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5.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6.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7.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5"/>
  </p:notesMasterIdLst>
  <p:handoutMasterIdLst>
    <p:handoutMasterId r:id="rId26"/>
  </p:handoutMasterIdLst>
  <p:sldIdLst>
    <p:sldId id="258" r:id="rId5"/>
    <p:sldId id="274" r:id="rId6"/>
    <p:sldId id="261" r:id="rId7"/>
    <p:sldId id="327" r:id="rId8"/>
    <p:sldId id="287" r:id="rId9"/>
    <p:sldId id="288" r:id="rId10"/>
    <p:sldId id="326" r:id="rId11"/>
    <p:sldId id="328" r:id="rId12"/>
    <p:sldId id="329" r:id="rId13"/>
    <p:sldId id="296" r:id="rId14"/>
    <p:sldId id="297" r:id="rId15"/>
    <p:sldId id="298" r:id="rId16"/>
    <p:sldId id="301" r:id="rId17"/>
    <p:sldId id="320" r:id="rId18"/>
    <p:sldId id="300" r:id="rId19"/>
    <p:sldId id="321" r:id="rId20"/>
    <p:sldId id="307" r:id="rId21"/>
    <p:sldId id="281" r:id="rId22"/>
    <p:sldId id="308" r:id="rId23"/>
    <p:sldId id="273" r:id="rId2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5524">
          <p15:clr>
            <a:srgbClr val="A4A3A4"/>
          </p15:clr>
        </p15:guide>
        <p15:guide id="4" pos="269">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0F5A70-300E-49C6-F525-0DC8DD308359}" name="Leah, Emma" initials="EL" userId="S::LEAHEM1@novartis.net::3c48ba19-bc6f-48ce-b725-23e479bd7686" providerId="AD"/>
  <p188:author id="{835733C0-7D66-A01E-2289-B7F658ECDC4A}" name="Vedantam, Sivaram" initials="SV" userId="S::VEDANSI2@novartis.net::405131cd-c8af-4cde-b687-ffe6d62f4b54" providerId="AD"/>
  <p188:author id="{849BB6D9-DE0C-F9BF-32E8-0C7E743BB6DC}" name="Mendelson, Mike" initials="MM" userId="S::MENDEMIF@novartis.net::3b5dd4a0-7672-47f1-af3c-f930012ea7be" providerId="AD"/>
  <p188:author id="{492FAAF9-AAAD-0E6B-DE91-B61D6F35706C}" name="Dr. Deepak L. Bhatt" initials="DLB" userId="Dr. Deepak L. Bhatt"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lly COLLINGRIDGE" initials="SC" lastIdx="12" clrIdx="0">
    <p:extLst>
      <p:ext uri="{19B8F6BF-5375-455C-9EA6-DF929625EA0E}">
        <p15:presenceInfo xmlns:p15="http://schemas.microsoft.com/office/powerpoint/2012/main" userId="S::sally_collingridge@escardio.net::bbed4dc1-00b7-474a-8549-18dc7b873d66" providerId="AD"/>
      </p:ext>
    </p:extLst>
  </p:cmAuthor>
  <p:cmAuthor id="2" name="Laure-Emmanuelle PEYRET" initials="LP" lastIdx="7" clrIdx="1">
    <p:extLst>
      <p:ext uri="{19B8F6BF-5375-455C-9EA6-DF929625EA0E}">
        <p15:presenceInfo xmlns:p15="http://schemas.microsoft.com/office/powerpoint/2012/main" userId="S::laure-emmanuelle_peyret@escardio.net::96dd4d06-5b74-42e8-b054-0c0a8419bf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AF1924"/>
    <a:srgbClr val="996633"/>
    <a:srgbClr val="AE1022"/>
    <a:srgbClr val="0CA8AC"/>
    <a:srgbClr val="1A3D68"/>
    <a:srgbClr val="F68E98"/>
    <a:srgbClr val="878787"/>
    <a:srgbClr val="FAFAFA"/>
    <a:srgbClr val="D0D0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81" autoAdjust="0"/>
    <p:restoredTop sz="93917" autoAdjust="0"/>
  </p:normalViewPr>
  <p:slideViewPr>
    <p:cSldViewPr showGuides="1">
      <p:cViewPr varScale="1">
        <p:scale>
          <a:sx n="119" d="100"/>
          <a:sy n="119" d="100"/>
        </p:scale>
        <p:origin x="115" y="206"/>
      </p:cViewPr>
      <p:guideLst>
        <p:guide orient="horz" pos="1620"/>
        <p:guide pos="2880"/>
        <p:guide pos="5524"/>
        <p:guide pos="269"/>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123" d="100"/>
          <a:sy n="123" d="100"/>
        </p:scale>
        <p:origin x="412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dantam, Sivaram" userId="405131cd-c8af-4cde-b687-ffe6d62f4b54" providerId="ADAL" clId="{91ADA736-AE67-445C-A8ED-AC54A742B0BF}"/>
    <pc:docChg chg="undo custSel addSld delSld modSld sldOrd">
      <pc:chgData name="Vedantam, Sivaram" userId="405131cd-c8af-4cde-b687-ffe6d62f4b54" providerId="ADAL" clId="{91ADA736-AE67-445C-A8ED-AC54A742B0BF}" dt="2026-08-19T13:38:49.210" v="171"/>
      <pc:docMkLst>
        <pc:docMk/>
      </pc:docMkLst>
      <pc:sldChg chg="modSp mod">
        <pc:chgData name="Vedantam, Sivaram" userId="405131cd-c8af-4cde-b687-ffe6d62f4b54" providerId="ADAL" clId="{91ADA736-AE67-445C-A8ED-AC54A742B0BF}" dt="2026-08-19T13:34:46.605" v="146" actId="6549"/>
        <pc:sldMkLst>
          <pc:docMk/>
          <pc:sldMk cId="2707366901" sldId="258"/>
        </pc:sldMkLst>
        <pc:spChg chg="mod">
          <ac:chgData name="Vedantam, Sivaram" userId="405131cd-c8af-4cde-b687-ffe6d62f4b54" providerId="ADAL" clId="{91ADA736-AE67-445C-A8ED-AC54A742B0BF}" dt="2026-08-19T13:34:46.605" v="146" actId="6549"/>
          <ac:spMkLst>
            <pc:docMk/>
            <pc:sldMk cId="2707366901" sldId="258"/>
            <ac:spMk id="7" creationId="{3CECDE76-7652-7E5E-E2A8-B7B30E680E4A}"/>
          </ac:spMkLst>
        </pc:spChg>
      </pc:sldChg>
      <pc:sldChg chg="modSp mod">
        <pc:chgData name="Vedantam, Sivaram" userId="405131cd-c8af-4cde-b687-ffe6d62f4b54" providerId="ADAL" clId="{91ADA736-AE67-445C-A8ED-AC54A742B0BF}" dt="2026-08-19T13:38:21.018" v="167" actId="20577"/>
        <pc:sldMkLst>
          <pc:docMk/>
          <pc:sldMk cId="2100093988" sldId="273"/>
        </pc:sldMkLst>
        <pc:spChg chg="mod">
          <ac:chgData name="Vedantam, Sivaram" userId="405131cd-c8af-4cde-b687-ffe6d62f4b54" providerId="ADAL" clId="{91ADA736-AE67-445C-A8ED-AC54A742B0BF}" dt="2026-08-19T13:38:21.018" v="167" actId="20577"/>
          <ac:spMkLst>
            <pc:docMk/>
            <pc:sldMk cId="2100093988" sldId="273"/>
            <ac:spMk id="3" creationId="{A0FC8CBD-F2E2-254D-54BF-5CBECF044146}"/>
          </ac:spMkLst>
        </pc:spChg>
      </pc:sldChg>
      <pc:sldChg chg="modSp add del mod ord">
        <pc:chgData name="Vedantam, Sivaram" userId="405131cd-c8af-4cde-b687-ffe6d62f4b54" providerId="ADAL" clId="{91ADA736-AE67-445C-A8ED-AC54A742B0BF}" dt="2026-08-19T13:38:49.210" v="171"/>
        <pc:sldMkLst>
          <pc:docMk/>
          <pc:sldMk cId="3964068118" sldId="276"/>
        </pc:sldMkLst>
        <pc:spChg chg="mod">
          <ac:chgData name="Vedantam, Sivaram" userId="405131cd-c8af-4cde-b687-ffe6d62f4b54" providerId="ADAL" clId="{91ADA736-AE67-445C-A8ED-AC54A742B0BF}" dt="2026-08-19T13:09:44.746" v="68" actId="403"/>
          <ac:spMkLst>
            <pc:docMk/>
            <pc:sldMk cId="3964068118" sldId="276"/>
            <ac:spMk id="13" creationId="{415F89F2-D646-4987-6D8E-DDAA270B6ED3}"/>
          </ac:spMkLst>
        </pc:spChg>
      </pc:sldChg>
      <pc:sldChg chg="modSp mod">
        <pc:chgData name="Vedantam, Sivaram" userId="405131cd-c8af-4cde-b687-ffe6d62f4b54" providerId="ADAL" clId="{91ADA736-AE67-445C-A8ED-AC54A742B0BF}" dt="2026-08-19T13:10:05.761" v="77" actId="20577"/>
        <pc:sldMkLst>
          <pc:docMk/>
          <pc:sldMk cId="2498361045" sldId="277"/>
        </pc:sldMkLst>
        <pc:spChg chg="mod">
          <ac:chgData name="Vedantam, Sivaram" userId="405131cd-c8af-4cde-b687-ffe6d62f4b54" providerId="ADAL" clId="{91ADA736-AE67-445C-A8ED-AC54A742B0BF}" dt="2026-08-19T13:10:05.761" v="77" actId="20577"/>
          <ac:spMkLst>
            <pc:docMk/>
            <pc:sldMk cId="2498361045" sldId="277"/>
            <ac:spMk id="3" creationId="{4F9DD07D-ACC3-B35D-D43C-B9004B754BCD}"/>
          </ac:spMkLst>
        </pc:spChg>
      </pc:sldChg>
      <pc:sldChg chg="del">
        <pc:chgData name="Vedantam, Sivaram" userId="405131cd-c8af-4cde-b687-ffe6d62f4b54" providerId="ADAL" clId="{91ADA736-AE67-445C-A8ED-AC54A742B0BF}" dt="2026-08-19T13:34:00.468" v="141" actId="47"/>
        <pc:sldMkLst>
          <pc:docMk/>
          <pc:sldMk cId="486831094" sldId="284"/>
        </pc:sldMkLst>
      </pc:sldChg>
      <pc:sldChg chg="addSp delSp modSp mod">
        <pc:chgData name="Vedantam, Sivaram" userId="405131cd-c8af-4cde-b687-ffe6d62f4b54" providerId="ADAL" clId="{91ADA736-AE67-445C-A8ED-AC54A742B0BF}" dt="2026-08-19T13:37:02.851" v="155" actId="22"/>
        <pc:sldMkLst>
          <pc:docMk/>
          <pc:sldMk cId="1688176916" sldId="296"/>
        </pc:sldMkLst>
        <pc:spChg chg="add">
          <ac:chgData name="Vedantam, Sivaram" userId="405131cd-c8af-4cde-b687-ffe6d62f4b54" providerId="ADAL" clId="{91ADA736-AE67-445C-A8ED-AC54A742B0BF}" dt="2026-08-19T13:37:02.851" v="155" actId="22"/>
          <ac:spMkLst>
            <pc:docMk/>
            <pc:sldMk cId="1688176916" sldId="296"/>
            <ac:spMk id="7" creationId="{0E94870A-0846-B503-77D5-73EBE041D9A4}"/>
          </ac:spMkLst>
        </pc:spChg>
        <pc:spChg chg="del mod">
          <ac:chgData name="Vedantam, Sivaram" userId="405131cd-c8af-4cde-b687-ffe6d62f4b54" providerId="ADAL" clId="{91ADA736-AE67-445C-A8ED-AC54A742B0BF}" dt="2026-08-19T13:37:02.147" v="154" actId="478"/>
          <ac:spMkLst>
            <pc:docMk/>
            <pc:sldMk cId="1688176916" sldId="296"/>
            <ac:spMk id="28" creationId="{E2A184C2-2A01-8F7C-0D09-AEB9C69D7875}"/>
          </ac:spMkLst>
        </pc:spChg>
        <pc:cxnChg chg="add del mod">
          <ac:chgData name="Vedantam, Sivaram" userId="405131cd-c8af-4cde-b687-ffe6d62f4b54" providerId="ADAL" clId="{91ADA736-AE67-445C-A8ED-AC54A742B0BF}" dt="2026-08-19T13:36:04.970" v="149" actId="478"/>
          <ac:cxnSpMkLst>
            <pc:docMk/>
            <pc:sldMk cId="1688176916" sldId="296"/>
            <ac:cxnSpMk id="3" creationId="{15F23649-5B81-9525-0E29-4E49E7413A78}"/>
          </ac:cxnSpMkLst>
        </pc:cxnChg>
      </pc:sldChg>
      <pc:sldChg chg="addSp delSp modSp mod">
        <pc:chgData name="Vedantam, Sivaram" userId="405131cd-c8af-4cde-b687-ffe6d62f4b54" providerId="ADAL" clId="{91ADA736-AE67-445C-A8ED-AC54A742B0BF}" dt="2026-08-19T13:37:11.671" v="157" actId="22"/>
        <pc:sldMkLst>
          <pc:docMk/>
          <pc:sldMk cId="4034812440" sldId="297"/>
        </pc:sldMkLst>
        <pc:spChg chg="add del">
          <ac:chgData name="Vedantam, Sivaram" userId="405131cd-c8af-4cde-b687-ffe6d62f4b54" providerId="ADAL" clId="{91ADA736-AE67-445C-A8ED-AC54A742B0BF}" dt="2026-08-19T13:08:42.129" v="60" actId="22"/>
          <ac:spMkLst>
            <pc:docMk/>
            <pc:sldMk cId="4034812440" sldId="297"/>
            <ac:spMk id="5" creationId="{0867F842-5470-073B-761E-9E1B3375D25F}"/>
          </ac:spMkLst>
        </pc:spChg>
        <pc:spChg chg="add del">
          <ac:chgData name="Vedantam, Sivaram" userId="405131cd-c8af-4cde-b687-ffe6d62f4b54" providerId="ADAL" clId="{91ADA736-AE67-445C-A8ED-AC54A742B0BF}" dt="2026-08-19T13:37:10.744" v="156" actId="478"/>
          <ac:spMkLst>
            <pc:docMk/>
            <pc:sldMk cId="4034812440" sldId="297"/>
            <ac:spMk id="7" creationId="{C12659AE-6E28-6F78-6EDE-F4607BD79871}"/>
          </ac:spMkLst>
        </pc:spChg>
        <pc:spChg chg="del mod">
          <ac:chgData name="Vedantam, Sivaram" userId="405131cd-c8af-4cde-b687-ffe6d62f4b54" providerId="ADAL" clId="{91ADA736-AE67-445C-A8ED-AC54A742B0BF}" dt="2026-08-19T13:08:53.176" v="63" actId="478"/>
          <ac:spMkLst>
            <pc:docMk/>
            <pc:sldMk cId="4034812440" sldId="297"/>
            <ac:spMk id="8" creationId="{77F0DD4F-E1D3-2A33-10DF-86DF3BBEC7DC}"/>
          </ac:spMkLst>
        </pc:spChg>
        <pc:spChg chg="add">
          <ac:chgData name="Vedantam, Sivaram" userId="405131cd-c8af-4cde-b687-ffe6d62f4b54" providerId="ADAL" clId="{91ADA736-AE67-445C-A8ED-AC54A742B0BF}" dt="2026-08-19T13:37:11.671" v="157" actId="22"/>
          <ac:spMkLst>
            <pc:docMk/>
            <pc:sldMk cId="4034812440" sldId="297"/>
            <ac:spMk id="47" creationId="{5BA15D17-BCA4-A10E-CF55-718BF2B9F6C2}"/>
          </ac:spMkLst>
        </pc:spChg>
      </pc:sldChg>
      <pc:sldChg chg="addSp delSp mod">
        <pc:chgData name="Vedantam, Sivaram" userId="405131cd-c8af-4cde-b687-ffe6d62f4b54" providerId="ADAL" clId="{91ADA736-AE67-445C-A8ED-AC54A742B0BF}" dt="2026-08-19T13:37:20.012" v="159" actId="22"/>
        <pc:sldMkLst>
          <pc:docMk/>
          <pc:sldMk cId="1184278822" sldId="298"/>
        </pc:sldMkLst>
        <pc:spChg chg="del">
          <ac:chgData name="Vedantam, Sivaram" userId="405131cd-c8af-4cde-b687-ffe6d62f4b54" providerId="ADAL" clId="{91ADA736-AE67-445C-A8ED-AC54A742B0BF}" dt="2026-08-19T13:09:02.962" v="64" actId="478"/>
          <ac:spMkLst>
            <pc:docMk/>
            <pc:sldMk cId="1184278822" sldId="298"/>
            <ac:spMk id="27" creationId="{AF515F66-98E2-3AF8-5BFC-293375901BA4}"/>
          </ac:spMkLst>
        </pc:spChg>
        <pc:spChg chg="add del">
          <ac:chgData name="Vedantam, Sivaram" userId="405131cd-c8af-4cde-b687-ffe6d62f4b54" providerId="ADAL" clId="{91ADA736-AE67-445C-A8ED-AC54A742B0BF}" dt="2026-08-19T13:37:19.511" v="158" actId="478"/>
          <ac:spMkLst>
            <pc:docMk/>
            <pc:sldMk cId="1184278822" sldId="298"/>
            <ac:spMk id="28" creationId="{82487B97-7549-923B-8DF7-507F213A40B9}"/>
          </ac:spMkLst>
        </pc:spChg>
        <pc:spChg chg="add">
          <ac:chgData name="Vedantam, Sivaram" userId="405131cd-c8af-4cde-b687-ffe6d62f4b54" providerId="ADAL" clId="{91ADA736-AE67-445C-A8ED-AC54A742B0BF}" dt="2026-08-19T13:37:20.012" v="159" actId="22"/>
          <ac:spMkLst>
            <pc:docMk/>
            <pc:sldMk cId="1184278822" sldId="298"/>
            <ac:spMk id="1857" creationId="{C198316D-6114-E031-6C63-04F97698E994}"/>
          </ac:spMkLst>
        </pc:spChg>
      </pc:sldChg>
      <pc:sldChg chg="addSp modSp mod">
        <pc:chgData name="Vedantam, Sivaram" userId="405131cd-c8af-4cde-b687-ffe6d62f4b54" providerId="ADAL" clId="{91ADA736-AE67-445C-A8ED-AC54A742B0BF}" dt="2026-08-19T13:06:01.363" v="35" actId="255"/>
        <pc:sldMkLst>
          <pc:docMk/>
          <pc:sldMk cId="4121863197" sldId="308"/>
        </pc:sldMkLst>
        <pc:spChg chg="add mod">
          <ac:chgData name="Vedantam, Sivaram" userId="405131cd-c8af-4cde-b687-ffe6d62f4b54" providerId="ADAL" clId="{91ADA736-AE67-445C-A8ED-AC54A742B0BF}" dt="2026-08-19T13:06:01.363" v="35" actId="255"/>
          <ac:spMkLst>
            <pc:docMk/>
            <pc:sldMk cId="4121863197" sldId="308"/>
            <ac:spMk id="4" creationId="{DF4D9C41-7F64-4524-488E-EAE08F24A64B}"/>
          </ac:spMkLst>
        </pc:spChg>
        <pc:graphicFrameChg chg="mod modGraphic">
          <ac:chgData name="Vedantam, Sivaram" userId="405131cd-c8af-4cde-b687-ffe6d62f4b54" providerId="ADAL" clId="{91ADA736-AE67-445C-A8ED-AC54A742B0BF}" dt="2026-08-19T13:04:53.448" v="4" actId="6549"/>
          <ac:graphicFrameMkLst>
            <pc:docMk/>
            <pc:sldMk cId="4121863197" sldId="308"/>
            <ac:graphicFrameMk id="3" creationId="{B7DD7B2D-EC22-0604-BA47-212A3DD5A795}"/>
          </ac:graphicFrameMkLst>
        </pc:graphicFrameChg>
      </pc:sldChg>
      <pc:sldChg chg="addSp modSp del mod">
        <pc:chgData name="Vedantam, Sivaram" userId="405131cd-c8af-4cde-b687-ffe6d62f4b54" providerId="ADAL" clId="{91ADA736-AE67-445C-A8ED-AC54A742B0BF}" dt="2026-08-19T13:34:03.433" v="142" actId="47"/>
        <pc:sldMkLst>
          <pc:docMk/>
          <pc:sldMk cId="2050930731" sldId="310"/>
        </pc:sldMkLst>
        <pc:spChg chg="add mod">
          <ac:chgData name="Vedantam, Sivaram" userId="405131cd-c8af-4cde-b687-ffe6d62f4b54" providerId="ADAL" clId="{91ADA736-AE67-445C-A8ED-AC54A742B0BF}" dt="2026-08-19T13:24:16.097" v="140" actId="20577"/>
          <ac:spMkLst>
            <pc:docMk/>
            <pc:sldMk cId="2050930731" sldId="310"/>
            <ac:spMk id="6" creationId="{55696B17-B9B3-5F49-3F76-18795AEE856A}"/>
          </ac:spMkLst>
        </pc:spChg>
        <pc:graphicFrameChg chg="modGraphic">
          <ac:chgData name="Vedantam, Sivaram" userId="405131cd-c8af-4cde-b687-ffe6d62f4b54" providerId="ADAL" clId="{91ADA736-AE67-445C-A8ED-AC54A742B0BF}" dt="2026-08-19T13:23:28.528" v="86" actId="20577"/>
          <ac:graphicFrameMkLst>
            <pc:docMk/>
            <pc:sldMk cId="2050930731" sldId="310"/>
            <ac:graphicFrameMk id="3" creationId="{2BAB6955-F8FE-7611-1616-E26B41C520D2}"/>
          </ac:graphicFrameMkLst>
        </pc:graphicFrameChg>
      </pc:sldChg>
      <pc:sldChg chg="modSp mod">
        <pc:chgData name="Vedantam, Sivaram" userId="405131cd-c8af-4cde-b687-ffe6d62f4b54" providerId="ADAL" clId="{91ADA736-AE67-445C-A8ED-AC54A742B0BF}" dt="2026-08-19T13:35:24.050" v="147" actId="242"/>
        <pc:sldMkLst>
          <pc:docMk/>
          <pc:sldMk cId="1496453023" sldId="327"/>
        </pc:sldMkLst>
        <pc:graphicFrameChg chg="modGraphic">
          <ac:chgData name="Vedantam, Sivaram" userId="405131cd-c8af-4cde-b687-ffe6d62f4b54" providerId="ADAL" clId="{91ADA736-AE67-445C-A8ED-AC54A742B0BF}" dt="2026-08-19T13:35:24.050" v="147" actId="242"/>
          <ac:graphicFrameMkLst>
            <pc:docMk/>
            <pc:sldMk cId="1496453023" sldId="327"/>
            <ac:graphicFrameMk id="4" creationId="{C447835C-65EA-A906-17CE-C83AC15E785D}"/>
          </ac:graphicFrameMkLst>
        </pc:graphicFrameChg>
      </pc:sldChg>
      <pc:sldChg chg="addSp delSp modSp mod">
        <pc:chgData name="Vedantam, Sivaram" userId="405131cd-c8af-4cde-b687-ffe6d62f4b54" providerId="ADAL" clId="{91ADA736-AE67-445C-A8ED-AC54A742B0BF}" dt="2026-08-19T13:36:52.876" v="153" actId="478"/>
        <pc:sldMkLst>
          <pc:docMk/>
          <pc:sldMk cId="3612097100" sldId="329"/>
        </pc:sldMkLst>
        <pc:spChg chg="add del">
          <ac:chgData name="Vedantam, Sivaram" userId="405131cd-c8af-4cde-b687-ffe6d62f4b54" providerId="ADAL" clId="{91ADA736-AE67-445C-A8ED-AC54A742B0BF}" dt="2026-08-19T13:36:52.291" v="152" actId="22"/>
          <ac:spMkLst>
            <pc:docMk/>
            <pc:sldMk cId="3612097100" sldId="329"/>
            <ac:spMk id="7" creationId="{D0D27A8D-7F49-1499-624B-5FD4E393310D}"/>
          </ac:spMkLst>
        </pc:spChg>
        <pc:spChg chg="add del mod">
          <ac:chgData name="Vedantam, Sivaram" userId="405131cd-c8af-4cde-b687-ffe6d62f4b54" providerId="ADAL" clId="{91ADA736-AE67-445C-A8ED-AC54A742B0BF}" dt="2026-08-19T13:36:52.876" v="153" actId="478"/>
          <ac:spMkLst>
            <pc:docMk/>
            <pc:sldMk cId="3612097100" sldId="329"/>
            <ac:spMk id="1547" creationId="{8AB2B37F-18B3-4CFE-7BE8-8B5C43615FB4}"/>
          </ac:spMkLst>
        </pc:spChg>
        <pc:cxnChg chg="add del mod">
          <ac:chgData name="Vedantam, Sivaram" userId="405131cd-c8af-4cde-b687-ffe6d62f4b54" providerId="ADAL" clId="{91ADA736-AE67-445C-A8ED-AC54A742B0BF}" dt="2026-08-19T13:36:00.606" v="148" actId="478"/>
          <ac:cxnSpMkLst>
            <pc:docMk/>
            <pc:sldMk cId="3612097100" sldId="329"/>
            <ac:cxnSpMk id="5" creationId="{20B0A3C7-4528-B8AE-DFD6-956DE9FA76E6}"/>
          </ac:cxnSpMkLst>
        </pc:cxnChg>
      </pc:sldChg>
    </pc:docChg>
  </pc:docChgLst>
  <pc:docChgLst>
    <pc:chgData name="Bhatt, Deepak" userId="d0279cf5-e087-4212-ba9e-9514c7d48d64" providerId="ADAL" clId="{C9B5E0B0-ACE8-4590-B913-0A6B18B0E955}"/>
    <pc:docChg chg="delSld">
      <pc:chgData name="Bhatt, Deepak" userId="d0279cf5-e087-4212-ba9e-9514c7d48d64" providerId="ADAL" clId="{C9B5E0B0-ACE8-4590-B913-0A6B18B0E955}" dt="2026-08-20T18:22:44.184" v="1" actId="2696"/>
      <pc:docMkLst>
        <pc:docMk/>
      </pc:docMkLst>
      <pc:sldChg chg="del">
        <pc:chgData name="Bhatt, Deepak" userId="d0279cf5-e087-4212-ba9e-9514c7d48d64" providerId="ADAL" clId="{C9B5E0B0-ACE8-4590-B913-0A6B18B0E955}" dt="2026-08-20T18:22:44.184" v="1" actId="2696"/>
        <pc:sldMkLst>
          <pc:docMk/>
          <pc:sldMk cId="3964068118" sldId="276"/>
        </pc:sldMkLst>
      </pc:sldChg>
      <pc:sldChg chg="del">
        <pc:chgData name="Bhatt, Deepak" userId="d0279cf5-e087-4212-ba9e-9514c7d48d64" providerId="ADAL" clId="{C9B5E0B0-ACE8-4590-B913-0A6B18B0E955}" dt="2026-08-20T18:22:41.310" v="0" actId="2696"/>
        <pc:sldMkLst>
          <pc:docMk/>
          <pc:sldMk cId="2498361045" sldId="277"/>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Day 90</c:v>
                </c:pt>
              </c:strCache>
            </c:strRef>
          </c:tx>
          <c:spPr>
            <a:solidFill>
              <a:schemeClr val="accent1"/>
            </a:solidFill>
            <a:ln>
              <a:noFill/>
            </a:ln>
            <a:effectLst/>
          </c:spPr>
          <c:invertIfNegative val="0"/>
          <c:dPt>
            <c:idx val="0"/>
            <c:invertIfNegative val="0"/>
            <c:bubble3D val="0"/>
            <c:spPr>
              <a:solidFill>
                <a:srgbClr val="7F7F7F"/>
              </a:solidFill>
              <a:ln>
                <a:noFill/>
              </a:ln>
              <a:effectLst/>
            </c:spPr>
            <c:extLst>
              <c:ext xmlns:c16="http://schemas.microsoft.com/office/drawing/2014/chart" uri="{C3380CC4-5D6E-409C-BE32-E72D297353CC}">
                <c16:uniqueId val="{00000001-62C5-4B66-94EB-D14E4922F562}"/>
              </c:ext>
            </c:extLst>
          </c:dPt>
          <c:dPt>
            <c:idx val="1"/>
            <c:invertIfNegative val="0"/>
            <c:bubble3D val="0"/>
            <c:spPr>
              <a:solidFill>
                <a:srgbClr val="0CA8AC"/>
              </a:solidFill>
              <a:ln>
                <a:noFill/>
              </a:ln>
              <a:effectLst/>
            </c:spPr>
            <c:extLst>
              <c:ext xmlns:c16="http://schemas.microsoft.com/office/drawing/2014/chart" uri="{C3380CC4-5D6E-409C-BE32-E72D297353CC}">
                <c16:uniqueId val="{00000003-62C5-4B66-94EB-D14E4922F562}"/>
              </c:ext>
            </c:extLst>
          </c:dPt>
          <c:dPt>
            <c:idx val="2"/>
            <c:invertIfNegative val="0"/>
            <c:bubble3D val="0"/>
            <c:spPr>
              <a:solidFill>
                <a:srgbClr val="1A3D68"/>
              </a:solidFill>
              <a:ln>
                <a:noFill/>
              </a:ln>
              <a:effectLst/>
            </c:spPr>
            <c:extLst>
              <c:ext xmlns:c16="http://schemas.microsoft.com/office/drawing/2014/chart" uri="{C3380CC4-5D6E-409C-BE32-E72D297353CC}">
                <c16:uniqueId val="{00000005-62C5-4B66-94EB-D14E4922F562}"/>
              </c:ext>
            </c:extLst>
          </c:dPt>
          <c:dPt>
            <c:idx val="3"/>
            <c:invertIfNegative val="0"/>
            <c:bubble3D val="0"/>
            <c:spPr>
              <a:solidFill>
                <a:srgbClr val="F68E98"/>
              </a:solidFill>
              <a:ln>
                <a:noFill/>
              </a:ln>
              <a:effectLst/>
            </c:spPr>
            <c:extLst>
              <c:ext xmlns:c16="http://schemas.microsoft.com/office/drawing/2014/chart" uri="{C3380CC4-5D6E-409C-BE32-E72D297353CC}">
                <c16:uniqueId val="{00000007-62C5-4B66-94EB-D14E4922F562}"/>
              </c:ext>
            </c:extLst>
          </c:dPt>
          <c:dLbls>
            <c:dLbl>
              <c:idx val="0"/>
              <c:tx>
                <c:rich>
                  <a:bodyPr/>
                  <a:lstStyle/>
                  <a:p>
                    <a:fld id="{EA830439-6532-46EA-A0D5-BB97B81F75F6}"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2C5-4B66-94EB-D14E4922F562}"/>
                </c:ext>
              </c:extLst>
            </c:dLbl>
            <c:dLbl>
              <c:idx val="1"/>
              <c:tx>
                <c:rich>
                  <a:bodyPr/>
                  <a:lstStyle/>
                  <a:p>
                    <a:fld id="{7D617107-659A-4B63-889D-BF2624ECB16A}"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2C5-4B66-94EB-D14E4922F562}"/>
                </c:ext>
              </c:extLst>
            </c:dLbl>
            <c:dLbl>
              <c:idx val="2"/>
              <c:tx>
                <c:rich>
                  <a:bodyPr/>
                  <a:lstStyle/>
                  <a:p>
                    <a:fld id="{B71AEDD4-9392-4A2F-93F9-BC49E5B10453}"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62C5-4B66-94EB-D14E4922F562}"/>
                </c:ext>
              </c:extLst>
            </c:dLbl>
            <c:dLbl>
              <c:idx val="3"/>
              <c:tx>
                <c:rich>
                  <a:bodyPr/>
                  <a:lstStyle/>
                  <a:p>
                    <a:fld id="{A267F8DB-3E8F-4229-992E-27953F2299CA}"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62C5-4B66-94EB-D14E4922F562}"/>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q30d</c:v>
                </c:pt>
              </c:strCache>
            </c:strRef>
          </c:cat>
          <c:val>
            <c:numRef>
              <c:f>Sheet1!$B$2:$B$5</c:f>
              <c:numCache>
                <c:formatCode>0%</c:formatCode>
                <c:ptCount val="4"/>
                <c:pt idx="0">
                  <c:v>-0.15</c:v>
                </c:pt>
                <c:pt idx="1">
                  <c:v>-0.75</c:v>
                </c:pt>
                <c:pt idx="2">
                  <c:v>-0.86</c:v>
                </c:pt>
                <c:pt idx="3">
                  <c:v>-0.85</c:v>
                </c:pt>
              </c:numCache>
            </c:numRef>
          </c:val>
          <c:extLst>
            <c:ext xmlns:c16="http://schemas.microsoft.com/office/drawing/2014/chart" uri="{C3380CC4-5D6E-409C-BE32-E72D297353CC}">
              <c16:uniqueId val="{00000008-62C5-4B66-94EB-D14E4922F562}"/>
            </c:ext>
          </c:extLst>
        </c:ser>
        <c:ser>
          <c:idx val="1"/>
          <c:order val="1"/>
          <c:tx>
            <c:strRef>
              <c:f>Sheet1!$C$1</c:f>
              <c:strCache>
                <c:ptCount val="1"/>
                <c:pt idx="0">
                  <c:v>Day 180</c:v>
                </c:pt>
              </c:strCache>
            </c:strRef>
          </c:tx>
          <c:spPr>
            <a:solidFill>
              <a:schemeClr val="accent2"/>
            </a:solidFill>
            <a:ln>
              <a:solidFill>
                <a:srgbClr val="0CA8AC"/>
              </a:solidFill>
            </a:ln>
            <a:effectLst/>
          </c:spPr>
          <c:invertIfNegative val="0"/>
          <c:dPt>
            <c:idx val="0"/>
            <c:invertIfNegative val="0"/>
            <c:bubble3D val="0"/>
            <c:spPr>
              <a:pattFill prst="wdUpDiag">
                <a:fgClr>
                  <a:srgbClr val="7F7F7F"/>
                </a:fgClr>
                <a:bgClr>
                  <a:schemeClr val="bg1"/>
                </a:bgClr>
              </a:pattFill>
              <a:ln>
                <a:solidFill>
                  <a:srgbClr val="7F7F7F"/>
                </a:solidFill>
              </a:ln>
              <a:effectLst/>
            </c:spPr>
            <c:extLst>
              <c:ext xmlns:c16="http://schemas.microsoft.com/office/drawing/2014/chart" uri="{C3380CC4-5D6E-409C-BE32-E72D297353CC}">
                <c16:uniqueId val="{0000000A-62C5-4B66-94EB-D14E4922F562}"/>
              </c:ext>
            </c:extLst>
          </c:dPt>
          <c:dPt>
            <c:idx val="1"/>
            <c:invertIfNegative val="0"/>
            <c:bubble3D val="0"/>
            <c:spPr>
              <a:pattFill prst="wdUpDiag">
                <a:fgClr>
                  <a:srgbClr val="0CA8AC"/>
                </a:fgClr>
                <a:bgClr>
                  <a:schemeClr val="bg1"/>
                </a:bgClr>
              </a:pattFill>
              <a:ln>
                <a:solidFill>
                  <a:srgbClr val="0CA8AC"/>
                </a:solidFill>
              </a:ln>
              <a:effectLst/>
            </c:spPr>
            <c:extLst>
              <c:ext xmlns:c16="http://schemas.microsoft.com/office/drawing/2014/chart" uri="{C3380CC4-5D6E-409C-BE32-E72D297353CC}">
                <c16:uniqueId val="{0000000C-62C5-4B66-94EB-D14E4922F562}"/>
              </c:ext>
            </c:extLst>
          </c:dPt>
          <c:dPt>
            <c:idx val="2"/>
            <c:invertIfNegative val="0"/>
            <c:bubble3D val="0"/>
            <c:spPr>
              <a:pattFill prst="wdUpDiag">
                <a:fgClr>
                  <a:srgbClr val="1A3D68"/>
                </a:fgClr>
                <a:bgClr>
                  <a:schemeClr val="bg1"/>
                </a:bgClr>
              </a:pattFill>
              <a:ln>
                <a:solidFill>
                  <a:srgbClr val="1A3D68"/>
                </a:solidFill>
              </a:ln>
              <a:effectLst/>
            </c:spPr>
            <c:extLst>
              <c:ext xmlns:c16="http://schemas.microsoft.com/office/drawing/2014/chart" uri="{C3380CC4-5D6E-409C-BE32-E72D297353CC}">
                <c16:uniqueId val="{0000000E-62C5-4B66-94EB-D14E4922F562}"/>
              </c:ext>
            </c:extLst>
          </c:dPt>
          <c:dPt>
            <c:idx val="3"/>
            <c:invertIfNegative val="0"/>
            <c:bubble3D val="0"/>
            <c:spPr>
              <a:pattFill prst="wdUpDiag">
                <a:fgClr>
                  <a:srgbClr val="F68E98"/>
                </a:fgClr>
                <a:bgClr>
                  <a:schemeClr val="bg1"/>
                </a:bgClr>
              </a:pattFill>
              <a:ln>
                <a:solidFill>
                  <a:srgbClr val="F68E98"/>
                </a:solidFill>
              </a:ln>
              <a:effectLst/>
            </c:spPr>
            <c:extLst>
              <c:ext xmlns:c16="http://schemas.microsoft.com/office/drawing/2014/chart" uri="{C3380CC4-5D6E-409C-BE32-E72D297353CC}">
                <c16:uniqueId val="{00000010-62C5-4B66-94EB-D14E4922F562}"/>
              </c:ext>
            </c:extLst>
          </c:dPt>
          <c:dLbls>
            <c:dLbl>
              <c:idx val="0"/>
              <c:tx>
                <c:rich>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fld id="{6FD21543-1B83-4D03-B9E5-4932361EBF17}" type="VALUE">
                      <a:rPr lang="en-US" b="1" smtClean="0"/>
                      <a:pPr>
                        <a:defRPr b="1"/>
                      </a:pPr>
                      <a:t>[VALUE]</a:t>
                    </a:fld>
                    <a:r>
                      <a:rPr lang="en-US" b="1"/>
                      <a:t>%</a:t>
                    </a:r>
                  </a:p>
                </c:rich>
              </c:tx>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62C5-4B66-94EB-D14E4922F562}"/>
                </c:ext>
              </c:extLst>
            </c:dLbl>
            <c:dLbl>
              <c:idx val="1"/>
              <c:tx>
                <c:rich>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fld id="{5DF0AB0B-BC76-4C0C-8E18-E29CAA0F3464}" type="VALUE">
                      <a:rPr lang="en-US" b="1" smtClean="0"/>
                      <a:pPr>
                        <a:defRPr b="1"/>
                      </a:pPr>
                      <a:t>[VALUE]</a:t>
                    </a:fld>
                    <a:r>
                      <a:rPr lang="en-US" b="1"/>
                      <a:t>%</a:t>
                    </a:r>
                  </a:p>
                </c:rich>
              </c:tx>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62C5-4B66-94EB-D14E4922F562}"/>
                </c:ext>
              </c:extLst>
            </c:dLbl>
            <c:dLbl>
              <c:idx val="2"/>
              <c:tx>
                <c:rich>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fld id="{B1330639-7906-4C4C-9653-E30B57C58C5B}" type="VALUE">
                      <a:rPr lang="en-US" b="1" smtClean="0"/>
                      <a:pPr>
                        <a:defRPr b="1"/>
                      </a:pPr>
                      <a:t>[VALUE]</a:t>
                    </a:fld>
                    <a:r>
                      <a:rPr lang="en-US" b="1"/>
                      <a:t>%</a:t>
                    </a:r>
                  </a:p>
                </c:rich>
              </c:tx>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E-62C5-4B66-94EB-D14E4922F562}"/>
                </c:ext>
              </c:extLst>
            </c:dLbl>
            <c:dLbl>
              <c:idx val="3"/>
              <c:tx>
                <c:rich>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fld id="{EDE9669C-5FD0-4482-9893-7D17671AB918}" type="VALUE">
                      <a:rPr lang="en-US" b="1" smtClean="0"/>
                      <a:pPr>
                        <a:defRPr b="1"/>
                      </a:pPr>
                      <a:t>[VALUE]</a:t>
                    </a:fld>
                    <a:r>
                      <a:rPr lang="en-US" b="1"/>
                      <a:t>%</a:t>
                    </a:r>
                  </a:p>
                </c:rich>
              </c:tx>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0-62C5-4B66-94EB-D14E4922F56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q30d</c:v>
                </c:pt>
              </c:strCache>
            </c:strRef>
          </c:cat>
          <c:val>
            <c:numRef>
              <c:f>Sheet1!$C$2:$C$5</c:f>
              <c:numCache>
                <c:formatCode>General</c:formatCode>
                <c:ptCount val="4"/>
              </c:numCache>
            </c:numRef>
          </c:val>
          <c:extLst>
            <c:ext xmlns:c16="http://schemas.microsoft.com/office/drawing/2014/chart" uri="{C3380CC4-5D6E-409C-BE32-E72D297353CC}">
              <c16:uniqueId val="{00000011-62C5-4B66-94EB-D14E4922F562}"/>
            </c:ext>
          </c:extLst>
        </c:ser>
        <c:dLbls>
          <c:showLegendKey val="0"/>
          <c:showVal val="0"/>
          <c:showCatName val="0"/>
          <c:showSerName val="0"/>
          <c:showPercent val="0"/>
          <c:showBubbleSize val="0"/>
        </c:dLbls>
        <c:gapWidth val="219"/>
        <c:overlap val="-27"/>
        <c:axId val="1643686320"/>
        <c:axId val="1643686800"/>
      </c:barChart>
      <c:catAx>
        <c:axId val="1643686320"/>
        <c:scaling>
          <c:orientation val="minMax"/>
        </c:scaling>
        <c:delete val="0"/>
        <c:axPos val="b"/>
        <c:numFmt formatCode="General" sourceLinked="1"/>
        <c:majorTickMark val="out"/>
        <c:minorTickMark val="none"/>
        <c:tickLblPos val="none"/>
        <c:spPr>
          <a:noFill/>
          <a:ln w="9525" cap="flat" cmpd="sng" algn="ctr">
            <a:solidFill>
              <a:schemeClr val="tx2"/>
            </a:solidFill>
            <a:round/>
          </a:ln>
          <a:effectLst/>
        </c:spPr>
        <c:txPr>
          <a:bodyPr rot="-60000000" spcFirstLastPara="1" vertOverflow="ellipsis" vert="horz" wrap="square" anchor="ctr" anchorCtr="1"/>
          <a:lstStyle/>
          <a:p>
            <a:pPr>
              <a:defRPr lang="en-US" sz="1330" b="0" i="0" u="none" strike="noStrike" kern="1200" baseline="0">
                <a:solidFill>
                  <a:schemeClr val="tx1"/>
                </a:solidFill>
                <a:latin typeface="+mn-lt"/>
                <a:ea typeface="+mn-ea"/>
                <a:cs typeface="+mn-cs"/>
              </a:defRPr>
            </a:pPr>
            <a:endParaRPr lang="en-US"/>
          </a:p>
        </c:txPr>
        <c:crossAx val="1643686800"/>
        <c:crosses val="autoZero"/>
        <c:auto val="1"/>
        <c:lblAlgn val="ctr"/>
        <c:lblOffset val="100"/>
        <c:noMultiLvlLbl val="0"/>
      </c:catAx>
      <c:valAx>
        <c:axId val="1643686800"/>
        <c:scaling>
          <c:orientation val="minMax"/>
          <c:max val="0.60000000000000009"/>
          <c:min val="-1"/>
        </c:scaling>
        <c:delete val="0"/>
        <c:axPos val="l"/>
        <c:title>
          <c:tx>
            <c:rich>
              <a:bodyPr rot="-540000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r>
                  <a:rPr lang="en-IN" sz="1200" b="1" dirty="0">
                    <a:solidFill>
                      <a:schemeClr val="tx1"/>
                    </a:solidFill>
                    <a:latin typeface="Arial" panose="020B0604020202020204" pitchFamily="34" charset="0"/>
                    <a:cs typeface="Arial" panose="020B0604020202020204" pitchFamily="34" charset="0"/>
                  </a:rPr>
                  <a:t>Median percentage change from baseline in time-averaged hsCRP</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IN"/>
            </a:p>
          </c:txPr>
        </c:title>
        <c:numFmt formatCode="0%" sourceLinked="0"/>
        <c:majorTickMark val="out"/>
        <c:minorTickMark val="none"/>
        <c:tickLblPos val="nextTo"/>
        <c:spPr>
          <a:noFill/>
          <a:ln>
            <a:solidFill>
              <a:schemeClr val="tx2"/>
            </a:solid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43686320"/>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IN" sz="1400" b="1" dirty="0">
                <a:solidFill>
                  <a:schemeClr val="tx1"/>
                </a:solidFill>
                <a:latin typeface="Arial" panose="020B0604020202020204" pitchFamily="34" charset="0"/>
                <a:cs typeface="Arial" panose="020B0604020202020204" pitchFamily="34" charset="0"/>
              </a:rPr>
              <a:t>Fibrinogen</a:t>
            </a:r>
          </a:p>
        </c:rich>
      </c:tx>
      <c:layout>
        <c:manualLayout>
          <c:xMode val="edge"/>
          <c:yMode val="edge"/>
          <c:x val="0.42436363002980837"/>
          <c:y val="1.9596588033428383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20675080358302941"/>
          <c:y val="0.10533166067967757"/>
          <c:w val="0.75438816591000246"/>
          <c:h val="0.76735609623622059"/>
        </c:manualLayout>
      </c:layout>
      <c:barChart>
        <c:barDir val="col"/>
        <c:grouping val="clustered"/>
        <c:varyColors val="0"/>
        <c:ser>
          <c:idx val="0"/>
          <c:order val="0"/>
          <c:tx>
            <c:strRef>
              <c:f>Sheet1!$B$1</c:f>
              <c:strCache>
                <c:ptCount val="1"/>
                <c:pt idx="0">
                  <c:v>Day 90</c:v>
                </c:pt>
              </c:strCache>
            </c:strRef>
          </c:tx>
          <c:spPr>
            <a:solidFill>
              <a:schemeClr val="accent1"/>
            </a:solidFill>
            <a:ln>
              <a:noFill/>
            </a:ln>
            <a:effectLst/>
          </c:spPr>
          <c:invertIfNegative val="0"/>
          <c:dPt>
            <c:idx val="0"/>
            <c:invertIfNegative val="0"/>
            <c:bubble3D val="0"/>
            <c:spPr>
              <a:solidFill>
                <a:srgbClr val="878787"/>
              </a:solidFill>
              <a:ln>
                <a:noFill/>
              </a:ln>
              <a:effectLst/>
            </c:spPr>
            <c:extLst>
              <c:ext xmlns:c16="http://schemas.microsoft.com/office/drawing/2014/chart" uri="{C3380CC4-5D6E-409C-BE32-E72D297353CC}">
                <c16:uniqueId val="{00000001-706E-49DC-9008-2AA3BAE684D8}"/>
              </c:ext>
            </c:extLst>
          </c:dPt>
          <c:dPt>
            <c:idx val="1"/>
            <c:invertIfNegative val="0"/>
            <c:bubble3D val="0"/>
            <c:spPr>
              <a:solidFill>
                <a:srgbClr val="0CA8AC"/>
              </a:solidFill>
              <a:ln>
                <a:noFill/>
              </a:ln>
              <a:effectLst/>
            </c:spPr>
            <c:extLst>
              <c:ext xmlns:c16="http://schemas.microsoft.com/office/drawing/2014/chart" uri="{C3380CC4-5D6E-409C-BE32-E72D297353CC}">
                <c16:uniqueId val="{00000003-706E-49DC-9008-2AA3BAE684D8}"/>
              </c:ext>
            </c:extLst>
          </c:dPt>
          <c:dPt>
            <c:idx val="2"/>
            <c:invertIfNegative val="0"/>
            <c:bubble3D val="0"/>
            <c:spPr>
              <a:solidFill>
                <a:srgbClr val="1A3D68"/>
              </a:solidFill>
              <a:ln>
                <a:noFill/>
              </a:ln>
              <a:effectLst/>
            </c:spPr>
            <c:extLst>
              <c:ext xmlns:c16="http://schemas.microsoft.com/office/drawing/2014/chart" uri="{C3380CC4-5D6E-409C-BE32-E72D297353CC}">
                <c16:uniqueId val="{00000005-706E-49DC-9008-2AA3BAE684D8}"/>
              </c:ext>
            </c:extLst>
          </c:dPt>
          <c:dPt>
            <c:idx val="3"/>
            <c:invertIfNegative val="0"/>
            <c:bubble3D val="0"/>
            <c:spPr>
              <a:solidFill>
                <a:srgbClr val="F68E98"/>
              </a:solidFill>
              <a:ln>
                <a:noFill/>
              </a:ln>
              <a:effectLst/>
            </c:spPr>
            <c:extLst>
              <c:ext xmlns:c16="http://schemas.microsoft.com/office/drawing/2014/chart" uri="{C3380CC4-5D6E-409C-BE32-E72D297353CC}">
                <c16:uniqueId val="{00000007-706E-49DC-9008-2AA3BAE684D8}"/>
              </c:ext>
            </c:extLst>
          </c:dPt>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Q30D</c:v>
                </c:pt>
              </c:strCache>
            </c:strRef>
          </c:cat>
          <c:val>
            <c:numRef>
              <c:f>Sheet1!$B$2:$B$5</c:f>
              <c:numCache>
                <c:formatCode>0%</c:formatCode>
                <c:ptCount val="4"/>
                <c:pt idx="0">
                  <c:v>0.03</c:v>
                </c:pt>
                <c:pt idx="1">
                  <c:v>-0.21</c:v>
                </c:pt>
                <c:pt idx="2">
                  <c:v>-0.24</c:v>
                </c:pt>
                <c:pt idx="3">
                  <c:v>-0.38</c:v>
                </c:pt>
              </c:numCache>
            </c:numRef>
          </c:val>
          <c:extLst>
            <c:ext xmlns:c16="http://schemas.microsoft.com/office/drawing/2014/chart" uri="{C3380CC4-5D6E-409C-BE32-E72D297353CC}">
              <c16:uniqueId val="{00000008-706E-49DC-9008-2AA3BAE684D8}"/>
            </c:ext>
          </c:extLst>
        </c:ser>
        <c:ser>
          <c:idx val="1"/>
          <c:order val="1"/>
          <c:tx>
            <c:strRef>
              <c:f>Sheet1!$C$1</c:f>
              <c:strCache>
                <c:ptCount val="1"/>
                <c:pt idx="0">
                  <c:v>Day 180</c:v>
                </c:pt>
              </c:strCache>
            </c:strRef>
          </c:tx>
          <c:spPr>
            <a:solidFill>
              <a:schemeClr val="accent2"/>
            </a:solidFill>
            <a:ln>
              <a:noFill/>
            </a:ln>
            <a:effectLst/>
          </c:spPr>
          <c:invertIfNegative val="0"/>
          <c:dPt>
            <c:idx val="0"/>
            <c:invertIfNegative val="0"/>
            <c:bubble3D val="0"/>
            <c:spPr>
              <a:pattFill prst="wdUpDiag">
                <a:fgClr>
                  <a:srgbClr val="878787"/>
                </a:fgClr>
                <a:bgClr>
                  <a:schemeClr val="bg1"/>
                </a:bgClr>
              </a:pattFill>
              <a:ln>
                <a:solidFill>
                  <a:schemeClr val="tx1">
                    <a:lumMod val="50000"/>
                    <a:lumOff val="50000"/>
                  </a:schemeClr>
                </a:solidFill>
              </a:ln>
              <a:effectLst/>
            </c:spPr>
            <c:extLst>
              <c:ext xmlns:c16="http://schemas.microsoft.com/office/drawing/2014/chart" uri="{C3380CC4-5D6E-409C-BE32-E72D297353CC}">
                <c16:uniqueId val="{0000000A-706E-49DC-9008-2AA3BAE684D8}"/>
              </c:ext>
            </c:extLst>
          </c:dPt>
          <c:dPt>
            <c:idx val="1"/>
            <c:invertIfNegative val="0"/>
            <c:bubble3D val="0"/>
            <c:spPr>
              <a:pattFill prst="wdUpDiag">
                <a:fgClr>
                  <a:srgbClr val="0CA8AC"/>
                </a:fgClr>
                <a:bgClr>
                  <a:schemeClr val="bg1"/>
                </a:bgClr>
              </a:pattFill>
              <a:ln>
                <a:solidFill>
                  <a:srgbClr val="0CA8AC"/>
                </a:solidFill>
              </a:ln>
              <a:effectLst/>
            </c:spPr>
            <c:extLst>
              <c:ext xmlns:c16="http://schemas.microsoft.com/office/drawing/2014/chart" uri="{C3380CC4-5D6E-409C-BE32-E72D297353CC}">
                <c16:uniqueId val="{0000000C-706E-49DC-9008-2AA3BAE684D8}"/>
              </c:ext>
            </c:extLst>
          </c:dPt>
          <c:dPt>
            <c:idx val="2"/>
            <c:invertIfNegative val="0"/>
            <c:bubble3D val="0"/>
            <c:spPr>
              <a:pattFill prst="wdUpDiag">
                <a:fgClr>
                  <a:srgbClr val="1A3D68"/>
                </a:fgClr>
                <a:bgClr>
                  <a:schemeClr val="bg1"/>
                </a:bgClr>
              </a:pattFill>
              <a:ln>
                <a:solidFill>
                  <a:srgbClr val="1A3D68"/>
                </a:solidFill>
              </a:ln>
              <a:effectLst/>
            </c:spPr>
            <c:extLst>
              <c:ext xmlns:c16="http://schemas.microsoft.com/office/drawing/2014/chart" uri="{C3380CC4-5D6E-409C-BE32-E72D297353CC}">
                <c16:uniqueId val="{0000000E-706E-49DC-9008-2AA3BAE684D8}"/>
              </c:ext>
            </c:extLst>
          </c:dPt>
          <c:dPt>
            <c:idx val="3"/>
            <c:invertIfNegative val="0"/>
            <c:bubble3D val="0"/>
            <c:spPr>
              <a:pattFill prst="wdUpDiag">
                <a:fgClr>
                  <a:srgbClr val="F68E98"/>
                </a:fgClr>
                <a:bgClr>
                  <a:schemeClr val="bg1"/>
                </a:bgClr>
              </a:pattFill>
              <a:ln>
                <a:solidFill>
                  <a:srgbClr val="F68E98"/>
                </a:solidFill>
              </a:ln>
              <a:effectLst/>
            </c:spPr>
            <c:extLst>
              <c:ext xmlns:c16="http://schemas.microsoft.com/office/drawing/2014/chart" uri="{C3380CC4-5D6E-409C-BE32-E72D297353CC}">
                <c16:uniqueId val="{00000010-706E-49DC-9008-2AA3BAE684D8}"/>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A-706E-49DC-9008-2AA3BAE684D8}"/>
                </c:ext>
              </c:extLst>
            </c:dLbl>
            <c:dLbl>
              <c:idx val="1"/>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C-706E-49DC-9008-2AA3BAE684D8}"/>
                </c:ext>
              </c:extLst>
            </c:dLbl>
            <c:dLbl>
              <c:idx val="2"/>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E-706E-49DC-9008-2AA3BAE684D8}"/>
                </c:ext>
              </c:extLst>
            </c:dLbl>
            <c:dLbl>
              <c:idx val="3"/>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0-706E-49DC-9008-2AA3BAE684D8}"/>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Q30D</c:v>
                </c:pt>
              </c:strCache>
            </c:strRef>
          </c:cat>
          <c:val>
            <c:numRef>
              <c:f>Sheet1!$C$2:$C$5</c:f>
              <c:numCache>
                <c:formatCode>0%</c:formatCode>
                <c:ptCount val="4"/>
                <c:pt idx="0">
                  <c:v>0.04</c:v>
                </c:pt>
                <c:pt idx="1">
                  <c:v>-0.25</c:v>
                </c:pt>
                <c:pt idx="2">
                  <c:v>-0.33</c:v>
                </c:pt>
                <c:pt idx="3">
                  <c:v>-0.37</c:v>
                </c:pt>
              </c:numCache>
            </c:numRef>
          </c:val>
          <c:extLst>
            <c:ext xmlns:c16="http://schemas.microsoft.com/office/drawing/2014/chart" uri="{C3380CC4-5D6E-409C-BE32-E72D297353CC}">
              <c16:uniqueId val="{00000011-706E-49DC-9008-2AA3BAE684D8}"/>
            </c:ext>
          </c:extLst>
        </c:ser>
        <c:dLbls>
          <c:showLegendKey val="0"/>
          <c:showVal val="0"/>
          <c:showCatName val="0"/>
          <c:showSerName val="0"/>
          <c:showPercent val="0"/>
          <c:showBubbleSize val="0"/>
        </c:dLbls>
        <c:gapWidth val="50"/>
        <c:overlap val="-26"/>
        <c:axId val="1612365712"/>
        <c:axId val="1612362352"/>
      </c:barChart>
      <c:catAx>
        <c:axId val="1612365712"/>
        <c:scaling>
          <c:orientation val="minMax"/>
        </c:scaling>
        <c:delete val="0"/>
        <c:axPos val="b"/>
        <c:numFmt formatCode="General" sourceLinked="1"/>
        <c:majorTickMark val="out"/>
        <c:minorTickMark val="none"/>
        <c:tickLblPos val="low"/>
        <c:spPr>
          <a:noFill/>
          <a:ln w="12700" cap="flat" cmpd="sng" algn="ctr">
            <a:solidFill>
              <a:schemeClr val="tx1"/>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612362352"/>
        <c:crosses val="autoZero"/>
        <c:auto val="1"/>
        <c:lblAlgn val="ctr"/>
        <c:lblOffset val="100"/>
        <c:noMultiLvlLbl val="0"/>
      </c:catAx>
      <c:valAx>
        <c:axId val="1612362352"/>
        <c:scaling>
          <c:orientation val="minMax"/>
          <c:max val="0.8"/>
          <c:min val="-0.8"/>
        </c:scaling>
        <c:delete val="0"/>
        <c:axPos val="l"/>
        <c:title>
          <c:tx>
            <c:rich>
              <a:bodyPr rot="-54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r>
                  <a:rPr lang="en-IN" sz="1000" b="1" dirty="0">
                    <a:solidFill>
                      <a:schemeClr val="tx1"/>
                    </a:solidFill>
                    <a:latin typeface="Arial" panose="020B0604020202020204" pitchFamily="34" charset="0"/>
                    <a:cs typeface="Arial" panose="020B0604020202020204" pitchFamily="34" charset="0"/>
                  </a:rPr>
                  <a:t>Median Percentage Change </a:t>
                </a:r>
                <a:br>
                  <a:rPr lang="en-IN" sz="1000" b="1" dirty="0">
                    <a:solidFill>
                      <a:schemeClr val="tx1"/>
                    </a:solidFill>
                    <a:latin typeface="Arial" panose="020B0604020202020204" pitchFamily="34" charset="0"/>
                    <a:cs typeface="Arial" panose="020B0604020202020204" pitchFamily="34" charset="0"/>
                  </a:rPr>
                </a:br>
                <a:r>
                  <a:rPr lang="en-IN" sz="1000" b="1" dirty="0">
                    <a:solidFill>
                      <a:schemeClr val="tx1"/>
                    </a:solidFill>
                    <a:latin typeface="Arial" panose="020B0604020202020204" pitchFamily="34" charset="0"/>
                    <a:cs typeface="Arial" panose="020B0604020202020204" pitchFamily="34" charset="0"/>
                  </a:rPr>
                  <a:t>from Baseline</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0"/>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05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612365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IN" sz="1400" b="1" dirty="0">
                <a:solidFill>
                  <a:schemeClr val="tx1"/>
                </a:solidFill>
                <a:latin typeface="Arial" panose="020B0604020202020204" pitchFamily="34" charset="0"/>
                <a:cs typeface="Arial" panose="020B0604020202020204" pitchFamily="34" charset="0"/>
              </a:rPr>
              <a:t>Serum Amyloid A</a:t>
            </a:r>
          </a:p>
        </c:rich>
      </c:tx>
      <c:layout>
        <c:manualLayout>
          <c:xMode val="edge"/>
          <c:yMode val="edge"/>
          <c:x val="0.44037809358282232"/>
          <c:y val="1.9596588033428383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20675080358302941"/>
          <c:y val="0.10533166067967757"/>
          <c:w val="0.75438816591000246"/>
          <c:h val="0.76735609623622059"/>
        </c:manualLayout>
      </c:layout>
      <c:barChart>
        <c:barDir val="col"/>
        <c:grouping val="clustered"/>
        <c:varyColors val="0"/>
        <c:ser>
          <c:idx val="0"/>
          <c:order val="0"/>
          <c:tx>
            <c:strRef>
              <c:f>Sheet1!$B$1</c:f>
              <c:strCache>
                <c:ptCount val="1"/>
                <c:pt idx="0">
                  <c:v>Day 90</c:v>
                </c:pt>
              </c:strCache>
            </c:strRef>
          </c:tx>
          <c:spPr>
            <a:solidFill>
              <a:schemeClr val="accent1"/>
            </a:solidFill>
            <a:ln>
              <a:noFill/>
            </a:ln>
            <a:effectLst/>
          </c:spPr>
          <c:invertIfNegative val="0"/>
          <c:dPt>
            <c:idx val="0"/>
            <c:invertIfNegative val="0"/>
            <c:bubble3D val="0"/>
            <c:spPr>
              <a:solidFill>
                <a:srgbClr val="878787"/>
              </a:solidFill>
              <a:ln>
                <a:noFill/>
              </a:ln>
              <a:effectLst/>
            </c:spPr>
            <c:extLst>
              <c:ext xmlns:c16="http://schemas.microsoft.com/office/drawing/2014/chart" uri="{C3380CC4-5D6E-409C-BE32-E72D297353CC}">
                <c16:uniqueId val="{00000001-264E-498A-812D-C0AD28437643}"/>
              </c:ext>
            </c:extLst>
          </c:dPt>
          <c:dPt>
            <c:idx val="1"/>
            <c:invertIfNegative val="0"/>
            <c:bubble3D val="0"/>
            <c:spPr>
              <a:solidFill>
                <a:srgbClr val="0CA8AC"/>
              </a:solidFill>
              <a:ln>
                <a:noFill/>
              </a:ln>
              <a:effectLst/>
            </c:spPr>
            <c:extLst>
              <c:ext xmlns:c16="http://schemas.microsoft.com/office/drawing/2014/chart" uri="{C3380CC4-5D6E-409C-BE32-E72D297353CC}">
                <c16:uniqueId val="{00000003-264E-498A-812D-C0AD28437643}"/>
              </c:ext>
            </c:extLst>
          </c:dPt>
          <c:dPt>
            <c:idx val="2"/>
            <c:invertIfNegative val="0"/>
            <c:bubble3D val="0"/>
            <c:spPr>
              <a:solidFill>
                <a:srgbClr val="1A3D68"/>
              </a:solidFill>
              <a:ln>
                <a:noFill/>
              </a:ln>
              <a:effectLst/>
            </c:spPr>
            <c:extLst>
              <c:ext xmlns:c16="http://schemas.microsoft.com/office/drawing/2014/chart" uri="{C3380CC4-5D6E-409C-BE32-E72D297353CC}">
                <c16:uniqueId val="{00000005-264E-498A-812D-C0AD28437643}"/>
              </c:ext>
            </c:extLst>
          </c:dPt>
          <c:dPt>
            <c:idx val="3"/>
            <c:invertIfNegative val="0"/>
            <c:bubble3D val="0"/>
            <c:spPr>
              <a:solidFill>
                <a:srgbClr val="F68E98"/>
              </a:solidFill>
              <a:ln>
                <a:noFill/>
              </a:ln>
              <a:effectLst/>
            </c:spPr>
            <c:extLst>
              <c:ext xmlns:c16="http://schemas.microsoft.com/office/drawing/2014/chart" uri="{C3380CC4-5D6E-409C-BE32-E72D297353CC}">
                <c16:uniqueId val="{00000007-264E-498A-812D-C0AD28437643}"/>
              </c:ext>
            </c:extLst>
          </c:dPt>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Q30D</c:v>
                </c:pt>
              </c:strCache>
            </c:strRef>
          </c:cat>
          <c:val>
            <c:numRef>
              <c:f>Sheet1!$B$2:$B$5</c:f>
              <c:numCache>
                <c:formatCode>0%</c:formatCode>
                <c:ptCount val="4"/>
                <c:pt idx="0">
                  <c:v>-0.01</c:v>
                </c:pt>
                <c:pt idx="1">
                  <c:v>-0.39</c:v>
                </c:pt>
                <c:pt idx="2">
                  <c:v>-0.56000000000000005</c:v>
                </c:pt>
                <c:pt idx="3">
                  <c:v>-0.35</c:v>
                </c:pt>
              </c:numCache>
            </c:numRef>
          </c:val>
          <c:extLst>
            <c:ext xmlns:c16="http://schemas.microsoft.com/office/drawing/2014/chart" uri="{C3380CC4-5D6E-409C-BE32-E72D297353CC}">
              <c16:uniqueId val="{00000008-264E-498A-812D-C0AD28437643}"/>
            </c:ext>
          </c:extLst>
        </c:ser>
        <c:ser>
          <c:idx val="1"/>
          <c:order val="1"/>
          <c:tx>
            <c:strRef>
              <c:f>Sheet1!$C$1</c:f>
              <c:strCache>
                <c:ptCount val="1"/>
                <c:pt idx="0">
                  <c:v>Day 180</c:v>
                </c:pt>
              </c:strCache>
            </c:strRef>
          </c:tx>
          <c:spPr>
            <a:solidFill>
              <a:schemeClr val="accent2"/>
            </a:solidFill>
            <a:ln>
              <a:noFill/>
            </a:ln>
            <a:effectLst/>
          </c:spPr>
          <c:invertIfNegative val="0"/>
          <c:dPt>
            <c:idx val="0"/>
            <c:invertIfNegative val="0"/>
            <c:bubble3D val="0"/>
            <c:spPr>
              <a:pattFill prst="wdUpDiag">
                <a:fgClr>
                  <a:srgbClr val="878787"/>
                </a:fgClr>
                <a:bgClr>
                  <a:schemeClr val="bg1"/>
                </a:bgClr>
              </a:pattFill>
              <a:ln>
                <a:solidFill>
                  <a:schemeClr val="tx1">
                    <a:lumMod val="50000"/>
                    <a:lumOff val="50000"/>
                  </a:schemeClr>
                </a:solidFill>
              </a:ln>
              <a:effectLst/>
            </c:spPr>
            <c:extLst>
              <c:ext xmlns:c16="http://schemas.microsoft.com/office/drawing/2014/chart" uri="{C3380CC4-5D6E-409C-BE32-E72D297353CC}">
                <c16:uniqueId val="{0000000A-264E-498A-812D-C0AD28437643}"/>
              </c:ext>
            </c:extLst>
          </c:dPt>
          <c:dPt>
            <c:idx val="1"/>
            <c:invertIfNegative val="0"/>
            <c:bubble3D val="0"/>
            <c:spPr>
              <a:pattFill prst="wdUpDiag">
                <a:fgClr>
                  <a:srgbClr val="0CA8AC"/>
                </a:fgClr>
                <a:bgClr>
                  <a:schemeClr val="bg1"/>
                </a:bgClr>
              </a:pattFill>
              <a:ln>
                <a:solidFill>
                  <a:srgbClr val="0CA8AC"/>
                </a:solidFill>
              </a:ln>
              <a:effectLst/>
            </c:spPr>
            <c:extLst>
              <c:ext xmlns:c16="http://schemas.microsoft.com/office/drawing/2014/chart" uri="{C3380CC4-5D6E-409C-BE32-E72D297353CC}">
                <c16:uniqueId val="{0000000C-264E-498A-812D-C0AD28437643}"/>
              </c:ext>
            </c:extLst>
          </c:dPt>
          <c:dPt>
            <c:idx val="2"/>
            <c:invertIfNegative val="0"/>
            <c:bubble3D val="0"/>
            <c:spPr>
              <a:pattFill prst="wdUpDiag">
                <a:fgClr>
                  <a:srgbClr val="1A3D68"/>
                </a:fgClr>
                <a:bgClr>
                  <a:schemeClr val="bg1"/>
                </a:bgClr>
              </a:pattFill>
              <a:ln>
                <a:solidFill>
                  <a:srgbClr val="1A3D68"/>
                </a:solidFill>
              </a:ln>
              <a:effectLst/>
            </c:spPr>
            <c:extLst>
              <c:ext xmlns:c16="http://schemas.microsoft.com/office/drawing/2014/chart" uri="{C3380CC4-5D6E-409C-BE32-E72D297353CC}">
                <c16:uniqueId val="{0000000E-264E-498A-812D-C0AD28437643}"/>
              </c:ext>
            </c:extLst>
          </c:dPt>
          <c:dPt>
            <c:idx val="3"/>
            <c:invertIfNegative val="0"/>
            <c:bubble3D val="0"/>
            <c:spPr>
              <a:pattFill prst="wdUpDiag">
                <a:fgClr>
                  <a:srgbClr val="F68E98"/>
                </a:fgClr>
                <a:bgClr>
                  <a:schemeClr val="bg1"/>
                </a:bgClr>
              </a:pattFill>
              <a:ln>
                <a:solidFill>
                  <a:srgbClr val="F68E98"/>
                </a:solidFill>
              </a:ln>
              <a:effectLst/>
            </c:spPr>
            <c:extLst>
              <c:ext xmlns:c16="http://schemas.microsoft.com/office/drawing/2014/chart" uri="{C3380CC4-5D6E-409C-BE32-E72D297353CC}">
                <c16:uniqueId val="{00000010-264E-498A-812D-C0AD28437643}"/>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A-264E-498A-812D-C0AD28437643}"/>
                </c:ext>
              </c:extLst>
            </c:dLbl>
            <c:dLbl>
              <c:idx val="1"/>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C-264E-498A-812D-C0AD28437643}"/>
                </c:ext>
              </c:extLst>
            </c:dLbl>
            <c:dLbl>
              <c:idx val="2"/>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E-264E-498A-812D-C0AD28437643}"/>
                </c:ext>
              </c:extLst>
            </c:dLbl>
            <c:dLbl>
              <c:idx val="3"/>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0-264E-498A-812D-C0AD28437643}"/>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Q30D</c:v>
                </c:pt>
              </c:strCache>
            </c:strRef>
          </c:cat>
          <c:val>
            <c:numRef>
              <c:f>Sheet1!$C$2:$C$5</c:f>
              <c:numCache>
                <c:formatCode>0%</c:formatCode>
                <c:ptCount val="4"/>
                <c:pt idx="0">
                  <c:v>0.09</c:v>
                </c:pt>
                <c:pt idx="1">
                  <c:v>-0.38</c:v>
                </c:pt>
                <c:pt idx="2">
                  <c:v>-0.56999999999999995</c:v>
                </c:pt>
                <c:pt idx="3">
                  <c:v>-0.39</c:v>
                </c:pt>
              </c:numCache>
            </c:numRef>
          </c:val>
          <c:extLst>
            <c:ext xmlns:c16="http://schemas.microsoft.com/office/drawing/2014/chart" uri="{C3380CC4-5D6E-409C-BE32-E72D297353CC}">
              <c16:uniqueId val="{00000011-264E-498A-812D-C0AD28437643}"/>
            </c:ext>
          </c:extLst>
        </c:ser>
        <c:dLbls>
          <c:showLegendKey val="0"/>
          <c:showVal val="0"/>
          <c:showCatName val="0"/>
          <c:showSerName val="0"/>
          <c:showPercent val="0"/>
          <c:showBubbleSize val="0"/>
        </c:dLbls>
        <c:gapWidth val="50"/>
        <c:overlap val="-26"/>
        <c:axId val="1612365712"/>
        <c:axId val="1612362352"/>
      </c:barChart>
      <c:catAx>
        <c:axId val="1612365712"/>
        <c:scaling>
          <c:orientation val="minMax"/>
        </c:scaling>
        <c:delete val="0"/>
        <c:axPos val="b"/>
        <c:numFmt formatCode="General" sourceLinked="1"/>
        <c:majorTickMark val="out"/>
        <c:minorTickMark val="none"/>
        <c:tickLblPos val="low"/>
        <c:spPr>
          <a:noFill/>
          <a:ln w="12700" cap="flat" cmpd="sng" algn="ctr">
            <a:solidFill>
              <a:schemeClr val="tx1"/>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612362352"/>
        <c:crosses val="autoZero"/>
        <c:auto val="1"/>
        <c:lblAlgn val="ctr"/>
        <c:lblOffset val="100"/>
        <c:noMultiLvlLbl val="0"/>
      </c:catAx>
      <c:valAx>
        <c:axId val="1612362352"/>
        <c:scaling>
          <c:orientation val="minMax"/>
          <c:max val="0.8"/>
          <c:min val="-0.8"/>
        </c:scaling>
        <c:delete val="0"/>
        <c:axPos val="l"/>
        <c:title>
          <c:tx>
            <c:rich>
              <a:bodyPr rot="-54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r>
                  <a:rPr lang="en-IN" sz="1000" b="1" dirty="0">
                    <a:solidFill>
                      <a:schemeClr val="tx1"/>
                    </a:solidFill>
                    <a:latin typeface="Arial" panose="020B0604020202020204" pitchFamily="34" charset="0"/>
                    <a:cs typeface="Arial" panose="020B0604020202020204" pitchFamily="34" charset="0"/>
                  </a:rPr>
                  <a:t>Median Percentage Change </a:t>
                </a:r>
                <a:br>
                  <a:rPr lang="en-IN" sz="1000" b="1" dirty="0">
                    <a:solidFill>
                      <a:schemeClr val="tx1"/>
                    </a:solidFill>
                    <a:latin typeface="Arial" panose="020B0604020202020204" pitchFamily="34" charset="0"/>
                    <a:cs typeface="Arial" panose="020B0604020202020204" pitchFamily="34" charset="0"/>
                  </a:rPr>
                </a:br>
                <a:r>
                  <a:rPr lang="en-IN" sz="1000" b="1" dirty="0">
                    <a:solidFill>
                      <a:schemeClr val="tx1"/>
                    </a:solidFill>
                    <a:latin typeface="Arial" panose="020B0604020202020204" pitchFamily="34" charset="0"/>
                    <a:cs typeface="Arial" panose="020B0604020202020204" pitchFamily="34" charset="0"/>
                  </a:rPr>
                  <a:t>from Baseline</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0"/>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05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612365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IN" sz="1400" b="1" dirty="0">
                <a:solidFill>
                  <a:schemeClr val="tx1"/>
                </a:solidFill>
                <a:latin typeface="Arial" panose="020B0604020202020204" pitchFamily="34" charset="0"/>
                <a:cs typeface="Arial" panose="020B0604020202020204" pitchFamily="34" charset="0"/>
              </a:rPr>
              <a:t>Neutrophil-to-Lymphocyte Ratio</a:t>
            </a:r>
          </a:p>
        </c:rich>
      </c:tx>
      <c:layout>
        <c:manualLayout>
          <c:xMode val="edge"/>
          <c:yMode val="edge"/>
          <c:x val="0.2928339883139161"/>
          <c:y val="1.9596588033428383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20675080358302941"/>
          <c:y val="0.10533166067967757"/>
          <c:w val="0.75438816591000246"/>
          <c:h val="0.76735609623622059"/>
        </c:manualLayout>
      </c:layout>
      <c:barChart>
        <c:barDir val="col"/>
        <c:grouping val="clustered"/>
        <c:varyColors val="0"/>
        <c:ser>
          <c:idx val="0"/>
          <c:order val="0"/>
          <c:tx>
            <c:strRef>
              <c:f>Sheet1!$B$1</c:f>
              <c:strCache>
                <c:ptCount val="1"/>
                <c:pt idx="0">
                  <c:v>Day 90</c:v>
                </c:pt>
              </c:strCache>
            </c:strRef>
          </c:tx>
          <c:spPr>
            <a:solidFill>
              <a:schemeClr val="accent1"/>
            </a:solidFill>
            <a:ln>
              <a:noFill/>
            </a:ln>
            <a:effectLst/>
          </c:spPr>
          <c:invertIfNegative val="0"/>
          <c:dPt>
            <c:idx val="0"/>
            <c:invertIfNegative val="0"/>
            <c:bubble3D val="0"/>
            <c:spPr>
              <a:solidFill>
                <a:srgbClr val="878787"/>
              </a:solidFill>
              <a:ln>
                <a:noFill/>
              </a:ln>
              <a:effectLst/>
            </c:spPr>
            <c:extLst>
              <c:ext xmlns:c16="http://schemas.microsoft.com/office/drawing/2014/chart" uri="{C3380CC4-5D6E-409C-BE32-E72D297353CC}">
                <c16:uniqueId val="{00000001-FE92-4ECA-A154-D07B7A779C19}"/>
              </c:ext>
            </c:extLst>
          </c:dPt>
          <c:dPt>
            <c:idx val="1"/>
            <c:invertIfNegative val="0"/>
            <c:bubble3D val="0"/>
            <c:spPr>
              <a:solidFill>
                <a:srgbClr val="0CA8AC"/>
              </a:solidFill>
              <a:ln>
                <a:noFill/>
              </a:ln>
              <a:effectLst/>
            </c:spPr>
            <c:extLst>
              <c:ext xmlns:c16="http://schemas.microsoft.com/office/drawing/2014/chart" uri="{C3380CC4-5D6E-409C-BE32-E72D297353CC}">
                <c16:uniqueId val="{00000003-FE92-4ECA-A154-D07B7A779C19}"/>
              </c:ext>
            </c:extLst>
          </c:dPt>
          <c:dPt>
            <c:idx val="2"/>
            <c:invertIfNegative val="0"/>
            <c:bubble3D val="0"/>
            <c:spPr>
              <a:solidFill>
                <a:srgbClr val="1A3D68"/>
              </a:solidFill>
              <a:ln>
                <a:noFill/>
              </a:ln>
              <a:effectLst/>
            </c:spPr>
            <c:extLst>
              <c:ext xmlns:c16="http://schemas.microsoft.com/office/drawing/2014/chart" uri="{C3380CC4-5D6E-409C-BE32-E72D297353CC}">
                <c16:uniqueId val="{00000005-FE92-4ECA-A154-D07B7A779C19}"/>
              </c:ext>
            </c:extLst>
          </c:dPt>
          <c:dPt>
            <c:idx val="3"/>
            <c:invertIfNegative val="0"/>
            <c:bubble3D val="0"/>
            <c:spPr>
              <a:solidFill>
                <a:srgbClr val="F68E98"/>
              </a:solidFill>
              <a:ln>
                <a:noFill/>
              </a:ln>
              <a:effectLst/>
            </c:spPr>
            <c:extLst>
              <c:ext xmlns:c16="http://schemas.microsoft.com/office/drawing/2014/chart" uri="{C3380CC4-5D6E-409C-BE32-E72D297353CC}">
                <c16:uniqueId val="{00000007-FE92-4ECA-A154-D07B7A779C19}"/>
              </c:ext>
            </c:extLst>
          </c:dPt>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Q30D</c:v>
                </c:pt>
              </c:strCache>
            </c:strRef>
          </c:cat>
          <c:val>
            <c:numRef>
              <c:f>Sheet1!$B$2:$B$5</c:f>
              <c:numCache>
                <c:formatCode>0%</c:formatCode>
                <c:ptCount val="4"/>
                <c:pt idx="0">
                  <c:v>-0.05</c:v>
                </c:pt>
                <c:pt idx="1">
                  <c:v>-0.01</c:v>
                </c:pt>
                <c:pt idx="2">
                  <c:v>-0.09</c:v>
                </c:pt>
                <c:pt idx="3">
                  <c:v>-0.17</c:v>
                </c:pt>
              </c:numCache>
            </c:numRef>
          </c:val>
          <c:extLst>
            <c:ext xmlns:c16="http://schemas.microsoft.com/office/drawing/2014/chart" uri="{C3380CC4-5D6E-409C-BE32-E72D297353CC}">
              <c16:uniqueId val="{00000008-FE92-4ECA-A154-D07B7A779C19}"/>
            </c:ext>
          </c:extLst>
        </c:ser>
        <c:ser>
          <c:idx val="1"/>
          <c:order val="1"/>
          <c:tx>
            <c:strRef>
              <c:f>Sheet1!$C$1</c:f>
              <c:strCache>
                <c:ptCount val="1"/>
                <c:pt idx="0">
                  <c:v>Day 180</c:v>
                </c:pt>
              </c:strCache>
            </c:strRef>
          </c:tx>
          <c:spPr>
            <a:solidFill>
              <a:schemeClr val="accent2"/>
            </a:solidFill>
            <a:ln>
              <a:noFill/>
            </a:ln>
            <a:effectLst/>
          </c:spPr>
          <c:invertIfNegative val="0"/>
          <c:dPt>
            <c:idx val="0"/>
            <c:invertIfNegative val="0"/>
            <c:bubble3D val="0"/>
            <c:spPr>
              <a:pattFill prst="wdUpDiag">
                <a:fgClr>
                  <a:srgbClr val="878787"/>
                </a:fgClr>
                <a:bgClr>
                  <a:schemeClr val="bg1"/>
                </a:bgClr>
              </a:pattFill>
              <a:ln>
                <a:solidFill>
                  <a:schemeClr val="tx1">
                    <a:lumMod val="50000"/>
                    <a:lumOff val="50000"/>
                  </a:schemeClr>
                </a:solidFill>
              </a:ln>
              <a:effectLst/>
            </c:spPr>
            <c:extLst>
              <c:ext xmlns:c16="http://schemas.microsoft.com/office/drawing/2014/chart" uri="{C3380CC4-5D6E-409C-BE32-E72D297353CC}">
                <c16:uniqueId val="{0000000A-FE92-4ECA-A154-D07B7A779C19}"/>
              </c:ext>
            </c:extLst>
          </c:dPt>
          <c:dPt>
            <c:idx val="1"/>
            <c:invertIfNegative val="0"/>
            <c:bubble3D val="0"/>
            <c:spPr>
              <a:pattFill prst="wdUpDiag">
                <a:fgClr>
                  <a:srgbClr val="0CA8AC"/>
                </a:fgClr>
                <a:bgClr>
                  <a:schemeClr val="bg1"/>
                </a:bgClr>
              </a:pattFill>
              <a:ln>
                <a:solidFill>
                  <a:srgbClr val="0CA8AC"/>
                </a:solidFill>
              </a:ln>
              <a:effectLst/>
            </c:spPr>
            <c:extLst>
              <c:ext xmlns:c16="http://schemas.microsoft.com/office/drawing/2014/chart" uri="{C3380CC4-5D6E-409C-BE32-E72D297353CC}">
                <c16:uniqueId val="{0000000C-FE92-4ECA-A154-D07B7A779C19}"/>
              </c:ext>
            </c:extLst>
          </c:dPt>
          <c:dPt>
            <c:idx val="2"/>
            <c:invertIfNegative val="0"/>
            <c:bubble3D val="0"/>
            <c:spPr>
              <a:pattFill prst="wdUpDiag">
                <a:fgClr>
                  <a:srgbClr val="1A3D68"/>
                </a:fgClr>
                <a:bgClr>
                  <a:schemeClr val="bg1"/>
                </a:bgClr>
              </a:pattFill>
              <a:ln>
                <a:solidFill>
                  <a:srgbClr val="1A3D68"/>
                </a:solidFill>
              </a:ln>
              <a:effectLst/>
            </c:spPr>
            <c:extLst>
              <c:ext xmlns:c16="http://schemas.microsoft.com/office/drawing/2014/chart" uri="{C3380CC4-5D6E-409C-BE32-E72D297353CC}">
                <c16:uniqueId val="{0000000E-FE92-4ECA-A154-D07B7A779C19}"/>
              </c:ext>
            </c:extLst>
          </c:dPt>
          <c:dPt>
            <c:idx val="3"/>
            <c:invertIfNegative val="0"/>
            <c:bubble3D val="0"/>
            <c:spPr>
              <a:pattFill prst="wdUpDiag">
                <a:fgClr>
                  <a:srgbClr val="F68E98"/>
                </a:fgClr>
                <a:bgClr>
                  <a:schemeClr val="bg1"/>
                </a:bgClr>
              </a:pattFill>
              <a:ln>
                <a:solidFill>
                  <a:srgbClr val="F68E98"/>
                </a:solidFill>
              </a:ln>
              <a:effectLst/>
            </c:spPr>
            <c:extLst>
              <c:ext xmlns:c16="http://schemas.microsoft.com/office/drawing/2014/chart" uri="{C3380CC4-5D6E-409C-BE32-E72D297353CC}">
                <c16:uniqueId val="{00000010-FE92-4ECA-A154-D07B7A779C19}"/>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A-FE92-4ECA-A154-D07B7A779C19}"/>
                </c:ext>
              </c:extLst>
            </c:dLbl>
            <c:dLbl>
              <c:idx val="1"/>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C-FE92-4ECA-A154-D07B7A779C19}"/>
                </c:ext>
              </c:extLst>
            </c:dLbl>
            <c:dLbl>
              <c:idx val="2"/>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E-FE92-4ECA-A154-D07B7A779C19}"/>
                </c:ext>
              </c:extLst>
            </c:dLbl>
            <c:dLbl>
              <c:idx val="3"/>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0-FE92-4ECA-A154-D07B7A779C19}"/>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Q30D</c:v>
                </c:pt>
              </c:strCache>
            </c:strRef>
          </c:cat>
          <c:val>
            <c:numRef>
              <c:f>Sheet1!$C$2:$C$5</c:f>
              <c:numCache>
                <c:formatCode>0%</c:formatCode>
                <c:ptCount val="4"/>
                <c:pt idx="0">
                  <c:v>0.11</c:v>
                </c:pt>
                <c:pt idx="1">
                  <c:v>-0.06</c:v>
                </c:pt>
                <c:pt idx="2">
                  <c:v>-0.04</c:v>
                </c:pt>
                <c:pt idx="3">
                  <c:v>-0.14000000000000001</c:v>
                </c:pt>
              </c:numCache>
            </c:numRef>
          </c:val>
          <c:extLst>
            <c:ext xmlns:c16="http://schemas.microsoft.com/office/drawing/2014/chart" uri="{C3380CC4-5D6E-409C-BE32-E72D297353CC}">
              <c16:uniqueId val="{00000011-FE92-4ECA-A154-D07B7A779C19}"/>
            </c:ext>
          </c:extLst>
        </c:ser>
        <c:dLbls>
          <c:showLegendKey val="0"/>
          <c:showVal val="0"/>
          <c:showCatName val="0"/>
          <c:showSerName val="0"/>
          <c:showPercent val="0"/>
          <c:showBubbleSize val="0"/>
        </c:dLbls>
        <c:gapWidth val="50"/>
        <c:overlap val="-26"/>
        <c:axId val="1612365712"/>
        <c:axId val="1612362352"/>
      </c:barChart>
      <c:catAx>
        <c:axId val="1612365712"/>
        <c:scaling>
          <c:orientation val="minMax"/>
        </c:scaling>
        <c:delete val="0"/>
        <c:axPos val="b"/>
        <c:numFmt formatCode="General" sourceLinked="1"/>
        <c:majorTickMark val="out"/>
        <c:minorTickMark val="none"/>
        <c:tickLblPos val="low"/>
        <c:spPr>
          <a:noFill/>
          <a:ln w="12700" cap="flat" cmpd="sng" algn="ctr">
            <a:solidFill>
              <a:schemeClr val="tx1"/>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612362352"/>
        <c:crosses val="autoZero"/>
        <c:auto val="1"/>
        <c:lblAlgn val="ctr"/>
        <c:lblOffset val="100"/>
        <c:noMultiLvlLbl val="0"/>
      </c:catAx>
      <c:valAx>
        <c:axId val="1612362352"/>
        <c:scaling>
          <c:orientation val="minMax"/>
          <c:max val="0.8"/>
          <c:min val="-0.8"/>
        </c:scaling>
        <c:delete val="0"/>
        <c:axPos val="l"/>
        <c:title>
          <c:tx>
            <c:rich>
              <a:bodyPr rot="-54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r>
                  <a:rPr lang="en-IN" sz="1000" b="1" dirty="0">
                    <a:solidFill>
                      <a:schemeClr val="tx1"/>
                    </a:solidFill>
                    <a:latin typeface="Arial" panose="020B0604020202020204" pitchFamily="34" charset="0"/>
                    <a:cs typeface="Arial" panose="020B0604020202020204" pitchFamily="34" charset="0"/>
                  </a:rPr>
                  <a:t>Median Percentage Change </a:t>
                </a:r>
                <a:br>
                  <a:rPr lang="en-IN" sz="1000" b="1" dirty="0">
                    <a:solidFill>
                      <a:schemeClr val="tx1"/>
                    </a:solidFill>
                    <a:latin typeface="Arial" panose="020B0604020202020204" pitchFamily="34" charset="0"/>
                    <a:cs typeface="Arial" panose="020B0604020202020204" pitchFamily="34" charset="0"/>
                  </a:rPr>
                </a:br>
                <a:r>
                  <a:rPr lang="en-IN" sz="1000" b="1" dirty="0">
                    <a:solidFill>
                      <a:schemeClr val="tx1"/>
                    </a:solidFill>
                    <a:latin typeface="Arial" panose="020B0604020202020204" pitchFamily="34" charset="0"/>
                    <a:cs typeface="Arial" panose="020B0604020202020204" pitchFamily="34" charset="0"/>
                  </a:rPr>
                  <a:t>from Baseline</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0"/>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05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612365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IN" sz="1400" b="1" dirty="0">
                <a:solidFill>
                  <a:schemeClr val="tx1"/>
                </a:solidFill>
                <a:latin typeface="Arial" panose="020B0604020202020204" pitchFamily="34" charset="0"/>
                <a:cs typeface="Arial" panose="020B0604020202020204" pitchFamily="34" charset="0"/>
              </a:rPr>
              <a:t>Lipoprotein(a)</a:t>
            </a:r>
          </a:p>
        </c:rich>
      </c:tx>
      <c:layout>
        <c:manualLayout>
          <c:xMode val="edge"/>
          <c:yMode val="edge"/>
          <c:x val="0.44037809358282232"/>
          <c:y val="1.9596588033428383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20675080358302941"/>
          <c:y val="0.10533166067967757"/>
          <c:w val="0.75438816591000246"/>
          <c:h val="0.76735609623622059"/>
        </c:manualLayout>
      </c:layout>
      <c:barChart>
        <c:barDir val="col"/>
        <c:grouping val="clustered"/>
        <c:varyColors val="0"/>
        <c:ser>
          <c:idx val="0"/>
          <c:order val="0"/>
          <c:tx>
            <c:strRef>
              <c:f>Sheet1!$B$1</c:f>
              <c:strCache>
                <c:ptCount val="1"/>
                <c:pt idx="0">
                  <c:v>Day 90</c:v>
                </c:pt>
              </c:strCache>
            </c:strRef>
          </c:tx>
          <c:spPr>
            <a:solidFill>
              <a:schemeClr val="accent1"/>
            </a:solidFill>
            <a:ln>
              <a:noFill/>
            </a:ln>
            <a:effectLst/>
          </c:spPr>
          <c:invertIfNegative val="0"/>
          <c:dPt>
            <c:idx val="0"/>
            <c:invertIfNegative val="0"/>
            <c:bubble3D val="0"/>
            <c:spPr>
              <a:solidFill>
                <a:srgbClr val="878787"/>
              </a:solidFill>
              <a:ln>
                <a:noFill/>
              </a:ln>
              <a:effectLst/>
            </c:spPr>
            <c:extLst>
              <c:ext xmlns:c16="http://schemas.microsoft.com/office/drawing/2014/chart" uri="{C3380CC4-5D6E-409C-BE32-E72D297353CC}">
                <c16:uniqueId val="{00000001-3ACD-4C92-9684-21557E18F321}"/>
              </c:ext>
            </c:extLst>
          </c:dPt>
          <c:dPt>
            <c:idx val="1"/>
            <c:invertIfNegative val="0"/>
            <c:bubble3D val="0"/>
            <c:spPr>
              <a:solidFill>
                <a:srgbClr val="0CA8AC"/>
              </a:solidFill>
              <a:ln>
                <a:noFill/>
              </a:ln>
              <a:effectLst/>
            </c:spPr>
            <c:extLst>
              <c:ext xmlns:c16="http://schemas.microsoft.com/office/drawing/2014/chart" uri="{C3380CC4-5D6E-409C-BE32-E72D297353CC}">
                <c16:uniqueId val="{00000003-3ACD-4C92-9684-21557E18F321}"/>
              </c:ext>
            </c:extLst>
          </c:dPt>
          <c:dPt>
            <c:idx val="2"/>
            <c:invertIfNegative val="0"/>
            <c:bubble3D val="0"/>
            <c:spPr>
              <a:solidFill>
                <a:srgbClr val="1A3D68"/>
              </a:solidFill>
              <a:ln>
                <a:noFill/>
              </a:ln>
              <a:effectLst/>
            </c:spPr>
            <c:extLst>
              <c:ext xmlns:c16="http://schemas.microsoft.com/office/drawing/2014/chart" uri="{C3380CC4-5D6E-409C-BE32-E72D297353CC}">
                <c16:uniqueId val="{00000005-3ACD-4C92-9684-21557E18F321}"/>
              </c:ext>
            </c:extLst>
          </c:dPt>
          <c:dPt>
            <c:idx val="3"/>
            <c:invertIfNegative val="0"/>
            <c:bubble3D val="0"/>
            <c:spPr>
              <a:solidFill>
                <a:srgbClr val="F68E98"/>
              </a:solidFill>
              <a:ln>
                <a:noFill/>
              </a:ln>
              <a:effectLst/>
            </c:spPr>
            <c:extLst>
              <c:ext xmlns:c16="http://schemas.microsoft.com/office/drawing/2014/chart" uri="{C3380CC4-5D6E-409C-BE32-E72D297353CC}">
                <c16:uniqueId val="{00000007-3ACD-4C92-9684-21557E18F321}"/>
              </c:ext>
            </c:extLst>
          </c:dPt>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Q30D</c:v>
                </c:pt>
              </c:strCache>
            </c:strRef>
          </c:cat>
          <c:val>
            <c:numRef>
              <c:f>Sheet1!$B$2:$B$5</c:f>
              <c:numCache>
                <c:formatCode>0%</c:formatCode>
                <c:ptCount val="4"/>
                <c:pt idx="0">
                  <c:v>-0.04</c:v>
                </c:pt>
                <c:pt idx="1">
                  <c:v>-0.13</c:v>
                </c:pt>
                <c:pt idx="2">
                  <c:v>-0.18</c:v>
                </c:pt>
                <c:pt idx="3">
                  <c:v>-0.27</c:v>
                </c:pt>
              </c:numCache>
            </c:numRef>
          </c:val>
          <c:extLst>
            <c:ext xmlns:c16="http://schemas.microsoft.com/office/drawing/2014/chart" uri="{C3380CC4-5D6E-409C-BE32-E72D297353CC}">
              <c16:uniqueId val="{00000008-3ACD-4C92-9684-21557E18F321}"/>
            </c:ext>
          </c:extLst>
        </c:ser>
        <c:ser>
          <c:idx val="1"/>
          <c:order val="1"/>
          <c:tx>
            <c:strRef>
              <c:f>Sheet1!$C$1</c:f>
              <c:strCache>
                <c:ptCount val="1"/>
                <c:pt idx="0">
                  <c:v>Day 180</c:v>
                </c:pt>
              </c:strCache>
            </c:strRef>
          </c:tx>
          <c:spPr>
            <a:solidFill>
              <a:schemeClr val="accent2"/>
            </a:solidFill>
            <a:ln>
              <a:noFill/>
            </a:ln>
            <a:effectLst/>
          </c:spPr>
          <c:invertIfNegative val="0"/>
          <c:dPt>
            <c:idx val="0"/>
            <c:invertIfNegative val="0"/>
            <c:bubble3D val="0"/>
            <c:spPr>
              <a:pattFill prst="wdUpDiag">
                <a:fgClr>
                  <a:srgbClr val="878787"/>
                </a:fgClr>
                <a:bgClr>
                  <a:schemeClr val="bg1"/>
                </a:bgClr>
              </a:pattFill>
              <a:ln>
                <a:solidFill>
                  <a:schemeClr val="tx1">
                    <a:lumMod val="50000"/>
                    <a:lumOff val="50000"/>
                  </a:schemeClr>
                </a:solidFill>
              </a:ln>
              <a:effectLst/>
            </c:spPr>
            <c:extLst>
              <c:ext xmlns:c16="http://schemas.microsoft.com/office/drawing/2014/chart" uri="{C3380CC4-5D6E-409C-BE32-E72D297353CC}">
                <c16:uniqueId val="{0000000A-3ACD-4C92-9684-21557E18F321}"/>
              </c:ext>
            </c:extLst>
          </c:dPt>
          <c:dPt>
            <c:idx val="1"/>
            <c:invertIfNegative val="0"/>
            <c:bubble3D val="0"/>
            <c:spPr>
              <a:pattFill prst="wdUpDiag">
                <a:fgClr>
                  <a:srgbClr val="0CA8AC"/>
                </a:fgClr>
                <a:bgClr>
                  <a:schemeClr val="bg1"/>
                </a:bgClr>
              </a:pattFill>
              <a:ln>
                <a:solidFill>
                  <a:srgbClr val="0CA8AC"/>
                </a:solidFill>
              </a:ln>
              <a:effectLst/>
            </c:spPr>
            <c:extLst>
              <c:ext xmlns:c16="http://schemas.microsoft.com/office/drawing/2014/chart" uri="{C3380CC4-5D6E-409C-BE32-E72D297353CC}">
                <c16:uniqueId val="{0000000C-3ACD-4C92-9684-21557E18F321}"/>
              </c:ext>
            </c:extLst>
          </c:dPt>
          <c:dPt>
            <c:idx val="2"/>
            <c:invertIfNegative val="0"/>
            <c:bubble3D val="0"/>
            <c:spPr>
              <a:pattFill prst="wdUpDiag">
                <a:fgClr>
                  <a:srgbClr val="1A3D68"/>
                </a:fgClr>
                <a:bgClr>
                  <a:schemeClr val="bg1"/>
                </a:bgClr>
              </a:pattFill>
              <a:ln>
                <a:solidFill>
                  <a:srgbClr val="1A3D68"/>
                </a:solidFill>
              </a:ln>
              <a:effectLst/>
            </c:spPr>
            <c:extLst>
              <c:ext xmlns:c16="http://schemas.microsoft.com/office/drawing/2014/chart" uri="{C3380CC4-5D6E-409C-BE32-E72D297353CC}">
                <c16:uniqueId val="{0000000E-3ACD-4C92-9684-21557E18F321}"/>
              </c:ext>
            </c:extLst>
          </c:dPt>
          <c:dPt>
            <c:idx val="3"/>
            <c:invertIfNegative val="0"/>
            <c:bubble3D val="0"/>
            <c:spPr>
              <a:pattFill prst="wdUpDiag">
                <a:fgClr>
                  <a:srgbClr val="F68E98"/>
                </a:fgClr>
                <a:bgClr>
                  <a:schemeClr val="bg1"/>
                </a:bgClr>
              </a:pattFill>
              <a:ln>
                <a:solidFill>
                  <a:srgbClr val="F68E98"/>
                </a:solidFill>
              </a:ln>
              <a:effectLst/>
            </c:spPr>
            <c:extLst>
              <c:ext xmlns:c16="http://schemas.microsoft.com/office/drawing/2014/chart" uri="{C3380CC4-5D6E-409C-BE32-E72D297353CC}">
                <c16:uniqueId val="{00000010-3ACD-4C92-9684-21557E18F321}"/>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A-3ACD-4C92-9684-21557E18F321}"/>
                </c:ext>
              </c:extLst>
            </c:dLbl>
            <c:dLbl>
              <c:idx val="1"/>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C-3ACD-4C92-9684-21557E18F321}"/>
                </c:ext>
              </c:extLst>
            </c:dLbl>
            <c:dLbl>
              <c:idx val="2"/>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E-3ACD-4C92-9684-21557E18F321}"/>
                </c:ext>
              </c:extLst>
            </c:dLbl>
            <c:dLbl>
              <c:idx val="3"/>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0-3ACD-4C92-9684-21557E18F321}"/>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Q30D</c:v>
                </c:pt>
              </c:strCache>
            </c:strRef>
          </c:cat>
          <c:val>
            <c:numRef>
              <c:f>Sheet1!$C$2:$C$5</c:f>
              <c:numCache>
                <c:formatCode>0%</c:formatCode>
                <c:ptCount val="4"/>
                <c:pt idx="0">
                  <c:v>0.06</c:v>
                </c:pt>
                <c:pt idx="1">
                  <c:v>-0.19</c:v>
                </c:pt>
                <c:pt idx="2">
                  <c:v>-0.23</c:v>
                </c:pt>
                <c:pt idx="3">
                  <c:v>-0.31</c:v>
                </c:pt>
              </c:numCache>
            </c:numRef>
          </c:val>
          <c:extLst>
            <c:ext xmlns:c16="http://schemas.microsoft.com/office/drawing/2014/chart" uri="{C3380CC4-5D6E-409C-BE32-E72D297353CC}">
              <c16:uniqueId val="{00000011-3ACD-4C92-9684-21557E18F321}"/>
            </c:ext>
          </c:extLst>
        </c:ser>
        <c:dLbls>
          <c:showLegendKey val="0"/>
          <c:showVal val="0"/>
          <c:showCatName val="0"/>
          <c:showSerName val="0"/>
          <c:showPercent val="0"/>
          <c:showBubbleSize val="0"/>
        </c:dLbls>
        <c:gapWidth val="50"/>
        <c:overlap val="-26"/>
        <c:axId val="1612365712"/>
        <c:axId val="1612362352"/>
      </c:barChart>
      <c:catAx>
        <c:axId val="1612365712"/>
        <c:scaling>
          <c:orientation val="minMax"/>
        </c:scaling>
        <c:delete val="0"/>
        <c:axPos val="b"/>
        <c:numFmt formatCode="General" sourceLinked="1"/>
        <c:majorTickMark val="out"/>
        <c:minorTickMark val="none"/>
        <c:tickLblPos val="low"/>
        <c:spPr>
          <a:noFill/>
          <a:ln w="12700" cap="flat" cmpd="sng" algn="ctr">
            <a:solidFill>
              <a:schemeClr val="tx1"/>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612362352"/>
        <c:crosses val="autoZero"/>
        <c:auto val="1"/>
        <c:lblAlgn val="ctr"/>
        <c:lblOffset val="100"/>
        <c:noMultiLvlLbl val="0"/>
      </c:catAx>
      <c:valAx>
        <c:axId val="1612362352"/>
        <c:scaling>
          <c:orientation val="minMax"/>
          <c:max val="0.8"/>
          <c:min val="-0.8"/>
        </c:scaling>
        <c:delete val="0"/>
        <c:axPos val="l"/>
        <c:title>
          <c:tx>
            <c:rich>
              <a:bodyPr rot="-54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r>
                  <a:rPr lang="en-IN" sz="1000" b="1" dirty="0">
                    <a:solidFill>
                      <a:schemeClr val="tx1"/>
                    </a:solidFill>
                    <a:latin typeface="Arial" panose="020B0604020202020204" pitchFamily="34" charset="0"/>
                    <a:cs typeface="Arial" panose="020B0604020202020204" pitchFamily="34" charset="0"/>
                  </a:rPr>
                  <a:t>Median Percentage Change </a:t>
                </a:r>
                <a:br>
                  <a:rPr lang="en-IN" sz="1000" b="1" dirty="0">
                    <a:solidFill>
                      <a:schemeClr val="tx1"/>
                    </a:solidFill>
                    <a:latin typeface="Arial" panose="020B0604020202020204" pitchFamily="34" charset="0"/>
                    <a:cs typeface="Arial" panose="020B0604020202020204" pitchFamily="34" charset="0"/>
                  </a:rPr>
                </a:br>
                <a:r>
                  <a:rPr lang="en-IN" sz="1000" b="1" dirty="0">
                    <a:solidFill>
                      <a:schemeClr val="tx1"/>
                    </a:solidFill>
                    <a:latin typeface="Arial" panose="020B0604020202020204" pitchFamily="34" charset="0"/>
                    <a:cs typeface="Arial" panose="020B0604020202020204" pitchFamily="34" charset="0"/>
                  </a:rPr>
                  <a:t>from Baseline</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0"/>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05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612365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Day 90</c:v>
                </c:pt>
              </c:strCache>
            </c:strRef>
          </c:tx>
          <c:spPr>
            <a:solidFill>
              <a:schemeClr val="accent1"/>
            </a:solidFill>
            <a:ln>
              <a:noFill/>
            </a:ln>
            <a:effectLst/>
          </c:spPr>
          <c:invertIfNegative val="0"/>
          <c:dPt>
            <c:idx val="0"/>
            <c:invertIfNegative val="0"/>
            <c:bubble3D val="0"/>
            <c:spPr>
              <a:solidFill>
                <a:srgbClr val="7F7F7F"/>
              </a:solidFill>
              <a:ln>
                <a:noFill/>
              </a:ln>
              <a:effectLst/>
            </c:spPr>
            <c:extLst>
              <c:ext xmlns:c16="http://schemas.microsoft.com/office/drawing/2014/chart" uri="{C3380CC4-5D6E-409C-BE32-E72D297353CC}">
                <c16:uniqueId val="{00000003-4833-43E2-86D3-DA0749E2E1C6}"/>
              </c:ext>
            </c:extLst>
          </c:dPt>
          <c:dPt>
            <c:idx val="1"/>
            <c:invertIfNegative val="0"/>
            <c:bubble3D val="0"/>
            <c:spPr>
              <a:solidFill>
                <a:srgbClr val="0CA8AC"/>
              </a:solidFill>
              <a:ln>
                <a:noFill/>
              </a:ln>
              <a:effectLst/>
            </c:spPr>
            <c:extLst>
              <c:ext xmlns:c16="http://schemas.microsoft.com/office/drawing/2014/chart" uri="{C3380CC4-5D6E-409C-BE32-E72D297353CC}">
                <c16:uniqueId val="{00000004-4833-43E2-86D3-DA0749E2E1C6}"/>
              </c:ext>
            </c:extLst>
          </c:dPt>
          <c:dPt>
            <c:idx val="2"/>
            <c:invertIfNegative val="0"/>
            <c:bubble3D val="0"/>
            <c:spPr>
              <a:solidFill>
                <a:srgbClr val="1A3D68"/>
              </a:solidFill>
              <a:ln>
                <a:noFill/>
              </a:ln>
              <a:effectLst/>
            </c:spPr>
            <c:extLst>
              <c:ext xmlns:c16="http://schemas.microsoft.com/office/drawing/2014/chart" uri="{C3380CC4-5D6E-409C-BE32-E72D297353CC}">
                <c16:uniqueId val="{00000005-4833-43E2-86D3-DA0749E2E1C6}"/>
              </c:ext>
            </c:extLst>
          </c:dPt>
          <c:dPt>
            <c:idx val="3"/>
            <c:invertIfNegative val="0"/>
            <c:bubble3D val="0"/>
            <c:spPr>
              <a:solidFill>
                <a:srgbClr val="F68E98"/>
              </a:solidFill>
              <a:ln>
                <a:noFill/>
              </a:ln>
              <a:effectLst/>
            </c:spPr>
            <c:extLst>
              <c:ext xmlns:c16="http://schemas.microsoft.com/office/drawing/2014/chart" uri="{C3380CC4-5D6E-409C-BE32-E72D297353CC}">
                <c16:uniqueId val="{00000006-4833-43E2-86D3-DA0749E2E1C6}"/>
              </c:ext>
            </c:extLst>
          </c:dPt>
          <c:dLbls>
            <c:dLbl>
              <c:idx val="0"/>
              <c:tx>
                <c:rich>
                  <a:bodyPr/>
                  <a:lstStyle/>
                  <a:p>
                    <a:fld id="{EA830439-6532-46EA-A0D5-BB97B81F75F6}"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833-43E2-86D3-DA0749E2E1C6}"/>
                </c:ext>
              </c:extLst>
            </c:dLbl>
            <c:dLbl>
              <c:idx val="1"/>
              <c:tx>
                <c:rich>
                  <a:bodyPr/>
                  <a:lstStyle/>
                  <a:p>
                    <a:fld id="{7D617107-659A-4B63-889D-BF2624ECB16A}"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4833-43E2-86D3-DA0749E2E1C6}"/>
                </c:ext>
              </c:extLst>
            </c:dLbl>
            <c:dLbl>
              <c:idx val="2"/>
              <c:tx>
                <c:rich>
                  <a:bodyPr/>
                  <a:lstStyle/>
                  <a:p>
                    <a:fld id="{B71AEDD4-9392-4A2F-93F9-BC49E5B10453}"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4833-43E2-86D3-DA0749E2E1C6}"/>
                </c:ext>
              </c:extLst>
            </c:dLbl>
            <c:dLbl>
              <c:idx val="3"/>
              <c:tx>
                <c:rich>
                  <a:bodyPr/>
                  <a:lstStyle/>
                  <a:p>
                    <a:fld id="{A267F8DB-3E8F-4229-992E-27953F2299CA}"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4833-43E2-86D3-DA0749E2E1C6}"/>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q30d</c:v>
                </c:pt>
              </c:strCache>
            </c:strRef>
          </c:cat>
          <c:val>
            <c:numRef>
              <c:f>Sheet1!$B$2:$B$5</c:f>
              <c:numCache>
                <c:formatCode>0%</c:formatCode>
                <c:ptCount val="4"/>
                <c:pt idx="0">
                  <c:v>-0.15</c:v>
                </c:pt>
                <c:pt idx="1">
                  <c:v>-0.75</c:v>
                </c:pt>
                <c:pt idx="2">
                  <c:v>-0.86</c:v>
                </c:pt>
                <c:pt idx="3">
                  <c:v>-0.85</c:v>
                </c:pt>
              </c:numCache>
            </c:numRef>
          </c:val>
          <c:extLst>
            <c:ext xmlns:c16="http://schemas.microsoft.com/office/drawing/2014/chart" uri="{C3380CC4-5D6E-409C-BE32-E72D297353CC}">
              <c16:uniqueId val="{00000000-4833-43E2-86D3-DA0749E2E1C6}"/>
            </c:ext>
          </c:extLst>
        </c:ser>
        <c:ser>
          <c:idx val="1"/>
          <c:order val="1"/>
          <c:tx>
            <c:strRef>
              <c:f>Sheet1!$C$1</c:f>
              <c:strCache>
                <c:ptCount val="1"/>
                <c:pt idx="0">
                  <c:v>Day 180</c:v>
                </c:pt>
              </c:strCache>
            </c:strRef>
          </c:tx>
          <c:spPr>
            <a:solidFill>
              <a:schemeClr val="accent2"/>
            </a:solidFill>
            <a:ln>
              <a:solidFill>
                <a:srgbClr val="0CA8AC"/>
              </a:solidFill>
            </a:ln>
            <a:effectLst/>
          </c:spPr>
          <c:invertIfNegative val="0"/>
          <c:dPt>
            <c:idx val="0"/>
            <c:invertIfNegative val="0"/>
            <c:bubble3D val="0"/>
            <c:spPr>
              <a:pattFill prst="wdUpDiag">
                <a:fgClr>
                  <a:srgbClr val="7F7F7F"/>
                </a:fgClr>
                <a:bgClr>
                  <a:schemeClr val="bg1"/>
                </a:bgClr>
              </a:pattFill>
              <a:ln>
                <a:solidFill>
                  <a:srgbClr val="7F7F7F"/>
                </a:solidFill>
              </a:ln>
              <a:effectLst/>
            </c:spPr>
            <c:extLst>
              <c:ext xmlns:c16="http://schemas.microsoft.com/office/drawing/2014/chart" uri="{C3380CC4-5D6E-409C-BE32-E72D297353CC}">
                <c16:uniqueId val="{0000000B-6CD8-4AF0-A734-6323053E5EC6}"/>
              </c:ext>
            </c:extLst>
          </c:dPt>
          <c:dPt>
            <c:idx val="1"/>
            <c:invertIfNegative val="0"/>
            <c:bubble3D val="0"/>
            <c:spPr>
              <a:pattFill prst="wdUpDiag">
                <a:fgClr>
                  <a:srgbClr val="0CA8AC"/>
                </a:fgClr>
                <a:bgClr>
                  <a:schemeClr val="bg1"/>
                </a:bgClr>
              </a:pattFill>
              <a:ln>
                <a:solidFill>
                  <a:srgbClr val="0CA8AC"/>
                </a:solidFill>
              </a:ln>
              <a:effectLst/>
            </c:spPr>
            <c:extLst>
              <c:ext xmlns:c16="http://schemas.microsoft.com/office/drawing/2014/chart" uri="{C3380CC4-5D6E-409C-BE32-E72D297353CC}">
                <c16:uniqueId val="{0000000C-6CD8-4AF0-A734-6323053E5EC6}"/>
              </c:ext>
            </c:extLst>
          </c:dPt>
          <c:dPt>
            <c:idx val="2"/>
            <c:invertIfNegative val="0"/>
            <c:bubble3D val="0"/>
            <c:spPr>
              <a:pattFill prst="wdUpDiag">
                <a:fgClr>
                  <a:srgbClr val="1A3D68"/>
                </a:fgClr>
                <a:bgClr>
                  <a:schemeClr val="bg1"/>
                </a:bgClr>
              </a:pattFill>
              <a:ln>
                <a:solidFill>
                  <a:srgbClr val="1A3D68"/>
                </a:solidFill>
              </a:ln>
              <a:effectLst/>
            </c:spPr>
            <c:extLst>
              <c:ext xmlns:c16="http://schemas.microsoft.com/office/drawing/2014/chart" uri="{C3380CC4-5D6E-409C-BE32-E72D297353CC}">
                <c16:uniqueId val="{0000000D-6CD8-4AF0-A734-6323053E5EC6}"/>
              </c:ext>
            </c:extLst>
          </c:dPt>
          <c:dPt>
            <c:idx val="3"/>
            <c:invertIfNegative val="0"/>
            <c:bubble3D val="0"/>
            <c:spPr>
              <a:pattFill prst="wdUpDiag">
                <a:fgClr>
                  <a:srgbClr val="F68E98"/>
                </a:fgClr>
                <a:bgClr>
                  <a:schemeClr val="bg1"/>
                </a:bgClr>
              </a:pattFill>
              <a:ln>
                <a:solidFill>
                  <a:srgbClr val="F68E98"/>
                </a:solidFill>
              </a:ln>
              <a:effectLst/>
            </c:spPr>
            <c:extLst>
              <c:ext xmlns:c16="http://schemas.microsoft.com/office/drawing/2014/chart" uri="{C3380CC4-5D6E-409C-BE32-E72D297353CC}">
                <c16:uniqueId val="{0000000E-6CD8-4AF0-A734-6323053E5EC6}"/>
              </c:ext>
            </c:extLst>
          </c:dPt>
          <c:dLbls>
            <c:dLbl>
              <c:idx val="0"/>
              <c:tx>
                <c:rich>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6FD21543-1B83-4D03-B9E5-4932361EBF17}" type="VALUE">
                      <a:rPr lang="en-US" sz="1100" b="1" smtClean="0">
                        <a:latin typeface="Arial" panose="020B0604020202020204" pitchFamily="34" charset="0"/>
                        <a:cs typeface="Arial" panose="020B0604020202020204" pitchFamily="34" charset="0"/>
                      </a:rPr>
                      <a:pPr>
                        <a:defRPr sz="1100" b="1">
                          <a:latin typeface="Arial" panose="020B0604020202020204" pitchFamily="34" charset="0"/>
                          <a:cs typeface="Arial" panose="020B0604020202020204" pitchFamily="34" charset="0"/>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6CD8-4AF0-A734-6323053E5EC6}"/>
                </c:ext>
              </c:extLst>
            </c:dLbl>
            <c:dLbl>
              <c:idx val="1"/>
              <c:tx>
                <c:rich>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5DF0AB0B-BC76-4C0C-8E18-E29CAA0F3464}" type="VALUE">
                      <a:rPr lang="en-US" sz="1100" b="1" smtClean="0">
                        <a:latin typeface="Arial" panose="020B0604020202020204" pitchFamily="34" charset="0"/>
                        <a:cs typeface="Arial" panose="020B0604020202020204" pitchFamily="34" charset="0"/>
                      </a:rPr>
                      <a:pPr>
                        <a:defRPr sz="1100" b="1">
                          <a:latin typeface="Arial" panose="020B0604020202020204" pitchFamily="34" charset="0"/>
                          <a:cs typeface="Arial" panose="020B0604020202020204" pitchFamily="34" charset="0"/>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6CD8-4AF0-A734-6323053E5EC6}"/>
                </c:ext>
              </c:extLst>
            </c:dLbl>
            <c:dLbl>
              <c:idx val="2"/>
              <c:tx>
                <c:rich>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B1330639-7906-4C4C-9653-E30B57C58C5B}" type="VALUE">
                      <a:rPr lang="en-US" sz="1100" b="1" smtClean="0">
                        <a:latin typeface="Arial" panose="020B0604020202020204" pitchFamily="34" charset="0"/>
                        <a:cs typeface="Arial" panose="020B0604020202020204" pitchFamily="34" charset="0"/>
                      </a:rPr>
                      <a:pPr>
                        <a:defRPr sz="1100" b="1">
                          <a:latin typeface="Arial" panose="020B0604020202020204" pitchFamily="34" charset="0"/>
                          <a:cs typeface="Arial" panose="020B0604020202020204" pitchFamily="34" charset="0"/>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6CD8-4AF0-A734-6323053E5EC6}"/>
                </c:ext>
              </c:extLst>
            </c:dLbl>
            <c:dLbl>
              <c:idx val="3"/>
              <c:tx>
                <c:rich>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EDE9669C-5FD0-4482-9893-7D17671AB918}" type="VALUE">
                      <a:rPr lang="en-US" sz="1100" b="1" smtClean="0">
                        <a:latin typeface="Arial" panose="020B0604020202020204" pitchFamily="34" charset="0"/>
                        <a:cs typeface="Arial" panose="020B0604020202020204" pitchFamily="34" charset="0"/>
                      </a:rPr>
                      <a:pPr>
                        <a:defRPr sz="1100" b="1">
                          <a:latin typeface="Arial" panose="020B0604020202020204" pitchFamily="34" charset="0"/>
                          <a:cs typeface="Arial" panose="020B0604020202020204" pitchFamily="34" charset="0"/>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E-6CD8-4AF0-A734-6323053E5EC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q30d</c:v>
                </c:pt>
              </c:strCache>
            </c:strRef>
          </c:cat>
          <c:val>
            <c:numRef>
              <c:f>Sheet1!$C$2:$C$5</c:f>
              <c:numCache>
                <c:formatCode>0%</c:formatCode>
                <c:ptCount val="4"/>
                <c:pt idx="0">
                  <c:v>7.0000000000000007E-2</c:v>
                </c:pt>
                <c:pt idx="1">
                  <c:v>-0.76</c:v>
                </c:pt>
                <c:pt idx="2">
                  <c:v>-0.85</c:v>
                </c:pt>
                <c:pt idx="3">
                  <c:v>-0.89</c:v>
                </c:pt>
              </c:numCache>
            </c:numRef>
          </c:val>
          <c:extLst>
            <c:ext xmlns:c16="http://schemas.microsoft.com/office/drawing/2014/chart" uri="{C3380CC4-5D6E-409C-BE32-E72D297353CC}">
              <c16:uniqueId val="{00000008-6CD8-4AF0-A734-6323053E5EC6}"/>
            </c:ext>
          </c:extLst>
        </c:ser>
        <c:dLbls>
          <c:showLegendKey val="0"/>
          <c:showVal val="0"/>
          <c:showCatName val="0"/>
          <c:showSerName val="0"/>
          <c:showPercent val="0"/>
          <c:showBubbleSize val="0"/>
        </c:dLbls>
        <c:gapWidth val="219"/>
        <c:overlap val="-27"/>
        <c:axId val="1643686320"/>
        <c:axId val="1643686800"/>
      </c:barChart>
      <c:catAx>
        <c:axId val="1643686320"/>
        <c:scaling>
          <c:orientation val="minMax"/>
        </c:scaling>
        <c:delete val="0"/>
        <c:axPos val="b"/>
        <c:numFmt formatCode="General" sourceLinked="1"/>
        <c:majorTickMark val="out"/>
        <c:minorTickMark val="none"/>
        <c:tickLblPos val="none"/>
        <c:spPr>
          <a:noFill/>
          <a:ln w="9525" cap="flat" cmpd="sng" algn="ctr">
            <a:solidFill>
              <a:schemeClr val="tx2"/>
            </a:solidFill>
            <a:round/>
          </a:ln>
          <a:effectLst/>
        </c:spPr>
        <c:txPr>
          <a:bodyPr rot="-60000000" spcFirstLastPara="1" vertOverflow="ellipsis" vert="horz" wrap="square" anchor="ctr" anchorCtr="1"/>
          <a:lstStyle/>
          <a:p>
            <a:pPr>
              <a:defRPr lang="en-US" sz="1330" b="0" i="0" u="none" strike="noStrike" kern="1200" baseline="0">
                <a:solidFill>
                  <a:schemeClr val="tx1"/>
                </a:solidFill>
                <a:latin typeface="+mn-lt"/>
                <a:ea typeface="+mn-ea"/>
                <a:cs typeface="+mn-cs"/>
              </a:defRPr>
            </a:pPr>
            <a:endParaRPr lang="en-US"/>
          </a:p>
        </c:txPr>
        <c:crossAx val="1643686800"/>
        <c:crosses val="autoZero"/>
        <c:auto val="1"/>
        <c:lblAlgn val="ctr"/>
        <c:lblOffset val="100"/>
        <c:noMultiLvlLbl val="0"/>
      </c:catAx>
      <c:valAx>
        <c:axId val="1643686800"/>
        <c:scaling>
          <c:orientation val="minMax"/>
          <c:max val="0.60000000000000009"/>
          <c:min val="-1"/>
        </c:scaling>
        <c:delete val="0"/>
        <c:axPos val="l"/>
        <c:title>
          <c:tx>
            <c:rich>
              <a:bodyPr rot="-540000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r>
                  <a:rPr lang="en-IN" sz="1200" b="1" dirty="0">
                    <a:solidFill>
                      <a:schemeClr val="tx1"/>
                    </a:solidFill>
                    <a:latin typeface="Arial" panose="020B0604020202020204" pitchFamily="34" charset="0"/>
                    <a:cs typeface="Arial" panose="020B0604020202020204" pitchFamily="34" charset="0"/>
                  </a:rPr>
                  <a:t>Median percentage change from baseline in time-averaged hsCRP</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IN"/>
            </a:p>
          </c:txPr>
        </c:title>
        <c:numFmt formatCode="0%" sourceLinked="0"/>
        <c:majorTickMark val="out"/>
        <c:minorTickMark val="none"/>
        <c:tickLblPos val="nextTo"/>
        <c:spPr>
          <a:noFill/>
          <a:ln>
            <a:solidFill>
              <a:schemeClr val="tx2"/>
            </a:solid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43686320"/>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US" sz="1200" b="1">
                <a:solidFill>
                  <a:schemeClr val="tx1"/>
                </a:solidFill>
                <a:latin typeface="Arial" panose="020B0604020202020204" pitchFamily="34" charset="0"/>
                <a:cs typeface="Arial" panose="020B0604020202020204" pitchFamily="34" charset="0"/>
              </a:rPr>
              <a:t>Time-averaged</a:t>
            </a:r>
            <a:r>
              <a:rPr lang="en-US" sz="1200" b="1" baseline="0">
                <a:solidFill>
                  <a:schemeClr val="tx1"/>
                </a:solidFill>
                <a:latin typeface="Arial" panose="020B0604020202020204" pitchFamily="34" charset="0"/>
                <a:cs typeface="Arial" panose="020B0604020202020204" pitchFamily="34" charset="0"/>
              </a:rPr>
              <a:t> hsCRP &lt;2 mg/L</a:t>
            </a:r>
            <a:endParaRPr lang="en-IN" sz="1200" b="1">
              <a:solidFill>
                <a:schemeClr val="tx1"/>
              </a:solidFill>
              <a:latin typeface="Arial" panose="020B0604020202020204" pitchFamily="34" charset="0"/>
              <a:cs typeface="Arial" panose="020B0604020202020204" pitchFamily="34" charset="0"/>
            </a:endParaRPr>
          </a:p>
        </c:rich>
      </c:tx>
      <c:layout>
        <c:manualLayout>
          <c:xMode val="edge"/>
          <c:yMode val="edge"/>
          <c:x val="0.32488013599498966"/>
          <c:y val="3.2067144054700993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IN"/>
        </a:p>
      </c:txPr>
    </c:title>
    <c:autoTitleDeleted val="0"/>
    <c:plotArea>
      <c:layout/>
      <c:barChart>
        <c:barDir val="col"/>
        <c:grouping val="clustered"/>
        <c:varyColors val="0"/>
        <c:ser>
          <c:idx val="0"/>
          <c:order val="0"/>
          <c:tx>
            <c:strRef>
              <c:f>Sheet1!$B$1</c:f>
              <c:strCache>
                <c:ptCount val="1"/>
                <c:pt idx="0">
                  <c:v>Day 90</c:v>
                </c:pt>
              </c:strCache>
            </c:strRef>
          </c:tx>
          <c:spPr>
            <a:solidFill>
              <a:schemeClr val="accent1"/>
            </a:solidFill>
            <a:ln>
              <a:noFill/>
            </a:ln>
            <a:effectLst/>
          </c:spPr>
          <c:invertIfNegative val="0"/>
          <c:dPt>
            <c:idx val="0"/>
            <c:invertIfNegative val="0"/>
            <c:bubble3D val="0"/>
            <c:spPr>
              <a:solidFill>
                <a:srgbClr val="878787"/>
              </a:solidFill>
              <a:ln>
                <a:noFill/>
              </a:ln>
              <a:effectLst/>
            </c:spPr>
            <c:extLst>
              <c:ext xmlns:c16="http://schemas.microsoft.com/office/drawing/2014/chart" uri="{C3380CC4-5D6E-409C-BE32-E72D297353CC}">
                <c16:uniqueId val="{00000003-EF2F-413B-AE20-6FFE356A38E3}"/>
              </c:ext>
            </c:extLst>
          </c:dPt>
          <c:dPt>
            <c:idx val="1"/>
            <c:invertIfNegative val="0"/>
            <c:bubble3D val="0"/>
            <c:spPr>
              <a:solidFill>
                <a:srgbClr val="0CA8AC"/>
              </a:solidFill>
              <a:ln>
                <a:noFill/>
              </a:ln>
              <a:effectLst/>
            </c:spPr>
            <c:extLst>
              <c:ext xmlns:c16="http://schemas.microsoft.com/office/drawing/2014/chart" uri="{C3380CC4-5D6E-409C-BE32-E72D297353CC}">
                <c16:uniqueId val="{00000005-EF2F-413B-AE20-6FFE356A38E3}"/>
              </c:ext>
            </c:extLst>
          </c:dPt>
          <c:dPt>
            <c:idx val="2"/>
            <c:invertIfNegative val="0"/>
            <c:bubble3D val="0"/>
            <c:spPr>
              <a:solidFill>
                <a:srgbClr val="1A3D68"/>
              </a:solidFill>
              <a:ln>
                <a:noFill/>
              </a:ln>
              <a:effectLst/>
            </c:spPr>
            <c:extLst>
              <c:ext xmlns:c16="http://schemas.microsoft.com/office/drawing/2014/chart" uri="{C3380CC4-5D6E-409C-BE32-E72D297353CC}">
                <c16:uniqueId val="{00000007-EF2F-413B-AE20-6FFE356A38E3}"/>
              </c:ext>
            </c:extLst>
          </c:dPt>
          <c:dPt>
            <c:idx val="3"/>
            <c:invertIfNegative val="0"/>
            <c:bubble3D val="0"/>
            <c:spPr>
              <a:solidFill>
                <a:srgbClr val="F68E98"/>
              </a:solidFill>
              <a:ln>
                <a:noFill/>
              </a:ln>
              <a:effectLst/>
            </c:spPr>
            <c:extLst>
              <c:ext xmlns:c16="http://schemas.microsoft.com/office/drawing/2014/chart" uri="{C3380CC4-5D6E-409C-BE32-E72D297353CC}">
                <c16:uniqueId val="{00000009-EF2F-413B-AE20-6FFE356A38E3}"/>
              </c:ext>
            </c:extLst>
          </c:dPt>
          <c:dLbls>
            <c:dLbl>
              <c:idx val="1"/>
              <c:layout>
                <c:manualLayout>
                  <c:x val="2.7849851145834467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F2F-413B-AE20-6FFE356A38E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 D</c:v>
                </c:pt>
              </c:strCache>
            </c:strRef>
          </c:cat>
          <c:val>
            <c:numRef>
              <c:f>Sheet1!$B$2:$B$5</c:f>
              <c:numCache>
                <c:formatCode>0%</c:formatCode>
                <c:ptCount val="4"/>
                <c:pt idx="0">
                  <c:v>0.26</c:v>
                </c:pt>
                <c:pt idx="1">
                  <c:v>0.81</c:v>
                </c:pt>
                <c:pt idx="2">
                  <c:v>0.8</c:v>
                </c:pt>
                <c:pt idx="3">
                  <c:v>0.88</c:v>
                </c:pt>
              </c:numCache>
            </c:numRef>
          </c:val>
          <c:extLst>
            <c:ext xmlns:c16="http://schemas.microsoft.com/office/drawing/2014/chart" uri="{C3380CC4-5D6E-409C-BE32-E72D297353CC}">
              <c16:uniqueId val="{00000000-EF2F-413B-AE20-6FFE356A38E3}"/>
            </c:ext>
          </c:extLst>
        </c:ser>
        <c:ser>
          <c:idx val="1"/>
          <c:order val="1"/>
          <c:tx>
            <c:strRef>
              <c:f>Sheet1!$C$1</c:f>
              <c:strCache>
                <c:ptCount val="1"/>
                <c:pt idx="0">
                  <c:v>Day 180</c:v>
                </c:pt>
              </c:strCache>
            </c:strRef>
          </c:tx>
          <c:spPr>
            <a:pattFill prst="pct5">
              <a:fgClr>
                <a:schemeClr val="accent1"/>
              </a:fgClr>
              <a:bgClr>
                <a:schemeClr val="bg1"/>
              </a:bgClr>
            </a:pattFill>
            <a:ln>
              <a:solidFill>
                <a:schemeClr val="tx1">
                  <a:lumMod val="50000"/>
                  <a:lumOff val="50000"/>
                </a:schemeClr>
              </a:solidFill>
            </a:ln>
            <a:effectLst/>
          </c:spPr>
          <c:invertIfNegative val="0"/>
          <c:dPt>
            <c:idx val="0"/>
            <c:invertIfNegative val="0"/>
            <c:bubble3D val="0"/>
            <c:spPr>
              <a:pattFill prst="wdUpDiag">
                <a:fgClr>
                  <a:srgbClr val="878787"/>
                </a:fgClr>
                <a:bgClr>
                  <a:schemeClr val="bg1"/>
                </a:bgClr>
              </a:pattFill>
              <a:ln>
                <a:solidFill>
                  <a:schemeClr val="tx1">
                    <a:lumMod val="50000"/>
                    <a:lumOff val="50000"/>
                  </a:schemeClr>
                </a:solidFill>
              </a:ln>
              <a:effectLst/>
            </c:spPr>
            <c:extLst>
              <c:ext xmlns:c16="http://schemas.microsoft.com/office/drawing/2014/chart" uri="{C3380CC4-5D6E-409C-BE32-E72D297353CC}">
                <c16:uniqueId val="{00000004-EF2F-413B-AE20-6FFE356A38E3}"/>
              </c:ext>
            </c:extLst>
          </c:dPt>
          <c:dPt>
            <c:idx val="1"/>
            <c:invertIfNegative val="0"/>
            <c:bubble3D val="0"/>
            <c:spPr>
              <a:pattFill prst="wdUpDiag">
                <a:fgClr>
                  <a:srgbClr val="0CA8AC"/>
                </a:fgClr>
                <a:bgClr>
                  <a:schemeClr val="bg1"/>
                </a:bgClr>
              </a:pattFill>
              <a:ln>
                <a:solidFill>
                  <a:srgbClr val="0CA8AC"/>
                </a:solidFill>
              </a:ln>
              <a:effectLst/>
            </c:spPr>
            <c:extLst>
              <c:ext xmlns:c16="http://schemas.microsoft.com/office/drawing/2014/chart" uri="{C3380CC4-5D6E-409C-BE32-E72D297353CC}">
                <c16:uniqueId val="{00000006-EF2F-413B-AE20-6FFE356A38E3}"/>
              </c:ext>
            </c:extLst>
          </c:dPt>
          <c:dPt>
            <c:idx val="2"/>
            <c:invertIfNegative val="0"/>
            <c:bubble3D val="0"/>
            <c:spPr>
              <a:pattFill prst="wdUpDiag">
                <a:fgClr>
                  <a:srgbClr val="1A3D68"/>
                </a:fgClr>
                <a:bgClr>
                  <a:schemeClr val="bg1"/>
                </a:bgClr>
              </a:pattFill>
              <a:ln>
                <a:solidFill>
                  <a:srgbClr val="1A3D68"/>
                </a:solidFill>
              </a:ln>
              <a:effectLst/>
            </c:spPr>
            <c:extLst>
              <c:ext xmlns:c16="http://schemas.microsoft.com/office/drawing/2014/chart" uri="{C3380CC4-5D6E-409C-BE32-E72D297353CC}">
                <c16:uniqueId val="{00000008-EF2F-413B-AE20-6FFE356A38E3}"/>
              </c:ext>
            </c:extLst>
          </c:dPt>
          <c:dPt>
            <c:idx val="3"/>
            <c:invertIfNegative val="0"/>
            <c:bubble3D val="0"/>
            <c:spPr>
              <a:pattFill prst="wdUpDiag">
                <a:fgClr>
                  <a:srgbClr val="F68E98"/>
                </a:fgClr>
                <a:bgClr>
                  <a:schemeClr val="bg1"/>
                </a:bgClr>
              </a:pattFill>
              <a:ln>
                <a:solidFill>
                  <a:schemeClr val="tx1">
                    <a:lumMod val="50000"/>
                    <a:lumOff val="50000"/>
                  </a:schemeClr>
                </a:solidFill>
              </a:ln>
              <a:effectLst/>
            </c:spPr>
            <c:extLst>
              <c:ext xmlns:c16="http://schemas.microsoft.com/office/drawing/2014/chart" uri="{C3380CC4-5D6E-409C-BE32-E72D297353CC}">
                <c16:uniqueId val="{0000000A-EF2F-413B-AE20-6FFE356A38E3}"/>
              </c:ext>
            </c:extLst>
          </c:dPt>
          <c:dLbls>
            <c:dLbl>
              <c:idx val="0"/>
              <c:layout>
                <c:manualLayout>
                  <c:x val="5.5699702291669958E-3"/>
                  <c:y val="5.3445240091167341E-3"/>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F2F-413B-AE20-6FFE356A38E3}"/>
                </c:ext>
              </c:extLst>
            </c:dLbl>
            <c:dLbl>
              <c:idx val="2"/>
              <c:layout>
                <c:manualLayout>
                  <c:x val="2.7849851145833955E-3"/>
                  <c:y val="2.672262004558411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F2F-413B-AE20-6FFE356A38E3}"/>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 D</c:v>
                </c:pt>
              </c:strCache>
            </c:strRef>
          </c:cat>
          <c:val>
            <c:numRef>
              <c:f>Sheet1!$C$2:$C$5</c:f>
              <c:numCache>
                <c:formatCode>General</c:formatCode>
                <c:ptCount val="4"/>
              </c:numCache>
            </c:numRef>
          </c:val>
          <c:extLst>
            <c:ext xmlns:c16="http://schemas.microsoft.com/office/drawing/2014/chart" uri="{C3380CC4-5D6E-409C-BE32-E72D297353CC}">
              <c16:uniqueId val="{00000001-EF2F-413B-AE20-6FFE356A38E3}"/>
            </c:ext>
          </c:extLst>
        </c:ser>
        <c:dLbls>
          <c:showLegendKey val="0"/>
          <c:showVal val="0"/>
          <c:showCatName val="0"/>
          <c:showSerName val="0"/>
          <c:showPercent val="0"/>
          <c:showBubbleSize val="0"/>
        </c:dLbls>
        <c:gapWidth val="219"/>
        <c:overlap val="-27"/>
        <c:axId val="80000687"/>
        <c:axId val="79997807"/>
      </c:barChart>
      <c:catAx>
        <c:axId val="80000687"/>
        <c:scaling>
          <c:orientation val="minMax"/>
        </c:scaling>
        <c:delete val="0"/>
        <c:axPos val="b"/>
        <c:numFmt formatCode="General" sourceLinked="1"/>
        <c:majorTickMark val="out"/>
        <c:minorTickMark val="none"/>
        <c:tickLblPos val="none"/>
        <c:spPr>
          <a:noFill/>
          <a:ln w="12700"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997807"/>
        <c:crosses val="autoZero"/>
        <c:auto val="1"/>
        <c:lblAlgn val="ctr"/>
        <c:lblOffset val="100"/>
        <c:noMultiLvlLbl val="0"/>
      </c:catAx>
      <c:valAx>
        <c:axId val="79997807"/>
        <c:scaling>
          <c:orientation val="minMax"/>
          <c:max val="1"/>
        </c:scaling>
        <c:delete val="0"/>
        <c:axPos val="l"/>
        <c:title>
          <c:tx>
            <c:rich>
              <a:bodyPr rot="-5400000" spcFirstLastPara="1" vertOverflow="ellipsis" vert="horz" wrap="square" anchor="ctr" anchorCtr="1"/>
              <a:lstStyle/>
              <a:p>
                <a:pPr>
                  <a:defRPr sz="1330" b="1" i="0" u="none" strike="noStrike" kern="1200" baseline="0">
                    <a:solidFill>
                      <a:schemeClr val="tx1"/>
                    </a:solidFill>
                    <a:latin typeface="Arial" panose="020B0604020202020204" pitchFamily="34" charset="0"/>
                    <a:ea typeface="+mn-ea"/>
                    <a:cs typeface="Arial" panose="020B0604020202020204" pitchFamily="34" charset="0"/>
                  </a:defRPr>
                </a:pPr>
                <a:r>
                  <a:rPr lang="en-US" b="1">
                    <a:solidFill>
                      <a:schemeClr val="tx1"/>
                    </a:solidFill>
                    <a:latin typeface="Arial" panose="020B0604020202020204" pitchFamily="34" charset="0"/>
                    <a:cs typeface="Arial" panose="020B0604020202020204" pitchFamily="34" charset="0"/>
                  </a:rPr>
                  <a:t>Participants</a:t>
                </a:r>
                <a:r>
                  <a:rPr lang="en-US" b="1" baseline="0">
                    <a:solidFill>
                      <a:schemeClr val="tx1"/>
                    </a:solidFill>
                    <a:latin typeface="Arial" panose="020B0604020202020204" pitchFamily="34" charset="0"/>
                    <a:cs typeface="Arial" panose="020B0604020202020204" pitchFamily="34" charset="0"/>
                  </a:rPr>
                  <a:t> (%)</a:t>
                </a:r>
                <a:endParaRPr lang="en-IN" b="1">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330" b="1" i="0" u="none" strike="noStrike" kern="1200" baseline="0">
                  <a:solidFill>
                    <a:schemeClr val="tx1"/>
                  </a:solidFill>
                  <a:latin typeface="Arial" panose="020B0604020202020204" pitchFamily="34" charset="0"/>
                  <a:ea typeface="+mn-ea"/>
                  <a:cs typeface="Arial" panose="020B0604020202020204" pitchFamily="34" charset="0"/>
                </a:defRPr>
              </a:pPr>
              <a:endParaRPr lang="en-IN"/>
            </a:p>
          </c:txPr>
        </c:title>
        <c:numFmt formatCode="0%"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0000687"/>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US" sz="1200" b="1" dirty="0">
                <a:solidFill>
                  <a:schemeClr val="tx1"/>
                </a:solidFill>
                <a:latin typeface="Arial" panose="020B0604020202020204" pitchFamily="34" charset="0"/>
                <a:cs typeface="Arial" panose="020B0604020202020204" pitchFamily="34" charset="0"/>
              </a:rPr>
              <a:t>Time-averaged</a:t>
            </a:r>
            <a:r>
              <a:rPr lang="en-US" sz="1200" b="1" baseline="0" dirty="0">
                <a:solidFill>
                  <a:schemeClr val="tx1"/>
                </a:solidFill>
                <a:latin typeface="Arial" panose="020B0604020202020204" pitchFamily="34" charset="0"/>
                <a:cs typeface="Arial" panose="020B0604020202020204" pitchFamily="34" charset="0"/>
              </a:rPr>
              <a:t> hsCRP &lt;1 mg/L</a:t>
            </a:r>
            <a:endParaRPr lang="en-IN" sz="1200" b="1" dirty="0">
              <a:solidFill>
                <a:schemeClr val="tx1"/>
              </a:solidFill>
              <a:latin typeface="Arial" panose="020B0604020202020204" pitchFamily="34" charset="0"/>
              <a:cs typeface="Arial" panose="020B0604020202020204" pitchFamily="34" charset="0"/>
            </a:endParaRPr>
          </a:p>
        </c:rich>
      </c:tx>
      <c:layout>
        <c:manualLayout>
          <c:xMode val="edge"/>
          <c:yMode val="edge"/>
          <c:x val="0.31931016576582261"/>
          <c:y val="3.2067144054700993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IN"/>
        </a:p>
      </c:txPr>
    </c:title>
    <c:autoTitleDeleted val="0"/>
    <c:plotArea>
      <c:layout/>
      <c:barChart>
        <c:barDir val="col"/>
        <c:grouping val="clustered"/>
        <c:varyColors val="0"/>
        <c:ser>
          <c:idx val="0"/>
          <c:order val="0"/>
          <c:tx>
            <c:strRef>
              <c:f>Sheet1!$B$1</c:f>
              <c:strCache>
                <c:ptCount val="1"/>
                <c:pt idx="0">
                  <c:v>Day 90</c:v>
                </c:pt>
              </c:strCache>
            </c:strRef>
          </c:tx>
          <c:spPr>
            <a:solidFill>
              <a:schemeClr val="accent1"/>
            </a:solidFill>
            <a:ln>
              <a:noFill/>
            </a:ln>
            <a:effectLst/>
          </c:spPr>
          <c:invertIfNegative val="0"/>
          <c:dPt>
            <c:idx val="0"/>
            <c:invertIfNegative val="0"/>
            <c:bubble3D val="0"/>
            <c:spPr>
              <a:solidFill>
                <a:srgbClr val="878787"/>
              </a:solidFill>
              <a:ln>
                <a:noFill/>
              </a:ln>
              <a:effectLst/>
            </c:spPr>
            <c:extLst>
              <c:ext xmlns:c16="http://schemas.microsoft.com/office/drawing/2014/chart" uri="{C3380CC4-5D6E-409C-BE32-E72D297353CC}">
                <c16:uniqueId val="{00000001-3D12-419C-AB11-D51ACBC75F4D}"/>
              </c:ext>
            </c:extLst>
          </c:dPt>
          <c:dPt>
            <c:idx val="1"/>
            <c:invertIfNegative val="0"/>
            <c:bubble3D val="0"/>
            <c:spPr>
              <a:solidFill>
                <a:srgbClr val="0CA8AC"/>
              </a:solidFill>
              <a:ln>
                <a:noFill/>
              </a:ln>
              <a:effectLst/>
            </c:spPr>
            <c:extLst>
              <c:ext xmlns:c16="http://schemas.microsoft.com/office/drawing/2014/chart" uri="{C3380CC4-5D6E-409C-BE32-E72D297353CC}">
                <c16:uniqueId val="{00000003-3D12-419C-AB11-D51ACBC75F4D}"/>
              </c:ext>
            </c:extLst>
          </c:dPt>
          <c:dPt>
            <c:idx val="2"/>
            <c:invertIfNegative val="0"/>
            <c:bubble3D val="0"/>
            <c:spPr>
              <a:solidFill>
                <a:srgbClr val="1A3D68"/>
              </a:solidFill>
              <a:ln>
                <a:noFill/>
              </a:ln>
              <a:effectLst/>
            </c:spPr>
            <c:extLst>
              <c:ext xmlns:c16="http://schemas.microsoft.com/office/drawing/2014/chart" uri="{C3380CC4-5D6E-409C-BE32-E72D297353CC}">
                <c16:uniqueId val="{00000005-3D12-419C-AB11-D51ACBC75F4D}"/>
              </c:ext>
            </c:extLst>
          </c:dPt>
          <c:dPt>
            <c:idx val="3"/>
            <c:invertIfNegative val="0"/>
            <c:bubble3D val="0"/>
            <c:spPr>
              <a:solidFill>
                <a:srgbClr val="F68E98"/>
              </a:solidFill>
              <a:ln>
                <a:noFill/>
              </a:ln>
              <a:effectLst/>
            </c:spPr>
            <c:extLst>
              <c:ext xmlns:c16="http://schemas.microsoft.com/office/drawing/2014/chart" uri="{C3380CC4-5D6E-409C-BE32-E72D297353CC}">
                <c16:uniqueId val="{00000007-3D12-419C-AB11-D51ACBC75F4D}"/>
              </c:ext>
            </c:extLst>
          </c:dPt>
          <c:dLbls>
            <c:dLbl>
              <c:idx val="1"/>
              <c:layout>
                <c:manualLayout>
                  <c:x val="2.7849851145834467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D12-419C-AB11-D51ACBC75F4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 D</c:v>
                </c:pt>
              </c:strCache>
            </c:strRef>
          </c:cat>
          <c:val>
            <c:numRef>
              <c:f>Sheet1!$B$2:$B$5</c:f>
              <c:numCache>
                <c:formatCode>0%</c:formatCode>
                <c:ptCount val="4"/>
                <c:pt idx="0">
                  <c:v>0</c:v>
                </c:pt>
                <c:pt idx="1">
                  <c:v>0.52</c:v>
                </c:pt>
                <c:pt idx="2">
                  <c:v>0.67</c:v>
                </c:pt>
                <c:pt idx="3">
                  <c:v>0.59</c:v>
                </c:pt>
              </c:numCache>
            </c:numRef>
          </c:val>
          <c:extLst>
            <c:ext xmlns:c16="http://schemas.microsoft.com/office/drawing/2014/chart" uri="{C3380CC4-5D6E-409C-BE32-E72D297353CC}">
              <c16:uniqueId val="{00000008-3D12-419C-AB11-D51ACBC75F4D}"/>
            </c:ext>
          </c:extLst>
        </c:ser>
        <c:ser>
          <c:idx val="1"/>
          <c:order val="1"/>
          <c:tx>
            <c:strRef>
              <c:f>Sheet1!$C$1</c:f>
              <c:strCache>
                <c:ptCount val="1"/>
                <c:pt idx="0">
                  <c:v>Day 180</c:v>
                </c:pt>
              </c:strCache>
            </c:strRef>
          </c:tx>
          <c:spPr>
            <a:pattFill prst="pct5">
              <a:fgClr>
                <a:schemeClr val="accent1"/>
              </a:fgClr>
              <a:bgClr>
                <a:schemeClr val="bg1"/>
              </a:bgClr>
            </a:pattFill>
            <a:ln>
              <a:solidFill>
                <a:schemeClr val="tx1">
                  <a:lumMod val="50000"/>
                  <a:lumOff val="50000"/>
                </a:schemeClr>
              </a:solidFill>
            </a:ln>
            <a:effectLst/>
          </c:spPr>
          <c:invertIfNegative val="0"/>
          <c:dPt>
            <c:idx val="0"/>
            <c:invertIfNegative val="0"/>
            <c:bubble3D val="0"/>
            <c:spPr>
              <a:pattFill prst="wdUpDiag">
                <a:fgClr>
                  <a:srgbClr val="878787"/>
                </a:fgClr>
                <a:bgClr>
                  <a:schemeClr val="bg1"/>
                </a:bgClr>
              </a:pattFill>
              <a:ln>
                <a:solidFill>
                  <a:schemeClr val="tx1">
                    <a:lumMod val="50000"/>
                    <a:lumOff val="50000"/>
                  </a:schemeClr>
                </a:solidFill>
              </a:ln>
              <a:effectLst/>
            </c:spPr>
            <c:extLst>
              <c:ext xmlns:c16="http://schemas.microsoft.com/office/drawing/2014/chart" uri="{C3380CC4-5D6E-409C-BE32-E72D297353CC}">
                <c16:uniqueId val="{0000000A-3D12-419C-AB11-D51ACBC75F4D}"/>
              </c:ext>
            </c:extLst>
          </c:dPt>
          <c:dPt>
            <c:idx val="1"/>
            <c:invertIfNegative val="0"/>
            <c:bubble3D val="0"/>
            <c:spPr>
              <a:pattFill prst="wdUpDiag">
                <a:fgClr>
                  <a:srgbClr val="0CA8AC"/>
                </a:fgClr>
                <a:bgClr>
                  <a:schemeClr val="bg1"/>
                </a:bgClr>
              </a:pattFill>
              <a:ln>
                <a:solidFill>
                  <a:srgbClr val="0CA8AC"/>
                </a:solidFill>
              </a:ln>
              <a:effectLst/>
            </c:spPr>
            <c:extLst>
              <c:ext xmlns:c16="http://schemas.microsoft.com/office/drawing/2014/chart" uri="{C3380CC4-5D6E-409C-BE32-E72D297353CC}">
                <c16:uniqueId val="{0000000C-3D12-419C-AB11-D51ACBC75F4D}"/>
              </c:ext>
            </c:extLst>
          </c:dPt>
          <c:dPt>
            <c:idx val="2"/>
            <c:invertIfNegative val="0"/>
            <c:bubble3D val="0"/>
            <c:spPr>
              <a:pattFill prst="wdUpDiag">
                <a:fgClr>
                  <a:srgbClr val="1A3D68"/>
                </a:fgClr>
                <a:bgClr>
                  <a:schemeClr val="bg1"/>
                </a:bgClr>
              </a:pattFill>
              <a:ln>
                <a:solidFill>
                  <a:srgbClr val="1A3D68"/>
                </a:solidFill>
              </a:ln>
              <a:effectLst/>
            </c:spPr>
            <c:extLst>
              <c:ext xmlns:c16="http://schemas.microsoft.com/office/drawing/2014/chart" uri="{C3380CC4-5D6E-409C-BE32-E72D297353CC}">
                <c16:uniqueId val="{0000000E-3D12-419C-AB11-D51ACBC75F4D}"/>
              </c:ext>
            </c:extLst>
          </c:dPt>
          <c:dPt>
            <c:idx val="3"/>
            <c:invertIfNegative val="0"/>
            <c:bubble3D val="0"/>
            <c:spPr>
              <a:pattFill prst="wdUpDiag">
                <a:fgClr>
                  <a:srgbClr val="F68E98"/>
                </a:fgClr>
                <a:bgClr>
                  <a:schemeClr val="bg1"/>
                </a:bgClr>
              </a:pattFill>
              <a:ln>
                <a:solidFill>
                  <a:schemeClr val="tx1">
                    <a:lumMod val="50000"/>
                    <a:lumOff val="50000"/>
                  </a:schemeClr>
                </a:solidFill>
              </a:ln>
              <a:effectLst/>
            </c:spPr>
            <c:extLst>
              <c:ext xmlns:c16="http://schemas.microsoft.com/office/drawing/2014/chart" uri="{C3380CC4-5D6E-409C-BE32-E72D297353CC}">
                <c16:uniqueId val="{00000010-3D12-419C-AB11-D51ACBC75F4D}"/>
              </c:ext>
            </c:extLst>
          </c:dPt>
          <c:dLbls>
            <c:dLbl>
              <c:idx val="0"/>
              <c:layout>
                <c:manualLayout>
                  <c:x val="5.5699702291669958E-3"/>
                  <c:y val="5.3445240091167341E-3"/>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D12-419C-AB11-D51ACBC75F4D}"/>
                </c:ext>
              </c:extLst>
            </c:dLbl>
            <c:dLbl>
              <c:idx val="2"/>
              <c:layout>
                <c:manualLayout>
                  <c:x val="2.7849851145833955E-3"/>
                  <c:y val="2.672262004558411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3D12-419C-AB11-D51ACBC75F4D}"/>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 D</c:v>
                </c:pt>
              </c:strCache>
            </c:strRef>
          </c:cat>
          <c:val>
            <c:numRef>
              <c:f>Sheet1!$C$2:$C$5</c:f>
              <c:numCache>
                <c:formatCode>General</c:formatCode>
                <c:ptCount val="4"/>
              </c:numCache>
            </c:numRef>
          </c:val>
          <c:extLst>
            <c:ext xmlns:c16="http://schemas.microsoft.com/office/drawing/2014/chart" uri="{C3380CC4-5D6E-409C-BE32-E72D297353CC}">
              <c16:uniqueId val="{00000011-3D12-419C-AB11-D51ACBC75F4D}"/>
            </c:ext>
          </c:extLst>
        </c:ser>
        <c:dLbls>
          <c:showLegendKey val="0"/>
          <c:showVal val="0"/>
          <c:showCatName val="0"/>
          <c:showSerName val="0"/>
          <c:showPercent val="0"/>
          <c:showBubbleSize val="0"/>
        </c:dLbls>
        <c:gapWidth val="219"/>
        <c:overlap val="-27"/>
        <c:axId val="80000687"/>
        <c:axId val="79997807"/>
      </c:barChart>
      <c:catAx>
        <c:axId val="80000687"/>
        <c:scaling>
          <c:orientation val="minMax"/>
        </c:scaling>
        <c:delete val="0"/>
        <c:axPos val="b"/>
        <c:numFmt formatCode="General" sourceLinked="1"/>
        <c:majorTickMark val="out"/>
        <c:minorTickMark val="none"/>
        <c:tickLblPos val="none"/>
        <c:spPr>
          <a:noFill/>
          <a:ln w="12700"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997807"/>
        <c:crosses val="autoZero"/>
        <c:auto val="1"/>
        <c:lblAlgn val="ctr"/>
        <c:lblOffset val="100"/>
        <c:noMultiLvlLbl val="0"/>
      </c:catAx>
      <c:valAx>
        <c:axId val="79997807"/>
        <c:scaling>
          <c:orientation val="minMax"/>
          <c:max val="1"/>
        </c:scaling>
        <c:delete val="0"/>
        <c:axPos val="l"/>
        <c:title>
          <c:tx>
            <c:rich>
              <a:bodyPr rot="-5400000" spcFirstLastPara="1" vertOverflow="ellipsis" vert="horz" wrap="square" anchor="ctr" anchorCtr="1"/>
              <a:lstStyle/>
              <a:p>
                <a:pPr>
                  <a:defRPr sz="1330" b="1" i="0" u="none" strike="noStrike" kern="1200" baseline="0">
                    <a:solidFill>
                      <a:schemeClr val="tx1"/>
                    </a:solidFill>
                    <a:latin typeface="Arial" panose="020B0604020202020204" pitchFamily="34" charset="0"/>
                    <a:ea typeface="+mn-ea"/>
                    <a:cs typeface="Arial" panose="020B0604020202020204" pitchFamily="34" charset="0"/>
                  </a:defRPr>
                </a:pPr>
                <a:r>
                  <a:rPr lang="en-US" b="1" dirty="0">
                    <a:solidFill>
                      <a:schemeClr val="tx1"/>
                    </a:solidFill>
                    <a:latin typeface="Arial" panose="020B0604020202020204" pitchFamily="34" charset="0"/>
                    <a:cs typeface="Arial" panose="020B0604020202020204" pitchFamily="34" charset="0"/>
                  </a:rPr>
                  <a:t>Participants</a:t>
                </a:r>
                <a:r>
                  <a:rPr lang="en-US" b="1" baseline="0" dirty="0">
                    <a:solidFill>
                      <a:schemeClr val="tx1"/>
                    </a:solidFill>
                    <a:latin typeface="Arial" panose="020B0604020202020204" pitchFamily="34" charset="0"/>
                    <a:cs typeface="Arial" panose="020B0604020202020204" pitchFamily="34" charset="0"/>
                  </a:rPr>
                  <a:t> (%)</a:t>
                </a:r>
                <a:endParaRPr lang="en-IN" b="1"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330" b="1" i="0" u="none" strike="noStrike" kern="1200" baseline="0">
                  <a:solidFill>
                    <a:schemeClr val="tx1"/>
                  </a:solidFill>
                  <a:latin typeface="Arial" panose="020B0604020202020204" pitchFamily="34" charset="0"/>
                  <a:ea typeface="+mn-ea"/>
                  <a:cs typeface="Arial" panose="020B0604020202020204" pitchFamily="34" charset="0"/>
                </a:defRPr>
              </a:pPr>
              <a:endParaRPr lang="en-IN"/>
            </a:p>
          </c:txPr>
        </c:title>
        <c:numFmt formatCode="0%"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0000687"/>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US" sz="1200" b="1">
                <a:solidFill>
                  <a:schemeClr val="tx1"/>
                </a:solidFill>
                <a:latin typeface="Arial" panose="020B0604020202020204" pitchFamily="34" charset="0"/>
                <a:cs typeface="Arial" panose="020B0604020202020204" pitchFamily="34" charset="0"/>
              </a:rPr>
              <a:t>Time-averaged</a:t>
            </a:r>
            <a:r>
              <a:rPr lang="en-US" sz="1200" b="1" baseline="0">
                <a:solidFill>
                  <a:schemeClr val="tx1"/>
                </a:solidFill>
                <a:latin typeface="Arial" panose="020B0604020202020204" pitchFamily="34" charset="0"/>
                <a:cs typeface="Arial" panose="020B0604020202020204" pitchFamily="34" charset="0"/>
              </a:rPr>
              <a:t> hsCRP &lt;2 mg/L</a:t>
            </a:r>
            <a:endParaRPr lang="en-IN" sz="1200" b="1">
              <a:solidFill>
                <a:schemeClr val="tx1"/>
              </a:solidFill>
              <a:latin typeface="Arial" panose="020B0604020202020204" pitchFamily="34" charset="0"/>
              <a:cs typeface="Arial" panose="020B0604020202020204" pitchFamily="34" charset="0"/>
            </a:endParaRPr>
          </a:p>
        </c:rich>
      </c:tx>
      <c:layout>
        <c:manualLayout>
          <c:xMode val="edge"/>
          <c:yMode val="edge"/>
          <c:x val="0.32488013599498966"/>
          <c:y val="3.2067144054700993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IN"/>
        </a:p>
      </c:txPr>
    </c:title>
    <c:autoTitleDeleted val="0"/>
    <c:plotArea>
      <c:layout/>
      <c:barChart>
        <c:barDir val="col"/>
        <c:grouping val="clustered"/>
        <c:varyColors val="0"/>
        <c:ser>
          <c:idx val="0"/>
          <c:order val="0"/>
          <c:tx>
            <c:strRef>
              <c:f>Sheet1!$B$1</c:f>
              <c:strCache>
                <c:ptCount val="1"/>
                <c:pt idx="0">
                  <c:v>Day 90</c:v>
                </c:pt>
              </c:strCache>
            </c:strRef>
          </c:tx>
          <c:spPr>
            <a:solidFill>
              <a:schemeClr val="accent1"/>
            </a:solidFill>
            <a:ln>
              <a:noFill/>
            </a:ln>
            <a:effectLst/>
          </c:spPr>
          <c:invertIfNegative val="0"/>
          <c:dPt>
            <c:idx val="0"/>
            <c:invertIfNegative val="0"/>
            <c:bubble3D val="0"/>
            <c:spPr>
              <a:solidFill>
                <a:srgbClr val="878787"/>
              </a:solidFill>
              <a:ln>
                <a:noFill/>
              </a:ln>
              <a:effectLst/>
            </c:spPr>
            <c:extLst>
              <c:ext xmlns:c16="http://schemas.microsoft.com/office/drawing/2014/chart" uri="{C3380CC4-5D6E-409C-BE32-E72D297353CC}">
                <c16:uniqueId val="{00000001-4C6E-4AC8-9B7E-1612D0D075EF}"/>
              </c:ext>
            </c:extLst>
          </c:dPt>
          <c:dPt>
            <c:idx val="1"/>
            <c:invertIfNegative val="0"/>
            <c:bubble3D val="0"/>
            <c:spPr>
              <a:solidFill>
                <a:srgbClr val="0CA8AC"/>
              </a:solidFill>
              <a:ln>
                <a:noFill/>
              </a:ln>
              <a:effectLst/>
            </c:spPr>
            <c:extLst>
              <c:ext xmlns:c16="http://schemas.microsoft.com/office/drawing/2014/chart" uri="{C3380CC4-5D6E-409C-BE32-E72D297353CC}">
                <c16:uniqueId val="{00000003-4C6E-4AC8-9B7E-1612D0D075EF}"/>
              </c:ext>
            </c:extLst>
          </c:dPt>
          <c:dPt>
            <c:idx val="2"/>
            <c:invertIfNegative val="0"/>
            <c:bubble3D val="0"/>
            <c:spPr>
              <a:solidFill>
                <a:srgbClr val="1A3D68"/>
              </a:solidFill>
              <a:ln>
                <a:noFill/>
              </a:ln>
              <a:effectLst/>
            </c:spPr>
            <c:extLst>
              <c:ext xmlns:c16="http://schemas.microsoft.com/office/drawing/2014/chart" uri="{C3380CC4-5D6E-409C-BE32-E72D297353CC}">
                <c16:uniqueId val="{00000005-4C6E-4AC8-9B7E-1612D0D075EF}"/>
              </c:ext>
            </c:extLst>
          </c:dPt>
          <c:dPt>
            <c:idx val="3"/>
            <c:invertIfNegative val="0"/>
            <c:bubble3D val="0"/>
            <c:spPr>
              <a:solidFill>
                <a:srgbClr val="F68E98"/>
              </a:solidFill>
              <a:ln>
                <a:noFill/>
              </a:ln>
              <a:effectLst/>
            </c:spPr>
            <c:extLst>
              <c:ext xmlns:c16="http://schemas.microsoft.com/office/drawing/2014/chart" uri="{C3380CC4-5D6E-409C-BE32-E72D297353CC}">
                <c16:uniqueId val="{00000007-4C6E-4AC8-9B7E-1612D0D075EF}"/>
              </c:ext>
            </c:extLst>
          </c:dPt>
          <c:dLbls>
            <c:dLbl>
              <c:idx val="1"/>
              <c:layout>
                <c:manualLayout>
                  <c:x val="2.7849851145834467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C6E-4AC8-9B7E-1612D0D075E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 D</c:v>
                </c:pt>
              </c:strCache>
            </c:strRef>
          </c:cat>
          <c:val>
            <c:numRef>
              <c:f>Sheet1!$B$2:$B$5</c:f>
              <c:numCache>
                <c:formatCode>0%</c:formatCode>
                <c:ptCount val="4"/>
                <c:pt idx="0">
                  <c:v>0.26</c:v>
                </c:pt>
                <c:pt idx="1">
                  <c:v>0.81</c:v>
                </c:pt>
                <c:pt idx="2">
                  <c:v>0.8</c:v>
                </c:pt>
                <c:pt idx="3">
                  <c:v>0.88</c:v>
                </c:pt>
              </c:numCache>
            </c:numRef>
          </c:val>
          <c:extLst>
            <c:ext xmlns:c16="http://schemas.microsoft.com/office/drawing/2014/chart" uri="{C3380CC4-5D6E-409C-BE32-E72D297353CC}">
              <c16:uniqueId val="{00000008-4C6E-4AC8-9B7E-1612D0D075EF}"/>
            </c:ext>
          </c:extLst>
        </c:ser>
        <c:ser>
          <c:idx val="1"/>
          <c:order val="1"/>
          <c:tx>
            <c:strRef>
              <c:f>Sheet1!$C$1</c:f>
              <c:strCache>
                <c:ptCount val="1"/>
                <c:pt idx="0">
                  <c:v>Day 180</c:v>
                </c:pt>
              </c:strCache>
            </c:strRef>
          </c:tx>
          <c:spPr>
            <a:pattFill prst="pct5">
              <a:fgClr>
                <a:schemeClr val="accent1"/>
              </a:fgClr>
              <a:bgClr>
                <a:schemeClr val="bg1"/>
              </a:bgClr>
            </a:pattFill>
            <a:ln>
              <a:solidFill>
                <a:schemeClr val="tx1">
                  <a:lumMod val="50000"/>
                  <a:lumOff val="50000"/>
                </a:schemeClr>
              </a:solidFill>
            </a:ln>
            <a:effectLst/>
          </c:spPr>
          <c:invertIfNegative val="0"/>
          <c:dPt>
            <c:idx val="0"/>
            <c:invertIfNegative val="0"/>
            <c:bubble3D val="0"/>
            <c:spPr>
              <a:pattFill prst="wdUpDiag">
                <a:fgClr>
                  <a:srgbClr val="878787"/>
                </a:fgClr>
                <a:bgClr>
                  <a:schemeClr val="bg1"/>
                </a:bgClr>
              </a:pattFill>
              <a:ln>
                <a:solidFill>
                  <a:schemeClr val="tx1">
                    <a:lumMod val="50000"/>
                    <a:lumOff val="50000"/>
                  </a:schemeClr>
                </a:solidFill>
              </a:ln>
              <a:effectLst/>
            </c:spPr>
            <c:extLst>
              <c:ext xmlns:c16="http://schemas.microsoft.com/office/drawing/2014/chart" uri="{C3380CC4-5D6E-409C-BE32-E72D297353CC}">
                <c16:uniqueId val="{0000000A-4C6E-4AC8-9B7E-1612D0D075EF}"/>
              </c:ext>
            </c:extLst>
          </c:dPt>
          <c:dPt>
            <c:idx val="1"/>
            <c:invertIfNegative val="0"/>
            <c:bubble3D val="0"/>
            <c:spPr>
              <a:pattFill prst="wdUpDiag">
                <a:fgClr>
                  <a:srgbClr val="0CA8AC"/>
                </a:fgClr>
                <a:bgClr>
                  <a:schemeClr val="bg1"/>
                </a:bgClr>
              </a:pattFill>
              <a:ln>
                <a:solidFill>
                  <a:srgbClr val="0CA8AC"/>
                </a:solidFill>
              </a:ln>
              <a:effectLst/>
            </c:spPr>
            <c:extLst>
              <c:ext xmlns:c16="http://schemas.microsoft.com/office/drawing/2014/chart" uri="{C3380CC4-5D6E-409C-BE32-E72D297353CC}">
                <c16:uniqueId val="{0000000C-4C6E-4AC8-9B7E-1612D0D075EF}"/>
              </c:ext>
            </c:extLst>
          </c:dPt>
          <c:dPt>
            <c:idx val="2"/>
            <c:invertIfNegative val="0"/>
            <c:bubble3D val="0"/>
            <c:spPr>
              <a:pattFill prst="wdUpDiag">
                <a:fgClr>
                  <a:srgbClr val="1A3D68"/>
                </a:fgClr>
                <a:bgClr>
                  <a:schemeClr val="bg1"/>
                </a:bgClr>
              </a:pattFill>
              <a:ln>
                <a:solidFill>
                  <a:srgbClr val="1A3D68"/>
                </a:solidFill>
              </a:ln>
              <a:effectLst/>
            </c:spPr>
            <c:extLst>
              <c:ext xmlns:c16="http://schemas.microsoft.com/office/drawing/2014/chart" uri="{C3380CC4-5D6E-409C-BE32-E72D297353CC}">
                <c16:uniqueId val="{0000000E-4C6E-4AC8-9B7E-1612D0D075EF}"/>
              </c:ext>
            </c:extLst>
          </c:dPt>
          <c:dPt>
            <c:idx val="3"/>
            <c:invertIfNegative val="0"/>
            <c:bubble3D val="0"/>
            <c:spPr>
              <a:pattFill prst="wdUpDiag">
                <a:fgClr>
                  <a:srgbClr val="F68E98"/>
                </a:fgClr>
                <a:bgClr>
                  <a:schemeClr val="bg1"/>
                </a:bgClr>
              </a:pattFill>
              <a:ln>
                <a:solidFill>
                  <a:schemeClr val="tx1">
                    <a:lumMod val="50000"/>
                    <a:lumOff val="50000"/>
                  </a:schemeClr>
                </a:solidFill>
              </a:ln>
              <a:effectLst/>
            </c:spPr>
            <c:extLst>
              <c:ext xmlns:c16="http://schemas.microsoft.com/office/drawing/2014/chart" uri="{C3380CC4-5D6E-409C-BE32-E72D297353CC}">
                <c16:uniqueId val="{00000010-4C6E-4AC8-9B7E-1612D0D075EF}"/>
              </c:ext>
            </c:extLst>
          </c:dPt>
          <c:dLbls>
            <c:dLbl>
              <c:idx val="0"/>
              <c:layout>
                <c:manualLayout>
                  <c:x val="5.5699702291669958E-3"/>
                  <c:y val="5.3445240091167341E-3"/>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C6E-4AC8-9B7E-1612D0D075EF}"/>
                </c:ext>
              </c:extLst>
            </c:dLbl>
            <c:dLbl>
              <c:idx val="2"/>
              <c:layout>
                <c:manualLayout>
                  <c:x val="2.7849851145833955E-3"/>
                  <c:y val="2.672262004558411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4C6E-4AC8-9B7E-1612D0D075EF}"/>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 D</c:v>
                </c:pt>
              </c:strCache>
            </c:strRef>
          </c:cat>
          <c:val>
            <c:numRef>
              <c:f>Sheet1!$C$2:$C$5</c:f>
              <c:numCache>
                <c:formatCode>General</c:formatCode>
                <c:ptCount val="4"/>
              </c:numCache>
            </c:numRef>
          </c:val>
          <c:extLst>
            <c:ext xmlns:c16="http://schemas.microsoft.com/office/drawing/2014/chart" uri="{C3380CC4-5D6E-409C-BE32-E72D297353CC}">
              <c16:uniqueId val="{00000011-4C6E-4AC8-9B7E-1612D0D075EF}"/>
            </c:ext>
          </c:extLst>
        </c:ser>
        <c:dLbls>
          <c:showLegendKey val="0"/>
          <c:showVal val="0"/>
          <c:showCatName val="0"/>
          <c:showSerName val="0"/>
          <c:showPercent val="0"/>
          <c:showBubbleSize val="0"/>
        </c:dLbls>
        <c:gapWidth val="219"/>
        <c:overlap val="-27"/>
        <c:axId val="80000687"/>
        <c:axId val="79997807"/>
      </c:barChart>
      <c:catAx>
        <c:axId val="80000687"/>
        <c:scaling>
          <c:orientation val="minMax"/>
        </c:scaling>
        <c:delete val="0"/>
        <c:axPos val="b"/>
        <c:numFmt formatCode="General" sourceLinked="1"/>
        <c:majorTickMark val="out"/>
        <c:minorTickMark val="none"/>
        <c:tickLblPos val="none"/>
        <c:spPr>
          <a:noFill/>
          <a:ln w="12700"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997807"/>
        <c:crosses val="autoZero"/>
        <c:auto val="1"/>
        <c:lblAlgn val="ctr"/>
        <c:lblOffset val="100"/>
        <c:noMultiLvlLbl val="0"/>
      </c:catAx>
      <c:valAx>
        <c:axId val="79997807"/>
        <c:scaling>
          <c:orientation val="minMax"/>
          <c:max val="1"/>
        </c:scaling>
        <c:delete val="0"/>
        <c:axPos val="l"/>
        <c:title>
          <c:tx>
            <c:rich>
              <a:bodyPr rot="-5400000" spcFirstLastPara="1" vertOverflow="ellipsis" vert="horz" wrap="square" anchor="ctr" anchorCtr="1"/>
              <a:lstStyle/>
              <a:p>
                <a:pPr>
                  <a:defRPr sz="1330" b="1" i="0" u="none" strike="noStrike" kern="1200" baseline="0">
                    <a:solidFill>
                      <a:schemeClr val="tx1"/>
                    </a:solidFill>
                    <a:latin typeface="Arial" panose="020B0604020202020204" pitchFamily="34" charset="0"/>
                    <a:ea typeface="+mn-ea"/>
                    <a:cs typeface="Arial" panose="020B0604020202020204" pitchFamily="34" charset="0"/>
                  </a:defRPr>
                </a:pPr>
                <a:r>
                  <a:rPr lang="en-US" b="1">
                    <a:solidFill>
                      <a:schemeClr val="tx1"/>
                    </a:solidFill>
                    <a:latin typeface="Arial" panose="020B0604020202020204" pitchFamily="34" charset="0"/>
                    <a:cs typeface="Arial" panose="020B0604020202020204" pitchFamily="34" charset="0"/>
                  </a:rPr>
                  <a:t>Participants</a:t>
                </a:r>
                <a:r>
                  <a:rPr lang="en-US" b="1" baseline="0">
                    <a:solidFill>
                      <a:schemeClr val="tx1"/>
                    </a:solidFill>
                    <a:latin typeface="Arial" panose="020B0604020202020204" pitchFamily="34" charset="0"/>
                    <a:cs typeface="Arial" panose="020B0604020202020204" pitchFamily="34" charset="0"/>
                  </a:rPr>
                  <a:t> (%)</a:t>
                </a:r>
                <a:endParaRPr lang="en-IN" b="1">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330" b="1" i="0" u="none" strike="noStrike" kern="1200" baseline="0">
                  <a:solidFill>
                    <a:schemeClr val="tx1"/>
                  </a:solidFill>
                  <a:latin typeface="Arial" panose="020B0604020202020204" pitchFamily="34" charset="0"/>
                  <a:ea typeface="+mn-ea"/>
                  <a:cs typeface="Arial" panose="020B0604020202020204" pitchFamily="34" charset="0"/>
                </a:defRPr>
              </a:pPr>
              <a:endParaRPr lang="en-IN"/>
            </a:p>
          </c:txPr>
        </c:title>
        <c:numFmt formatCode="0%"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0000687"/>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US" sz="1200" b="1" dirty="0">
                <a:solidFill>
                  <a:schemeClr val="tx1"/>
                </a:solidFill>
                <a:latin typeface="Arial" panose="020B0604020202020204" pitchFamily="34" charset="0"/>
                <a:cs typeface="Arial" panose="020B0604020202020204" pitchFamily="34" charset="0"/>
              </a:rPr>
              <a:t>Time-averaged</a:t>
            </a:r>
            <a:r>
              <a:rPr lang="en-US" sz="1200" b="1" baseline="0" dirty="0">
                <a:solidFill>
                  <a:schemeClr val="tx1"/>
                </a:solidFill>
                <a:latin typeface="Arial" panose="020B0604020202020204" pitchFamily="34" charset="0"/>
                <a:cs typeface="Arial" panose="020B0604020202020204" pitchFamily="34" charset="0"/>
              </a:rPr>
              <a:t> hsCRP &lt;1 mg/L</a:t>
            </a:r>
            <a:endParaRPr lang="en-IN" sz="1200" b="1" dirty="0">
              <a:solidFill>
                <a:schemeClr val="tx1"/>
              </a:solidFill>
              <a:latin typeface="Arial" panose="020B0604020202020204" pitchFamily="34" charset="0"/>
              <a:cs typeface="Arial" panose="020B0604020202020204" pitchFamily="34" charset="0"/>
            </a:endParaRPr>
          </a:p>
        </c:rich>
      </c:tx>
      <c:layout>
        <c:manualLayout>
          <c:xMode val="edge"/>
          <c:yMode val="edge"/>
          <c:x val="0.31931016576582261"/>
          <c:y val="3.2067144054700993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IN"/>
        </a:p>
      </c:txPr>
    </c:title>
    <c:autoTitleDeleted val="0"/>
    <c:plotArea>
      <c:layout/>
      <c:barChart>
        <c:barDir val="col"/>
        <c:grouping val="clustered"/>
        <c:varyColors val="0"/>
        <c:ser>
          <c:idx val="0"/>
          <c:order val="0"/>
          <c:tx>
            <c:strRef>
              <c:f>Sheet1!$B$1</c:f>
              <c:strCache>
                <c:ptCount val="1"/>
                <c:pt idx="0">
                  <c:v>Day 90</c:v>
                </c:pt>
              </c:strCache>
            </c:strRef>
          </c:tx>
          <c:spPr>
            <a:solidFill>
              <a:schemeClr val="accent1"/>
            </a:solidFill>
            <a:ln>
              <a:noFill/>
            </a:ln>
            <a:effectLst/>
          </c:spPr>
          <c:invertIfNegative val="0"/>
          <c:dPt>
            <c:idx val="0"/>
            <c:invertIfNegative val="0"/>
            <c:bubble3D val="0"/>
            <c:spPr>
              <a:solidFill>
                <a:srgbClr val="878787"/>
              </a:solidFill>
              <a:ln>
                <a:noFill/>
              </a:ln>
              <a:effectLst/>
            </c:spPr>
            <c:extLst>
              <c:ext xmlns:c16="http://schemas.microsoft.com/office/drawing/2014/chart" uri="{C3380CC4-5D6E-409C-BE32-E72D297353CC}">
                <c16:uniqueId val="{00000001-F610-42A2-AD8F-F35194480642}"/>
              </c:ext>
            </c:extLst>
          </c:dPt>
          <c:dPt>
            <c:idx val="1"/>
            <c:invertIfNegative val="0"/>
            <c:bubble3D val="0"/>
            <c:spPr>
              <a:solidFill>
                <a:srgbClr val="0CA8AC"/>
              </a:solidFill>
              <a:ln>
                <a:noFill/>
              </a:ln>
              <a:effectLst/>
            </c:spPr>
            <c:extLst>
              <c:ext xmlns:c16="http://schemas.microsoft.com/office/drawing/2014/chart" uri="{C3380CC4-5D6E-409C-BE32-E72D297353CC}">
                <c16:uniqueId val="{00000003-F610-42A2-AD8F-F35194480642}"/>
              </c:ext>
            </c:extLst>
          </c:dPt>
          <c:dPt>
            <c:idx val="2"/>
            <c:invertIfNegative val="0"/>
            <c:bubble3D val="0"/>
            <c:spPr>
              <a:solidFill>
                <a:srgbClr val="1A3D68"/>
              </a:solidFill>
              <a:ln>
                <a:noFill/>
              </a:ln>
              <a:effectLst/>
            </c:spPr>
            <c:extLst>
              <c:ext xmlns:c16="http://schemas.microsoft.com/office/drawing/2014/chart" uri="{C3380CC4-5D6E-409C-BE32-E72D297353CC}">
                <c16:uniqueId val="{00000005-F610-42A2-AD8F-F35194480642}"/>
              </c:ext>
            </c:extLst>
          </c:dPt>
          <c:dPt>
            <c:idx val="3"/>
            <c:invertIfNegative val="0"/>
            <c:bubble3D val="0"/>
            <c:spPr>
              <a:solidFill>
                <a:srgbClr val="F68E98"/>
              </a:solidFill>
              <a:ln>
                <a:noFill/>
              </a:ln>
              <a:effectLst/>
            </c:spPr>
            <c:extLst>
              <c:ext xmlns:c16="http://schemas.microsoft.com/office/drawing/2014/chart" uri="{C3380CC4-5D6E-409C-BE32-E72D297353CC}">
                <c16:uniqueId val="{00000007-F610-42A2-AD8F-F35194480642}"/>
              </c:ext>
            </c:extLst>
          </c:dPt>
          <c:dLbls>
            <c:dLbl>
              <c:idx val="1"/>
              <c:layout>
                <c:manualLayout>
                  <c:x val="2.7849851145834467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610-42A2-AD8F-F3519448064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 D</c:v>
                </c:pt>
              </c:strCache>
            </c:strRef>
          </c:cat>
          <c:val>
            <c:numRef>
              <c:f>Sheet1!$B$2:$B$5</c:f>
              <c:numCache>
                <c:formatCode>0%</c:formatCode>
                <c:ptCount val="4"/>
                <c:pt idx="0">
                  <c:v>0</c:v>
                </c:pt>
                <c:pt idx="1">
                  <c:v>0.52</c:v>
                </c:pt>
                <c:pt idx="2">
                  <c:v>0.67</c:v>
                </c:pt>
                <c:pt idx="3">
                  <c:v>0.59</c:v>
                </c:pt>
              </c:numCache>
            </c:numRef>
          </c:val>
          <c:extLst>
            <c:ext xmlns:c16="http://schemas.microsoft.com/office/drawing/2014/chart" uri="{C3380CC4-5D6E-409C-BE32-E72D297353CC}">
              <c16:uniqueId val="{00000008-F610-42A2-AD8F-F35194480642}"/>
            </c:ext>
          </c:extLst>
        </c:ser>
        <c:ser>
          <c:idx val="1"/>
          <c:order val="1"/>
          <c:tx>
            <c:strRef>
              <c:f>Sheet1!$C$1</c:f>
              <c:strCache>
                <c:ptCount val="1"/>
                <c:pt idx="0">
                  <c:v>Day 180</c:v>
                </c:pt>
              </c:strCache>
            </c:strRef>
          </c:tx>
          <c:spPr>
            <a:pattFill prst="pct5">
              <a:fgClr>
                <a:schemeClr val="accent1"/>
              </a:fgClr>
              <a:bgClr>
                <a:schemeClr val="bg1"/>
              </a:bgClr>
            </a:pattFill>
            <a:ln>
              <a:solidFill>
                <a:schemeClr val="tx1">
                  <a:lumMod val="50000"/>
                  <a:lumOff val="50000"/>
                </a:schemeClr>
              </a:solidFill>
            </a:ln>
            <a:effectLst/>
          </c:spPr>
          <c:invertIfNegative val="0"/>
          <c:dPt>
            <c:idx val="0"/>
            <c:invertIfNegative val="0"/>
            <c:bubble3D val="0"/>
            <c:spPr>
              <a:pattFill prst="wdUpDiag">
                <a:fgClr>
                  <a:srgbClr val="878787"/>
                </a:fgClr>
                <a:bgClr>
                  <a:schemeClr val="bg1"/>
                </a:bgClr>
              </a:pattFill>
              <a:ln>
                <a:solidFill>
                  <a:schemeClr val="tx1">
                    <a:lumMod val="50000"/>
                    <a:lumOff val="50000"/>
                  </a:schemeClr>
                </a:solidFill>
              </a:ln>
              <a:effectLst/>
            </c:spPr>
            <c:extLst>
              <c:ext xmlns:c16="http://schemas.microsoft.com/office/drawing/2014/chart" uri="{C3380CC4-5D6E-409C-BE32-E72D297353CC}">
                <c16:uniqueId val="{0000000A-F610-42A2-AD8F-F35194480642}"/>
              </c:ext>
            </c:extLst>
          </c:dPt>
          <c:dPt>
            <c:idx val="1"/>
            <c:invertIfNegative val="0"/>
            <c:bubble3D val="0"/>
            <c:spPr>
              <a:pattFill prst="wdUpDiag">
                <a:fgClr>
                  <a:srgbClr val="0CA8AC"/>
                </a:fgClr>
                <a:bgClr>
                  <a:schemeClr val="bg1"/>
                </a:bgClr>
              </a:pattFill>
              <a:ln>
                <a:solidFill>
                  <a:srgbClr val="0CA8AC"/>
                </a:solidFill>
              </a:ln>
              <a:effectLst/>
            </c:spPr>
            <c:extLst>
              <c:ext xmlns:c16="http://schemas.microsoft.com/office/drawing/2014/chart" uri="{C3380CC4-5D6E-409C-BE32-E72D297353CC}">
                <c16:uniqueId val="{0000000C-F610-42A2-AD8F-F35194480642}"/>
              </c:ext>
            </c:extLst>
          </c:dPt>
          <c:dPt>
            <c:idx val="2"/>
            <c:invertIfNegative val="0"/>
            <c:bubble3D val="0"/>
            <c:spPr>
              <a:pattFill prst="wdUpDiag">
                <a:fgClr>
                  <a:srgbClr val="1A3D68"/>
                </a:fgClr>
                <a:bgClr>
                  <a:schemeClr val="bg1"/>
                </a:bgClr>
              </a:pattFill>
              <a:ln>
                <a:solidFill>
                  <a:srgbClr val="1A3D68"/>
                </a:solidFill>
              </a:ln>
              <a:effectLst/>
            </c:spPr>
            <c:extLst>
              <c:ext xmlns:c16="http://schemas.microsoft.com/office/drawing/2014/chart" uri="{C3380CC4-5D6E-409C-BE32-E72D297353CC}">
                <c16:uniqueId val="{0000000E-F610-42A2-AD8F-F35194480642}"/>
              </c:ext>
            </c:extLst>
          </c:dPt>
          <c:dPt>
            <c:idx val="3"/>
            <c:invertIfNegative val="0"/>
            <c:bubble3D val="0"/>
            <c:spPr>
              <a:pattFill prst="wdUpDiag">
                <a:fgClr>
                  <a:srgbClr val="F68E98"/>
                </a:fgClr>
                <a:bgClr>
                  <a:schemeClr val="bg1"/>
                </a:bgClr>
              </a:pattFill>
              <a:ln>
                <a:solidFill>
                  <a:schemeClr val="tx1">
                    <a:lumMod val="50000"/>
                    <a:lumOff val="50000"/>
                  </a:schemeClr>
                </a:solidFill>
              </a:ln>
              <a:effectLst/>
            </c:spPr>
            <c:extLst>
              <c:ext xmlns:c16="http://schemas.microsoft.com/office/drawing/2014/chart" uri="{C3380CC4-5D6E-409C-BE32-E72D297353CC}">
                <c16:uniqueId val="{00000010-F610-42A2-AD8F-F35194480642}"/>
              </c:ext>
            </c:extLst>
          </c:dPt>
          <c:dLbls>
            <c:dLbl>
              <c:idx val="0"/>
              <c:layout>
                <c:manualLayout>
                  <c:x val="5.5699702291669958E-3"/>
                  <c:y val="5.3445240091167341E-3"/>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610-42A2-AD8F-F35194480642}"/>
                </c:ext>
              </c:extLst>
            </c:dLbl>
            <c:dLbl>
              <c:idx val="2"/>
              <c:layout>
                <c:manualLayout>
                  <c:x val="2.7849851145833955E-3"/>
                  <c:y val="2.672262004558411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F610-42A2-AD8F-F3519448064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 D</c:v>
                </c:pt>
              </c:strCache>
            </c:strRef>
          </c:cat>
          <c:val>
            <c:numRef>
              <c:f>Sheet1!$C$2:$C$5</c:f>
              <c:numCache>
                <c:formatCode>General</c:formatCode>
                <c:ptCount val="4"/>
              </c:numCache>
            </c:numRef>
          </c:val>
          <c:extLst>
            <c:ext xmlns:c16="http://schemas.microsoft.com/office/drawing/2014/chart" uri="{C3380CC4-5D6E-409C-BE32-E72D297353CC}">
              <c16:uniqueId val="{00000011-F610-42A2-AD8F-F35194480642}"/>
            </c:ext>
          </c:extLst>
        </c:ser>
        <c:dLbls>
          <c:showLegendKey val="0"/>
          <c:showVal val="0"/>
          <c:showCatName val="0"/>
          <c:showSerName val="0"/>
          <c:showPercent val="0"/>
          <c:showBubbleSize val="0"/>
        </c:dLbls>
        <c:gapWidth val="219"/>
        <c:overlap val="-27"/>
        <c:axId val="80000687"/>
        <c:axId val="79997807"/>
      </c:barChart>
      <c:catAx>
        <c:axId val="80000687"/>
        <c:scaling>
          <c:orientation val="minMax"/>
        </c:scaling>
        <c:delete val="0"/>
        <c:axPos val="b"/>
        <c:numFmt formatCode="General" sourceLinked="1"/>
        <c:majorTickMark val="out"/>
        <c:minorTickMark val="none"/>
        <c:tickLblPos val="none"/>
        <c:spPr>
          <a:noFill/>
          <a:ln w="12700"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997807"/>
        <c:crosses val="autoZero"/>
        <c:auto val="1"/>
        <c:lblAlgn val="ctr"/>
        <c:lblOffset val="100"/>
        <c:noMultiLvlLbl val="0"/>
      </c:catAx>
      <c:valAx>
        <c:axId val="79997807"/>
        <c:scaling>
          <c:orientation val="minMax"/>
          <c:max val="1"/>
        </c:scaling>
        <c:delete val="0"/>
        <c:axPos val="l"/>
        <c:title>
          <c:tx>
            <c:rich>
              <a:bodyPr rot="-5400000" spcFirstLastPara="1" vertOverflow="ellipsis" vert="horz" wrap="square" anchor="ctr" anchorCtr="1"/>
              <a:lstStyle/>
              <a:p>
                <a:pPr>
                  <a:defRPr sz="1330" b="1" i="0" u="none" strike="noStrike" kern="1200" baseline="0">
                    <a:solidFill>
                      <a:schemeClr val="tx1"/>
                    </a:solidFill>
                    <a:latin typeface="Arial" panose="020B0604020202020204" pitchFamily="34" charset="0"/>
                    <a:ea typeface="+mn-ea"/>
                    <a:cs typeface="Arial" panose="020B0604020202020204" pitchFamily="34" charset="0"/>
                  </a:defRPr>
                </a:pPr>
                <a:r>
                  <a:rPr lang="en-US" b="1" dirty="0">
                    <a:solidFill>
                      <a:schemeClr val="tx1"/>
                    </a:solidFill>
                    <a:latin typeface="Arial" panose="020B0604020202020204" pitchFamily="34" charset="0"/>
                    <a:cs typeface="Arial" panose="020B0604020202020204" pitchFamily="34" charset="0"/>
                  </a:rPr>
                  <a:t>Participants</a:t>
                </a:r>
                <a:r>
                  <a:rPr lang="en-US" b="1" baseline="0" dirty="0">
                    <a:solidFill>
                      <a:schemeClr val="tx1"/>
                    </a:solidFill>
                    <a:latin typeface="Arial" panose="020B0604020202020204" pitchFamily="34" charset="0"/>
                    <a:cs typeface="Arial" panose="020B0604020202020204" pitchFamily="34" charset="0"/>
                  </a:rPr>
                  <a:t> (%)</a:t>
                </a:r>
                <a:endParaRPr lang="en-IN" b="1"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330" b="1" i="0" u="none" strike="noStrike" kern="1200" baseline="0">
                  <a:solidFill>
                    <a:schemeClr val="tx1"/>
                  </a:solidFill>
                  <a:latin typeface="Arial" panose="020B0604020202020204" pitchFamily="34" charset="0"/>
                  <a:ea typeface="+mn-ea"/>
                  <a:cs typeface="Arial" panose="020B0604020202020204" pitchFamily="34" charset="0"/>
                </a:defRPr>
              </a:pPr>
              <a:endParaRPr lang="en-IN"/>
            </a:p>
          </c:txPr>
        </c:title>
        <c:numFmt formatCode="0%"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0000687"/>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US" sz="1200" b="1" dirty="0">
                <a:solidFill>
                  <a:schemeClr val="tx1"/>
                </a:solidFill>
                <a:latin typeface="Arial" panose="020B0604020202020204" pitchFamily="34" charset="0"/>
                <a:cs typeface="Arial" panose="020B0604020202020204" pitchFamily="34" charset="0"/>
              </a:rPr>
              <a:t>Time-averaged</a:t>
            </a:r>
            <a:r>
              <a:rPr lang="en-US" sz="1200" b="1" baseline="0" dirty="0">
                <a:solidFill>
                  <a:schemeClr val="tx1"/>
                </a:solidFill>
                <a:latin typeface="Arial" panose="020B0604020202020204" pitchFamily="34" charset="0"/>
                <a:cs typeface="Arial" panose="020B0604020202020204" pitchFamily="34" charset="0"/>
              </a:rPr>
              <a:t> hsCRP &lt;2 mg/L</a:t>
            </a:r>
            <a:endParaRPr lang="en-IN" sz="1200" b="1" dirty="0">
              <a:solidFill>
                <a:schemeClr val="tx1"/>
              </a:solidFill>
              <a:latin typeface="Arial" panose="020B0604020202020204" pitchFamily="34" charset="0"/>
              <a:cs typeface="Arial" panose="020B0604020202020204" pitchFamily="34" charset="0"/>
            </a:endParaRPr>
          </a:p>
        </c:rich>
      </c:tx>
      <c:layout>
        <c:manualLayout>
          <c:xMode val="edge"/>
          <c:yMode val="edge"/>
          <c:x val="0.32488013599498966"/>
          <c:y val="3.2067144054700993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IN"/>
        </a:p>
      </c:txPr>
    </c:title>
    <c:autoTitleDeleted val="0"/>
    <c:plotArea>
      <c:layout/>
      <c:barChart>
        <c:barDir val="col"/>
        <c:grouping val="clustered"/>
        <c:varyColors val="0"/>
        <c:ser>
          <c:idx val="0"/>
          <c:order val="0"/>
          <c:tx>
            <c:strRef>
              <c:f>Sheet1!$B$1</c:f>
              <c:strCache>
                <c:ptCount val="1"/>
                <c:pt idx="0">
                  <c:v>Day 90</c:v>
                </c:pt>
              </c:strCache>
            </c:strRef>
          </c:tx>
          <c:spPr>
            <a:solidFill>
              <a:schemeClr val="accent1"/>
            </a:solidFill>
            <a:ln>
              <a:noFill/>
            </a:ln>
            <a:effectLst/>
          </c:spPr>
          <c:invertIfNegative val="0"/>
          <c:dPt>
            <c:idx val="0"/>
            <c:invertIfNegative val="0"/>
            <c:bubble3D val="0"/>
            <c:spPr>
              <a:solidFill>
                <a:srgbClr val="878787"/>
              </a:solidFill>
              <a:ln>
                <a:noFill/>
              </a:ln>
              <a:effectLst/>
            </c:spPr>
            <c:extLst>
              <c:ext xmlns:c16="http://schemas.microsoft.com/office/drawing/2014/chart" uri="{C3380CC4-5D6E-409C-BE32-E72D297353CC}">
                <c16:uniqueId val="{00000001-6BB9-4931-8A5F-353D8755AF45}"/>
              </c:ext>
            </c:extLst>
          </c:dPt>
          <c:dPt>
            <c:idx val="1"/>
            <c:invertIfNegative val="0"/>
            <c:bubble3D val="0"/>
            <c:spPr>
              <a:solidFill>
                <a:srgbClr val="0CA8AC"/>
              </a:solidFill>
              <a:ln>
                <a:noFill/>
              </a:ln>
              <a:effectLst/>
            </c:spPr>
            <c:extLst>
              <c:ext xmlns:c16="http://schemas.microsoft.com/office/drawing/2014/chart" uri="{C3380CC4-5D6E-409C-BE32-E72D297353CC}">
                <c16:uniqueId val="{00000003-6BB9-4931-8A5F-353D8755AF45}"/>
              </c:ext>
            </c:extLst>
          </c:dPt>
          <c:dPt>
            <c:idx val="2"/>
            <c:invertIfNegative val="0"/>
            <c:bubble3D val="0"/>
            <c:spPr>
              <a:solidFill>
                <a:srgbClr val="1A3D68"/>
              </a:solidFill>
              <a:ln>
                <a:noFill/>
              </a:ln>
              <a:effectLst/>
            </c:spPr>
            <c:extLst>
              <c:ext xmlns:c16="http://schemas.microsoft.com/office/drawing/2014/chart" uri="{C3380CC4-5D6E-409C-BE32-E72D297353CC}">
                <c16:uniqueId val="{00000005-6BB9-4931-8A5F-353D8755AF45}"/>
              </c:ext>
            </c:extLst>
          </c:dPt>
          <c:dPt>
            <c:idx val="3"/>
            <c:invertIfNegative val="0"/>
            <c:bubble3D val="0"/>
            <c:spPr>
              <a:solidFill>
                <a:srgbClr val="F68E98"/>
              </a:solidFill>
              <a:ln>
                <a:noFill/>
              </a:ln>
              <a:effectLst/>
            </c:spPr>
            <c:extLst>
              <c:ext xmlns:c16="http://schemas.microsoft.com/office/drawing/2014/chart" uri="{C3380CC4-5D6E-409C-BE32-E72D297353CC}">
                <c16:uniqueId val="{00000007-6BB9-4931-8A5F-353D8755AF45}"/>
              </c:ext>
            </c:extLst>
          </c:dPt>
          <c:dLbls>
            <c:dLbl>
              <c:idx val="1"/>
              <c:layout>
                <c:manualLayout>
                  <c:x val="2.7849851145834467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BB9-4931-8A5F-353D8755AF4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 D</c:v>
                </c:pt>
              </c:strCache>
            </c:strRef>
          </c:cat>
          <c:val>
            <c:numRef>
              <c:f>Sheet1!$B$2:$B$5</c:f>
              <c:numCache>
                <c:formatCode>0%</c:formatCode>
                <c:ptCount val="4"/>
                <c:pt idx="0">
                  <c:v>0.26</c:v>
                </c:pt>
                <c:pt idx="1">
                  <c:v>0.81</c:v>
                </c:pt>
                <c:pt idx="2">
                  <c:v>0.8</c:v>
                </c:pt>
                <c:pt idx="3">
                  <c:v>0.88</c:v>
                </c:pt>
              </c:numCache>
            </c:numRef>
          </c:val>
          <c:extLst>
            <c:ext xmlns:c16="http://schemas.microsoft.com/office/drawing/2014/chart" uri="{C3380CC4-5D6E-409C-BE32-E72D297353CC}">
              <c16:uniqueId val="{00000008-6BB9-4931-8A5F-353D8755AF45}"/>
            </c:ext>
          </c:extLst>
        </c:ser>
        <c:ser>
          <c:idx val="1"/>
          <c:order val="1"/>
          <c:tx>
            <c:strRef>
              <c:f>Sheet1!$C$1</c:f>
              <c:strCache>
                <c:ptCount val="1"/>
                <c:pt idx="0">
                  <c:v>Day 180</c:v>
                </c:pt>
              </c:strCache>
            </c:strRef>
          </c:tx>
          <c:spPr>
            <a:pattFill prst="pct5">
              <a:fgClr>
                <a:schemeClr val="accent1"/>
              </a:fgClr>
              <a:bgClr>
                <a:schemeClr val="bg1"/>
              </a:bgClr>
            </a:pattFill>
            <a:ln>
              <a:solidFill>
                <a:schemeClr val="tx1">
                  <a:lumMod val="50000"/>
                  <a:lumOff val="50000"/>
                </a:schemeClr>
              </a:solidFill>
            </a:ln>
            <a:effectLst/>
          </c:spPr>
          <c:invertIfNegative val="0"/>
          <c:dPt>
            <c:idx val="0"/>
            <c:invertIfNegative val="0"/>
            <c:bubble3D val="0"/>
            <c:spPr>
              <a:pattFill prst="wdUpDiag">
                <a:fgClr>
                  <a:srgbClr val="878787"/>
                </a:fgClr>
                <a:bgClr>
                  <a:schemeClr val="bg1"/>
                </a:bgClr>
              </a:pattFill>
              <a:ln>
                <a:solidFill>
                  <a:schemeClr val="tx1">
                    <a:lumMod val="50000"/>
                    <a:lumOff val="50000"/>
                  </a:schemeClr>
                </a:solidFill>
              </a:ln>
              <a:effectLst/>
            </c:spPr>
            <c:extLst>
              <c:ext xmlns:c16="http://schemas.microsoft.com/office/drawing/2014/chart" uri="{C3380CC4-5D6E-409C-BE32-E72D297353CC}">
                <c16:uniqueId val="{0000000A-6BB9-4931-8A5F-353D8755AF45}"/>
              </c:ext>
            </c:extLst>
          </c:dPt>
          <c:dPt>
            <c:idx val="1"/>
            <c:invertIfNegative val="0"/>
            <c:bubble3D val="0"/>
            <c:spPr>
              <a:pattFill prst="wdUpDiag">
                <a:fgClr>
                  <a:srgbClr val="0CA8AC"/>
                </a:fgClr>
                <a:bgClr>
                  <a:schemeClr val="bg1"/>
                </a:bgClr>
              </a:pattFill>
              <a:ln>
                <a:solidFill>
                  <a:srgbClr val="0CA8AC"/>
                </a:solidFill>
              </a:ln>
              <a:effectLst/>
            </c:spPr>
            <c:extLst>
              <c:ext xmlns:c16="http://schemas.microsoft.com/office/drawing/2014/chart" uri="{C3380CC4-5D6E-409C-BE32-E72D297353CC}">
                <c16:uniqueId val="{0000000C-6BB9-4931-8A5F-353D8755AF45}"/>
              </c:ext>
            </c:extLst>
          </c:dPt>
          <c:dPt>
            <c:idx val="2"/>
            <c:invertIfNegative val="0"/>
            <c:bubble3D val="0"/>
            <c:spPr>
              <a:pattFill prst="wdUpDiag">
                <a:fgClr>
                  <a:srgbClr val="1A3D68"/>
                </a:fgClr>
                <a:bgClr>
                  <a:schemeClr val="bg1"/>
                </a:bgClr>
              </a:pattFill>
              <a:ln>
                <a:solidFill>
                  <a:srgbClr val="1A3D68"/>
                </a:solidFill>
              </a:ln>
              <a:effectLst/>
            </c:spPr>
            <c:extLst>
              <c:ext xmlns:c16="http://schemas.microsoft.com/office/drawing/2014/chart" uri="{C3380CC4-5D6E-409C-BE32-E72D297353CC}">
                <c16:uniqueId val="{0000000E-6BB9-4931-8A5F-353D8755AF45}"/>
              </c:ext>
            </c:extLst>
          </c:dPt>
          <c:dPt>
            <c:idx val="3"/>
            <c:invertIfNegative val="0"/>
            <c:bubble3D val="0"/>
            <c:spPr>
              <a:pattFill prst="wdUpDiag">
                <a:fgClr>
                  <a:srgbClr val="F68E98"/>
                </a:fgClr>
                <a:bgClr>
                  <a:schemeClr val="bg1"/>
                </a:bgClr>
              </a:pattFill>
              <a:ln>
                <a:solidFill>
                  <a:schemeClr val="tx1">
                    <a:lumMod val="50000"/>
                    <a:lumOff val="50000"/>
                  </a:schemeClr>
                </a:solidFill>
              </a:ln>
              <a:effectLst/>
            </c:spPr>
            <c:extLst>
              <c:ext xmlns:c16="http://schemas.microsoft.com/office/drawing/2014/chart" uri="{C3380CC4-5D6E-409C-BE32-E72D297353CC}">
                <c16:uniqueId val="{00000010-6BB9-4931-8A5F-353D8755AF45}"/>
              </c:ext>
            </c:extLst>
          </c:dPt>
          <c:dLbls>
            <c:dLbl>
              <c:idx val="0"/>
              <c:layout>
                <c:manualLayout>
                  <c:x val="5.5699702291669958E-3"/>
                  <c:y val="5.3445240091167341E-3"/>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BB9-4931-8A5F-353D8755AF45}"/>
                </c:ext>
              </c:extLst>
            </c:dLbl>
            <c:dLbl>
              <c:idx val="2"/>
              <c:layout>
                <c:manualLayout>
                  <c:x val="2.7849851145834979E-3"/>
                  <c:y val="5.344524009116832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6BB9-4931-8A5F-353D8755AF4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 D</c:v>
                </c:pt>
              </c:strCache>
            </c:strRef>
          </c:cat>
          <c:val>
            <c:numRef>
              <c:f>Sheet1!$C$2:$C$5</c:f>
              <c:numCache>
                <c:formatCode>0%</c:formatCode>
                <c:ptCount val="4"/>
                <c:pt idx="0" formatCode="0.00%">
                  <c:v>6.5000000000000002E-2</c:v>
                </c:pt>
                <c:pt idx="1">
                  <c:v>0.84</c:v>
                </c:pt>
                <c:pt idx="2">
                  <c:v>0.77</c:v>
                </c:pt>
                <c:pt idx="3">
                  <c:v>0.88</c:v>
                </c:pt>
              </c:numCache>
            </c:numRef>
          </c:val>
          <c:extLst>
            <c:ext xmlns:c16="http://schemas.microsoft.com/office/drawing/2014/chart" uri="{C3380CC4-5D6E-409C-BE32-E72D297353CC}">
              <c16:uniqueId val="{00000011-6BB9-4931-8A5F-353D8755AF45}"/>
            </c:ext>
          </c:extLst>
        </c:ser>
        <c:dLbls>
          <c:showLegendKey val="0"/>
          <c:showVal val="0"/>
          <c:showCatName val="0"/>
          <c:showSerName val="0"/>
          <c:showPercent val="0"/>
          <c:showBubbleSize val="0"/>
        </c:dLbls>
        <c:gapWidth val="219"/>
        <c:overlap val="-27"/>
        <c:axId val="80000687"/>
        <c:axId val="79997807"/>
      </c:barChart>
      <c:catAx>
        <c:axId val="80000687"/>
        <c:scaling>
          <c:orientation val="minMax"/>
        </c:scaling>
        <c:delete val="0"/>
        <c:axPos val="b"/>
        <c:numFmt formatCode="General" sourceLinked="1"/>
        <c:majorTickMark val="out"/>
        <c:minorTickMark val="none"/>
        <c:tickLblPos val="none"/>
        <c:spPr>
          <a:noFill/>
          <a:ln w="12700"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997807"/>
        <c:crosses val="autoZero"/>
        <c:auto val="1"/>
        <c:lblAlgn val="ctr"/>
        <c:lblOffset val="100"/>
        <c:noMultiLvlLbl val="0"/>
      </c:catAx>
      <c:valAx>
        <c:axId val="79997807"/>
        <c:scaling>
          <c:orientation val="minMax"/>
          <c:max val="1"/>
        </c:scaling>
        <c:delete val="0"/>
        <c:axPos val="l"/>
        <c:title>
          <c:tx>
            <c:rich>
              <a:bodyPr rot="-5400000" spcFirstLastPara="1" vertOverflow="ellipsis" vert="horz" wrap="square" anchor="ctr" anchorCtr="1"/>
              <a:lstStyle/>
              <a:p>
                <a:pPr>
                  <a:defRPr sz="1330" b="1" i="0" u="none" strike="noStrike" kern="1200" baseline="0">
                    <a:solidFill>
                      <a:schemeClr val="tx1"/>
                    </a:solidFill>
                    <a:latin typeface="Arial" panose="020B0604020202020204" pitchFamily="34" charset="0"/>
                    <a:ea typeface="+mn-ea"/>
                    <a:cs typeface="Arial" panose="020B0604020202020204" pitchFamily="34" charset="0"/>
                  </a:defRPr>
                </a:pPr>
                <a:r>
                  <a:rPr lang="en-US" b="1" dirty="0">
                    <a:solidFill>
                      <a:schemeClr val="tx1"/>
                    </a:solidFill>
                    <a:latin typeface="Arial" panose="020B0604020202020204" pitchFamily="34" charset="0"/>
                    <a:cs typeface="Arial" panose="020B0604020202020204" pitchFamily="34" charset="0"/>
                  </a:rPr>
                  <a:t>Participants</a:t>
                </a:r>
                <a:r>
                  <a:rPr lang="en-US" b="1" baseline="0" dirty="0">
                    <a:solidFill>
                      <a:schemeClr val="tx1"/>
                    </a:solidFill>
                    <a:latin typeface="Arial" panose="020B0604020202020204" pitchFamily="34" charset="0"/>
                    <a:cs typeface="Arial" panose="020B0604020202020204" pitchFamily="34" charset="0"/>
                  </a:rPr>
                  <a:t> (%)</a:t>
                </a:r>
                <a:endParaRPr lang="en-IN" b="1"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330" b="1" i="0" u="none" strike="noStrike" kern="1200" baseline="0">
                  <a:solidFill>
                    <a:schemeClr val="tx1"/>
                  </a:solidFill>
                  <a:latin typeface="Arial" panose="020B0604020202020204" pitchFamily="34" charset="0"/>
                  <a:ea typeface="+mn-ea"/>
                  <a:cs typeface="Arial" panose="020B0604020202020204" pitchFamily="34" charset="0"/>
                </a:defRPr>
              </a:pPr>
              <a:endParaRPr lang="en-IN"/>
            </a:p>
          </c:txPr>
        </c:title>
        <c:numFmt formatCode="0%"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0000687"/>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US" sz="1200" b="1" dirty="0">
                <a:solidFill>
                  <a:schemeClr val="tx1"/>
                </a:solidFill>
                <a:latin typeface="Arial" panose="020B0604020202020204" pitchFamily="34" charset="0"/>
                <a:cs typeface="Arial" panose="020B0604020202020204" pitchFamily="34" charset="0"/>
              </a:rPr>
              <a:t>Time-averaged</a:t>
            </a:r>
            <a:r>
              <a:rPr lang="en-US" sz="1200" b="1" baseline="0" dirty="0">
                <a:solidFill>
                  <a:schemeClr val="tx1"/>
                </a:solidFill>
                <a:latin typeface="Arial" panose="020B0604020202020204" pitchFamily="34" charset="0"/>
                <a:cs typeface="Arial" panose="020B0604020202020204" pitchFamily="34" charset="0"/>
              </a:rPr>
              <a:t> hsCRP &lt;2 mg/L</a:t>
            </a:r>
            <a:endParaRPr lang="en-IN" sz="1200" b="1" dirty="0">
              <a:solidFill>
                <a:schemeClr val="tx1"/>
              </a:solidFill>
              <a:latin typeface="Arial" panose="020B0604020202020204" pitchFamily="34" charset="0"/>
              <a:cs typeface="Arial" panose="020B0604020202020204" pitchFamily="34" charset="0"/>
            </a:endParaRPr>
          </a:p>
        </c:rich>
      </c:tx>
      <c:layout>
        <c:manualLayout>
          <c:xMode val="edge"/>
          <c:yMode val="edge"/>
          <c:x val="0.32488013599498966"/>
          <c:y val="3.2067144054700993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IN"/>
        </a:p>
      </c:txPr>
    </c:title>
    <c:autoTitleDeleted val="0"/>
    <c:plotArea>
      <c:layout/>
      <c:barChart>
        <c:barDir val="col"/>
        <c:grouping val="clustered"/>
        <c:varyColors val="0"/>
        <c:ser>
          <c:idx val="0"/>
          <c:order val="0"/>
          <c:tx>
            <c:strRef>
              <c:f>Sheet1!$B$1</c:f>
              <c:strCache>
                <c:ptCount val="1"/>
                <c:pt idx="0">
                  <c:v>Day 90</c:v>
                </c:pt>
              </c:strCache>
            </c:strRef>
          </c:tx>
          <c:spPr>
            <a:solidFill>
              <a:schemeClr val="accent1"/>
            </a:solidFill>
            <a:ln>
              <a:noFill/>
            </a:ln>
            <a:effectLst/>
          </c:spPr>
          <c:invertIfNegative val="0"/>
          <c:dPt>
            <c:idx val="0"/>
            <c:invertIfNegative val="0"/>
            <c:bubble3D val="0"/>
            <c:spPr>
              <a:solidFill>
                <a:srgbClr val="878787"/>
              </a:solidFill>
              <a:ln>
                <a:noFill/>
              </a:ln>
              <a:effectLst/>
            </c:spPr>
            <c:extLst>
              <c:ext xmlns:c16="http://schemas.microsoft.com/office/drawing/2014/chart" uri="{C3380CC4-5D6E-409C-BE32-E72D297353CC}">
                <c16:uniqueId val="{00000001-EF38-4F98-AE7E-99D5961C7A2F}"/>
              </c:ext>
            </c:extLst>
          </c:dPt>
          <c:dPt>
            <c:idx val="1"/>
            <c:invertIfNegative val="0"/>
            <c:bubble3D val="0"/>
            <c:spPr>
              <a:solidFill>
                <a:srgbClr val="0CA8AC"/>
              </a:solidFill>
              <a:ln>
                <a:noFill/>
              </a:ln>
              <a:effectLst/>
            </c:spPr>
            <c:extLst>
              <c:ext xmlns:c16="http://schemas.microsoft.com/office/drawing/2014/chart" uri="{C3380CC4-5D6E-409C-BE32-E72D297353CC}">
                <c16:uniqueId val="{00000003-EF38-4F98-AE7E-99D5961C7A2F}"/>
              </c:ext>
            </c:extLst>
          </c:dPt>
          <c:dPt>
            <c:idx val="2"/>
            <c:invertIfNegative val="0"/>
            <c:bubble3D val="0"/>
            <c:spPr>
              <a:solidFill>
                <a:srgbClr val="1A3D68"/>
              </a:solidFill>
              <a:ln>
                <a:noFill/>
              </a:ln>
              <a:effectLst/>
            </c:spPr>
            <c:extLst>
              <c:ext xmlns:c16="http://schemas.microsoft.com/office/drawing/2014/chart" uri="{C3380CC4-5D6E-409C-BE32-E72D297353CC}">
                <c16:uniqueId val="{00000005-EF38-4F98-AE7E-99D5961C7A2F}"/>
              </c:ext>
            </c:extLst>
          </c:dPt>
          <c:dPt>
            <c:idx val="3"/>
            <c:invertIfNegative val="0"/>
            <c:bubble3D val="0"/>
            <c:spPr>
              <a:solidFill>
                <a:srgbClr val="F68E98"/>
              </a:solidFill>
              <a:ln>
                <a:noFill/>
              </a:ln>
              <a:effectLst/>
            </c:spPr>
            <c:extLst>
              <c:ext xmlns:c16="http://schemas.microsoft.com/office/drawing/2014/chart" uri="{C3380CC4-5D6E-409C-BE32-E72D297353CC}">
                <c16:uniqueId val="{00000007-EF38-4F98-AE7E-99D5961C7A2F}"/>
              </c:ext>
            </c:extLst>
          </c:dPt>
          <c:dLbls>
            <c:dLbl>
              <c:idx val="1"/>
              <c:layout>
                <c:manualLayout>
                  <c:x val="2.7849851145834467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F38-4F98-AE7E-99D5961C7A2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 D</c:v>
                </c:pt>
              </c:strCache>
            </c:strRef>
          </c:cat>
          <c:val>
            <c:numRef>
              <c:f>Sheet1!$B$2:$B$5</c:f>
              <c:numCache>
                <c:formatCode>0%</c:formatCode>
                <c:ptCount val="4"/>
                <c:pt idx="0">
                  <c:v>0.26</c:v>
                </c:pt>
                <c:pt idx="1">
                  <c:v>0.81</c:v>
                </c:pt>
                <c:pt idx="2">
                  <c:v>0.8</c:v>
                </c:pt>
                <c:pt idx="3">
                  <c:v>0.88</c:v>
                </c:pt>
              </c:numCache>
            </c:numRef>
          </c:val>
          <c:extLst>
            <c:ext xmlns:c16="http://schemas.microsoft.com/office/drawing/2014/chart" uri="{C3380CC4-5D6E-409C-BE32-E72D297353CC}">
              <c16:uniqueId val="{00000008-EF38-4F98-AE7E-99D5961C7A2F}"/>
            </c:ext>
          </c:extLst>
        </c:ser>
        <c:ser>
          <c:idx val="1"/>
          <c:order val="1"/>
          <c:tx>
            <c:strRef>
              <c:f>Sheet1!$C$1</c:f>
              <c:strCache>
                <c:ptCount val="1"/>
                <c:pt idx="0">
                  <c:v>Day 180</c:v>
                </c:pt>
              </c:strCache>
            </c:strRef>
          </c:tx>
          <c:spPr>
            <a:pattFill prst="pct5">
              <a:fgClr>
                <a:schemeClr val="accent1"/>
              </a:fgClr>
              <a:bgClr>
                <a:schemeClr val="bg1"/>
              </a:bgClr>
            </a:pattFill>
            <a:ln>
              <a:solidFill>
                <a:schemeClr val="tx1">
                  <a:lumMod val="50000"/>
                  <a:lumOff val="50000"/>
                </a:schemeClr>
              </a:solidFill>
            </a:ln>
            <a:effectLst/>
          </c:spPr>
          <c:invertIfNegative val="0"/>
          <c:dPt>
            <c:idx val="0"/>
            <c:invertIfNegative val="0"/>
            <c:bubble3D val="0"/>
            <c:spPr>
              <a:pattFill prst="wdUpDiag">
                <a:fgClr>
                  <a:srgbClr val="878787"/>
                </a:fgClr>
                <a:bgClr>
                  <a:schemeClr val="bg1"/>
                </a:bgClr>
              </a:pattFill>
              <a:ln>
                <a:solidFill>
                  <a:schemeClr val="tx1">
                    <a:lumMod val="50000"/>
                    <a:lumOff val="50000"/>
                  </a:schemeClr>
                </a:solidFill>
              </a:ln>
              <a:effectLst/>
            </c:spPr>
            <c:extLst>
              <c:ext xmlns:c16="http://schemas.microsoft.com/office/drawing/2014/chart" uri="{C3380CC4-5D6E-409C-BE32-E72D297353CC}">
                <c16:uniqueId val="{0000000A-EF38-4F98-AE7E-99D5961C7A2F}"/>
              </c:ext>
            </c:extLst>
          </c:dPt>
          <c:dPt>
            <c:idx val="1"/>
            <c:invertIfNegative val="0"/>
            <c:bubble3D val="0"/>
            <c:spPr>
              <a:pattFill prst="wdUpDiag">
                <a:fgClr>
                  <a:srgbClr val="0CA8AC"/>
                </a:fgClr>
                <a:bgClr>
                  <a:schemeClr val="bg1"/>
                </a:bgClr>
              </a:pattFill>
              <a:ln>
                <a:solidFill>
                  <a:srgbClr val="0CA8AC"/>
                </a:solidFill>
              </a:ln>
              <a:effectLst/>
            </c:spPr>
            <c:extLst>
              <c:ext xmlns:c16="http://schemas.microsoft.com/office/drawing/2014/chart" uri="{C3380CC4-5D6E-409C-BE32-E72D297353CC}">
                <c16:uniqueId val="{0000000C-EF38-4F98-AE7E-99D5961C7A2F}"/>
              </c:ext>
            </c:extLst>
          </c:dPt>
          <c:dPt>
            <c:idx val="2"/>
            <c:invertIfNegative val="0"/>
            <c:bubble3D val="0"/>
            <c:spPr>
              <a:pattFill prst="wdUpDiag">
                <a:fgClr>
                  <a:srgbClr val="1A3D68"/>
                </a:fgClr>
                <a:bgClr>
                  <a:schemeClr val="bg1"/>
                </a:bgClr>
              </a:pattFill>
              <a:ln>
                <a:solidFill>
                  <a:srgbClr val="1A3D68"/>
                </a:solidFill>
              </a:ln>
              <a:effectLst/>
            </c:spPr>
            <c:extLst>
              <c:ext xmlns:c16="http://schemas.microsoft.com/office/drawing/2014/chart" uri="{C3380CC4-5D6E-409C-BE32-E72D297353CC}">
                <c16:uniqueId val="{0000000E-EF38-4F98-AE7E-99D5961C7A2F}"/>
              </c:ext>
            </c:extLst>
          </c:dPt>
          <c:dPt>
            <c:idx val="3"/>
            <c:invertIfNegative val="0"/>
            <c:bubble3D val="0"/>
            <c:spPr>
              <a:pattFill prst="wdUpDiag">
                <a:fgClr>
                  <a:srgbClr val="F68E98"/>
                </a:fgClr>
                <a:bgClr>
                  <a:schemeClr val="bg1"/>
                </a:bgClr>
              </a:pattFill>
              <a:ln>
                <a:solidFill>
                  <a:schemeClr val="tx1">
                    <a:lumMod val="50000"/>
                    <a:lumOff val="50000"/>
                  </a:schemeClr>
                </a:solidFill>
              </a:ln>
              <a:effectLst/>
            </c:spPr>
            <c:extLst>
              <c:ext xmlns:c16="http://schemas.microsoft.com/office/drawing/2014/chart" uri="{C3380CC4-5D6E-409C-BE32-E72D297353CC}">
                <c16:uniqueId val="{00000010-EF38-4F98-AE7E-99D5961C7A2F}"/>
              </c:ext>
            </c:extLst>
          </c:dPt>
          <c:dLbls>
            <c:dLbl>
              <c:idx val="0"/>
              <c:layout>
                <c:manualLayout>
                  <c:x val="5.5699702291669958E-3"/>
                  <c:y val="5.3445240091167341E-3"/>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F38-4F98-AE7E-99D5961C7A2F}"/>
                </c:ext>
              </c:extLst>
            </c:dLbl>
            <c:dLbl>
              <c:idx val="2"/>
              <c:layout>
                <c:manualLayout>
                  <c:x val="2.7849851145834979E-3"/>
                  <c:y val="5.344524009116832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F38-4F98-AE7E-99D5961C7A2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 D</c:v>
                </c:pt>
              </c:strCache>
            </c:strRef>
          </c:cat>
          <c:val>
            <c:numRef>
              <c:f>Sheet1!$C$2:$C$5</c:f>
              <c:numCache>
                <c:formatCode>0%</c:formatCode>
                <c:ptCount val="4"/>
                <c:pt idx="0" formatCode="0.00%">
                  <c:v>6.5000000000000002E-2</c:v>
                </c:pt>
                <c:pt idx="1">
                  <c:v>0.84</c:v>
                </c:pt>
                <c:pt idx="2">
                  <c:v>0.77</c:v>
                </c:pt>
                <c:pt idx="3">
                  <c:v>0.88</c:v>
                </c:pt>
              </c:numCache>
            </c:numRef>
          </c:val>
          <c:extLst>
            <c:ext xmlns:c16="http://schemas.microsoft.com/office/drawing/2014/chart" uri="{C3380CC4-5D6E-409C-BE32-E72D297353CC}">
              <c16:uniqueId val="{00000011-EF38-4F98-AE7E-99D5961C7A2F}"/>
            </c:ext>
          </c:extLst>
        </c:ser>
        <c:dLbls>
          <c:showLegendKey val="0"/>
          <c:showVal val="0"/>
          <c:showCatName val="0"/>
          <c:showSerName val="0"/>
          <c:showPercent val="0"/>
          <c:showBubbleSize val="0"/>
        </c:dLbls>
        <c:gapWidth val="219"/>
        <c:overlap val="-27"/>
        <c:axId val="80000687"/>
        <c:axId val="79997807"/>
      </c:barChart>
      <c:catAx>
        <c:axId val="80000687"/>
        <c:scaling>
          <c:orientation val="minMax"/>
        </c:scaling>
        <c:delete val="0"/>
        <c:axPos val="b"/>
        <c:numFmt formatCode="General" sourceLinked="1"/>
        <c:majorTickMark val="out"/>
        <c:minorTickMark val="none"/>
        <c:tickLblPos val="none"/>
        <c:spPr>
          <a:noFill/>
          <a:ln w="12700"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997807"/>
        <c:crosses val="autoZero"/>
        <c:auto val="1"/>
        <c:lblAlgn val="ctr"/>
        <c:lblOffset val="100"/>
        <c:noMultiLvlLbl val="0"/>
      </c:catAx>
      <c:valAx>
        <c:axId val="79997807"/>
        <c:scaling>
          <c:orientation val="minMax"/>
          <c:max val="1"/>
        </c:scaling>
        <c:delete val="0"/>
        <c:axPos val="l"/>
        <c:title>
          <c:tx>
            <c:rich>
              <a:bodyPr rot="-5400000" spcFirstLastPara="1" vertOverflow="ellipsis" vert="horz" wrap="square" anchor="ctr" anchorCtr="1"/>
              <a:lstStyle/>
              <a:p>
                <a:pPr>
                  <a:defRPr sz="1330" b="1" i="0" u="none" strike="noStrike" kern="1200" baseline="0">
                    <a:solidFill>
                      <a:schemeClr val="tx1"/>
                    </a:solidFill>
                    <a:latin typeface="Arial" panose="020B0604020202020204" pitchFamily="34" charset="0"/>
                    <a:ea typeface="+mn-ea"/>
                    <a:cs typeface="Arial" panose="020B0604020202020204" pitchFamily="34" charset="0"/>
                  </a:defRPr>
                </a:pPr>
                <a:r>
                  <a:rPr lang="en-US" b="1" dirty="0">
                    <a:solidFill>
                      <a:schemeClr val="tx1"/>
                    </a:solidFill>
                    <a:latin typeface="Arial" panose="020B0604020202020204" pitchFamily="34" charset="0"/>
                    <a:cs typeface="Arial" panose="020B0604020202020204" pitchFamily="34" charset="0"/>
                  </a:rPr>
                  <a:t>Participants</a:t>
                </a:r>
                <a:r>
                  <a:rPr lang="en-US" b="1" baseline="0" dirty="0">
                    <a:solidFill>
                      <a:schemeClr val="tx1"/>
                    </a:solidFill>
                    <a:latin typeface="Arial" panose="020B0604020202020204" pitchFamily="34" charset="0"/>
                    <a:cs typeface="Arial" panose="020B0604020202020204" pitchFamily="34" charset="0"/>
                  </a:rPr>
                  <a:t> (%)</a:t>
                </a:r>
                <a:endParaRPr lang="en-IN" b="1"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330" b="1" i="0" u="none" strike="noStrike" kern="1200" baseline="0">
                  <a:solidFill>
                    <a:schemeClr val="tx1"/>
                  </a:solidFill>
                  <a:latin typeface="Arial" panose="020B0604020202020204" pitchFamily="34" charset="0"/>
                  <a:ea typeface="+mn-ea"/>
                  <a:cs typeface="Arial" panose="020B0604020202020204" pitchFamily="34" charset="0"/>
                </a:defRPr>
              </a:pPr>
              <a:endParaRPr lang="en-IN"/>
            </a:p>
          </c:txPr>
        </c:title>
        <c:numFmt formatCode="0%"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0000687"/>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US" sz="1200" b="1" dirty="0">
                <a:solidFill>
                  <a:schemeClr val="tx1"/>
                </a:solidFill>
                <a:latin typeface="Arial" panose="020B0604020202020204" pitchFamily="34" charset="0"/>
                <a:cs typeface="Arial" panose="020B0604020202020204" pitchFamily="34" charset="0"/>
              </a:rPr>
              <a:t>Time-averaged</a:t>
            </a:r>
            <a:r>
              <a:rPr lang="en-US" sz="1200" b="1" baseline="0" dirty="0">
                <a:solidFill>
                  <a:schemeClr val="tx1"/>
                </a:solidFill>
                <a:latin typeface="Arial" panose="020B0604020202020204" pitchFamily="34" charset="0"/>
                <a:cs typeface="Arial" panose="020B0604020202020204" pitchFamily="34" charset="0"/>
              </a:rPr>
              <a:t> hsCRP &lt;1 mg/L</a:t>
            </a:r>
            <a:endParaRPr lang="en-IN" sz="1200" b="1" dirty="0">
              <a:solidFill>
                <a:schemeClr val="tx1"/>
              </a:solidFill>
              <a:latin typeface="Arial" panose="020B0604020202020204" pitchFamily="34" charset="0"/>
              <a:cs typeface="Arial" panose="020B0604020202020204" pitchFamily="34" charset="0"/>
            </a:endParaRPr>
          </a:p>
        </c:rich>
      </c:tx>
      <c:layout>
        <c:manualLayout>
          <c:xMode val="edge"/>
          <c:yMode val="edge"/>
          <c:x val="0.31931016576582261"/>
          <c:y val="3.2067144054700993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IN"/>
        </a:p>
      </c:txPr>
    </c:title>
    <c:autoTitleDeleted val="0"/>
    <c:plotArea>
      <c:layout/>
      <c:barChart>
        <c:barDir val="col"/>
        <c:grouping val="clustered"/>
        <c:varyColors val="0"/>
        <c:ser>
          <c:idx val="0"/>
          <c:order val="0"/>
          <c:tx>
            <c:strRef>
              <c:f>Sheet1!$B$1</c:f>
              <c:strCache>
                <c:ptCount val="1"/>
                <c:pt idx="0">
                  <c:v>Day 90</c:v>
                </c:pt>
              </c:strCache>
            </c:strRef>
          </c:tx>
          <c:spPr>
            <a:solidFill>
              <a:schemeClr val="accent1"/>
            </a:solidFill>
            <a:ln>
              <a:noFill/>
            </a:ln>
            <a:effectLst/>
          </c:spPr>
          <c:invertIfNegative val="0"/>
          <c:dPt>
            <c:idx val="0"/>
            <c:invertIfNegative val="0"/>
            <c:bubble3D val="0"/>
            <c:spPr>
              <a:solidFill>
                <a:srgbClr val="878787"/>
              </a:solidFill>
              <a:ln>
                <a:noFill/>
              </a:ln>
              <a:effectLst/>
            </c:spPr>
            <c:extLst>
              <c:ext xmlns:c16="http://schemas.microsoft.com/office/drawing/2014/chart" uri="{C3380CC4-5D6E-409C-BE32-E72D297353CC}">
                <c16:uniqueId val="{00000001-FE35-43AB-9ABA-3B8F01A7FEB3}"/>
              </c:ext>
            </c:extLst>
          </c:dPt>
          <c:dPt>
            <c:idx val="1"/>
            <c:invertIfNegative val="0"/>
            <c:bubble3D val="0"/>
            <c:spPr>
              <a:solidFill>
                <a:srgbClr val="0CA8AC"/>
              </a:solidFill>
              <a:ln>
                <a:noFill/>
              </a:ln>
              <a:effectLst/>
            </c:spPr>
            <c:extLst>
              <c:ext xmlns:c16="http://schemas.microsoft.com/office/drawing/2014/chart" uri="{C3380CC4-5D6E-409C-BE32-E72D297353CC}">
                <c16:uniqueId val="{00000003-FE35-43AB-9ABA-3B8F01A7FEB3}"/>
              </c:ext>
            </c:extLst>
          </c:dPt>
          <c:dPt>
            <c:idx val="2"/>
            <c:invertIfNegative val="0"/>
            <c:bubble3D val="0"/>
            <c:spPr>
              <a:solidFill>
                <a:srgbClr val="1A3D68"/>
              </a:solidFill>
              <a:ln>
                <a:noFill/>
              </a:ln>
              <a:effectLst/>
            </c:spPr>
            <c:extLst>
              <c:ext xmlns:c16="http://schemas.microsoft.com/office/drawing/2014/chart" uri="{C3380CC4-5D6E-409C-BE32-E72D297353CC}">
                <c16:uniqueId val="{00000005-FE35-43AB-9ABA-3B8F01A7FEB3}"/>
              </c:ext>
            </c:extLst>
          </c:dPt>
          <c:dPt>
            <c:idx val="3"/>
            <c:invertIfNegative val="0"/>
            <c:bubble3D val="0"/>
            <c:spPr>
              <a:solidFill>
                <a:srgbClr val="F68E98"/>
              </a:solidFill>
              <a:ln>
                <a:noFill/>
              </a:ln>
              <a:effectLst/>
            </c:spPr>
            <c:extLst>
              <c:ext xmlns:c16="http://schemas.microsoft.com/office/drawing/2014/chart" uri="{C3380CC4-5D6E-409C-BE32-E72D297353CC}">
                <c16:uniqueId val="{00000007-FE35-43AB-9ABA-3B8F01A7FEB3}"/>
              </c:ext>
            </c:extLst>
          </c:dPt>
          <c:dLbls>
            <c:dLbl>
              <c:idx val="1"/>
              <c:layout>
                <c:manualLayout>
                  <c:x val="2.7849851145834467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E35-43AB-9ABA-3B8F01A7FEB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 D</c:v>
                </c:pt>
              </c:strCache>
            </c:strRef>
          </c:cat>
          <c:val>
            <c:numRef>
              <c:f>Sheet1!$B$2:$B$5</c:f>
              <c:numCache>
                <c:formatCode>0%</c:formatCode>
                <c:ptCount val="4"/>
                <c:pt idx="0">
                  <c:v>0</c:v>
                </c:pt>
                <c:pt idx="1">
                  <c:v>0.52</c:v>
                </c:pt>
                <c:pt idx="2">
                  <c:v>0.67</c:v>
                </c:pt>
                <c:pt idx="3">
                  <c:v>0.59</c:v>
                </c:pt>
              </c:numCache>
            </c:numRef>
          </c:val>
          <c:extLst>
            <c:ext xmlns:c16="http://schemas.microsoft.com/office/drawing/2014/chart" uri="{C3380CC4-5D6E-409C-BE32-E72D297353CC}">
              <c16:uniqueId val="{00000008-FE35-43AB-9ABA-3B8F01A7FEB3}"/>
            </c:ext>
          </c:extLst>
        </c:ser>
        <c:ser>
          <c:idx val="1"/>
          <c:order val="1"/>
          <c:tx>
            <c:strRef>
              <c:f>Sheet1!$C$1</c:f>
              <c:strCache>
                <c:ptCount val="1"/>
                <c:pt idx="0">
                  <c:v>Day 180</c:v>
                </c:pt>
              </c:strCache>
            </c:strRef>
          </c:tx>
          <c:spPr>
            <a:pattFill prst="pct5">
              <a:fgClr>
                <a:schemeClr val="accent1"/>
              </a:fgClr>
              <a:bgClr>
                <a:schemeClr val="bg1"/>
              </a:bgClr>
            </a:pattFill>
            <a:ln>
              <a:solidFill>
                <a:schemeClr val="tx1">
                  <a:lumMod val="50000"/>
                  <a:lumOff val="50000"/>
                </a:schemeClr>
              </a:solidFill>
            </a:ln>
            <a:effectLst/>
          </c:spPr>
          <c:invertIfNegative val="0"/>
          <c:dPt>
            <c:idx val="0"/>
            <c:invertIfNegative val="0"/>
            <c:bubble3D val="0"/>
            <c:spPr>
              <a:pattFill prst="wdUpDiag">
                <a:fgClr>
                  <a:srgbClr val="878787"/>
                </a:fgClr>
                <a:bgClr>
                  <a:schemeClr val="bg1"/>
                </a:bgClr>
              </a:pattFill>
              <a:ln>
                <a:solidFill>
                  <a:schemeClr val="tx1">
                    <a:lumMod val="50000"/>
                    <a:lumOff val="50000"/>
                  </a:schemeClr>
                </a:solidFill>
              </a:ln>
              <a:effectLst/>
            </c:spPr>
            <c:extLst>
              <c:ext xmlns:c16="http://schemas.microsoft.com/office/drawing/2014/chart" uri="{C3380CC4-5D6E-409C-BE32-E72D297353CC}">
                <c16:uniqueId val="{0000000A-FE35-43AB-9ABA-3B8F01A7FEB3}"/>
              </c:ext>
            </c:extLst>
          </c:dPt>
          <c:dPt>
            <c:idx val="1"/>
            <c:invertIfNegative val="0"/>
            <c:bubble3D val="0"/>
            <c:spPr>
              <a:pattFill prst="wdUpDiag">
                <a:fgClr>
                  <a:srgbClr val="0CA8AC"/>
                </a:fgClr>
                <a:bgClr>
                  <a:schemeClr val="bg1"/>
                </a:bgClr>
              </a:pattFill>
              <a:ln>
                <a:solidFill>
                  <a:srgbClr val="0CA8AC"/>
                </a:solidFill>
              </a:ln>
              <a:effectLst/>
            </c:spPr>
            <c:extLst>
              <c:ext xmlns:c16="http://schemas.microsoft.com/office/drawing/2014/chart" uri="{C3380CC4-5D6E-409C-BE32-E72D297353CC}">
                <c16:uniqueId val="{0000000C-FE35-43AB-9ABA-3B8F01A7FEB3}"/>
              </c:ext>
            </c:extLst>
          </c:dPt>
          <c:dPt>
            <c:idx val="2"/>
            <c:invertIfNegative val="0"/>
            <c:bubble3D val="0"/>
            <c:spPr>
              <a:pattFill prst="wdUpDiag">
                <a:fgClr>
                  <a:srgbClr val="1A3D68"/>
                </a:fgClr>
                <a:bgClr>
                  <a:schemeClr val="bg1"/>
                </a:bgClr>
              </a:pattFill>
              <a:ln>
                <a:solidFill>
                  <a:srgbClr val="1A3D68"/>
                </a:solidFill>
              </a:ln>
              <a:effectLst/>
            </c:spPr>
            <c:extLst>
              <c:ext xmlns:c16="http://schemas.microsoft.com/office/drawing/2014/chart" uri="{C3380CC4-5D6E-409C-BE32-E72D297353CC}">
                <c16:uniqueId val="{0000000E-FE35-43AB-9ABA-3B8F01A7FEB3}"/>
              </c:ext>
            </c:extLst>
          </c:dPt>
          <c:dPt>
            <c:idx val="3"/>
            <c:invertIfNegative val="0"/>
            <c:bubble3D val="0"/>
            <c:spPr>
              <a:pattFill prst="wdUpDiag">
                <a:fgClr>
                  <a:srgbClr val="F68E98"/>
                </a:fgClr>
                <a:bgClr>
                  <a:schemeClr val="bg1"/>
                </a:bgClr>
              </a:pattFill>
              <a:ln>
                <a:solidFill>
                  <a:schemeClr val="tx1">
                    <a:lumMod val="50000"/>
                    <a:lumOff val="50000"/>
                  </a:schemeClr>
                </a:solidFill>
              </a:ln>
              <a:effectLst/>
            </c:spPr>
            <c:extLst>
              <c:ext xmlns:c16="http://schemas.microsoft.com/office/drawing/2014/chart" uri="{C3380CC4-5D6E-409C-BE32-E72D297353CC}">
                <c16:uniqueId val="{00000010-FE35-43AB-9ABA-3B8F01A7FEB3}"/>
              </c:ext>
            </c:extLst>
          </c:dPt>
          <c:dLbls>
            <c:dLbl>
              <c:idx val="0"/>
              <c:layout>
                <c:manualLayout>
                  <c:x val="5.5699702291669958E-3"/>
                  <c:y val="5.3445240091167341E-3"/>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E35-43AB-9ABA-3B8F01A7FEB3}"/>
                </c:ext>
              </c:extLst>
            </c:dLbl>
            <c:dLbl>
              <c:idx val="2"/>
              <c:layout>
                <c:manualLayout>
                  <c:x val="2.7849851145834979E-3"/>
                  <c:y val="1.068904801823366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FE35-43AB-9ABA-3B8F01A7FEB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c:v>
                </c:pt>
                <c:pt idx="1">
                  <c:v>25 mg Q90D</c:v>
                </c:pt>
                <c:pt idx="2">
                  <c:v>50 mg Q90D</c:v>
                </c:pt>
                <c:pt idx="3">
                  <c:v>15 mg Q30 D</c:v>
                </c:pt>
              </c:strCache>
            </c:strRef>
          </c:cat>
          <c:val>
            <c:numRef>
              <c:f>Sheet1!$C$2:$C$5</c:f>
              <c:numCache>
                <c:formatCode>0%</c:formatCode>
                <c:ptCount val="4"/>
                <c:pt idx="0">
                  <c:v>0</c:v>
                </c:pt>
                <c:pt idx="1">
                  <c:v>0.48</c:v>
                </c:pt>
                <c:pt idx="2">
                  <c:v>0.6</c:v>
                </c:pt>
                <c:pt idx="3">
                  <c:v>0.68</c:v>
                </c:pt>
              </c:numCache>
            </c:numRef>
          </c:val>
          <c:extLst>
            <c:ext xmlns:c16="http://schemas.microsoft.com/office/drawing/2014/chart" uri="{C3380CC4-5D6E-409C-BE32-E72D297353CC}">
              <c16:uniqueId val="{00000011-FE35-43AB-9ABA-3B8F01A7FEB3}"/>
            </c:ext>
          </c:extLst>
        </c:ser>
        <c:dLbls>
          <c:showLegendKey val="0"/>
          <c:showVal val="0"/>
          <c:showCatName val="0"/>
          <c:showSerName val="0"/>
          <c:showPercent val="0"/>
          <c:showBubbleSize val="0"/>
        </c:dLbls>
        <c:gapWidth val="219"/>
        <c:overlap val="-27"/>
        <c:axId val="80000687"/>
        <c:axId val="79997807"/>
      </c:barChart>
      <c:catAx>
        <c:axId val="80000687"/>
        <c:scaling>
          <c:orientation val="minMax"/>
        </c:scaling>
        <c:delete val="0"/>
        <c:axPos val="b"/>
        <c:numFmt formatCode="General" sourceLinked="1"/>
        <c:majorTickMark val="out"/>
        <c:minorTickMark val="none"/>
        <c:tickLblPos val="none"/>
        <c:spPr>
          <a:noFill/>
          <a:ln w="12700"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997807"/>
        <c:crosses val="autoZero"/>
        <c:auto val="1"/>
        <c:lblAlgn val="ctr"/>
        <c:lblOffset val="100"/>
        <c:noMultiLvlLbl val="0"/>
      </c:catAx>
      <c:valAx>
        <c:axId val="79997807"/>
        <c:scaling>
          <c:orientation val="minMax"/>
          <c:max val="1"/>
        </c:scaling>
        <c:delete val="0"/>
        <c:axPos val="l"/>
        <c:title>
          <c:tx>
            <c:rich>
              <a:bodyPr rot="-5400000" spcFirstLastPara="1" vertOverflow="ellipsis" vert="horz" wrap="square" anchor="ctr" anchorCtr="1"/>
              <a:lstStyle/>
              <a:p>
                <a:pPr>
                  <a:defRPr sz="1330" b="1" i="0" u="none" strike="noStrike" kern="1200" baseline="0">
                    <a:solidFill>
                      <a:schemeClr val="tx1"/>
                    </a:solidFill>
                    <a:latin typeface="Arial" panose="020B0604020202020204" pitchFamily="34" charset="0"/>
                    <a:ea typeface="+mn-ea"/>
                    <a:cs typeface="Arial" panose="020B0604020202020204" pitchFamily="34" charset="0"/>
                  </a:defRPr>
                </a:pPr>
                <a:r>
                  <a:rPr lang="en-US" b="1" dirty="0">
                    <a:solidFill>
                      <a:schemeClr val="tx1"/>
                    </a:solidFill>
                    <a:latin typeface="Arial" panose="020B0604020202020204" pitchFamily="34" charset="0"/>
                    <a:cs typeface="Arial" panose="020B0604020202020204" pitchFamily="34" charset="0"/>
                  </a:rPr>
                  <a:t>Participants</a:t>
                </a:r>
                <a:r>
                  <a:rPr lang="en-US" b="1" baseline="0" dirty="0">
                    <a:solidFill>
                      <a:schemeClr val="tx1"/>
                    </a:solidFill>
                    <a:latin typeface="Arial" panose="020B0604020202020204" pitchFamily="34" charset="0"/>
                    <a:cs typeface="Arial" panose="020B0604020202020204" pitchFamily="34" charset="0"/>
                  </a:rPr>
                  <a:t> (%)</a:t>
                </a:r>
                <a:endParaRPr lang="en-IN" b="1"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330" b="1" i="0" u="none" strike="noStrike" kern="1200" baseline="0">
                  <a:solidFill>
                    <a:schemeClr val="tx1"/>
                  </a:solidFill>
                  <a:latin typeface="Arial" panose="020B0604020202020204" pitchFamily="34" charset="0"/>
                  <a:ea typeface="+mn-ea"/>
                  <a:cs typeface="Arial" panose="020B0604020202020204" pitchFamily="34" charset="0"/>
                </a:defRPr>
              </a:pPr>
              <a:endParaRPr lang="en-IN"/>
            </a:p>
          </c:txPr>
        </c:title>
        <c:numFmt formatCode="0%"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0000687"/>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64CCA8C-2727-A54D-B40F-70CF9669C616}" type="datetimeFigureOut">
              <a:rPr lang="fr-FR"/>
              <a:pPr/>
              <a:t>28/08/2026</a:t>
            </a:fld>
            <a:endParaRPr lang="fr-F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8CEFCA3-4FB0-F648-923A-3843471D4321}" type="slidenum">
              <a:rPr/>
              <a:pPr/>
              <a:t>‹#›</a:t>
            </a:fld>
            <a:endParaRPr lang="fr-FR"/>
          </a:p>
        </p:txBody>
      </p:sp>
    </p:spTree>
    <p:extLst>
      <p:ext uri="{BB962C8B-B14F-4D97-AF65-F5344CB8AC3E}">
        <p14:creationId xmlns:p14="http://schemas.microsoft.com/office/powerpoint/2010/main" val="22042067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47D4E0-ADF2-4269-A368-F8657ABA7EB7}" type="datetimeFigureOut">
              <a:rPr lang="en-US" smtClean="0"/>
              <a:pPr/>
              <a:t>8/28/2026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8DCFB2-2FC4-4A48-85D8-914292BD17B8}" type="slidenum">
              <a:rPr lang="en-GB" smtClean="0"/>
              <a:pPr/>
              <a:t>‹#›</a:t>
            </a:fld>
            <a:endParaRPr lang="en-GB"/>
          </a:p>
        </p:txBody>
      </p:sp>
    </p:spTree>
    <p:extLst>
      <p:ext uri="{BB962C8B-B14F-4D97-AF65-F5344CB8AC3E}">
        <p14:creationId xmlns:p14="http://schemas.microsoft.com/office/powerpoint/2010/main" val="225851543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pPr marL="0" indent="0">
              <a:buNone/>
            </a:pPr>
            <a:r>
              <a:rPr lang="en-US" dirty="0"/>
              <a:t>Notes:</a:t>
            </a:r>
          </a:p>
          <a:p>
            <a:pPr marL="171450" indent="-171450" fontAlgn="t">
              <a:buFont typeface="Arial" panose="020B0604020202020204" pitchFamily="34" charset="0"/>
              <a:buChar char="•"/>
            </a:pPr>
            <a:r>
              <a:rPr lang="en-US" sz="1200" b="0" i="0" kern="1200" dirty="0">
                <a:solidFill>
                  <a:schemeClr val="tx1"/>
                </a:solidFill>
                <a:effectLst/>
                <a:latin typeface="+mn-lt"/>
                <a:ea typeface="+mn-ea"/>
                <a:cs typeface="+mn-cs"/>
              </a:rPr>
              <a:t>Despite standard-of-care treatment for cardiovascular disease, many patients continue to experience disease progression and cardiovascular events.</a:t>
            </a:r>
          </a:p>
          <a:p>
            <a:pPr marL="171450" indent="-171450" fontAlgn="t">
              <a:buFont typeface="Arial" panose="020B0604020202020204" pitchFamily="34" charset="0"/>
              <a:buChar char="•"/>
            </a:pPr>
            <a:r>
              <a:rPr lang="en-US" sz="1200" b="0" i="0" kern="1200" dirty="0">
                <a:solidFill>
                  <a:schemeClr val="tx1"/>
                </a:solidFill>
                <a:effectLst/>
                <a:latin typeface="+mn-lt"/>
                <a:ea typeface="+mn-ea"/>
                <a:cs typeface="+mn-cs"/>
              </a:rPr>
              <a:t>Cardiovascular inflammation is increasingly recognized as a clinically relevant driver of this persistent cardiovascular risk.</a:t>
            </a:r>
          </a:p>
          <a:p>
            <a:pPr marL="171450" indent="-171450" fontAlgn="t">
              <a:buFont typeface="Arial" panose="020B0604020202020204" pitchFamily="34" charset="0"/>
              <a:buChar char="•"/>
            </a:pPr>
            <a:r>
              <a:rPr lang="en-US" sz="1200" b="0" i="0" kern="1200" dirty="0">
                <a:solidFill>
                  <a:schemeClr val="tx1"/>
                </a:solidFill>
                <a:effectLst/>
                <a:latin typeface="+mn-lt"/>
                <a:ea typeface="+mn-ea"/>
                <a:cs typeface="+mn-cs"/>
              </a:rPr>
              <a:t>IL-6 is a key inflammatory mediator, and is implicated in the progression of atherosclerotic cardiovascular disease, while hsCRP is a well validated biomarker of systemic inflammation </a:t>
            </a:r>
          </a:p>
          <a:p>
            <a:pPr marL="171450" indent="-171450" fontAlgn="t">
              <a:buFont typeface="Arial" panose="020B0604020202020204" pitchFamily="34" charset="0"/>
              <a:buChar char="•"/>
            </a:pPr>
            <a:r>
              <a:rPr lang="en-US" sz="1200" b="0" i="0" kern="1200" dirty="0">
                <a:solidFill>
                  <a:schemeClr val="tx1"/>
                </a:solidFill>
                <a:effectLst/>
                <a:latin typeface="+mn-lt"/>
                <a:ea typeface="+mn-ea"/>
                <a:cs typeface="+mn-cs"/>
              </a:rPr>
              <a:t>The fully human monoclonal antibody </a:t>
            </a:r>
            <a:r>
              <a:rPr lang="en-US" sz="1200" b="0" i="0" kern="1200" dirty="0" err="1">
                <a:solidFill>
                  <a:schemeClr val="tx1"/>
                </a:solidFill>
                <a:effectLst/>
                <a:latin typeface="+mn-lt"/>
                <a:ea typeface="+mn-ea"/>
                <a:cs typeface="+mn-cs"/>
              </a:rPr>
              <a:t>pacibekitug</a:t>
            </a:r>
            <a:r>
              <a:rPr lang="en-US" sz="1200" b="0" i="0" kern="1200" dirty="0">
                <a:solidFill>
                  <a:schemeClr val="tx1"/>
                </a:solidFill>
                <a:effectLst/>
                <a:latin typeface="+mn-lt"/>
                <a:ea typeface="+mn-ea"/>
                <a:cs typeface="+mn-cs"/>
              </a:rPr>
              <a:t> binds to IL-6 to neutralize IL-6 signaling, and was tested in the phase 2 TRANQUILITY trial, via measurement of hsCRP </a:t>
            </a:r>
          </a:p>
          <a:p>
            <a:pPr marL="0" indent="0">
              <a:buNone/>
            </a:pPr>
            <a:endParaRPr lang="en-US" dirty="0"/>
          </a:p>
          <a:p>
            <a:pPr marL="0" indent="0">
              <a:buNone/>
            </a:pPr>
            <a:endParaRPr lang="en-IN"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2</a:t>
            </a:fld>
            <a:endParaRPr lang="en-GB"/>
          </a:p>
        </p:txBody>
      </p:sp>
    </p:spTree>
    <p:extLst>
      <p:ext uri="{BB962C8B-B14F-4D97-AF65-F5344CB8AC3E}">
        <p14:creationId xmlns:p14="http://schemas.microsoft.com/office/powerpoint/2010/main" val="13777576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7605A-5C2D-9BF2-B3AF-0AFC29B353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DC3D95-537E-CB8E-0A18-A5ABC70223AA}"/>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2A7E875A-1790-9AA2-CA02-3A63DF7EC403}"/>
              </a:ext>
            </a:extLst>
          </p:cNvPr>
          <p:cNvSpPr>
            <a:spLocks noGrp="1"/>
          </p:cNvSpPr>
          <p:nvPr>
            <p:ph type="body" idx="1"/>
          </p:nvPr>
        </p:nvSpPr>
        <p:spPr/>
        <p:txBody>
          <a:bodyPr/>
          <a:lstStyle/>
          <a:p>
            <a:r>
              <a:rPr lang="en-US" dirty="0"/>
              <a:t>Notes: </a:t>
            </a:r>
          </a:p>
          <a:p>
            <a:pPr lvl="0"/>
            <a:r>
              <a:rPr lang="en-GB" sz="1200" kern="1200" dirty="0">
                <a:solidFill>
                  <a:schemeClr val="tx1"/>
                </a:solidFill>
                <a:effectLst/>
                <a:latin typeface="+mn-lt"/>
                <a:ea typeface="+mn-ea"/>
                <a:cs typeface="+mn-cs"/>
              </a:rPr>
              <a:t>Finally, the pink line shows the effect of the 15 mg monthly regimen, with the same overall pattern.</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All three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regimens demonstrate sustained hsCRP suppression compared with placebo.</a:t>
            </a:r>
            <a:endParaRPr lang="en-IN" sz="1200" kern="1200" dirty="0">
              <a:solidFill>
                <a:schemeClr val="tx1"/>
              </a:solidFill>
              <a:effectLst/>
              <a:latin typeface="+mn-lt"/>
              <a:ea typeface="+mn-ea"/>
              <a:cs typeface="+mn-cs"/>
            </a:endParaRPr>
          </a:p>
          <a:p>
            <a:endParaRPr lang="en-US" dirty="0"/>
          </a:p>
          <a:p>
            <a:endParaRPr lang="en-IN" dirty="0"/>
          </a:p>
        </p:txBody>
      </p:sp>
      <p:sp>
        <p:nvSpPr>
          <p:cNvPr id="4" name="Slide Number Placeholder 3">
            <a:extLst>
              <a:ext uri="{FF2B5EF4-FFF2-40B4-BE49-F238E27FC236}">
                <a16:creationId xmlns:a16="http://schemas.microsoft.com/office/drawing/2014/main" id="{71E7A5BE-C6CC-94AE-A1A7-EA993A3EF630}"/>
              </a:ext>
            </a:extLst>
          </p:cNvPr>
          <p:cNvSpPr>
            <a:spLocks noGrp="1"/>
          </p:cNvSpPr>
          <p:nvPr>
            <p:ph type="sldNum" sz="quarter" idx="5"/>
          </p:nvPr>
        </p:nvSpPr>
        <p:spPr/>
        <p:txBody>
          <a:bodyPr/>
          <a:lstStyle/>
          <a:p>
            <a:fld id="{BA8DCFB2-2FC4-4A48-85D8-914292BD17B8}" type="slidenum">
              <a:rPr lang="en-GB" smtClean="0"/>
              <a:pPr/>
              <a:t>11</a:t>
            </a:fld>
            <a:endParaRPr lang="en-GB"/>
          </a:p>
        </p:txBody>
      </p:sp>
    </p:spTree>
    <p:extLst>
      <p:ext uri="{BB962C8B-B14F-4D97-AF65-F5344CB8AC3E}">
        <p14:creationId xmlns:p14="http://schemas.microsoft.com/office/powerpoint/2010/main" val="1387741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42F7C-A686-E9FB-C0BB-25ACAD1238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99BE16-EFCC-15E7-4BDA-FB3FE9C8ADFC}"/>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722E2E39-573A-EF61-3EA8-47CB5DDE0D5E}"/>
              </a:ext>
            </a:extLst>
          </p:cNvPr>
          <p:cNvSpPr>
            <a:spLocks noGrp="1"/>
          </p:cNvSpPr>
          <p:nvPr>
            <p:ph type="body" idx="1"/>
          </p:nvPr>
        </p:nvSpPr>
        <p:spPr/>
        <p:txBody>
          <a:bodyPr/>
          <a:lstStyle/>
          <a:p>
            <a:r>
              <a:rPr lang="en-US" dirty="0"/>
              <a:t>Notes:</a:t>
            </a:r>
          </a:p>
          <a:p>
            <a:pPr lvl="0"/>
            <a:r>
              <a:rPr lang="en-GB" sz="1200" kern="1200" dirty="0">
                <a:solidFill>
                  <a:schemeClr val="tx1"/>
                </a:solidFill>
                <a:effectLst/>
                <a:latin typeface="+mn-lt"/>
                <a:ea typeface="+mn-ea"/>
                <a:cs typeface="+mn-cs"/>
              </a:rPr>
              <a:t>Median hsCRP levels in the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groups were maintained bel ow the clinically relevant threshold of approximately 2 mg/L throughout the treatment period and into the start of the follow-up period.</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After the end of active treatment at Day 180, hsCRP levels gradually increased across all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groups, returning almost to baseline levels by Day 365.</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Thus, while inflammation control is maintained during active therapy, continued treatment may be required to sustain hsCRP suppression.</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Following treatment cessation, the gradual return of hsCRP levels towards baseline indicates a reversible pharmacodynamic effect that is dependent on ongoing target inhibition.</a:t>
            </a:r>
            <a:endParaRPr lang="en-IN" sz="1200" kern="1200" dirty="0">
              <a:solidFill>
                <a:schemeClr val="tx1"/>
              </a:solidFill>
              <a:effectLst/>
              <a:latin typeface="+mn-lt"/>
              <a:ea typeface="+mn-ea"/>
              <a:cs typeface="+mn-cs"/>
            </a:endParaRPr>
          </a:p>
          <a:p>
            <a:endParaRPr lang="en-IN" dirty="0"/>
          </a:p>
        </p:txBody>
      </p:sp>
      <p:sp>
        <p:nvSpPr>
          <p:cNvPr id="4" name="Slide Number Placeholder 3">
            <a:extLst>
              <a:ext uri="{FF2B5EF4-FFF2-40B4-BE49-F238E27FC236}">
                <a16:creationId xmlns:a16="http://schemas.microsoft.com/office/drawing/2014/main" id="{5DDDADE7-2348-31BD-497D-EFCB7BCC9E00}"/>
              </a:ext>
            </a:extLst>
          </p:cNvPr>
          <p:cNvSpPr>
            <a:spLocks noGrp="1"/>
          </p:cNvSpPr>
          <p:nvPr>
            <p:ph type="sldNum" sz="quarter" idx="5"/>
          </p:nvPr>
        </p:nvSpPr>
        <p:spPr/>
        <p:txBody>
          <a:bodyPr/>
          <a:lstStyle/>
          <a:p>
            <a:fld id="{BA8DCFB2-2FC4-4A48-85D8-914292BD17B8}" type="slidenum">
              <a:rPr lang="en-GB" smtClean="0"/>
              <a:pPr/>
              <a:t>12</a:t>
            </a:fld>
            <a:endParaRPr lang="en-GB"/>
          </a:p>
        </p:txBody>
      </p:sp>
    </p:spTree>
    <p:extLst>
      <p:ext uri="{BB962C8B-B14F-4D97-AF65-F5344CB8AC3E}">
        <p14:creationId xmlns:p14="http://schemas.microsoft.com/office/powerpoint/2010/main" val="2586699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Notes:</a:t>
            </a:r>
          </a:p>
          <a:p>
            <a:endParaRPr lang="en-US" dirty="0"/>
          </a:p>
          <a:p>
            <a:pPr lvl="0"/>
            <a:r>
              <a:rPr lang="en-GB" sz="1200" kern="1200" dirty="0">
                <a:solidFill>
                  <a:schemeClr val="tx1"/>
                </a:solidFill>
                <a:effectLst/>
                <a:latin typeface="+mn-lt"/>
                <a:ea typeface="+mn-ea"/>
                <a:cs typeface="+mn-cs"/>
              </a:rPr>
              <a:t>This plot shows the proportion of patients with a time-averaged hsCRP level below the 2mg/L threshold by Day 90, which was 26% in the placebo group</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By contrast, this target was attained in 80 to 88% of patients receiving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a:t>
            </a:r>
            <a:endParaRPr lang="en-I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N"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200" b="0" i="0" kern="1200" dirty="0">
              <a:solidFill>
                <a:schemeClr val="tx1"/>
              </a:solidFill>
              <a:effectLst/>
              <a:latin typeface="+mn-lt"/>
              <a:ea typeface="+mn-ea"/>
              <a:cs typeface="+mn-cs"/>
            </a:endParaRPr>
          </a:p>
          <a:p>
            <a:endParaRPr lang="en-IN"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13</a:t>
            </a:fld>
            <a:endParaRPr lang="en-GB"/>
          </a:p>
        </p:txBody>
      </p:sp>
    </p:spTree>
    <p:extLst>
      <p:ext uri="{BB962C8B-B14F-4D97-AF65-F5344CB8AC3E}">
        <p14:creationId xmlns:p14="http://schemas.microsoft.com/office/powerpoint/2010/main" val="53126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Notes:</a:t>
            </a:r>
          </a:p>
          <a:p>
            <a:pPr lvl="0"/>
            <a:r>
              <a:rPr lang="en-GB" sz="1200" kern="1200" dirty="0">
                <a:solidFill>
                  <a:schemeClr val="tx1"/>
                </a:solidFill>
                <a:effectLst/>
                <a:latin typeface="+mn-lt"/>
                <a:ea typeface="+mn-ea"/>
                <a:cs typeface="+mn-cs"/>
              </a:rPr>
              <a:t>This second plot shows the proportion of patients with a time-averaged hsCRP level within the more stringent target of less than 1 mg/L.</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This level of inflammatory control was not seen in any of the placebo-treated participants by Day 90.</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Conversely, this target was attained in more than half of patients in each of the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treatment groups.</a:t>
            </a:r>
            <a:endParaRPr lang="en-IN" sz="1200" kern="1200" dirty="0">
              <a:solidFill>
                <a:schemeClr val="tx1"/>
              </a:solidFill>
              <a:effectLst/>
              <a:latin typeface="+mn-lt"/>
              <a:ea typeface="+mn-ea"/>
              <a:cs typeface="+mn-cs"/>
            </a:endParaRPr>
          </a:p>
          <a:p>
            <a:pPr fontAlgn="t"/>
            <a:endParaRPr lang="en-IN" sz="1200" b="0" i="0" kern="1200" dirty="0">
              <a:solidFill>
                <a:schemeClr val="tx1"/>
              </a:solidFill>
              <a:effectLst/>
              <a:latin typeface="+mn-lt"/>
              <a:ea typeface="+mn-ea"/>
              <a:cs typeface="+mn-cs"/>
            </a:endParaRPr>
          </a:p>
          <a:p>
            <a:endParaRPr lang="en-IN"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14</a:t>
            </a:fld>
            <a:endParaRPr lang="en-GB"/>
          </a:p>
        </p:txBody>
      </p:sp>
    </p:spTree>
    <p:extLst>
      <p:ext uri="{BB962C8B-B14F-4D97-AF65-F5344CB8AC3E}">
        <p14:creationId xmlns:p14="http://schemas.microsoft.com/office/powerpoint/2010/main" val="22369061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Notes:</a:t>
            </a:r>
          </a:p>
          <a:p>
            <a:pPr lvl="0"/>
            <a:r>
              <a:rPr lang="en-GB" sz="1200" kern="1200" dirty="0">
                <a:solidFill>
                  <a:schemeClr val="tx1"/>
                </a:solidFill>
                <a:effectLst/>
                <a:latin typeface="+mn-lt"/>
                <a:ea typeface="+mn-ea"/>
                <a:cs typeface="+mn-cs"/>
              </a:rPr>
              <a:t>Next, we extend the analysis to Day 180.</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high proportions of patients — up to 88% — with time-averaged hsCRP below the 2mg/L target were sustained across the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treatment groups through the end of treatment. </a:t>
            </a:r>
            <a:endParaRPr lang="en-IN" sz="1200" kern="1200" dirty="0">
              <a:solidFill>
                <a:schemeClr val="tx1"/>
              </a:solidFill>
              <a:effectLst/>
              <a:latin typeface="+mn-lt"/>
              <a:ea typeface="+mn-ea"/>
              <a:cs typeface="+mn-cs"/>
            </a:endParaRPr>
          </a:p>
          <a:p>
            <a:endParaRPr lang="en-IN"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15</a:t>
            </a:fld>
            <a:endParaRPr lang="en-GB"/>
          </a:p>
        </p:txBody>
      </p:sp>
    </p:spTree>
    <p:extLst>
      <p:ext uri="{BB962C8B-B14F-4D97-AF65-F5344CB8AC3E}">
        <p14:creationId xmlns:p14="http://schemas.microsoft.com/office/powerpoint/2010/main" val="5868806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Notes:</a:t>
            </a:r>
          </a:p>
          <a:p>
            <a:pPr lvl="0"/>
            <a:r>
              <a:rPr lang="en-GB" sz="1200" kern="1200" dirty="0">
                <a:solidFill>
                  <a:schemeClr val="tx1"/>
                </a:solidFill>
                <a:effectLst/>
                <a:latin typeface="+mn-lt"/>
                <a:ea typeface="+mn-ea"/>
                <a:cs typeface="+mn-cs"/>
              </a:rPr>
              <a:t>Here, similar durability of target attainment through Day 180 can be seen with the 1mg/L threshold, which was met in up to two thirds of patients in the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groups.</a:t>
            </a:r>
            <a:endParaRPr lang="en-IN" sz="1200" kern="1200" dirty="0">
              <a:solidFill>
                <a:schemeClr val="tx1"/>
              </a:solidFill>
              <a:effectLst/>
              <a:latin typeface="+mn-lt"/>
              <a:ea typeface="+mn-ea"/>
              <a:cs typeface="+mn-cs"/>
            </a:endParaRPr>
          </a:p>
          <a:p>
            <a:endParaRPr lang="en-IN"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16</a:t>
            </a:fld>
            <a:endParaRPr lang="en-GB"/>
          </a:p>
        </p:txBody>
      </p:sp>
    </p:spTree>
    <p:extLst>
      <p:ext uri="{BB962C8B-B14F-4D97-AF65-F5344CB8AC3E}">
        <p14:creationId xmlns:p14="http://schemas.microsoft.com/office/powerpoint/2010/main" val="294340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Notes:</a:t>
            </a:r>
          </a:p>
          <a:p>
            <a:pPr lvl="0"/>
            <a:r>
              <a:rPr lang="en-GB" sz="1200" kern="1200" dirty="0">
                <a:solidFill>
                  <a:schemeClr val="tx1"/>
                </a:solidFill>
                <a:effectLst/>
                <a:latin typeface="+mn-lt"/>
                <a:ea typeface="+mn-ea"/>
                <a:cs typeface="+mn-cs"/>
              </a:rPr>
              <a:t>These plots show changes from baseline to Day 90 and Day 180  in other inflammatory biomarkers, across the placebo and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groups.</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On the left, fibrinogen levels decreased by approximately 21% to 38% across treatment groups at Days 90 and 180, while remaining unchanged with placebo.</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Similarly, on the right, serum amyloid A showed substantial reductions of approximately 35% to 57% with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compared with minimal change in the placebo group.</a:t>
            </a:r>
            <a:endParaRPr lang="en-IN"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17</a:t>
            </a:fld>
            <a:endParaRPr lang="en-GB"/>
          </a:p>
        </p:txBody>
      </p:sp>
    </p:spTree>
    <p:extLst>
      <p:ext uri="{BB962C8B-B14F-4D97-AF65-F5344CB8AC3E}">
        <p14:creationId xmlns:p14="http://schemas.microsoft.com/office/powerpoint/2010/main" val="1058701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Notes:</a:t>
            </a:r>
          </a:p>
          <a:p>
            <a:pPr lvl="0"/>
            <a:r>
              <a:rPr lang="en-GB" sz="1200" kern="1200" dirty="0">
                <a:solidFill>
                  <a:schemeClr val="tx1"/>
                </a:solidFill>
                <a:effectLst/>
                <a:latin typeface="+mn-lt"/>
                <a:ea typeface="+mn-ea"/>
                <a:cs typeface="+mn-cs"/>
              </a:rPr>
              <a:t>Neutrophil-to-lymphocyte ratio decreased across all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groups , whereas placebo showed little change or numerical increases by Day 180.</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In addition, lipoprotein(a) levels were reduced by approximately 13% to 31% with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while increasing slightly in the placebo group.</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These findings further support the broad biological activity of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with concordant improvements across inflammatory and cardiometabolic markers that were sustained through the end of treatment at Day 180.</a:t>
            </a:r>
            <a:endParaRPr lang="en-IN"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IN"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18</a:t>
            </a:fld>
            <a:endParaRPr lang="en-GB"/>
          </a:p>
        </p:txBody>
      </p:sp>
    </p:spTree>
    <p:extLst>
      <p:ext uri="{BB962C8B-B14F-4D97-AF65-F5344CB8AC3E}">
        <p14:creationId xmlns:p14="http://schemas.microsoft.com/office/powerpoint/2010/main" val="28556520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Notes:</a:t>
            </a:r>
          </a:p>
          <a:p>
            <a:pPr lvl="0"/>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was well tolerated, with low discontinuation rates and no safety signals identified through Day 180.</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Overall TEAE rates were comparable between placebo and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and most events were Grade 1 or 2 in severity.</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SAEs were infrequent, occurring in less than 15% of participants across treatment groups, with few considered treatment related.</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Treatment discontinuations due to AEs were rare, and no treatment-related patterns were observed for Adverse Events of Special Interest.</a:t>
            </a:r>
            <a:endParaRPr lang="en-IN" sz="1200" kern="1200" dirty="0">
              <a:solidFill>
                <a:schemeClr val="tx1"/>
              </a:solidFill>
              <a:effectLst/>
              <a:latin typeface="+mn-lt"/>
              <a:ea typeface="+mn-ea"/>
              <a:cs typeface="+mn-cs"/>
            </a:endParaRPr>
          </a:p>
          <a:p>
            <a:endParaRPr lang="en-IN"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19</a:t>
            </a:fld>
            <a:endParaRPr lang="en-GB"/>
          </a:p>
        </p:txBody>
      </p:sp>
    </p:spTree>
    <p:extLst>
      <p:ext uri="{BB962C8B-B14F-4D97-AF65-F5344CB8AC3E}">
        <p14:creationId xmlns:p14="http://schemas.microsoft.com/office/powerpoint/2010/main" val="22519851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Notes:</a:t>
            </a:r>
          </a:p>
          <a:p>
            <a:pPr lvl="0"/>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demonstrated robust and sustained anti-inflammatory activity, achieving up to an 85% time-averaged reduction in hsCRP through Day 180 with quarterly dosing compared with placebo.</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These reductions translated into high rates of hsCRP target attainment that were maintained throughout the active treatment period.</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These effects extended beyond hsCRP, with concordant improvements across multiple inflammatory and cardiometabolic biomarkers, including reductions of up to 57% in serum amyloid A and 38% in fibrinogen, consistent with broad suppression of IL-6–driven inflammatory pathways.</a:t>
            </a:r>
            <a:endParaRPr lang="en-IN" sz="1200" kern="1200" dirty="0">
              <a:solidFill>
                <a:schemeClr val="tx1"/>
              </a:solidFill>
              <a:effectLst/>
              <a:latin typeface="+mn-lt"/>
              <a:ea typeface="+mn-ea"/>
              <a:cs typeface="+mn-cs"/>
            </a:endParaRPr>
          </a:p>
          <a:p>
            <a:pPr lvl="0"/>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was well tolerated, with low discontinuation rates and no evidence of emerging safety concerns.</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These findings support further clinical evaluation of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in high-risk populations and highlight the potential of infrequent dosing to provide sustained control of cardiovascular inflammation</a:t>
            </a:r>
            <a:endParaRPr lang="en-IN" sz="1200" kern="1200" dirty="0">
              <a:solidFill>
                <a:schemeClr val="tx1"/>
              </a:solidFill>
              <a:effectLst/>
              <a:latin typeface="+mn-lt"/>
              <a:ea typeface="+mn-ea"/>
              <a:cs typeface="+mn-cs"/>
            </a:endParaRPr>
          </a:p>
          <a:p>
            <a:endParaRPr lang="en-IN"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20</a:t>
            </a:fld>
            <a:endParaRPr lang="en-GB"/>
          </a:p>
        </p:txBody>
      </p:sp>
    </p:spTree>
    <p:extLst>
      <p:ext uri="{BB962C8B-B14F-4D97-AF65-F5344CB8AC3E}">
        <p14:creationId xmlns:p14="http://schemas.microsoft.com/office/powerpoint/2010/main" val="2593898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Notes:</a:t>
            </a:r>
          </a:p>
          <a:p>
            <a:r>
              <a:rPr lang="en-GB" sz="1200" kern="1200" dirty="0">
                <a:solidFill>
                  <a:schemeClr val="tx1"/>
                </a:solidFill>
                <a:effectLst/>
                <a:latin typeface="+mn-lt"/>
                <a:ea typeface="+mn-ea"/>
                <a:cs typeface="+mn-cs"/>
              </a:rPr>
              <a:t>TRANQUILITY was a randomized, double-blind, placebo-controlled Phase 2 trial that enrolled 143 adults with stage 3 to 4 chronic kidney disease and elevated hsCRP. Patients were randomized to one of three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dosing regimens, with monthly or quarterly dosing , or placebo, and treated for 6 months. The primary endpoint was change from baseline in hsCRP at Day 90. Change in hsCRP was also assessed at Day 180, at the end of the treatment period. The study objective was to evaluate the effects of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on hsCRP and other inflammatory biomarkers, while also assessing safety and tolerability. Here, we present the final, Day 180 results.</a:t>
            </a:r>
            <a:endParaRPr lang="en-IN" sz="1200" kern="1200" dirty="0">
              <a:solidFill>
                <a:schemeClr val="tx1"/>
              </a:solidFill>
              <a:effectLst/>
              <a:latin typeface="+mn-lt"/>
              <a:ea typeface="+mn-ea"/>
              <a:cs typeface="+mn-cs"/>
            </a:endParaRPr>
          </a:p>
          <a:p>
            <a:endParaRPr lang="en-IN"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3</a:t>
            </a:fld>
            <a:endParaRPr lang="en-GB"/>
          </a:p>
        </p:txBody>
      </p:sp>
    </p:spTree>
    <p:extLst>
      <p:ext uri="{BB962C8B-B14F-4D97-AF65-F5344CB8AC3E}">
        <p14:creationId xmlns:p14="http://schemas.microsoft.com/office/powerpoint/2010/main" val="1399307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Notes:</a:t>
            </a:r>
          </a:p>
          <a:p>
            <a:r>
              <a:rPr lang="en-GB" sz="1200" kern="1200" dirty="0">
                <a:solidFill>
                  <a:schemeClr val="tx1"/>
                </a:solidFill>
                <a:effectLst/>
                <a:latin typeface="+mn-lt"/>
                <a:ea typeface="+mn-ea"/>
                <a:cs typeface="+mn-cs"/>
              </a:rPr>
              <a:t>Baseline demographics and disease characteristics were comparable across treatment arms. Participants had moderate-to-severe CKD and elevated hsCRP levels, consistent with the presence of inflammatory cardiovascular risk.</a:t>
            </a:r>
            <a:endParaRPr lang="en-I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4</a:t>
            </a:fld>
            <a:endParaRPr lang="en-GB"/>
          </a:p>
        </p:txBody>
      </p:sp>
    </p:spTree>
    <p:extLst>
      <p:ext uri="{BB962C8B-B14F-4D97-AF65-F5344CB8AC3E}">
        <p14:creationId xmlns:p14="http://schemas.microsoft.com/office/powerpoint/2010/main" val="3579780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200" b="0" i="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Here you can see the primary endpoint, which was the time-averaged change from baseline in hsCRP through Day 90. </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Compared with a 15% reduction in hsCRP in the placebo group,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achieved markedly greater reductions across all dose regimens, ranging from 75% to 86%. </a:t>
            </a:r>
            <a:endParaRPr lang="en-I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200" b="0" i="0" kern="1200" dirty="0">
              <a:solidFill>
                <a:schemeClr val="tx1"/>
              </a:solidFill>
              <a:effectLst/>
              <a:latin typeface="+mn-lt"/>
              <a:ea typeface="+mn-ea"/>
              <a:cs typeface="+mn-cs"/>
            </a:endParaRPr>
          </a:p>
          <a:p>
            <a:endParaRPr lang="en-IN"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5</a:t>
            </a:fld>
            <a:endParaRPr lang="en-GB"/>
          </a:p>
        </p:txBody>
      </p:sp>
    </p:spTree>
    <p:extLst>
      <p:ext uri="{BB962C8B-B14F-4D97-AF65-F5344CB8AC3E}">
        <p14:creationId xmlns:p14="http://schemas.microsoft.com/office/powerpoint/2010/main" val="1872792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Notes:</a:t>
            </a:r>
          </a:p>
          <a:p>
            <a:pPr lvl="0"/>
            <a:r>
              <a:rPr lang="en-GB" sz="1200" kern="1200" dirty="0">
                <a:solidFill>
                  <a:schemeClr val="tx1"/>
                </a:solidFill>
                <a:effectLst/>
                <a:latin typeface="+mn-lt"/>
                <a:ea typeface="+mn-ea"/>
                <a:cs typeface="+mn-cs"/>
              </a:rPr>
              <a:t>The Day 180 results show durable suppression of hsCRP with all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regimens over the 6-month treatment period.</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In the placebo group, time-averaged hsCRP levels showed a 7% increase from baseline through Day 180. By contrast , hsCRP reductions were maintained in all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groups, with decreases of 76% to 89%.</a:t>
            </a:r>
            <a:endParaRPr lang="en-IN"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These findings demonstrate sustained, dose-dependent reductions in hsCRP through Day 180, supporting prolonged anti-inflammatory activity of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with monthly or quarterly  dosing schedules</a:t>
            </a:r>
            <a:r>
              <a:rPr lang="en-IN" dirty="0">
                <a:effectLst/>
              </a:rPr>
              <a:t> </a:t>
            </a:r>
          </a:p>
          <a:p>
            <a:endParaRPr lang="en-IN"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6</a:t>
            </a:fld>
            <a:endParaRPr lang="en-GB"/>
          </a:p>
        </p:txBody>
      </p:sp>
    </p:spTree>
    <p:extLst>
      <p:ext uri="{BB962C8B-B14F-4D97-AF65-F5344CB8AC3E}">
        <p14:creationId xmlns:p14="http://schemas.microsoft.com/office/powerpoint/2010/main" val="2852525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Notes:</a:t>
            </a:r>
          </a:p>
          <a:p>
            <a:pPr lvl="0"/>
            <a:r>
              <a:rPr lang="en-GB" sz="1200" kern="1200" dirty="0">
                <a:solidFill>
                  <a:schemeClr val="tx1"/>
                </a:solidFill>
                <a:effectLst/>
                <a:latin typeface="+mn-lt"/>
                <a:ea typeface="+mn-ea"/>
                <a:cs typeface="+mn-cs"/>
              </a:rPr>
              <a:t>Here you can see the percentage change from baseline in hsCRP for individual patients, at Day 90 in the upper panel and at Day 180 in the lower panel, for each group. </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consistency of hsCRP lowering with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can be seen across all three dosing regimens, with similar response distributions at Day 90 and Day 180.</a:t>
            </a:r>
            <a:endParaRPr lang="en-IN" sz="1200" kern="1200" dirty="0">
              <a:solidFill>
                <a:schemeClr val="tx1"/>
              </a:solidFill>
              <a:effectLst/>
              <a:latin typeface="+mn-lt"/>
              <a:ea typeface="+mn-ea"/>
              <a:cs typeface="+mn-cs"/>
            </a:endParaRPr>
          </a:p>
          <a:p>
            <a:endParaRPr lang="en-IN"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7</a:t>
            </a:fld>
            <a:endParaRPr lang="en-GB"/>
          </a:p>
        </p:txBody>
      </p:sp>
    </p:spTree>
    <p:extLst>
      <p:ext uri="{BB962C8B-B14F-4D97-AF65-F5344CB8AC3E}">
        <p14:creationId xmlns:p14="http://schemas.microsoft.com/office/powerpoint/2010/main" val="28608013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800D4-04EF-87FC-CE56-2834844557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D04F35-035B-68B1-EF03-0A583F164AD3}"/>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E1495598-A49A-449A-4CF9-EBD4CD97D529}"/>
              </a:ext>
            </a:extLst>
          </p:cNvPr>
          <p:cNvSpPr>
            <a:spLocks noGrp="1"/>
          </p:cNvSpPr>
          <p:nvPr>
            <p:ph type="body" idx="1"/>
          </p:nvPr>
        </p:nvSpPr>
        <p:spPr/>
        <p:txBody>
          <a:bodyPr/>
          <a:lstStyle/>
          <a:p>
            <a:r>
              <a:rPr lang="en-US" dirty="0"/>
              <a:t>Notes:</a:t>
            </a:r>
          </a:p>
          <a:p>
            <a:pPr lvl="0"/>
            <a:r>
              <a:rPr lang="en-GB" sz="1200" kern="1200" dirty="0">
                <a:solidFill>
                  <a:schemeClr val="tx1"/>
                </a:solidFill>
                <a:effectLst/>
                <a:latin typeface="+mn-lt"/>
                <a:ea typeface="+mn-ea"/>
                <a:cs typeface="+mn-cs"/>
              </a:rPr>
              <a:t>This plot shows the median hsCRP levels with placebo at each study visit, through the 6-month treatment period and 6-month follow-up.</a:t>
            </a:r>
            <a:endParaRPr lang="en-IN" sz="1200" kern="1200" dirty="0">
              <a:solidFill>
                <a:schemeClr val="tx1"/>
              </a:solidFill>
              <a:effectLst/>
              <a:latin typeface="+mn-lt"/>
              <a:ea typeface="+mn-ea"/>
              <a:cs typeface="+mn-cs"/>
            </a:endParaRPr>
          </a:p>
          <a:p>
            <a:endParaRPr lang="en-IN" dirty="0"/>
          </a:p>
        </p:txBody>
      </p:sp>
      <p:sp>
        <p:nvSpPr>
          <p:cNvPr id="4" name="Slide Number Placeholder 3">
            <a:extLst>
              <a:ext uri="{FF2B5EF4-FFF2-40B4-BE49-F238E27FC236}">
                <a16:creationId xmlns:a16="http://schemas.microsoft.com/office/drawing/2014/main" id="{8C9BE603-9F7B-A588-48D0-537136AEF684}"/>
              </a:ext>
            </a:extLst>
          </p:cNvPr>
          <p:cNvSpPr>
            <a:spLocks noGrp="1"/>
          </p:cNvSpPr>
          <p:nvPr>
            <p:ph type="sldNum" sz="quarter" idx="5"/>
          </p:nvPr>
        </p:nvSpPr>
        <p:spPr/>
        <p:txBody>
          <a:bodyPr/>
          <a:lstStyle/>
          <a:p>
            <a:fld id="{BA8DCFB2-2FC4-4A48-85D8-914292BD17B8}" type="slidenum">
              <a:rPr lang="en-GB" smtClean="0"/>
              <a:pPr/>
              <a:t>8</a:t>
            </a:fld>
            <a:endParaRPr lang="en-GB"/>
          </a:p>
        </p:txBody>
      </p:sp>
    </p:spTree>
    <p:extLst>
      <p:ext uri="{BB962C8B-B14F-4D97-AF65-F5344CB8AC3E}">
        <p14:creationId xmlns:p14="http://schemas.microsoft.com/office/powerpoint/2010/main" val="1273983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EB44B-8A73-00CC-0285-1CEB545385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F32C8B-1FDD-DF5B-F6CE-FDA9D9F7A636}"/>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FFD3151B-C622-292A-358F-AA7DC832111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Notes:</a:t>
            </a:r>
          </a:p>
          <a:p>
            <a:pPr lvl="0"/>
            <a:r>
              <a:rPr lang="en-GB" sz="1200" kern="1200" dirty="0">
                <a:solidFill>
                  <a:schemeClr val="tx1"/>
                </a:solidFill>
                <a:effectLst/>
                <a:latin typeface="+mn-lt"/>
                <a:ea typeface="+mn-ea"/>
                <a:cs typeface="+mn-cs"/>
              </a:rPr>
              <a:t>Now you can see the effect of the 25 mg quarterly </a:t>
            </a:r>
            <a:r>
              <a:rPr lang="en-GB" sz="1200" kern="1200" dirty="0" err="1">
                <a:solidFill>
                  <a:schemeClr val="tx1"/>
                </a:solidFill>
                <a:effectLst/>
                <a:latin typeface="+mn-lt"/>
                <a:ea typeface="+mn-ea"/>
                <a:cs typeface="+mn-cs"/>
              </a:rPr>
              <a:t>pacibekitug</a:t>
            </a:r>
            <a:r>
              <a:rPr lang="en-GB" sz="1200" kern="1200" dirty="0">
                <a:solidFill>
                  <a:schemeClr val="tx1"/>
                </a:solidFill>
                <a:effectLst/>
                <a:latin typeface="+mn-lt"/>
                <a:ea typeface="+mn-ea"/>
                <a:cs typeface="+mn-cs"/>
              </a:rPr>
              <a:t> regimen .</a:t>
            </a:r>
            <a:endParaRPr lang="en-IN"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Following treatment initiation, median hsCRP declines substantially by the day 30 visit, and remains suppressed throughout the 6-month treatment period, followed by a gradual increase towards the baseline level during the 6-month follow-up period.</a:t>
            </a:r>
            <a:endParaRPr lang="en-IN" sz="1200" kern="1200" dirty="0">
              <a:solidFill>
                <a:schemeClr val="tx1"/>
              </a:solidFill>
              <a:effectLst/>
              <a:latin typeface="+mn-lt"/>
              <a:ea typeface="+mn-ea"/>
              <a:cs typeface="+mn-cs"/>
            </a:endParaRPr>
          </a:p>
          <a:p>
            <a:pPr fontAlgn="t"/>
            <a:endParaRPr lang="en-IN" sz="1200" b="0" i="0" kern="1200" dirty="0">
              <a:solidFill>
                <a:schemeClr val="tx1"/>
              </a:solidFill>
              <a:effectLst/>
              <a:latin typeface="+mn-lt"/>
              <a:ea typeface="+mn-ea"/>
              <a:cs typeface="+mn-cs"/>
            </a:endParaRPr>
          </a:p>
          <a:p>
            <a:endParaRPr lang="en-IN" dirty="0"/>
          </a:p>
        </p:txBody>
      </p:sp>
      <p:sp>
        <p:nvSpPr>
          <p:cNvPr id="4" name="Slide Number Placeholder 3">
            <a:extLst>
              <a:ext uri="{FF2B5EF4-FFF2-40B4-BE49-F238E27FC236}">
                <a16:creationId xmlns:a16="http://schemas.microsoft.com/office/drawing/2014/main" id="{1197E1C6-37D6-E102-0576-ACBBBCB03DC8}"/>
              </a:ext>
            </a:extLst>
          </p:cNvPr>
          <p:cNvSpPr>
            <a:spLocks noGrp="1"/>
          </p:cNvSpPr>
          <p:nvPr>
            <p:ph type="sldNum" sz="quarter" idx="5"/>
          </p:nvPr>
        </p:nvSpPr>
        <p:spPr/>
        <p:txBody>
          <a:bodyPr/>
          <a:lstStyle/>
          <a:p>
            <a:fld id="{BA8DCFB2-2FC4-4A48-85D8-914292BD17B8}" type="slidenum">
              <a:rPr lang="en-GB" smtClean="0"/>
              <a:pPr/>
              <a:t>9</a:t>
            </a:fld>
            <a:endParaRPr lang="en-GB"/>
          </a:p>
        </p:txBody>
      </p:sp>
    </p:spTree>
    <p:extLst>
      <p:ext uri="{BB962C8B-B14F-4D97-AF65-F5344CB8AC3E}">
        <p14:creationId xmlns:p14="http://schemas.microsoft.com/office/powerpoint/2010/main" val="167298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528D0-CA56-1B11-C2A8-7E050CFDE3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DDA633-B2AE-259E-16F1-B409B5D67D10}"/>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B58D66C2-1D46-0239-B9FE-4D79DD719662}"/>
              </a:ext>
            </a:extLst>
          </p:cNvPr>
          <p:cNvSpPr>
            <a:spLocks noGrp="1"/>
          </p:cNvSpPr>
          <p:nvPr>
            <p:ph type="body" idx="1"/>
          </p:nvPr>
        </p:nvSpPr>
        <p:spPr/>
        <p:txBody>
          <a:bodyPr/>
          <a:lstStyle/>
          <a:p>
            <a:r>
              <a:rPr lang="en-US" dirty="0"/>
              <a:t>Notes:</a:t>
            </a:r>
          </a:p>
          <a:p>
            <a:pPr lvl="0"/>
            <a:r>
              <a:rPr lang="en-GB" sz="1200" kern="1200" dirty="0">
                <a:solidFill>
                  <a:schemeClr val="tx1"/>
                </a:solidFill>
                <a:effectLst/>
                <a:latin typeface="+mn-lt"/>
                <a:ea typeface="+mn-ea"/>
                <a:cs typeface="+mn-cs"/>
              </a:rPr>
              <a:t>Now the effect of the 50 mg quarterly regimen has been added to the plot, with a similar trajectory to that observed with 25 mg Q90D. </a:t>
            </a:r>
            <a:endParaRPr lang="en-I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200" b="0" i="0" kern="1200" dirty="0">
              <a:solidFill>
                <a:schemeClr val="tx1"/>
              </a:solidFill>
              <a:effectLst/>
              <a:latin typeface="+mn-lt"/>
              <a:ea typeface="+mn-ea"/>
              <a:cs typeface="+mn-cs"/>
            </a:endParaRPr>
          </a:p>
          <a:p>
            <a:endParaRPr lang="en-IN" dirty="0"/>
          </a:p>
        </p:txBody>
      </p:sp>
      <p:sp>
        <p:nvSpPr>
          <p:cNvPr id="4" name="Slide Number Placeholder 3">
            <a:extLst>
              <a:ext uri="{FF2B5EF4-FFF2-40B4-BE49-F238E27FC236}">
                <a16:creationId xmlns:a16="http://schemas.microsoft.com/office/drawing/2014/main" id="{6BA82F9A-B347-03AD-CE79-CBAA403CBEFE}"/>
              </a:ext>
            </a:extLst>
          </p:cNvPr>
          <p:cNvSpPr>
            <a:spLocks noGrp="1"/>
          </p:cNvSpPr>
          <p:nvPr>
            <p:ph type="sldNum" sz="quarter" idx="5"/>
          </p:nvPr>
        </p:nvSpPr>
        <p:spPr/>
        <p:txBody>
          <a:bodyPr/>
          <a:lstStyle/>
          <a:p>
            <a:fld id="{BA8DCFB2-2FC4-4A48-85D8-914292BD17B8}" type="slidenum">
              <a:rPr lang="en-GB" smtClean="0"/>
              <a:pPr/>
              <a:t>10</a:t>
            </a:fld>
            <a:endParaRPr lang="en-GB"/>
          </a:p>
        </p:txBody>
      </p:sp>
    </p:spTree>
    <p:extLst>
      <p:ext uri="{BB962C8B-B14F-4D97-AF65-F5344CB8AC3E}">
        <p14:creationId xmlns:p14="http://schemas.microsoft.com/office/powerpoint/2010/main" val="38910149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3" name="Espace réservé du texte 32">
            <a:extLst>
              <a:ext uri="{FF2B5EF4-FFF2-40B4-BE49-F238E27FC236}">
                <a16:creationId xmlns:a16="http://schemas.microsoft.com/office/drawing/2014/main" id="{E87A3DCC-5F52-46C1-83E5-0DCD52BF0AF8}"/>
              </a:ext>
            </a:extLst>
          </p:cNvPr>
          <p:cNvSpPr>
            <a:spLocks noGrp="1" noChangeAspect="1"/>
          </p:cNvSpPr>
          <p:nvPr>
            <p:ph type="body" sz="quarter" idx="10" hasCustomPrompt="1"/>
          </p:nvPr>
        </p:nvSpPr>
        <p:spPr>
          <a:xfrm>
            <a:off x="1039771" y="2517053"/>
            <a:ext cx="6844590" cy="584775"/>
          </a:xfrm>
          <a:prstGeom prst="rect">
            <a:avLst/>
          </a:prstGeom>
        </p:spPr>
        <p:txBody>
          <a:bodyPr wrap="square">
            <a:spAutoFit/>
          </a:bodyPr>
          <a:lstStyle>
            <a:lvl1pPr marL="0" indent="0">
              <a:buNone/>
              <a:defRPr sz="1600" b="0">
                <a:solidFill>
                  <a:schemeClr val="tx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A short description about the subject of the presentation. Can be used as a subtitle. </a:t>
            </a:r>
          </a:p>
        </p:txBody>
      </p:sp>
      <p:sp>
        <p:nvSpPr>
          <p:cNvPr id="36" name="Espace réservé du texte 32">
            <a:extLst>
              <a:ext uri="{FF2B5EF4-FFF2-40B4-BE49-F238E27FC236}">
                <a16:creationId xmlns:a16="http://schemas.microsoft.com/office/drawing/2014/main" id="{16284A64-7B54-461F-9363-2BE4503F91FE}"/>
              </a:ext>
            </a:extLst>
          </p:cNvPr>
          <p:cNvSpPr>
            <a:spLocks noGrp="1"/>
          </p:cNvSpPr>
          <p:nvPr>
            <p:ph type="body" sz="quarter" idx="12" hasCustomPrompt="1"/>
          </p:nvPr>
        </p:nvSpPr>
        <p:spPr>
          <a:xfrm>
            <a:off x="1043597" y="3961569"/>
            <a:ext cx="5688626" cy="288032"/>
          </a:xfrm>
          <a:prstGeom prst="rect">
            <a:avLst/>
          </a:prstGeom>
        </p:spPr>
        <p:txBody>
          <a:bodyPr>
            <a:noAutofit/>
          </a:bodyPr>
          <a:lstStyle>
            <a:lvl1pPr marL="0" indent="0">
              <a:buNone/>
              <a:defRPr sz="1600" b="0">
                <a:solidFill>
                  <a:srgbClr val="AE1022"/>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Presentation date</a:t>
            </a:r>
          </a:p>
        </p:txBody>
      </p:sp>
      <p:sp>
        <p:nvSpPr>
          <p:cNvPr id="15" name="Espace réservé du texte 32">
            <a:extLst>
              <a:ext uri="{FF2B5EF4-FFF2-40B4-BE49-F238E27FC236}">
                <a16:creationId xmlns:a16="http://schemas.microsoft.com/office/drawing/2014/main" id="{DFFB4CC0-14B2-483B-83A6-DA9CE43781CA}"/>
              </a:ext>
            </a:extLst>
          </p:cNvPr>
          <p:cNvSpPr>
            <a:spLocks noGrp="1"/>
          </p:cNvSpPr>
          <p:nvPr>
            <p:ph type="body" sz="quarter" idx="13" hasCustomPrompt="1"/>
          </p:nvPr>
        </p:nvSpPr>
        <p:spPr>
          <a:xfrm>
            <a:off x="1043610" y="3577877"/>
            <a:ext cx="5688619" cy="290018"/>
          </a:xfrm>
          <a:prstGeom prst="rect">
            <a:avLst/>
          </a:prstGeom>
        </p:spPr>
        <p:txBody>
          <a:bodyPr>
            <a:noAutofit/>
          </a:bodyPr>
          <a:lstStyle>
            <a:lvl1pPr marL="0" indent="0">
              <a:buNone/>
              <a:defRPr sz="1600" b="0">
                <a:solidFill>
                  <a:schemeClr val="tx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Presenter Name</a:t>
            </a:r>
          </a:p>
        </p:txBody>
      </p:sp>
      <p:sp>
        <p:nvSpPr>
          <p:cNvPr id="17" name="Espace réservé du texte 32">
            <a:extLst>
              <a:ext uri="{FF2B5EF4-FFF2-40B4-BE49-F238E27FC236}">
                <a16:creationId xmlns:a16="http://schemas.microsoft.com/office/drawing/2014/main" id="{495DAAF3-5ADD-3B4B-9B4A-F80003C2F6E4}"/>
              </a:ext>
            </a:extLst>
          </p:cNvPr>
          <p:cNvSpPr>
            <a:spLocks noGrp="1" noChangeAspect="1"/>
          </p:cNvSpPr>
          <p:nvPr>
            <p:ph type="body" sz="quarter" idx="14" hasCustomPrompt="1"/>
          </p:nvPr>
        </p:nvSpPr>
        <p:spPr>
          <a:xfrm>
            <a:off x="1043610" y="927760"/>
            <a:ext cx="6768746" cy="833178"/>
          </a:xfrm>
          <a:prstGeom prst="rect">
            <a:avLst/>
          </a:prstGeom>
        </p:spPr>
        <p:txBody>
          <a:bodyPr wrap="square" lIns="90000" tIns="46800" rIns="90000" bIns="46800">
            <a:spAutoFit/>
          </a:bodyPr>
          <a:lstStyle>
            <a:lvl1pPr marL="0" indent="0">
              <a:spcBef>
                <a:spcPts val="600"/>
              </a:spcBef>
              <a:buNone/>
              <a:defRPr sz="4800" b="1" i="0" baseline="0">
                <a:solidFill>
                  <a:schemeClr val="accent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Presentation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xtra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du texte 5">
            <a:extLst>
              <a:ext uri="{FF2B5EF4-FFF2-40B4-BE49-F238E27FC236}">
                <a16:creationId xmlns:a16="http://schemas.microsoft.com/office/drawing/2014/main" id="{EC9FD404-747D-47CF-8BD6-85DE35A09CA4}"/>
              </a:ext>
            </a:extLst>
          </p:cNvPr>
          <p:cNvSpPr>
            <a:spLocks noGrp="1"/>
          </p:cNvSpPr>
          <p:nvPr>
            <p:ph type="body" sz="quarter" idx="10" hasCustomPrompt="1"/>
          </p:nvPr>
        </p:nvSpPr>
        <p:spPr>
          <a:xfrm>
            <a:off x="324618" y="339502"/>
            <a:ext cx="7631757" cy="432048"/>
          </a:xfrm>
          <a:prstGeom prst="rect">
            <a:avLst/>
          </a:prstGeom>
        </p:spPr>
        <p:txBody>
          <a:bodyPr>
            <a:noAutofit/>
          </a:bodyPr>
          <a:lstStyle>
            <a:lvl1pPr marL="0" indent="0">
              <a:lnSpc>
                <a:spcPts val="2500"/>
              </a:lnSpc>
              <a:spcBef>
                <a:spcPts val="0"/>
              </a:spcBef>
              <a:buNone/>
              <a:defRPr sz="2400" b="1">
                <a:solidFill>
                  <a:schemeClr val="accent1"/>
                </a:solidFill>
                <a:latin typeface="+mj-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First line of the headline</a:t>
            </a:r>
          </a:p>
        </p:txBody>
      </p:sp>
      <p:sp>
        <p:nvSpPr>
          <p:cNvPr id="6" name="Content Placeholder 4">
            <a:extLst>
              <a:ext uri="{FF2B5EF4-FFF2-40B4-BE49-F238E27FC236}">
                <a16:creationId xmlns:a16="http://schemas.microsoft.com/office/drawing/2014/main" id="{448225EB-A123-4416-BF74-09996F924290}"/>
              </a:ext>
            </a:extLst>
          </p:cNvPr>
          <p:cNvSpPr>
            <a:spLocks noGrp="1"/>
          </p:cNvSpPr>
          <p:nvPr>
            <p:ph sz="quarter" idx="11"/>
          </p:nvPr>
        </p:nvSpPr>
        <p:spPr>
          <a:xfrm>
            <a:off x="323850" y="915566"/>
            <a:ext cx="7632700" cy="3890434"/>
          </a:xfrm>
          <a:prstGeom prst="rect">
            <a:avLst/>
          </a:prstGeom>
        </p:spPr>
        <p:txBody>
          <a:bodyPr>
            <a:normAutofit/>
          </a:bodyPr>
          <a:lstStyle>
            <a:lvl1pPr marL="180975" indent="-180975" defTabSz="360000">
              <a:buFont typeface="Arial" panose="020B0604020202020204" pitchFamily="34" charset="0"/>
              <a:buChar char="•"/>
              <a:defRPr sz="1100" b="0">
                <a:solidFill>
                  <a:schemeClr val="tx1"/>
                </a:solidFill>
                <a:latin typeface="+mn-lt"/>
              </a:defRPr>
            </a:lvl1pPr>
            <a:lvl2pPr marL="447675" indent="-179388" defTabSz="358775">
              <a:buClr>
                <a:srgbClr val="AE1022"/>
              </a:buClr>
              <a:buFont typeface="Arial" panose="020B0604020202020204" pitchFamily="34" charset="0"/>
              <a:buChar char="•"/>
              <a:defRPr sz="1100" b="0">
                <a:solidFill>
                  <a:schemeClr val="tx1"/>
                </a:solidFill>
                <a:latin typeface="+mn-lt"/>
              </a:defRPr>
            </a:lvl2pPr>
            <a:lvl3pPr marL="628650" indent="-179388">
              <a:buClr>
                <a:srgbClr val="AE1022"/>
              </a:buClr>
              <a:buFont typeface="Arial" panose="020B0604020202020204" pitchFamily="34" charset="0"/>
              <a:buChar char="•"/>
              <a:defRPr sz="1100" b="0">
                <a:solidFill>
                  <a:schemeClr val="tx1"/>
                </a:solidFill>
                <a:latin typeface="+mn-lt"/>
              </a:defRPr>
            </a:lvl3pPr>
            <a:lvl4pPr marL="804863" indent="-179388">
              <a:buClr>
                <a:srgbClr val="AE1022"/>
              </a:buClr>
              <a:buFont typeface="Arial" panose="020B0604020202020204" pitchFamily="34" charset="0"/>
              <a:buChar char="•"/>
              <a:tabLst>
                <a:tab pos="804863" algn="l"/>
              </a:tabLst>
              <a:defRPr sz="1100" b="0">
                <a:solidFill>
                  <a:schemeClr val="tx1"/>
                </a:solidFill>
                <a:latin typeface="+mn-lt"/>
              </a:defRPr>
            </a:lvl4pPr>
            <a:lvl5pPr marL="985838" indent="-179388">
              <a:buClr>
                <a:srgbClr val="AE1022"/>
              </a:buClr>
              <a:buFont typeface="Arial" panose="020B0604020202020204" pitchFamily="34" charset="0"/>
              <a:buChar char="•"/>
              <a:defRPr sz="1100" b="0">
                <a:solidFill>
                  <a:schemeClr val="tx1"/>
                </a:solidFill>
                <a:latin typeface="+mn-lt"/>
              </a:defRPr>
            </a:lvl5pPr>
            <a:lvl6pPr marL="1166813" indent="-179388">
              <a:buClr>
                <a:srgbClr val="AE1022"/>
              </a:buClr>
              <a:buFont typeface="Arial" panose="020B0604020202020204" pitchFamily="34" charset="0"/>
              <a:buChar char="•"/>
              <a:tabLst>
                <a:tab pos="1076325" algn="l"/>
              </a:tabLst>
              <a:defRPr sz="1800"/>
            </a:lvl6pPr>
            <a:lvl7pPr marL="1346400" indent="-179388">
              <a:buClr>
                <a:srgbClr val="C00000"/>
              </a:buClr>
              <a:defRPr sz="1800"/>
            </a:lvl7pPr>
            <a:lvl8pPr marL="1530000" indent="-179388">
              <a:buClr>
                <a:srgbClr val="C00000"/>
              </a:buClr>
              <a:defRPr sz="1800"/>
            </a:lvl8pPr>
            <a:lvl9pPr marL="2424113" indent="-228600">
              <a:buClr>
                <a:srgbClr val="C00000"/>
              </a:buClr>
              <a:buNone/>
              <a:defRPr sz="14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39209463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ing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5">
            <a:extLst>
              <a:ext uri="{FF2B5EF4-FFF2-40B4-BE49-F238E27FC236}">
                <a16:creationId xmlns:a16="http://schemas.microsoft.com/office/drawing/2014/main" id="{75713D93-C919-4892-838C-B532C4D773A2}"/>
              </a:ext>
            </a:extLst>
          </p:cNvPr>
          <p:cNvSpPr>
            <a:spLocks noGrp="1"/>
          </p:cNvSpPr>
          <p:nvPr>
            <p:ph type="body" sz="quarter" idx="10" hasCustomPrompt="1"/>
          </p:nvPr>
        </p:nvSpPr>
        <p:spPr>
          <a:xfrm>
            <a:off x="324618" y="339502"/>
            <a:ext cx="7631757" cy="432048"/>
          </a:xfrm>
          <a:prstGeom prst="rect">
            <a:avLst/>
          </a:prstGeom>
        </p:spPr>
        <p:txBody>
          <a:bodyPr>
            <a:noAutofit/>
          </a:bodyPr>
          <a:lstStyle>
            <a:lvl1pPr marL="0" indent="0">
              <a:lnSpc>
                <a:spcPts val="2500"/>
              </a:lnSpc>
              <a:spcBef>
                <a:spcPts val="0"/>
              </a:spcBef>
              <a:buNone/>
              <a:defRPr sz="2000" b="1" baseline="0">
                <a:solidFill>
                  <a:schemeClr val="accent1"/>
                </a:solidFill>
                <a:latin typeface="+mj-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Want to use just a headline? =&gt; type here</a:t>
            </a:r>
          </a:p>
        </p:txBody>
      </p:sp>
    </p:spTree>
    <p:extLst>
      <p:ext uri="{BB962C8B-B14F-4D97-AF65-F5344CB8AC3E}">
        <p14:creationId xmlns:p14="http://schemas.microsoft.com/office/powerpoint/2010/main" val="1972944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du texte 5">
            <a:extLst>
              <a:ext uri="{FF2B5EF4-FFF2-40B4-BE49-F238E27FC236}">
                <a16:creationId xmlns:a16="http://schemas.microsoft.com/office/drawing/2014/main" id="{8A1CE93C-D99C-4EDD-BA67-BCAAD80495D2}"/>
              </a:ext>
            </a:extLst>
          </p:cNvPr>
          <p:cNvSpPr>
            <a:spLocks noGrp="1"/>
          </p:cNvSpPr>
          <p:nvPr>
            <p:ph type="body" sz="quarter" idx="10" hasCustomPrompt="1"/>
          </p:nvPr>
        </p:nvSpPr>
        <p:spPr>
          <a:xfrm>
            <a:off x="358175" y="1364165"/>
            <a:ext cx="6825854" cy="1152592"/>
          </a:xfrm>
          <a:prstGeom prst="rect">
            <a:avLst/>
          </a:prstGeom>
        </p:spPr>
        <p:txBody>
          <a:bodyPr>
            <a:normAutofit/>
          </a:bodyPr>
          <a:lstStyle>
            <a:lvl1pPr marL="0" indent="0">
              <a:lnSpc>
                <a:spcPct val="100000"/>
              </a:lnSpc>
              <a:spcBef>
                <a:spcPts val="450"/>
              </a:spcBef>
              <a:buNone/>
              <a:defRPr sz="2000" b="1">
                <a:solidFill>
                  <a:schemeClr val="accent1"/>
                </a:solidFill>
                <a:latin typeface="+mj-lt"/>
              </a:defRPr>
            </a:lvl1pPr>
            <a:lvl2pPr marL="266693" indent="0">
              <a:buNone/>
              <a:defRPr/>
            </a:lvl2pPr>
            <a:lvl3pPr marL="531799" indent="0">
              <a:buNone/>
              <a:defRPr/>
            </a:lvl3pPr>
            <a:lvl4pPr marL="809605" indent="0">
              <a:buNone/>
              <a:defRPr/>
            </a:lvl4pPr>
            <a:lvl5pPr marL="1076298" indent="0">
              <a:buNone/>
              <a:defRPr/>
            </a:lvl5pPr>
          </a:lstStyle>
          <a:p>
            <a:pPr lvl="0"/>
            <a:r>
              <a:rPr lang="en-GB" dirty="0"/>
              <a:t>S</a:t>
            </a:r>
            <a:r>
              <a:rPr lang="en-US" dirty="0" err="1"/>
              <a:t>ub</a:t>
            </a:r>
            <a:r>
              <a:rPr lang="en-US" dirty="0"/>
              <a:t>-Title</a:t>
            </a:r>
          </a:p>
        </p:txBody>
      </p:sp>
      <p:sp>
        <p:nvSpPr>
          <p:cNvPr id="5" name="Text Placeholder 4">
            <a:extLst>
              <a:ext uri="{FF2B5EF4-FFF2-40B4-BE49-F238E27FC236}">
                <a16:creationId xmlns:a16="http://schemas.microsoft.com/office/drawing/2014/main" id="{6C2DF46A-1BA8-44CA-B779-2ACC2C31960D}"/>
              </a:ext>
            </a:extLst>
          </p:cNvPr>
          <p:cNvSpPr>
            <a:spLocks noGrp="1"/>
          </p:cNvSpPr>
          <p:nvPr>
            <p:ph type="body" sz="quarter" idx="11"/>
          </p:nvPr>
        </p:nvSpPr>
        <p:spPr>
          <a:xfrm>
            <a:off x="358176" y="2571750"/>
            <a:ext cx="6825853" cy="1643063"/>
          </a:xfrm>
          <a:prstGeom prst="rect">
            <a:avLst/>
          </a:prstGeom>
        </p:spPr>
        <p:txBody>
          <a:bodyPr>
            <a:normAutofit/>
          </a:bodyPr>
          <a:lstStyle>
            <a:lvl1pPr>
              <a:buFontTx/>
              <a:buNone/>
              <a:defRPr sz="1100" b="0">
                <a:latin typeface="+mn-lt"/>
              </a:defRPr>
            </a:lvl1pPr>
            <a:lvl2pPr indent="-266400">
              <a:buClr>
                <a:srgbClr val="AE1022"/>
              </a:buClr>
              <a:buFont typeface="Arial" panose="020B0604020202020204" pitchFamily="34" charset="0"/>
              <a:buChar char="•"/>
              <a:defRPr sz="1100" b="0">
                <a:latin typeface="+mn-lt"/>
              </a:defRPr>
            </a:lvl2pPr>
            <a:lvl3pPr indent="-266400">
              <a:buClr>
                <a:srgbClr val="AE1022"/>
              </a:buClr>
              <a:buFont typeface="Arial" panose="020B0604020202020204" pitchFamily="34" charset="0"/>
              <a:buChar char="•"/>
              <a:defRPr sz="1100" b="0">
                <a:latin typeface="+mn-lt"/>
              </a:defRPr>
            </a:lvl3pPr>
            <a:lvl4pPr indent="-266400">
              <a:buClr>
                <a:srgbClr val="AE1022"/>
              </a:buClr>
              <a:buFont typeface="Arial" panose="020B0604020202020204" pitchFamily="34" charset="0"/>
              <a:buChar char="•"/>
              <a:defRPr sz="1100" b="0">
                <a:latin typeface="+mn-lt"/>
              </a:defRPr>
            </a:lvl4pPr>
            <a:lvl5pPr indent="-266400">
              <a:buClr>
                <a:srgbClr val="AE1022"/>
              </a:buClr>
              <a:buFont typeface="Arial" panose="020B0604020202020204" pitchFamily="34" charset="0"/>
              <a:buChar char="•"/>
              <a:defRPr sz="1100" b="0">
                <a:latin typeface="+mn-lt"/>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193688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5555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3" name="Title Placeholder 2">
            <a:extLst>
              <a:ext uri="{FF2B5EF4-FFF2-40B4-BE49-F238E27FC236}">
                <a16:creationId xmlns:a16="http://schemas.microsoft.com/office/drawing/2014/main" id="{89271022-20A5-4D9A-84BD-CFB63810A5C6}"/>
              </a:ext>
            </a:extLst>
          </p:cNvPr>
          <p:cNvSpPr>
            <a:spLocks noGrp="1"/>
          </p:cNvSpPr>
          <p:nvPr>
            <p:ph type="title"/>
          </p:nvPr>
        </p:nvSpPr>
        <p:spPr>
          <a:xfrm>
            <a:off x="324000" y="338401"/>
            <a:ext cx="7886700" cy="409592"/>
          </a:xfrm>
          <a:prstGeom prst="rect">
            <a:avLst/>
          </a:prstGeom>
        </p:spPr>
        <p:txBody>
          <a:bodyPr vert="horz" lIns="91440" tIns="45720" rIns="91440" bIns="45720" rtlCol="0">
            <a:noAutofit/>
          </a:bodyPr>
          <a:lstStyle/>
          <a:p>
            <a:pPr marL="0" lvl="0" indent="0">
              <a:lnSpc>
                <a:spcPts val="2500"/>
              </a:lnSpc>
              <a:spcBef>
                <a:spcPts val="0"/>
              </a:spcBef>
              <a:buClr>
                <a:srgbClr val="D00040"/>
              </a:buClr>
              <a:buFont typeface="Arial" pitchFamily="34" charset="0"/>
            </a:pPr>
            <a:r>
              <a:rPr lang="fr-FR" dirty="0"/>
              <a:t>Modifiez le style du titre</a:t>
            </a:r>
            <a:endParaRPr lang="en-US" dirty="0"/>
          </a:p>
        </p:txBody>
      </p:sp>
      <p:sp>
        <p:nvSpPr>
          <p:cNvPr id="6" name="Text Placeholder 5">
            <a:extLst>
              <a:ext uri="{FF2B5EF4-FFF2-40B4-BE49-F238E27FC236}">
                <a16:creationId xmlns:a16="http://schemas.microsoft.com/office/drawing/2014/main" id="{B374904E-396E-4218-8F2B-633F1212695D}"/>
              </a:ext>
            </a:extLst>
          </p:cNvPr>
          <p:cNvSpPr>
            <a:spLocks noGrp="1"/>
          </p:cNvSpPr>
          <p:nvPr>
            <p:ph type="body" idx="1"/>
          </p:nvPr>
        </p:nvSpPr>
        <p:spPr>
          <a:xfrm>
            <a:off x="324000" y="914400"/>
            <a:ext cx="7886700" cy="3913200"/>
          </a:xfrm>
          <a:prstGeom prst="rect">
            <a:avLst/>
          </a:prstGeom>
        </p:spPr>
        <p:txBody>
          <a:bodyPr vert="horz" lIns="91440" tIns="45720" rIns="91440" bIns="45720" rtlCol="0">
            <a:normAutofit/>
          </a:bodyPr>
          <a:lstStyle/>
          <a:p>
            <a:pPr marL="266700" lvl="0" indent="-266700"/>
            <a:r>
              <a:rPr lang="fr-FR" dirty="0"/>
              <a:t>Cliquez pour modifier les styles du texte du masque</a:t>
            </a:r>
          </a:p>
          <a:p>
            <a:pPr marL="266700" lvl="1" indent="-266700"/>
            <a:r>
              <a:rPr lang="fr-FR" dirty="0"/>
              <a:t>Deuxième niveau</a:t>
            </a:r>
          </a:p>
          <a:p>
            <a:pPr marL="266700" lvl="2" indent="-266700"/>
            <a:r>
              <a:rPr lang="fr-FR" dirty="0"/>
              <a:t>Troisième niveau</a:t>
            </a:r>
          </a:p>
          <a:p>
            <a:pPr marL="266700" lvl="3" indent="-266700"/>
            <a:r>
              <a:rPr lang="fr-FR" dirty="0"/>
              <a:t>Quatrième niveau</a:t>
            </a:r>
          </a:p>
          <a:p>
            <a:pPr marL="266700" lvl="4" indent="-266700"/>
            <a:r>
              <a:rPr lang="fr-FR" dirty="0"/>
              <a:t>Cinquième niveau</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65" r:id="rId3"/>
    <p:sldLayoutId id="2147483669" r:id="rId4"/>
    <p:sldLayoutId id="2147483666" r:id="rId5"/>
  </p:sldLayoutIdLst>
  <p:hf hdr="0" ftr="0" dt="0"/>
  <p:txStyles>
    <p:titleStyle>
      <a:lvl1pPr algn="l" defTabSz="914400" rtl="0" eaLnBrk="1" latinLnBrk="0" hangingPunct="1">
        <a:spcBef>
          <a:spcPct val="0"/>
        </a:spcBef>
        <a:buNone/>
        <a:defRPr lang="en-US" sz="2000" b="1" i="0" kern="1200" smtClean="0">
          <a:solidFill>
            <a:schemeClr val="accent1"/>
          </a:solidFill>
          <a:latin typeface="+mj-lt"/>
          <a:ea typeface="+mn-ea"/>
          <a:cs typeface="Verdana"/>
        </a:defRPr>
      </a:lvl1pPr>
    </p:titleStyle>
    <p:body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1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11.xml"/></Relationships>
</file>

<file path=ppt/slides/_rels/slide1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CECDE76-7652-7E5E-E2A8-B7B30E680E4A}"/>
              </a:ext>
            </a:extLst>
          </p:cNvPr>
          <p:cNvSpPr>
            <a:spLocks noGrp="1"/>
          </p:cNvSpPr>
          <p:nvPr>
            <p:ph type="body" sz="quarter" idx="14"/>
          </p:nvPr>
        </p:nvSpPr>
        <p:spPr>
          <a:xfrm>
            <a:off x="251520" y="483518"/>
            <a:ext cx="8712968" cy="1510286"/>
          </a:xfrm>
        </p:spPr>
        <p:txBody>
          <a:bodyPr/>
          <a:lstStyle/>
          <a:p>
            <a:r>
              <a:rPr lang="en-US" sz="2300" dirty="0">
                <a:latin typeface="Arial" panose="020B0604020202020204" pitchFamily="34" charset="0"/>
                <a:cs typeface="Arial" panose="020B0604020202020204" pitchFamily="34" charset="0"/>
              </a:rPr>
              <a:t>Efficacy of Monthly and Quarterly Dosing of Pacibekitug Targeting Inflammation in Chronic Kidney Disease with High Cardiovascular Risk: Final Results from the Phase 2 TRANQUILITY Trial </a:t>
            </a:r>
            <a:endParaRPr lang="en-IN" sz="230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481AEEB6-7F00-D85B-7F2D-D5F102F31A64}"/>
              </a:ext>
            </a:extLst>
          </p:cNvPr>
          <p:cNvSpPr>
            <a:spLocks noGrp="1"/>
          </p:cNvSpPr>
          <p:nvPr>
            <p:ph type="body" sz="quarter" idx="10"/>
          </p:nvPr>
        </p:nvSpPr>
        <p:spPr>
          <a:xfrm>
            <a:off x="251520" y="2142212"/>
            <a:ext cx="8424936" cy="584775"/>
          </a:xfrm>
        </p:spPr>
        <p:txBody>
          <a:bodyPr/>
          <a:lstStyle/>
          <a:p>
            <a:r>
              <a:rPr lang="en-IN" b="1" dirty="0">
                <a:latin typeface="Arial" panose="020B0604020202020204" pitchFamily="34" charset="0"/>
                <a:cs typeface="Arial" panose="020B0604020202020204" pitchFamily="34" charset="0"/>
              </a:rPr>
              <a:t>Pablo E. Pergola</a:t>
            </a:r>
            <a:r>
              <a:rPr lang="en-IN" b="1" baseline="30000" dirty="0">
                <a:latin typeface="Arial" panose="020B0604020202020204" pitchFamily="34" charset="0"/>
                <a:cs typeface="Arial" panose="020B0604020202020204" pitchFamily="34" charset="0"/>
              </a:rPr>
              <a:t>1</a:t>
            </a:r>
            <a:r>
              <a:rPr lang="en-IN" b="1" dirty="0">
                <a:latin typeface="Arial" panose="020B0604020202020204" pitchFamily="34" charset="0"/>
                <a:cs typeface="Arial" panose="020B0604020202020204" pitchFamily="34" charset="0"/>
              </a:rPr>
              <a:t>, Emil deGoma</a:t>
            </a:r>
            <a:r>
              <a:rPr lang="en-IN" b="1" baseline="30000" dirty="0">
                <a:latin typeface="Arial" panose="020B0604020202020204" pitchFamily="34" charset="0"/>
                <a:cs typeface="Arial" panose="020B0604020202020204" pitchFamily="34" charset="0"/>
              </a:rPr>
              <a:t>2,3</a:t>
            </a:r>
            <a:r>
              <a:rPr lang="en-IN" b="1" dirty="0">
                <a:latin typeface="Arial" panose="020B0604020202020204" pitchFamily="34" charset="0"/>
                <a:cs typeface="Arial" panose="020B0604020202020204" pitchFamily="34" charset="0"/>
              </a:rPr>
              <a:t>, Famina Hemani</a:t>
            </a:r>
            <a:r>
              <a:rPr lang="en-IN" b="1" baseline="30000" dirty="0">
                <a:latin typeface="Arial" panose="020B0604020202020204" pitchFamily="34" charset="0"/>
                <a:cs typeface="Arial" panose="020B0604020202020204" pitchFamily="34" charset="0"/>
              </a:rPr>
              <a:t>2</a:t>
            </a:r>
            <a:r>
              <a:rPr lang="en-IN" b="1" dirty="0">
                <a:latin typeface="Arial" panose="020B0604020202020204" pitchFamily="34" charset="0"/>
                <a:cs typeface="Arial" panose="020B0604020202020204" pitchFamily="34" charset="0"/>
              </a:rPr>
              <a:t>, John Walsh</a:t>
            </a:r>
            <a:r>
              <a:rPr lang="en-IN" b="1" baseline="30000" dirty="0">
                <a:latin typeface="Arial" panose="020B0604020202020204" pitchFamily="34" charset="0"/>
                <a:cs typeface="Arial" panose="020B0604020202020204" pitchFamily="34" charset="0"/>
              </a:rPr>
              <a:t>2</a:t>
            </a:r>
            <a:r>
              <a:rPr lang="en-IN" b="1" dirty="0">
                <a:latin typeface="Arial" panose="020B0604020202020204" pitchFamily="34" charset="0"/>
                <a:cs typeface="Arial" panose="020B0604020202020204" pitchFamily="34" charset="0"/>
              </a:rPr>
              <a:t>, Mike Mendelson</a:t>
            </a:r>
            <a:r>
              <a:rPr lang="en-IN" b="1" baseline="30000" dirty="0">
                <a:latin typeface="Arial" panose="020B0604020202020204" pitchFamily="34" charset="0"/>
                <a:cs typeface="Arial" panose="020B0604020202020204" pitchFamily="34" charset="0"/>
              </a:rPr>
              <a:t>4</a:t>
            </a:r>
            <a:r>
              <a:rPr lang="en-IN" b="1" dirty="0">
                <a:latin typeface="Arial" panose="020B0604020202020204" pitchFamily="34" charset="0"/>
                <a:cs typeface="Arial" panose="020B0604020202020204" pitchFamily="34" charset="0"/>
              </a:rPr>
              <a:t>, Nathalie Fretault</a:t>
            </a:r>
            <a:r>
              <a:rPr lang="en-IN" b="1" baseline="30000" dirty="0">
                <a:latin typeface="Arial" panose="020B0604020202020204" pitchFamily="34" charset="0"/>
                <a:cs typeface="Arial" panose="020B0604020202020204" pitchFamily="34" charset="0"/>
              </a:rPr>
              <a:t>4</a:t>
            </a:r>
            <a:r>
              <a:rPr lang="en-IN" b="1" dirty="0">
                <a:latin typeface="Arial" panose="020B0604020202020204" pitchFamily="34" charset="0"/>
                <a:cs typeface="Arial" panose="020B0604020202020204" pitchFamily="34" charset="0"/>
              </a:rPr>
              <a:t>, Paul M. Ridker</a:t>
            </a:r>
            <a:r>
              <a:rPr lang="en-IN" b="1" baseline="30000" dirty="0">
                <a:latin typeface="Arial" panose="020B0604020202020204" pitchFamily="34" charset="0"/>
                <a:cs typeface="Arial" panose="020B0604020202020204" pitchFamily="34" charset="0"/>
              </a:rPr>
              <a:t>5</a:t>
            </a:r>
            <a:r>
              <a:rPr lang="en-IN" b="1" dirty="0">
                <a:latin typeface="Arial" panose="020B0604020202020204" pitchFamily="34" charset="0"/>
                <a:cs typeface="Arial" panose="020B0604020202020204" pitchFamily="34" charset="0"/>
              </a:rPr>
              <a:t>, Michael Szarek</a:t>
            </a:r>
            <a:r>
              <a:rPr lang="en-IN" b="1" baseline="30000" dirty="0">
                <a:latin typeface="Arial" panose="020B0604020202020204" pitchFamily="34" charset="0"/>
                <a:cs typeface="Arial" panose="020B0604020202020204" pitchFamily="34" charset="0"/>
              </a:rPr>
              <a:t>6</a:t>
            </a:r>
            <a:r>
              <a:rPr lang="en-IN" b="1" dirty="0">
                <a:latin typeface="Arial" panose="020B0604020202020204" pitchFamily="34" charset="0"/>
                <a:cs typeface="Arial" panose="020B0604020202020204" pitchFamily="34" charset="0"/>
              </a:rPr>
              <a:t>, </a:t>
            </a:r>
            <a:r>
              <a:rPr lang="en-IN" b="1" u="sng" dirty="0">
                <a:latin typeface="Arial" panose="020B0604020202020204" pitchFamily="34" charset="0"/>
                <a:cs typeface="Arial" panose="020B0604020202020204" pitchFamily="34" charset="0"/>
              </a:rPr>
              <a:t>Deepak L. Bhatt</a:t>
            </a:r>
            <a:r>
              <a:rPr lang="en-IN" b="1" baseline="30000" dirty="0">
                <a:latin typeface="Arial" panose="020B0604020202020204" pitchFamily="34" charset="0"/>
                <a:cs typeface="Arial" panose="020B0604020202020204" pitchFamily="34" charset="0"/>
              </a:rPr>
              <a:t>6</a:t>
            </a:r>
            <a:endParaRPr lang="en-IN" dirty="0">
              <a:latin typeface="Arial" panose="020B0604020202020204" pitchFamily="34" charset="0"/>
              <a:cs typeface="Arial" panose="020B0604020202020204" pitchFamily="34" charset="0"/>
            </a:endParaRPr>
          </a:p>
        </p:txBody>
      </p:sp>
      <p:sp>
        <p:nvSpPr>
          <p:cNvPr id="11" name="Text Placeholder 10">
            <a:extLst>
              <a:ext uri="{FF2B5EF4-FFF2-40B4-BE49-F238E27FC236}">
                <a16:creationId xmlns:a16="http://schemas.microsoft.com/office/drawing/2014/main" id="{5D52E69B-FB5F-8B2A-B66C-D52FF362B5E8}"/>
              </a:ext>
            </a:extLst>
          </p:cNvPr>
          <p:cNvSpPr>
            <a:spLocks noGrp="1"/>
          </p:cNvSpPr>
          <p:nvPr>
            <p:ph type="body" sz="quarter" idx="13"/>
          </p:nvPr>
        </p:nvSpPr>
        <p:spPr>
          <a:xfrm>
            <a:off x="431540" y="3001812"/>
            <a:ext cx="8064896" cy="290018"/>
          </a:xfrm>
        </p:spPr>
        <p:txBody>
          <a:bodyPr/>
          <a:lstStyle/>
          <a:p>
            <a:pPr marL="180975" lvl="0" indent="-180975">
              <a:buFont typeface="+mj-lt"/>
              <a:buAutoNum type="arabicPeriod"/>
            </a:pPr>
            <a:r>
              <a:rPr lang="en-GB" sz="1100" dirty="0">
                <a:latin typeface="Arial" panose="020B0604020202020204" pitchFamily="34" charset="0"/>
                <a:cs typeface="Arial" panose="020B0604020202020204" pitchFamily="34" charset="0"/>
              </a:rPr>
              <a:t>Renal Associates, PA, San Antonio, USA</a:t>
            </a:r>
          </a:p>
          <a:p>
            <a:pPr marL="180975" lvl="0" indent="-180975">
              <a:buFont typeface="+mj-lt"/>
              <a:buAutoNum type="arabicPeriod"/>
            </a:pPr>
            <a:r>
              <a:rPr lang="en-GB" sz="1100" dirty="0">
                <a:latin typeface="Arial" panose="020B0604020202020204" pitchFamily="34" charset="0"/>
                <a:cs typeface="Arial" panose="020B0604020202020204" pitchFamily="34" charset="0"/>
              </a:rPr>
              <a:t>Tourmaline Bio, Inc., New York, USA</a:t>
            </a:r>
          </a:p>
          <a:p>
            <a:pPr marL="180975" lvl="0" indent="-180975">
              <a:buFont typeface="+mj-lt"/>
              <a:buAutoNum type="arabicPeriod"/>
            </a:pPr>
            <a:r>
              <a:rPr lang="en-GB" sz="1100" dirty="0">
                <a:latin typeface="Arial" panose="020B0604020202020204" pitchFamily="34" charset="0"/>
                <a:cs typeface="Arial" panose="020B0604020202020204" pitchFamily="34" charset="0"/>
              </a:rPr>
              <a:t>Braveheart Bio, San Francisco, USA</a:t>
            </a:r>
          </a:p>
          <a:p>
            <a:pPr marL="180975" lvl="0" indent="-180975">
              <a:buFont typeface="+mj-lt"/>
              <a:buAutoNum type="arabicPeriod"/>
            </a:pPr>
            <a:r>
              <a:rPr lang="en-GB" sz="1100" dirty="0">
                <a:latin typeface="Arial" panose="020B0604020202020204" pitchFamily="34" charset="0"/>
                <a:cs typeface="Arial" panose="020B0604020202020204" pitchFamily="34" charset="0"/>
              </a:rPr>
              <a:t>Novartis Pharma AG, Basel, Switzerland</a:t>
            </a:r>
          </a:p>
          <a:p>
            <a:pPr marL="180975" lvl="0" indent="-180975">
              <a:buFont typeface="+mj-lt"/>
              <a:buAutoNum type="arabicPeriod"/>
            </a:pPr>
            <a:r>
              <a:rPr lang="en-GB" sz="1100" dirty="0">
                <a:latin typeface="Arial" panose="020B0604020202020204" pitchFamily="34" charset="0"/>
                <a:cs typeface="Arial" panose="020B0604020202020204" pitchFamily="34" charset="0"/>
              </a:rPr>
              <a:t>Brigham and Women’s Hospital, Harvard Medical School, Boston, USA</a:t>
            </a:r>
          </a:p>
          <a:p>
            <a:pPr marL="180975" lvl="0" indent="-180975">
              <a:buFont typeface="+mj-lt"/>
              <a:buAutoNum type="arabicPeriod"/>
            </a:pPr>
            <a:r>
              <a:rPr lang="en-GB" sz="1100" dirty="0">
                <a:latin typeface="Arial" panose="020B0604020202020204" pitchFamily="34" charset="0"/>
                <a:cs typeface="Arial" panose="020B0604020202020204" pitchFamily="34" charset="0"/>
              </a:rPr>
              <a:t>Mount Sinai Fuster Heart Hospital, Icahn School of Medicine at Mount Sinai, New York, USA</a:t>
            </a:r>
          </a:p>
          <a:p>
            <a:pPr marL="342900" indent="-342900">
              <a:buFont typeface="+mj-lt"/>
              <a:buAutoNum type="arabicPeriod"/>
            </a:pPr>
            <a:endParaRPr lang="en-IN" sz="1100" dirty="0">
              <a:latin typeface="Arial" panose="020B0604020202020204" pitchFamily="34" charset="0"/>
              <a:cs typeface="Arial" panose="020B0604020202020204" pitchFamily="34" charset="0"/>
            </a:endParaRPr>
          </a:p>
        </p:txBody>
      </p:sp>
      <p:cxnSp>
        <p:nvCxnSpPr>
          <p:cNvPr id="13" name="Straight Connector 12">
            <a:extLst>
              <a:ext uri="{FF2B5EF4-FFF2-40B4-BE49-F238E27FC236}">
                <a16:creationId xmlns:a16="http://schemas.microsoft.com/office/drawing/2014/main" id="{FB1C0222-5CCD-1E71-4AAA-C6654EA93452}"/>
              </a:ext>
            </a:extLst>
          </p:cNvPr>
          <p:cNvCxnSpPr/>
          <p:nvPr/>
        </p:nvCxnSpPr>
        <p:spPr>
          <a:xfrm>
            <a:off x="323528" y="2067694"/>
            <a:ext cx="835292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366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6E099-2BEE-61EE-15A2-7F206A91F09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72BD00C-544C-5CBC-DED1-614D5B9359CD}"/>
              </a:ext>
            </a:extLst>
          </p:cNvPr>
          <p:cNvSpPr>
            <a:spLocks noGrp="1"/>
          </p:cNvSpPr>
          <p:nvPr>
            <p:ph type="body" sz="quarter" idx="10"/>
          </p:nvPr>
        </p:nvSpPr>
        <p:spPr/>
        <p:txBody>
          <a:bodyPr/>
          <a:lstStyle/>
          <a:p>
            <a:r>
              <a:rPr lang="en-US" dirty="0">
                <a:latin typeface="Arial" panose="020B0604020202020204" pitchFamily="34" charset="0"/>
                <a:cs typeface="Arial" panose="020B0604020202020204" pitchFamily="34" charset="0"/>
              </a:rPr>
              <a:t>Stable hsCRP levels with placebo vs consistent control with </a:t>
            </a:r>
            <a:r>
              <a:rPr lang="en-US" dirty="0" err="1">
                <a:latin typeface="Arial" panose="020B0604020202020204" pitchFamily="34" charset="0"/>
                <a:cs typeface="Arial" panose="020B0604020202020204" pitchFamily="34" charset="0"/>
              </a:rPr>
              <a:t>pacibekitug</a:t>
            </a:r>
            <a:r>
              <a:rPr lang="en-US" dirty="0">
                <a:latin typeface="Arial" panose="020B0604020202020204" pitchFamily="34" charset="0"/>
                <a:cs typeface="Arial" panose="020B0604020202020204" pitchFamily="34" charset="0"/>
              </a:rPr>
              <a:t> across dose groups</a:t>
            </a:r>
            <a:endParaRPr lang="en-IN" dirty="0">
              <a:latin typeface="Arial" panose="020B0604020202020204" pitchFamily="34" charset="0"/>
              <a:cs typeface="Arial" panose="020B0604020202020204" pitchFamily="34" charset="0"/>
            </a:endParaRPr>
          </a:p>
        </p:txBody>
      </p:sp>
      <p:sp>
        <p:nvSpPr>
          <p:cNvPr id="240" name="TextBox 239">
            <a:extLst>
              <a:ext uri="{FF2B5EF4-FFF2-40B4-BE49-F238E27FC236}">
                <a16:creationId xmlns:a16="http://schemas.microsoft.com/office/drawing/2014/main" id="{63B88B2F-0F8F-97B2-FE3C-6096ACA90FFB}"/>
              </a:ext>
            </a:extLst>
          </p:cNvPr>
          <p:cNvSpPr txBox="1"/>
          <p:nvPr/>
        </p:nvSpPr>
        <p:spPr>
          <a:xfrm>
            <a:off x="1582386" y="4584060"/>
            <a:ext cx="6864425" cy="338554"/>
          </a:xfrm>
          <a:prstGeom prst="rect">
            <a:avLst/>
          </a:prstGeom>
          <a:noFill/>
        </p:spPr>
        <p:txBody>
          <a:bodyPr wrap="square" rtlCol="0">
            <a:spAutoFit/>
          </a:bodyPr>
          <a:lstStyle/>
          <a:p>
            <a:pPr fontAlgn="t"/>
            <a:r>
              <a:rPr lang="en-IN" sz="800" dirty="0" err="1">
                <a:latin typeface="Arial" panose="020B0604020202020204" pitchFamily="34" charset="0"/>
                <a:cs typeface="Arial" panose="020B0604020202020204" pitchFamily="34" charset="0"/>
              </a:rPr>
              <a:t>mITT</a:t>
            </a:r>
            <a:r>
              <a:rPr lang="en-IN" sz="800" dirty="0">
                <a:latin typeface="Arial" panose="020B0604020202020204" pitchFamily="34" charset="0"/>
                <a:cs typeface="Arial" panose="020B0604020202020204" pitchFamily="34" charset="0"/>
              </a:rPr>
              <a:t> population </a:t>
            </a:r>
            <a:r>
              <a:rPr lang="en-IN" sz="800" b="1" dirty="0">
                <a:latin typeface="Arial" panose="020B0604020202020204" pitchFamily="34" charset="0"/>
                <a:cs typeface="Arial" panose="020B0604020202020204" pitchFamily="34" charset="0"/>
              </a:rPr>
              <a:t>– </a:t>
            </a:r>
            <a:r>
              <a:rPr lang="en-IN" sz="800" dirty="0">
                <a:latin typeface="Arial" panose="020B0604020202020204" pitchFamily="34" charset="0"/>
                <a:cs typeface="Arial" panose="020B0604020202020204" pitchFamily="34" charset="0"/>
              </a:rPr>
              <a:t>all  randomized participants who received study intervention, had ≥1 post-baseline hsCRP assessment, </a:t>
            </a:r>
            <a:br>
              <a:rPr lang="en-IN" sz="800" dirty="0">
                <a:latin typeface="Arial" panose="020B0604020202020204" pitchFamily="34" charset="0"/>
                <a:cs typeface="Arial" panose="020B0604020202020204" pitchFamily="34" charset="0"/>
              </a:rPr>
            </a:br>
            <a:r>
              <a:rPr lang="en-IN" sz="800" dirty="0">
                <a:latin typeface="Arial" panose="020B0604020202020204" pitchFamily="34" charset="0"/>
                <a:cs typeface="Arial" panose="020B0604020202020204" pitchFamily="34" charset="0"/>
              </a:rPr>
              <a:t>baseline hsCRP ≥1.9 mg/L, and ≤1 missing hsCRP assessment through Day 90.</a:t>
            </a:r>
            <a:endParaRPr lang="en-IN" sz="800" i="0" kern="1200" dirty="0">
              <a:solidFill>
                <a:schemeClr val="tx1"/>
              </a:solidFill>
              <a:latin typeface="Arial" panose="020B0604020202020204" pitchFamily="34" charset="0"/>
              <a:cs typeface="Arial" panose="020B0604020202020204" pitchFamily="34" charset="0"/>
            </a:endParaRPr>
          </a:p>
        </p:txBody>
      </p:sp>
      <p:sp>
        <p:nvSpPr>
          <p:cNvPr id="319" name="TextBox 318">
            <a:extLst>
              <a:ext uri="{FF2B5EF4-FFF2-40B4-BE49-F238E27FC236}">
                <a16:creationId xmlns:a16="http://schemas.microsoft.com/office/drawing/2014/main" id="{A89731B5-ED4B-5AE8-1F93-E781E6D856AF}"/>
              </a:ext>
            </a:extLst>
          </p:cNvPr>
          <p:cNvSpPr txBox="1"/>
          <p:nvPr/>
        </p:nvSpPr>
        <p:spPr>
          <a:xfrm>
            <a:off x="1582386" y="4921706"/>
            <a:ext cx="6949182" cy="215444"/>
          </a:xfrm>
          <a:prstGeom prst="rect">
            <a:avLst/>
          </a:prstGeom>
          <a:noFill/>
        </p:spPr>
        <p:txBody>
          <a:bodyPr wrap="square" anchor="b">
            <a:spAutoFit/>
          </a:bodyPr>
          <a:lstStyle/>
          <a:p>
            <a:pPr>
              <a:buNone/>
            </a:pPr>
            <a:r>
              <a:rPr lang="en-GB" sz="800" dirty="0">
                <a:solidFill>
                  <a:srgbClr val="000000"/>
                </a:solidFill>
                <a:latin typeface="Arial" panose="020B0604020202020204" pitchFamily="34" charset="0"/>
                <a:ea typeface="SimSun" panose="02010600030101010101" pitchFamily="2" charset="-122"/>
              </a:rPr>
              <a:t>hsCRP, high-sensitivity C-reactive protein; </a:t>
            </a:r>
            <a:r>
              <a:rPr lang="en-GB" sz="800" dirty="0" err="1">
                <a:solidFill>
                  <a:srgbClr val="000000"/>
                </a:solidFill>
                <a:latin typeface="Arial" panose="020B0604020202020204" pitchFamily="34" charset="0"/>
                <a:ea typeface="SimSun" panose="02010600030101010101" pitchFamily="2" charset="-122"/>
              </a:rPr>
              <a:t>mITT</a:t>
            </a:r>
            <a:r>
              <a:rPr lang="en-GB" sz="800" dirty="0">
                <a:solidFill>
                  <a:srgbClr val="000000"/>
                </a:solidFill>
                <a:latin typeface="Arial" panose="020B0604020202020204" pitchFamily="34" charset="0"/>
                <a:ea typeface="SimSun" panose="02010600030101010101" pitchFamily="2" charset="-122"/>
              </a:rPr>
              <a:t>, modified intent-to-treat; Q90D, every 90 days </a:t>
            </a:r>
            <a:endParaRPr lang="en-IN" sz="800" dirty="0">
              <a:solidFill>
                <a:srgbClr val="000000"/>
              </a:solidFill>
              <a:latin typeface="Arial" panose="020B0604020202020204" pitchFamily="34" charset="0"/>
              <a:ea typeface="SimSun" panose="02010600030101010101" pitchFamily="2" charset="-122"/>
            </a:endParaRPr>
          </a:p>
        </p:txBody>
      </p:sp>
      <p:sp>
        <p:nvSpPr>
          <p:cNvPr id="4" name="Rectangle: Rounded Corners 3">
            <a:extLst>
              <a:ext uri="{FF2B5EF4-FFF2-40B4-BE49-F238E27FC236}">
                <a16:creationId xmlns:a16="http://schemas.microsoft.com/office/drawing/2014/main" id="{133CBCF4-CEA3-0542-1C30-EBAE1EA4C65A}"/>
              </a:ext>
            </a:extLst>
          </p:cNvPr>
          <p:cNvSpPr/>
          <p:nvPr/>
        </p:nvSpPr>
        <p:spPr>
          <a:xfrm>
            <a:off x="7668344" y="987574"/>
            <a:ext cx="1323440" cy="976222"/>
          </a:xfrm>
          <a:prstGeom prst="roundRect">
            <a:avLst>
              <a:gd name="adj" fmla="val 6320"/>
            </a:avLst>
          </a:prstGeom>
          <a:noFill/>
          <a:ln>
            <a:solidFill>
              <a:srgbClr val="FAFAFA"/>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grpSp>
        <p:nvGrpSpPr>
          <p:cNvPr id="6" name="Group 5">
            <a:extLst>
              <a:ext uri="{FF2B5EF4-FFF2-40B4-BE49-F238E27FC236}">
                <a16:creationId xmlns:a16="http://schemas.microsoft.com/office/drawing/2014/main" id="{714E8334-6051-B6BC-1C28-4079BDA9F29D}"/>
              </a:ext>
            </a:extLst>
          </p:cNvPr>
          <p:cNvGrpSpPr/>
          <p:nvPr/>
        </p:nvGrpSpPr>
        <p:grpSpPr>
          <a:xfrm>
            <a:off x="7773827" y="1014327"/>
            <a:ext cx="1235600" cy="654332"/>
            <a:chOff x="5352357" y="2763414"/>
            <a:chExt cx="1235600" cy="654332"/>
          </a:xfrm>
        </p:grpSpPr>
        <p:grpSp>
          <p:nvGrpSpPr>
            <p:cNvPr id="12" name="Group 11">
              <a:extLst>
                <a:ext uri="{FF2B5EF4-FFF2-40B4-BE49-F238E27FC236}">
                  <a16:creationId xmlns:a16="http://schemas.microsoft.com/office/drawing/2014/main" id="{39003412-1B28-1804-69BE-30197C09C32C}"/>
                </a:ext>
              </a:extLst>
            </p:cNvPr>
            <p:cNvGrpSpPr/>
            <p:nvPr/>
          </p:nvGrpSpPr>
          <p:grpSpPr>
            <a:xfrm>
              <a:off x="5352357" y="2763414"/>
              <a:ext cx="972708" cy="246221"/>
              <a:chOff x="2648816" y="1131058"/>
              <a:chExt cx="972708" cy="246221"/>
            </a:xfrm>
          </p:grpSpPr>
          <p:grpSp>
            <p:nvGrpSpPr>
              <p:cNvPr id="23" name="Group 22">
                <a:extLst>
                  <a:ext uri="{FF2B5EF4-FFF2-40B4-BE49-F238E27FC236}">
                    <a16:creationId xmlns:a16="http://schemas.microsoft.com/office/drawing/2014/main" id="{4D828AE4-BEF8-0A52-4DC6-62BAB808BE13}"/>
                  </a:ext>
                </a:extLst>
              </p:cNvPr>
              <p:cNvGrpSpPr/>
              <p:nvPr/>
            </p:nvGrpSpPr>
            <p:grpSpPr>
              <a:xfrm>
                <a:off x="2648816" y="1256561"/>
                <a:ext cx="360040" cy="49183"/>
                <a:chOff x="2648816" y="1256561"/>
                <a:chExt cx="360040" cy="49183"/>
              </a:xfrm>
            </p:grpSpPr>
            <p:cxnSp>
              <p:nvCxnSpPr>
                <p:cNvPr id="25" name="Straight Connector 24">
                  <a:extLst>
                    <a:ext uri="{FF2B5EF4-FFF2-40B4-BE49-F238E27FC236}">
                      <a16:creationId xmlns:a16="http://schemas.microsoft.com/office/drawing/2014/main" id="{EE4E0E5C-DC01-0395-E802-9E3D1BA05081}"/>
                    </a:ext>
                  </a:extLst>
                </p:cNvPr>
                <p:cNvCxnSpPr/>
                <p:nvPr/>
              </p:nvCxnSpPr>
              <p:spPr>
                <a:xfrm>
                  <a:off x="2648816" y="1275606"/>
                  <a:ext cx="360040"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C6DB60B4-0333-4932-55E7-9E5A423090B8}"/>
                    </a:ext>
                  </a:extLst>
                </p:cNvPr>
                <p:cNvSpPr/>
                <p:nvPr/>
              </p:nvSpPr>
              <p:spPr>
                <a:xfrm>
                  <a:off x="2806480" y="1256561"/>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24" name="TextBox 23">
                <a:extLst>
                  <a:ext uri="{FF2B5EF4-FFF2-40B4-BE49-F238E27FC236}">
                    <a16:creationId xmlns:a16="http://schemas.microsoft.com/office/drawing/2014/main" id="{E812E32C-CC68-DDD0-3C9C-D33388F2D6A0}"/>
                  </a:ext>
                </a:extLst>
              </p:cNvPr>
              <p:cNvSpPr txBox="1"/>
              <p:nvPr/>
            </p:nvSpPr>
            <p:spPr>
              <a:xfrm>
                <a:off x="2937682" y="1131058"/>
                <a:ext cx="683842"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i="0" kern="1200" dirty="0">
                    <a:solidFill>
                      <a:schemeClr val="tx1"/>
                    </a:solidFill>
                    <a:latin typeface="Arial" panose="020B0604020202020204" pitchFamily="34" charset="0"/>
                    <a:cs typeface="Arial" panose="020B0604020202020204" pitchFamily="34" charset="0"/>
                  </a:rPr>
                  <a:t>Placebo</a:t>
                </a:r>
                <a:endParaRPr lang="en-IN" sz="1000" i="0" kern="1200" dirty="0">
                  <a:solidFill>
                    <a:schemeClr val="tx1"/>
                  </a:solidFill>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6ABECF0D-9897-E2A4-2252-DA2D80717343}"/>
                </a:ext>
              </a:extLst>
            </p:cNvPr>
            <p:cNvGrpSpPr/>
            <p:nvPr/>
          </p:nvGrpSpPr>
          <p:grpSpPr>
            <a:xfrm>
              <a:off x="5352357" y="2965406"/>
              <a:ext cx="1235600" cy="246221"/>
              <a:chOff x="2648816" y="1131058"/>
              <a:chExt cx="1235600" cy="246221"/>
            </a:xfrm>
          </p:grpSpPr>
          <p:grpSp>
            <p:nvGrpSpPr>
              <p:cNvPr id="19" name="Group 18">
                <a:extLst>
                  <a:ext uri="{FF2B5EF4-FFF2-40B4-BE49-F238E27FC236}">
                    <a16:creationId xmlns:a16="http://schemas.microsoft.com/office/drawing/2014/main" id="{0A1D389D-E028-750C-E10E-13D048AEC1EF}"/>
                  </a:ext>
                </a:extLst>
              </p:cNvPr>
              <p:cNvGrpSpPr/>
              <p:nvPr/>
            </p:nvGrpSpPr>
            <p:grpSpPr>
              <a:xfrm>
                <a:off x="2648816" y="1256561"/>
                <a:ext cx="360040" cy="49183"/>
                <a:chOff x="2648816" y="1256561"/>
                <a:chExt cx="360040" cy="49183"/>
              </a:xfrm>
            </p:grpSpPr>
            <p:cxnSp>
              <p:nvCxnSpPr>
                <p:cNvPr id="21" name="Straight Connector 20">
                  <a:extLst>
                    <a:ext uri="{FF2B5EF4-FFF2-40B4-BE49-F238E27FC236}">
                      <a16:creationId xmlns:a16="http://schemas.microsoft.com/office/drawing/2014/main" id="{BDC9B1AA-4580-3B74-C2DB-91343B808C10}"/>
                    </a:ext>
                  </a:extLst>
                </p:cNvPr>
                <p:cNvCxnSpPr/>
                <p:nvPr/>
              </p:nvCxnSpPr>
              <p:spPr>
                <a:xfrm>
                  <a:off x="2648816" y="1275606"/>
                  <a:ext cx="360040" cy="0"/>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40B33D50-5DEB-21ED-2B08-A82162E7AD3B}"/>
                    </a:ext>
                  </a:extLst>
                </p:cNvPr>
                <p:cNvSpPr/>
                <p:nvPr/>
              </p:nvSpPr>
              <p:spPr>
                <a:xfrm>
                  <a:off x="2806480" y="1256561"/>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20" name="TextBox 19">
                <a:extLst>
                  <a:ext uri="{FF2B5EF4-FFF2-40B4-BE49-F238E27FC236}">
                    <a16:creationId xmlns:a16="http://schemas.microsoft.com/office/drawing/2014/main" id="{16B000AA-A643-A241-94E4-5EF78C00D116}"/>
                  </a:ext>
                </a:extLst>
              </p:cNvPr>
              <p:cNvSpPr txBox="1"/>
              <p:nvPr/>
            </p:nvSpPr>
            <p:spPr>
              <a:xfrm>
                <a:off x="2937682" y="1131058"/>
                <a:ext cx="946734"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i="0" kern="1200" dirty="0">
                    <a:solidFill>
                      <a:schemeClr val="tx1"/>
                    </a:solidFill>
                    <a:latin typeface="Arial" panose="020B0604020202020204" pitchFamily="34" charset="0"/>
                    <a:cs typeface="Arial" panose="020B0604020202020204" pitchFamily="34" charset="0"/>
                  </a:rPr>
                  <a:t>25 mg Q90D</a:t>
                </a:r>
                <a:endParaRPr lang="en-IN" sz="1000" i="0" kern="1200" dirty="0">
                  <a:solidFill>
                    <a:schemeClr val="tx1"/>
                  </a:solidFill>
                  <a:latin typeface="Arial" panose="020B0604020202020204" pitchFamily="34" charset="0"/>
                  <a:cs typeface="Arial" panose="020B0604020202020204" pitchFamily="34" charset="0"/>
                </a:endParaRPr>
              </a:p>
            </p:txBody>
          </p:sp>
        </p:grpSp>
        <p:grpSp>
          <p:nvGrpSpPr>
            <p:cNvPr id="14" name="Group 13">
              <a:extLst>
                <a:ext uri="{FF2B5EF4-FFF2-40B4-BE49-F238E27FC236}">
                  <a16:creationId xmlns:a16="http://schemas.microsoft.com/office/drawing/2014/main" id="{225E428A-114A-80EA-62C2-F897B4285B60}"/>
                </a:ext>
              </a:extLst>
            </p:cNvPr>
            <p:cNvGrpSpPr/>
            <p:nvPr/>
          </p:nvGrpSpPr>
          <p:grpSpPr>
            <a:xfrm>
              <a:off x="5352357" y="3171525"/>
              <a:ext cx="1235600" cy="246221"/>
              <a:chOff x="2648816" y="1131058"/>
              <a:chExt cx="1235600" cy="246221"/>
            </a:xfrm>
          </p:grpSpPr>
          <p:grpSp>
            <p:nvGrpSpPr>
              <p:cNvPr id="15" name="Group 14">
                <a:extLst>
                  <a:ext uri="{FF2B5EF4-FFF2-40B4-BE49-F238E27FC236}">
                    <a16:creationId xmlns:a16="http://schemas.microsoft.com/office/drawing/2014/main" id="{1DD5F577-0E9F-5B4B-FBF9-D993E357AB4D}"/>
                  </a:ext>
                </a:extLst>
              </p:cNvPr>
              <p:cNvGrpSpPr/>
              <p:nvPr/>
            </p:nvGrpSpPr>
            <p:grpSpPr>
              <a:xfrm>
                <a:off x="2648816" y="1249788"/>
                <a:ext cx="360040" cy="49183"/>
                <a:chOff x="2648816" y="1249788"/>
                <a:chExt cx="360040" cy="49183"/>
              </a:xfrm>
            </p:grpSpPr>
            <p:cxnSp>
              <p:nvCxnSpPr>
                <p:cNvPr id="17" name="Straight Connector 16">
                  <a:extLst>
                    <a:ext uri="{FF2B5EF4-FFF2-40B4-BE49-F238E27FC236}">
                      <a16:creationId xmlns:a16="http://schemas.microsoft.com/office/drawing/2014/main" id="{A931818B-5960-EA52-E838-4D27666F0926}"/>
                    </a:ext>
                  </a:extLst>
                </p:cNvPr>
                <p:cNvCxnSpPr/>
                <p:nvPr/>
              </p:nvCxnSpPr>
              <p:spPr>
                <a:xfrm>
                  <a:off x="2648816" y="1275606"/>
                  <a:ext cx="360040" cy="0"/>
                </a:xfrm>
                <a:prstGeom prst="line">
                  <a:avLst/>
                </a:prstGeom>
                <a:solidFill>
                  <a:srgbClr val="1A3D68"/>
                </a:solidFill>
                <a:ln w="19050">
                  <a:solidFill>
                    <a:srgbClr val="1A3D68"/>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6EB986AE-41B1-FF33-498E-81AB5471E35A}"/>
                    </a:ext>
                  </a:extLst>
                </p:cNvPr>
                <p:cNvSpPr/>
                <p:nvPr/>
              </p:nvSpPr>
              <p:spPr>
                <a:xfrm>
                  <a:off x="2806480" y="1249788"/>
                  <a:ext cx="44712" cy="49183"/>
                </a:xfrm>
                <a:prstGeom prst="ellipse">
                  <a:avLst/>
                </a:prstGeom>
                <a:solidFill>
                  <a:srgbClr val="1A3D68"/>
                </a:solid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16" name="TextBox 15">
                <a:extLst>
                  <a:ext uri="{FF2B5EF4-FFF2-40B4-BE49-F238E27FC236}">
                    <a16:creationId xmlns:a16="http://schemas.microsoft.com/office/drawing/2014/main" id="{2AE08E8B-B288-D3BC-EA3D-98A4F06A2E4A}"/>
                  </a:ext>
                </a:extLst>
              </p:cNvPr>
              <p:cNvSpPr txBox="1"/>
              <p:nvPr/>
            </p:nvSpPr>
            <p:spPr>
              <a:xfrm>
                <a:off x="2937682" y="1131058"/>
                <a:ext cx="946734"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i="0" kern="1200" dirty="0">
                    <a:solidFill>
                      <a:schemeClr val="tx1"/>
                    </a:solidFill>
                    <a:latin typeface="Arial" panose="020B0604020202020204" pitchFamily="34" charset="0"/>
                    <a:cs typeface="Arial" panose="020B0604020202020204" pitchFamily="34" charset="0"/>
                  </a:rPr>
                  <a:t>50 mg Q90D</a:t>
                </a:r>
                <a:endParaRPr lang="en-IN" sz="1000" i="0" kern="1200" dirty="0">
                  <a:solidFill>
                    <a:schemeClr val="tx1"/>
                  </a:solidFill>
                  <a:latin typeface="Arial" panose="020B0604020202020204" pitchFamily="34" charset="0"/>
                  <a:cs typeface="Arial" panose="020B0604020202020204" pitchFamily="34" charset="0"/>
                </a:endParaRPr>
              </a:p>
            </p:txBody>
          </p:sp>
        </p:grpSp>
      </p:grpSp>
      <p:grpSp>
        <p:nvGrpSpPr>
          <p:cNvPr id="30" name="Group 29">
            <a:extLst>
              <a:ext uri="{FF2B5EF4-FFF2-40B4-BE49-F238E27FC236}">
                <a16:creationId xmlns:a16="http://schemas.microsoft.com/office/drawing/2014/main" id="{74789CF9-9323-D2E9-D807-1A69778B77E1}"/>
              </a:ext>
            </a:extLst>
          </p:cNvPr>
          <p:cNvGrpSpPr/>
          <p:nvPr/>
        </p:nvGrpSpPr>
        <p:grpSpPr>
          <a:xfrm>
            <a:off x="1030683" y="1460982"/>
            <a:ext cx="6061597" cy="2943019"/>
            <a:chOff x="1030683" y="1460982"/>
            <a:chExt cx="6061597" cy="2943019"/>
          </a:xfrm>
        </p:grpSpPr>
        <p:sp>
          <p:nvSpPr>
            <p:cNvPr id="31" name="Oval 30">
              <a:extLst>
                <a:ext uri="{FF2B5EF4-FFF2-40B4-BE49-F238E27FC236}">
                  <a16:creationId xmlns:a16="http://schemas.microsoft.com/office/drawing/2014/main" id="{1D4CDFC2-8E98-E6F5-B6FD-94B9B571B949}"/>
                </a:ext>
              </a:extLst>
            </p:cNvPr>
            <p:cNvSpPr/>
            <p:nvPr/>
          </p:nvSpPr>
          <p:spPr>
            <a:xfrm>
              <a:off x="1896632" y="2144866"/>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2" name="Oval 31">
              <a:extLst>
                <a:ext uri="{FF2B5EF4-FFF2-40B4-BE49-F238E27FC236}">
                  <a16:creationId xmlns:a16="http://schemas.microsoft.com/office/drawing/2014/main" id="{D89A1A63-726D-8F8B-E513-7671E6D1B5B8}"/>
                </a:ext>
              </a:extLst>
            </p:cNvPr>
            <p:cNvSpPr/>
            <p:nvPr/>
          </p:nvSpPr>
          <p:spPr>
            <a:xfrm>
              <a:off x="2297148" y="2241584"/>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3" name="Oval 32">
              <a:extLst>
                <a:ext uri="{FF2B5EF4-FFF2-40B4-BE49-F238E27FC236}">
                  <a16:creationId xmlns:a16="http://schemas.microsoft.com/office/drawing/2014/main" id="{4A56813E-9266-697E-0112-2D7CA57DA950}"/>
                </a:ext>
              </a:extLst>
            </p:cNvPr>
            <p:cNvSpPr/>
            <p:nvPr/>
          </p:nvSpPr>
          <p:spPr>
            <a:xfrm>
              <a:off x="2690861" y="2232640"/>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4" name="Oval 33">
              <a:extLst>
                <a:ext uri="{FF2B5EF4-FFF2-40B4-BE49-F238E27FC236}">
                  <a16:creationId xmlns:a16="http://schemas.microsoft.com/office/drawing/2014/main" id="{F852D5F6-B9F7-0FEB-B08A-3ED6A1641083}"/>
                </a:ext>
              </a:extLst>
            </p:cNvPr>
            <p:cNvSpPr/>
            <p:nvPr/>
          </p:nvSpPr>
          <p:spPr>
            <a:xfrm>
              <a:off x="3090316" y="2201108"/>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5" name="Oval 34">
              <a:extLst>
                <a:ext uri="{FF2B5EF4-FFF2-40B4-BE49-F238E27FC236}">
                  <a16:creationId xmlns:a16="http://schemas.microsoft.com/office/drawing/2014/main" id="{44658CFF-1AE8-7C7C-72F5-19E430C04EE8}"/>
                </a:ext>
              </a:extLst>
            </p:cNvPr>
            <p:cNvSpPr/>
            <p:nvPr/>
          </p:nvSpPr>
          <p:spPr>
            <a:xfrm>
              <a:off x="3488691" y="2232640"/>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6" name="Oval 35">
              <a:extLst>
                <a:ext uri="{FF2B5EF4-FFF2-40B4-BE49-F238E27FC236}">
                  <a16:creationId xmlns:a16="http://schemas.microsoft.com/office/drawing/2014/main" id="{DD7C9CB0-2189-8A87-A4D6-F7F1297B006A}"/>
                </a:ext>
              </a:extLst>
            </p:cNvPr>
            <p:cNvSpPr/>
            <p:nvPr/>
          </p:nvSpPr>
          <p:spPr>
            <a:xfrm>
              <a:off x="3874521" y="2193225"/>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7" name="Oval 36">
              <a:extLst>
                <a:ext uri="{FF2B5EF4-FFF2-40B4-BE49-F238E27FC236}">
                  <a16:creationId xmlns:a16="http://schemas.microsoft.com/office/drawing/2014/main" id="{8086E647-8EEB-54DF-A427-C9B5E7400C63}"/>
                </a:ext>
              </a:extLst>
            </p:cNvPr>
            <p:cNvSpPr/>
            <p:nvPr/>
          </p:nvSpPr>
          <p:spPr>
            <a:xfrm>
              <a:off x="4275037" y="2227380"/>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8" name="Oval 37">
              <a:extLst>
                <a:ext uri="{FF2B5EF4-FFF2-40B4-BE49-F238E27FC236}">
                  <a16:creationId xmlns:a16="http://schemas.microsoft.com/office/drawing/2014/main" id="{A7E711F0-67D8-5438-3286-169DB2A8CBF7}"/>
                </a:ext>
              </a:extLst>
            </p:cNvPr>
            <p:cNvSpPr/>
            <p:nvPr/>
          </p:nvSpPr>
          <p:spPr>
            <a:xfrm>
              <a:off x="5072867" y="2176398"/>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9" name="Oval 38">
              <a:extLst>
                <a:ext uri="{FF2B5EF4-FFF2-40B4-BE49-F238E27FC236}">
                  <a16:creationId xmlns:a16="http://schemas.microsoft.com/office/drawing/2014/main" id="{1E757795-E098-EEAC-4E64-D35E95824336}"/>
                </a:ext>
              </a:extLst>
            </p:cNvPr>
            <p:cNvSpPr/>
            <p:nvPr/>
          </p:nvSpPr>
          <p:spPr>
            <a:xfrm>
              <a:off x="5859213" y="2218436"/>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40" name="Oval 39">
              <a:extLst>
                <a:ext uri="{FF2B5EF4-FFF2-40B4-BE49-F238E27FC236}">
                  <a16:creationId xmlns:a16="http://schemas.microsoft.com/office/drawing/2014/main" id="{DA081ED1-ED17-594D-5FAC-27F7D888D932}"/>
                </a:ext>
              </a:extLst>
            </p:cNvPr>
            <p:cNvSpPr/>
            <p:nvPr/>
          </p:nvSpPr>
          <p:spPr>
            <a:xfrm>
              <a:off x="6721168" y="2177459"/>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grpSp>
          <p:nvGrpSpPr>
            <p:cNvPr id="41" name="Group 40">
              <a:extLst>
                <a:ext uri="{FF2B5EF4-FFF2-40B4-BE49-F238E27FC236}">
                  <a16:creationId xmlns:a16="http://schemas.microsoft.com/office/drawing/2014/main" id="{9531DD11-E79D-1DBE-7E84-9F2DDEEA0DF6}"/>
                </a:ext>
              </a:extLst>
            </p:cNvPr>
            <p:cNvGrpSpPr/>
            <p:nvPr/>
          </p:nvGrpSpPr>
          <p:grpSpPr>
            <a:xfrm>
              <a:off x="1691680" y="1460982"/>
              <a:ext cx="5400600" cy="2160000"/>
              <a:chOff x="1683797" y="1460098"/>
              <a:chExt cx="5400600" cy="2160000"/>
            </a:xfrm>
          </p:grpSpPr>
          <p:cxnSp>
            <p:nvCxnSpPr>
              <p:cNvPr id="1655" name="Straight Connector 1654">
                <a:extLst>
                  <a:ext uri="{FF2B5EF4-FFF2-40B4-BE49-F238E27FC236}">
                    <a16:creationId xmlns:a16="http://schemas.microsoft.com/office/drawing/2014/main" id="{430D4120-42C3-93A4-5DC3-FD517BCC88A5}"/>
                  </a:ext>
                </a:extLst>
              </p:cNvPr>
              <p:cNvCxnSpPr/>
              <p:nvPr/>
            </p:nvCxnSpPr>
            <p:spPr>
              <a:xfrm>
                <a:off x="1691680" y="1460098"/>
                <a:ext cx="0" cy="216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6" name="Straight Connector 1655">
                <a:extLst>
                  <a:ext uri="{FF2B5EF4-FFF2-40B4-BE49-F238E27FC236}">
                    <a16:creationId xmlns:a16="http://schemas.microsoft.com/office/drawing/2014/main" id="{96B1B1CE-7E2A-1FB0-A18B-DD8F06F7D6E2}"/>
                  </a:ext>
                </a:extLst>
              </p:cNvPr>
              <p:cNvCxnSpPr/>
              <p:nvPr/>
            </p:nvCxnSpPr>
            <p:spPr>
              <a:xfrm>
                <a:off x="1683797" y="3620098"/>
                <a:ext cx="5400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2" name="Straight Connector 41">
              <a:extLst>
                <a:ext uri="{FF2B5EF4-FFF2-40B4-BE49-F238E27FC236}">
                  <a16:creationId xmlns:a16="http://schemas.microsoft.com/office/drawing/2014/main" id="{77FB6331-CAF1-3C11-337B-E8691808B080}"/>
                </a:ext>
              </a:extLst>
            </p:cNvPr>
            <p:cNvCxnSpPr>
              <a:cxnSpLocks/>
            </p:cNvCxnSpPr>
            <p:nvPr/>
          </p:nvCxnSpPr>
          <p:spPr>
            <a:xfrm>
              <a:off x="1635960" y="1526415"/>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D388A3E7-3457-5258-2D23-08FFE102AFC4}"/>
                </a:ext>
              </a:extLst>
            </p:cNvPr>
            <p:cNvGrpSpPr/>
            <p:nvPr/>
          </p:nvGrpSpPr>
          <p:grpSpPr>
            <a:xfrm>
              <a:off x="1599771" y="1787545"/>
              <a:ext cx="95465" cy="612947"/>
              <a:chOff x="1599771" y="1787545"/>
              <a:chExt cx="95465" cy="612947"/>
            </a:xfrm>
          </p:grpSpPr>
          <p:cxnSp>
            <p:nvCxnSpPr>
              <p:cNvPr id="1646" name="Straight Connector 1645">
                <a:extLst>
                  <a:ext uri="{FF2B5EF4-FFF2-40B4-BE49-F238E27FC236}">
                    <a16:creationId xmlns:a16="http://schemas.microsoft.com/office/drawing/2014/main" id="{3484262D-1925-C4A3-238C-34237EA04869}"/>
                  </a:ext>
                </a:extLst>
              </p:cNvPr>
              <p:cNvCxnSpPr>
                <a:cxnSpLocks/>
              </p:cNvCxnSpPr>
              <p:nvPr/>
            </p:nvCxnSpPr>
            <p:spPr>
              <a:xfrm>
                <a:off x="1599771" y="1787545"/>
                <a:ext cx="954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7" name="Straight Connector 1646">
                <a:extLst>
                  <a:ext uri="{FF2B5EF4-FFF2-40B4-BE49-F238E27FC236}">
                    <a16:creationId xmlns:a16="http://schemas.microsoft.com/office/drawing/2014/main" id="{424AAF0C-1A2F-3404-32E2-22F3DBD0D69B}"/>
                  </a:ext>
                </a:extLst>
              </p:cNvPr>
              <p:cNvCxnSpPr>
                <a:cxnSpLocks/>
              </p:cNvCxnSpPr>
              <p:nvPr/>
            </p:nvCxnSpPr>
            <p:spPr>
              <a:xfrm>
                <a:off x="1635960" y="1829665"/>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8" name="Straight Connector 1647">
                <a:extLst>
                  <a:ext uri="{FF2B5EF4-FFF2-40B4-BE49-F238E27FC236}">
                    <a16:creationId xmlns:a16="http://schemas.microsoft.com/office/drawing/2014/main" id="{3D371D3F-437C-45C6-6EDD-0B4AE862E8F9}"/>
                  </a:ext>
                </a:extLst>
              </p:cNvPr>
              <p:cNvCxnSpPr>
                <a:cxnSpLocks/>
              </p:cNvCxnSpPr>
              <p:nvPr/>
            </p:nvCxnSpPr>
            <p:spPr>
              <a:xfrm>
                <a:off x="1635960" y="1876120"/>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9" name="Straight Connector 1648">
                <a:extLst>
                  <a:ext uri="{FF2B5EF4-FFF2-40B4-BE49-F238E27FC236}">
                    <a16:creationId xmlns:a16="http://schemas.microsoft.com/office/drawing/2014/main" id="{86BCC31D-3AAB-ADE3-673E-7C6C5B92435E}"/>
                  </a:ext>
                </a:extLst>
              </p:cNvPr>
              <p:cNvCxnSpPr>
                <a:cxnSpLocks/>
              </p:cNvCxnSpPr>
              <p:nvPr/>
            </p:nvCxnSpPr>
            <p:spPr>
              <a:xfrm>
                <a:off x="1635960" y="1923678"/>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0" name="Straight Connector 1649">
                <a:extLst>
                  <a:ext uri="{FF2B5EF4-FFF2-40B4-BE49-F238E27FC236}">
                    <a16:creationId xmlns:a16="http://schemas.microsoft.com/office/drawing/2014/main" id="{601598DB-6FF6-7755-CEED-0A0DEFC20E14}"/>
                  </a:ext>
                </a:extLst>
              </p:cNvPr>
              <p:cNvCxnSpPr>
                <a:cxnSpLocks/>
              </p:cNvCxnSpPr>
              <p:nvPr/>
            </p:nvCxnSpPr>
            <p:spPr>
              <a:xfrm>
                <a:off x="1635960" y="1983461"/>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1" name="Straight Connector 1650">
                <a:extLst>
                  <a:ext uri="{FF2B5EF4-FFF2-40B4-BE49-F238E27FC236}">
                    <a16:creationId xmlns:a16="http://schemas.microsoft.com/office/drawing/2014/main" id="{1592DDF4-8A7D-D6B0-9917-31F3291FEFD0}"/>
                  </a:ext>
                </a:extLst>
              </p:cNvPr>
              <p:cNvCxnSpPr>
                <a:cxnSpLocks/>
              </p:cNvCxnSpPr>
              <p:nvPr/>
            </p:nvCxnSpPr>
            <p:spPr>
              <a:xfrm>
                <a:off x="1635960" y="2050579"/>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2" name="Straight Connector 1651">
                <a:extLst>
                  <a:ext uri="{FF2B5EF4-FFF2-40B4-BE49-F238E27FC236}">
                    <a16:creationId xmlns:a16="http://schemas.microsoft.com/office/drawing/2014/main" id="{026C0A9C-A057-E8BF-8A37-C3B80E025034}"/>
                  </a:ext>
                </a:extLst>
              </p:cNvPr>
              <p:cNvCxnSpPr>
                <a:cxnSpLocks/>
              </p:cNvCxnSpPr>
              <p:nvPr/>
            </p:nvCxnSpPr>
            <p:spPr>
              <a:xfrm>
                <a:off x="1635960" y="2137257"/>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3" name="Straight Connector 1652">
                <a:extLst>
                  <a:ext uri="{FF2B5EF4-FFF2-40B4-BE49-F238E27FC236}">
                    <a16:creationId xmlns:a16="http://schemas.microsoft.com/office/drawing/2014/main" id="{C17E4B8B-C690-A668-90BB-5089CD96F5F7}"/>
                  </a:ext>
                </a:extLst>
              </p:cNvPr>
              <p:cNvCxnSpPr>
                <a:cxnSpLocks/>
              </p:cNvCxnSpPr>
              <p:nvPr/>
            </p:nvCxnSpPr>
            <p:spPr>
              <a:xfrm>
                <a:off x="1635960" y="2248092"/>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4" name="Straight Connector 1653">
                <a:extLst>
                  <a:ext uri="{FF2B5EF4-FFF2-40B4-BE49-F238E27FC236}">
                    <a16:creationId xmlns:a16="http://schemas.microsoft.com/office/drawing/2014/main" id="{625F2690-4150-DB14-E939-763616273206}"/>
                  </a:ext>
                </a:extLst>
              </p:cNvPr>
              <p:cNvCxnSpPr>
                <a:cxnSpLocks/>
              </p:cNvCxnSpPr>
              <p:nvPr/>
            </p:nvCxnSpPr>
            <p:spPr>
              <a:xfrm>
                <a:off x="1635960" y="2400492"/>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868BD3AC-416E-3925-93FF-130229C08734}"/>
                </a:ext>
              </a:extLst>
            </p:cNvPr>
            <p:cNvGrpSpPr/>
            <p:nvPr/>
          </p:nvGrpSpPr>
          <p:grpSpPr>
            <a:xfrm>
              <a:off x="1599771" y="2661768"/>
              <a:ext cx="95465" cy="612947"/>
              <a:chOff x="1591325" y="2659323"/>
              <a:chExt cx="95465" cy="612947"/>
            </a:xfrm>
          </p:grpSpPr>
          <p:cxnSp>
            <p:nvCxnSpPr>
              <p:cNvPr id="1637" name="Straight Connector 1636">
                <a:extLst>
                  <a:ext uri="{FF2B5EF4-FFF2-40B4-BE49-F238E27FC236}">
                    <a16:creationId xmlns:a16="http://schemas.microsoft.com/office/drawing/2014/main" id="{C03203E7-3D3D-E54C-10BF-7037858404C0}"/>
                  </a:ext>
                </a:extLst>
              </p:cNvPr>
              <p:cNvCxnSpPr>
                <a:cxnSpLocks/>
              </p:cNvCxnSpPr>
              <p:nvPr/>
            </p:nvCxnSpPr>
            <p:spPr>
              <a:xfrm>
                <a:off x="1591325" y="2659323"/>
                <a:ext cx="954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8" name="Straight Connector 1637">
                <a:extLst>
                  <a:ext uri="{FF2B5EF4-FFF2-40B4-BE49-F238E27FC236}">
                    <a16:creationId xmlns:a16="http://schemas.microsoft.com/office/drawing/2014/main" id="{7355FCBA-DBBD-BB25-52F0-8DF75C99CCCD}"/>
                  </a:ext>
                </a:extLst>
              </p:cNvPr>
              <p:cNvCxnSpPr>
                <a:cxnSpLocks/>
              </p:cNvCxnSpPr>
              <p:nvPr/>
            </p:nvCxnSpPr>
            <p:spPr>
              <a:xfrm>
                <a:off x="1627514" y="2701443"/>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9" name="Straight Connector 1638">
                <a:extLst>
                  <a:ext uri="{FF2B5EF4-FFF2-40B4-BE49-F238E27FC236}">
                    <a16:creationId xmlns:a16="http://schemas.microsoft.com/office/drawing/2014/main" id="{BE4100BB-DA5B-E9C2-7E4B-BFD2C2F28C5F}"/>
                  </a:ext>
                </a:extLst>
              </p:cNvPr>
              <p:cNvCxnSpPr>
                <a:cxnSpLocks/>
              </p:cNvCxnSpPr>
              <p:nvPr/>
            </p:nvCxnSpPr>
            <p:spPr>
              <a:xfrm>
                <a:off x="1627514" y="2747898"/>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0" name="Straight Connector 1639">
                <a:extLst>
                  <a:ext uri="{FF2B5EF4-FFF2-40B4-BE49-F238E27FC236}">
                    <a16:creationId xmlns:a16="http://schemas.microsoft.com/office/drawing/2014/main" id="{E7E7958C-87E6-EDED-BA1E-A1C973ED7785}"/>
                  </a:ext>
                </a:extLst>
              </p:cNvPr>
              <p:cNvCxnSpPr>
                <a:cxnSpLocks/>
              </p:cNvCxnSpPr>
              <p:nvPr/>
            </p:nvCxnSpPr>
            <p:spPr>
              <a:xfrm>
                <a:off x="1627514" y="2795456"/>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1" name="Straight Connector 1640">
                <a:extLst>
                  <a:ext uri="{FF2B5EF4-FFF2-40B4-BE49-F238E27FC236}">
                    <a16:creationId xmlns:a16="http://schemas.microsoft.com/office/drawing/2014/main" id="{7002336E-66BA-3AEB-D042-8CC87C8BEC03}"/>
                  </a:ext>
                </a:extLst>
              </p:cNvPr>
              <p:cNvCxnSpPr>
                <a:cxnSpLocks/>
              </p:cNvCxnSpPr>
              <p:nvPr/>
            </p:nvCxnSpPr>
            <p:spPr>
              <a:xfrm>
                <a:off x="1627514" y="2855239"/>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2" name="Straight Connector 1641">
                <a:extLst>
                  <a:ext uri="{FF2B5EF4-FFF2-40B4-BE49-F238E27FC236}">
                    <a16:creationId xmlns:a16="http://schemas.microsoft.com/office/drawing/2014/main" id="{59371929-8CB3-DCB9-13DE-C5A2A1B6DDF1}"/>
                  </a:ext>
                </a:extLst>
              </p:cNvPr>
              <p:cNvCxnSpPr>
                <a:cxnSpLocks/>
              </p:cNvCxnSpPr>
              <p:nvPr/>
            </p:nvCxnSpPr>
            <p:spPr>
              <a:xfrm>
                <a:off x="1627514" y="2922357"/>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3" name="Straight Connector 1642">
                <a:extLst>
                  <a:ext uri="{FF2B5EF4-FFF2-40B4-BE49-F238E27FC236}">
                    <a16:creationId xmlns:a16="http://schemas.microsoft.com/office/drawing/2014/main" id="{D23BB270-75E6-B2A9-DFA7-626F8AF3DB32}"/>
                  </a:ext>
                </a:extLst>
              </p:cNvPr>
              <p:cNvCxnSpPr>
                <a:cxnSpLocks/>
              </p:cNvCxnSpPr>
              <p:nvPr/>
            </p:nvCxnSpPr>
            <p:spPr>
              <a:xfrm>
                <a:off x="1627514" y="3009035"/>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4" name="Straight Connector 1643">
                <a:extLst>
                  <a:ext uri="{FF2B5EF4-FFF2-40B4-BE49-F238E27FC236}">
                    <a16:creationId xmlns:a16="http://schemas.microsoft.com/office/drawing/2014/main" id="{89D420F1-3B96-43F5-BCDC-92245892DEA0}"/>
                  </a:ext>
                </a:extLst>
              </p:cNvPr>
              <p:cNvCxnSpPr>
                <a:cxnSpLocks/>
              </p:cNvCxnSpPr>
              <p:nvPr/>
            </p:nvCxnSpPr>
            <p:spPr>
              <a:xfrm>
                <a:off x="1627514" y="3119870"/>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5" name="Straight Connector 1644">
                <a:extLst>
                  <a:ext uri="{FF2B5EF4-FFF2-40B4-BE49-F238E27FC236}">
                    <a16:creationId xmlns:a16="http://schemas.microsoft.com/office/drawing/2014/main" id="{6A012EB3-4F0B-E54F-B743-38B757C3EACE}"/>
                  </a:ext>
                </a:extLst>
              </p:cNvPr>
              <p:cNvCxnSpPr>
                <a:cxnSpLocks/>
              </p:cNvCxnSpPr>
              <p:nvPr/>
            </p:nvCxnSpPr>
            <p:spPr>
              <a:xfrm>
                <a:off x="1627514" y="3272270"/>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E60C02DD-043A-44C0-262E-7727BA034FCA}"/>
                </a:ext>
              </a:extLst>
            </p:cNvPr>
            <p:cNvCxnSpPr>
              <a:cxnSpLocks/>
            </p:cNvCxnSpPr>
            <p:nvPr/>
          </p:nvCxnSpPr>
          <p:spPr>
            <a:xfrm>
              <a:off x="1599771" y="3537194"/>
              <a:ext cx="954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D4D87160-3BB4-B14B-4C95-39D3D209D692}"/>
                </a:ext>
              </a:extLst>
            </p:cNvPr>
            <p:cNvSpPr txBox="1"/>
            <p:nvPr/>
          </p:nvSpPr>
          <p:spPr>
            <a:xfrm>
              <a:off x="1286878" y="3412880"/>
              <a:ext cx="400110"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0.1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7EBCA0B2-E55C-093F-96E5-700C033304E4}"/>
                </a:ext>
              </a:extLst>
            </p:cNvPr>
            <p:cNvSpPr txBox="1"/>
            <p:nvPr/>
          </p:nvSpPr>
          <p:spPr>
            <a:xfrm>
              <a:off x="1367890" y="2539860"/>
              <a:ext cx="294312" cy="246221"/>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6752690F-9C4F-79CC-C85A-ADA2C8163934}"/>
                </a:ext>
              </a:extLst>
            </p:cNvPr>
            <p:cNvSpPr txBox="1"/>
            <p:nvPr/>
          </p:nvSpPr>
          <p:spPr>
            <a:xfrm>
              <a:off x="1304832" y="1666840"/>
              <a:ext cx="364843" cy="246221"/>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10</a:t>
              </a:r>
              <a:endParaRPr lang="en-IN" sz="1000" b="1" i="0" kern="1200" dirty="0">
                <a:solidFill>
                  <a:schemeClr val="tx1"/>
                </a:solidFill>
                <a:latin typeface="Arial" panose="020B0604020202020204" pitchFamily="34" charset="0"/>
                <a:cs typeface="Arial" panose="020B0604020202020204" pitchFamily="34" charset="0"/>
              </a:endParaRPr>
            </a:p>
          </p:txBody>
        </p:sp>
        <p:grpSp>
          <p:nvGrpSpPr>
            <p:cNvPr id="49" name="Group 48">
              <a:extLst>
                <a:ext uri="{FF2B5EF4-FFF2-40B4-BE49-F238E27FC236}">
                  <a16:creationId xmlns:a16="http://schemas.microsoft.com/office/drawing/2014/main" id="{5D3C4BFF-19A4-C838-4067-5D73721A7DC4}"/>
                </a:ext>
              </a:extLst>
            </p:cNvPr>
            <p:cNvGrpSpPr/>
            <p:nvPr/>
          </p:nvGrpSpPr>
          <p:grpSpPr>
            <a:xfrm>
              <a:off x="5023932" y="2047031"/>
              <a:ext cx="144016" cy="137507"/>
              <a:chOff x="7596336" y="1923678"/>
              <a:chExt cx="144016" cy="324234"/>
            </a:xfrm>
          </p:grpSpPr>
          <p:cxnSp>
            <p:nvCxnSpPr>
              <p:cNvPr id="1635" name="Straight Connector 1634">
                <a:extLst>
                  <a:ext uri="{FF2B5EF4-FFF2-40B4-BE49-F238E27FC236}">
                    <a16:creationId xmlns:a16="http://schemas.microsoft.com/office/drawing/2014/main" id="{5E711B41-C936-9200-2839-92984D96819A}"/>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36" name="Straight Connector 1635">
                <a:extLst>
                  <a:ext uri="{FF2B5EF4-FFF2-40B4-BE49-F238E27FC236}">
                    <a16:creationId xmlns:a16="http://schemas.microsoft.com/office/drawing/2014/main" id="{DE75FE98-AA4C-E5B9-F47C-64DDFF4FA80C}"/>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B406ED4E-8A7E-42A8-F605-7B9BC3B2641D}"/>
                </a:ext>
              </a:extLst>
            </p:cNvPr>
            <p:cNvGrpSpPr/>
            <p:nvPr/>
          </p:nvGrpSpPr>
          <p:grpSpPr>
            <a:xfrm flipV="1">
              <a:off x="5021163" y="2231447"/>
              <a:ext cx="144016" cy="166384"/>
              <a:chOff x="7596336" y="1923678"/>
              <a:chExt cx="144016" cy="324234"/>
            </a:xfrm>
          </p:grpSpPr>
          <p:cxnSp>
            <p:nvCxnSpPr>
              <p:cNvPr id="1633" name="Straight Connector 1632">
                <a:extLst>
                  <a:ext uri="{FF2B5EF4-FFF2-40B4-BE49-F238E27FC236}">
                    <a16:creationId xmlns:a16="http://schemas.microsoft.com/office/drawing/2014/main" id="{2E16301B-6799-2C9A-AEBB-5E8475FB92B3}"/>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34" name="Straight Connector 1633">
                <a:extLst>
                  <a:ext uri="{FF2B5EF4-FFF2-40B4-BE49-F238E27FC236}">
                    <a16:creationId xmlns:a16="http://schemas.microsoft.com/office/drawing/2014/main" id="{F5DB46A3-C5CC-BC17-8CB6-9BFA2F1B29E5}"/>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51" name="Group 50">
              <a:extLst>
                <a:ext uri="{FF2B5EF4-FFF2-40B4-BE49-F238E27FC236}">
                  <a16:creationId xmlns:a16="http://schemas.microsoft.com/office/drawing/2014/main" id="{74929CA0-8F22-9496-717E-EBDD099D7A7B}"/>
                </a:ext>
              </a:extLst>
            </p:cNvPr>
            <p:cNvGrpSpPr/>
            <p:nvPr/>
          </p:nvGrpSpPr>
          <p:grpSpPr>
            <a:xfrm>
              <a:off x="1848379" y="1901981"/>
              <a:ext cx="4974672" cy="571214"/>
              <a:chOff x="1994382" y="4342570"/>
              <a:chExt cx="4974672" cy="571214"/>
            </a:xfrm>
          </p:grpSpPr>
          <p:grpSp>
            <p:nvGrpSpPr>
              <p:cNvPr id="304" name="Group 303">
                <a:extLst>
                  <a:ext uri="{FF2B5EF4-FFF2-40B4-BE49-F238E27FC236}">
                    <a16:creationId xmlns:a16="http://schemas.microsoft.com/office/drawing/2014/main" id="{0F04BFAC-B078-985A-B333-C1D00FF656B2}"/>
                  </a:ext>
                </a:extLst>
              </p:cNvPr>
              <p:cNvGrpSpPr/>
              <p:nvPr/>
            </p:nvGrpSpPr>
            <p:grpSpPr>
              <a:xfrm>
                <a:off x="5960381" y="4342570"/>
                <a:ext cx="144016" cy="324234"/>
                <a:chOff x="7596336" y="1923678"/>
                <a:chExt cx="144016" cy="324234"/>
              </a:xfrm>
            </p:grpSpPr>
            <p:cxnSp>
              <p:nvCxnSpPr>
                <p:cNvPr id="1631" name="Straight Connector 1630">
                  <a:extLst>
                    <a:ext uri="{FF2B5EF4-FFF2-40B4-BE49-F238E27FC236}">
                      <a16:creationId xmlns:a16="http://schemas.microsoft.com/office/drawing/2014/main" id="{64259573-5E10-95D1-FCC0-AC532C134CE9}"/>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32" name="Straight Connector 1631">
                  <a:extLst>
                    <a:ext uri="{FF2B5EF4-FFF2-40B4-BE49-F238E27FC236}">
                      <a16:creationId xmlns:a16="http://schemas.microsoft.com/office/drawing/2014/main" id="{9D30C287-27A5-652A-4897-101080DEA8A0}"/>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305" name="Group 304">
                <a:extLst>
                  <a:ext uri="{FF2B5EF4-FFF2-40B4-BE49-F238E27FC236}">
                    <a16:creationId xmlns:a16="http://schemas.microsoft.com/office/drawing/2014/main" id="{22FBA6FE-DB2A-68AD-60F2-991249804FBC}"/>
                  </a:ext>
                </a:extLst>
              </p:cNvPr>
              <p:cNvGrpSpPr/>
              <p:nvPr/>
            </p:nvGrpSpPr>
            <p:grpSpPr>
              <a:xfrm>
                <a:off x="5961961" y="4691396"/>
                <a:ext cx="144016" cy="167665"/>
                <a:chOff x="8326146" y="1539989"/>
                <a:chExt cx="144016" cy="167665"/>
              </a:xfrm>
            </p:grpSpPr>
            <p:cxnSp>
              <p:nvCxnSpPr>
                <p:cNvPr id="1629" name="Straight Connector 1628">
                  <a:extLst>
                    <a:ext uri="{FF2B5EF4-FFF2-40B4-BE49-F238E27FC236}">
                      <a16:creationId xmlns:a16="http://schemas.microsoft.com/office/drawing/2014/main" id="{A20D0B18-FF55-C634-11C8-138274316D02}"/>
                    </a:ext>
                  </a:extLst>
                </p:cNvPr>
                <p:cNvCxnSpPr>
                  <a:cxnSpLocks/>
                </p:cNvCxnSpPr>
                <p:nvPr/>
              </p:nvCxnSpPr>
              <p:spPr>
                <a:xfrm>
                  <a:off x="8398154" y="1539989"/>
                  <a:ext cx="0" cy="16011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30" name="Straight Connector 1629">
                  <a:extLst>
                    <a:ext uri="{FF2B5EF4-FFF2-40B4-BE49-F238E27FC236}">
                      <a16:creationId xmlns:a16="http://schemas.microsoft.com/office/drawing/2014/main" id="{7F038F8B-CFDA-6CCC-C989-9C84C2A29BBE}"/>
                    </a:ext>
                  </a:extLst>
                </p:cNvPr>
                <p:cNvCxnSpPr/>
                <p:nvPr/>
              </p:nvCxnSpPr>
              <p:spPr>
                <a:xfrm>
                  <a:off x="8326146" y="1707654"/>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306" name="Group 305">
                <a:extLst>
                  <a:ext uri="{FF2B5EF4-FFF2-40B4-BE49-F238E27FC236}">
                    <a16:creationId xmlns:a16="http://schemas.microsoft.com/office/drawing/2014/main" id="{DC05CAA5-B763-AD82-C2D6-3C09D9026CC6}"/>
                  </a:ext>
                </a:extLst>
              </p:cNvPr>
              <p:cNvGrpSpPr/>
              <p:nvPr/>
            </p:nvGrpSpPr>
            <p:grpSpPr>
              <a:xfrm>
                <a:off x="2049032" y="4586089"/>
                <a:ext cx="4869248" cy="145901"/>
                <a:chOff x="2049032" y="4586089"/>
                <a:chExt cx="4869248" cy="145901"/>
              </a:xfrm>
            </p:grpSpPr>
            <p:grpSp>
              <p:nvGrpSpPr>
                <p:cNvPr id="1609" name="Group 1608">
                  <a:extLst>
                    <a:ext uri="{FF2B5EF4-FFF2-40B4-BE49-F238E27FC236}">
                      <a16:creationId xmlns:a16="http://schemas.microsoft.com/office/drawing/2014/main" id="{446E5352-C55C-E990-4C60-B3EA2C930C25}"/>
                    </a:ext>
                  </a:extLst>
                </p:cNvPr>
                <p:cNvGrpSpPr/>
                <p:nvPr/>
              </p:nvGrpSpPr>
              <p:grpSpPr>
                <a:xfrm>
                  <a:off x="2049032" y="4586089"/>
                  <a:ext cx="4869248" cy="145901"/>
                  <a:chOff x="2049032" y="4586089"/>
                  <a:chExt cx="4869248" cy="145901"/>
                </a:xfrm>
              </p:grpSpPr>
              <p:sp>
                <p:nvSpPr>
                  <p:cNvPr id="1619" name="Oval 1618">
                    <a:extLst>
                      <a:ext uri="{FF2B5EF4-FFF2-40B4-BE49-F238E27FC236}">
                        <a16:creationId xmlns:a16="http://schemas.microsoft.com/office/drawing/2014/main" id="{E7056D0F-E0F4-F349-B2A3-3AE2FD37AD05}"/>
                      </a:ext>
                    </a:extLst>
                  </p:cNvPr>
                  <p:cNvSpPr/>
                  <p:nvPr/>
                </p:nvSpPr>
                <p:spPr>
                  <a:xfrm>
                    <a:off x="2049032" y="4586089"/>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20" name="Oval 1619">
                    <a:extLst>
                      <a:ext uri="{FF2B5EF4-FFF2-40B4-BE49-F238E27FC236}">
                        <a16:creationId xmlns:a16="http://schemas.microsoft.com/office/drawing/2014/main" id="{881AE3EC-3E11-8DAE-3E93-4CB4F7503395}"/>
                      </a:ext>
                    </a:extLst>
                  </p:cNvPr>
                  <p:cNvSpPr/>
                  <p:nvPr/>
                </p:nvSpPr>
                <p:spPr>
                  <a:xfrm>
                    <a:off x="2449548" y="4682807"/>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21" name="Oval 1620">
                    <a:extLst>
                      <a:ext uri="{FF2B5EF4-FFF2-40B4-BE49-F238E27FC236}">
                        <a16:creationId xmlns:a16="http://schemas.microsoft.com/office/drawing/2014/main" id="{85A7C4E2-E5DB-C97B-CDE5-F0E4C0CAECDA}"/>
                      </a:ext>
                    </a:extLst>
                  </p:cNvPr>
                  <p:cNvSpPr/>
                  <p:nvPr/>
                </p:nvSpPr>
                <p:spPr>
                  <a:xfrm>
                    <a:off x="2843261" y="4673863"/>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22" name="Oval 1621">
                    <a:extLst>
                      <a:ext uri="{FF2B5EF4-FFF2-40B4-BE49-F238E27FC236}">
                        <a16:creationId xmlns:a16="http://schemas.microsoft.com/office/drawing/2014/main" id="{B8BE9367-AE5B-DBFF-1CA6-0AF763F71E62}"/>
                      </a:ext>
                    </a:extLst>
                  </p:cNvPr>
                  <p:cNvSpPr/>
                  <p:nvPr/>
                </p:nvSpPr>
                <p:spPr>
                  <a:xfrm>
                    <a:off x="3242716" y="4642331"/>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23" name="Oval 1622">
                    <a:extLst>
                      <a:ext uri="{FF2B5EF4-FFF2-40B4-BE49-F238E27FC236}">
                        <a16:creationId xmlns:a16="http://schemas.microsoft.com/office/drawing/2014/main" id="{B7125984-BB87-7BC9-C4F1-5F063AFDC949}"/>
                      </a:ext>
                    </a:extLst>
                  </p:cNvPr>
                  <p:cNvSpPr/>
                  <p:nvPr/>
                </p:nvSpPr>
                <p:spPr>
                  <a:xfrm>
                    <a:off x="3641091" y="4673863"/>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24" name="Oval 1623">
                    <a:extLst>
                      <a:ext uri="{FF2B5EF4-FFF2-40B4-BE49-F238E27FC236}">
                        <a16:creationId xmlns:a16="http://schemas.microsoft.com/office/drawing/2014/main" id="{B729D657-52B2-FB6B-AA01-8C5FB72F6236}"/>
                      </a:ext>
                    </a:extLst>
                  </p:cNvPr>
                  <p:cNvSpPr/>
                  <p:nvPr/>
                </p:nvSpPr>
                <p:spPr>
                  <a:xfrm>
                    <a:off x="4026921" y="4634448"/>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25" name="Oval 1624">
                    <a:extLst>
                      <a:ext uri="{FF2B5EF4-FFF2-40B4-BE49-F238E27FC236}">
                        <a16:creationId xmlns:a16="http://schemas.microsoft.com/office/drawing/2014/main" id="{4A55ADBB-6175-26C9-7BCC-55078C7F773B}"/>
                      </a:ext>
                    </a:extLst>
                  </p:cNvPr>
                  <p:cNvSpPr/>
                  <p:nvPr/>
                </p:nvSpPr>
                <p:spPr>
                  <a:xfrm>
                    <a:off x="4427437" y="4668603"/>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26" name="Oval 1625">
                    <a:extLst>
                      <a:ext uri="{FF2B5EF4-FFF2-40B4-BE49-F238E27FC236}">
                        <a16:creationId xmlns:a16="http://schemas.microsoft.com/office/drawing/2014/main" id="{400FE9F7-DC66-1577-824B-67343A3C4E53}"/>
                      </a:ext>
                    </a:extLst>
                  </p:cNvPr>
                  <p:cNvSpPr/>
                  <p:nvPr/>
                </p:nvSpPr>
                <p:spPr>
                  <a:xfrm>
                    <a:off x="5225267" y="4617621"/>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27" name="Oval 1626">
                    <a:extLst>
                      <a:ext uri="{FF2B5EF4-FFF2-40B4-BE49-F238E27FC236}">
                        <a16:creationId xmlns:a16="http://schemas.microsoft.com/office/drawing/2014/main" id="{44BE0F9B-E9A4-0CDF-B859-8EB766762F70}"/>
                      </a:ext>
                    </a:extLst>
                  </p:cNvPr>
                  <p:cNvSpPr/>
                  <p:nvPr/>
                </p:nvSpPr>
                <p:spPr>
                  <a:xfrm>
                    <a:off x="6011613" y="4659659"/>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28" name="Oval 1627">
                    <a:extLst>
                      <a:ext uri="{FF2B5EF4-FFF2-40B4-BE49-F238E27FC236}">
                        <a16:creationId xmlns:a16="http://schemas.microsoft.com/office/drawing/2014/main" id="{317FC92A-5C66-0D13-3568-E4E9B019725F}"/>
                      </a:ext>
                    </a:extLst>
                  </p:cNvPr>
                  <p:cNvSpPr/>
                  <p:nvPr/>
                </p:nvSpPr>
                <p:spPr>
                  <a:xfrm>
                    <a:off x="6873568" y="4618682"/>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grpSp>
            <p:cxnSp>
              <p:nvCxnSpPr>
                <p:cNvPr id="1610" name="Straight Connector 1609">
                  <a:extLst>
                    <a:ext uri="{FF2B5EF4-FFF2-40B4-BE49-F238E27FC236}">
                      <a16:creationId xmlns:a16="http://schemas.microsoft.com/office/drawing/2014/main" id="{A420C6E0-A679-4445-CAF5-E1B73488C6F9}"/>
                    </a:ext>
                  </a:extLst>
                </p:cNvPr>
                <p:cNvCxnSpPr>
                  <a:cxnSpLocks/>
                </p:cNvCxnSpPr>
                <p:nvPr/>
              </p:nvCxnSpPr>
              <p:spPr>
                <a:xfrm>
                  <a:off x="2093744" y="4618564"/>
                  <a:ext cx="362352" cy="79329"/>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11" name="Straight Connector 1610">
                  <a:extLst>
                    <a:ext uri="{FF2B5EF4-FFF2-40B4-BE49-F238E27FC236}">
                      <a16:creationId xmlns:a16="http://schemas.microsoft.com/office/drawing/2014/main" id="{3250B51E-F11C-D426-7918-B017CF31EA84}"/>
                    </a:ext>
                  </a:extLst>
                </p:cNvPr>
                <p:cNvCxnSpPr>
                  <a:cxnSpLocks/>
                  <a:stCxn id="1620" idx="6"/>
                  <a:endCxn id="1621" idx="6"/>
                </p:cNvCxnSpPr>
                <p:nvPr/>
              </p:nvCxnSpPr>
              <p:spPr>
                <a:xfrm flipV="1">
                  <a:off x="2494260" y="4698455"/>
                  <a:ext cx="393713" cy="8944"/>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12" name="Straight Connector 1611">
                  <a:extLst>
                    <a:ext uri="{FF2B5EF4-FFF2-40B4-BE49-F238E27FC236}">
                      <a16:creationId xmlns:a16="http://schemas.microsoft.com/office/drawing/2014/main" id="{A72E4D31-87D5-2651-7DB5-CD6C9D910ED4}"/>
                    </a:ext>
                  </a:extLst>
                </p:cNvPr>
                <p:cNvCxnSpPr>
                  <a:stCxn id="1621" idx="6"/>
                  <a:endCxn id="1622" idx="6"/>
                </p:cNvCxnSpPr>
                <p:nvPr/>
              </p:nvCxnSpPr>
              <p:spPr>
                <a:xfrm flipV="1">
                  <a:off x="2887973" y="4666923"/>
                  <a:ext cx="399455" cy="31532"/>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13" name="Straight Connector 1612">
                  <a:extLst>
                    <a:ext uri="{FF2B5EF4-FFF2-40B4-BE49-F238E27FC236}">
                      <a16:creationId xmlns:a16="http://schemas.microsoft.com/office/drawing/2014/main" id="{A15D3A2A-8FE6-6035-D0EC-85A420E516FA}"/>
                    </a:ext>
                  </a:extLst>
                </p:cNvPr>
                <p:cNvCxnSpPr>
                  <a:stCxn id="1622" idx="6"/>
                  <a:endCxn id="1623" idx="6"/>
                </p:cNvCxnSpPr>
                <p:nvPr/>
              </p:nvCxnSpPr>
              <p:spPr>
                <a:xfrm>
                  <a:off x="3287428" y="4666923"/>
                  <a:ext cx="398375" cy="31532"/>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14" name="Straight Connector 1613">
                  <a:extLst>
                    <a:ext uri="{FF2B5EF4-FFF2-40B4-BE49-F238E27FC236}">
                      <a16:creationId xmlns:a16="http://schemas.microsoft.com/office/drawing/2014/main" id="{3A707F0D-5CFB-6E0A-9569-EA9122F96329}"/>
                    </a:ext>
                  </a:extLst>
                </p:cNvPr>
                <p:cNvCxnSpPr>
                  <a:stCxn id="1623" idx="6"/>
                  <a:endCxn id="1624" idx="6"/>
                </p:cNvCxnSpPr>
                <p:nvPr/>
              </p:nvCxnSpPr>
              <p:spPr>
                <a:xfrm flipV="1">
                  <a:off x="3685803" y="4659040"/>
                  <a:ext cx="341118" cy="39415"/>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15" name="Straight Connector 1614">
                  <a:extLst>
                    <a:ext uri="{FF2B5EF4-FFF2-40B4-BE49-F238E27FC236}">
                      <a16:creationId xmlns:a16="http://schemas.microsoft.com/office/drawing/2014/main" id="{D4023D67-8927-A43F-86B0-A0632D360038}"/>
                    </a:ext>
                  </a:extLst>
                </p:cNvPr>
                <p:cNvCxnSpPr>
                  <a:cxnSpLocks/>
                  <a:stCxn id="1624" idx="6"/>
                  <a:endCxn id="1625" idx="6"/>
                </p:cNvCxnSpPr>
                <p:nvPr/>
              </p:nvCxnSpPr>
              <p:spPr>
                <a:xfrm>
                  <a:off x="4071633" y="4659040"/>
                  <a:ext cx="400516" cy="34155"/>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16" name="Straight Connector 1615">
                  <a:extLst>
                    <a:ext uri="{FF2B5EF4-FFF2-40B4-BE49-F238E27FC236}">
                      <a16:creationId xmlns:a16="http://schemas.microsoft.com/office/drawing/2014/main" id="{1E194513-86E8-FA8A-0C07-FFD7F70D5D86}"/>
                    </a:ext>
                  </a:extLst>
                </p:cNvPr>
                <p:cNvCxnSpPr>
                  <a:stCxn id="1625" idx="6"/>
                  <a:endCxn id="1626" idx="6"/>
                </p:cNvCxnSpPr>
                <p:nvPr/>
              </p:nvCxnSpPr>
              <p:spPr>
                <a:xfrm flipV="1">
                  <a:off x="4472149" y="4642213"/>
                  <a:ext cx="797830" cy="50982"/>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17" name="Straight Connector 1616">
                  <a:extLst>
                    <a:ext uri="{FF2B5EF4-FFF2-40B4-BE49-F238E27FC236}">
                      <a16:creationId xmlns:a16="http://schemas.microsoft.com/office/drawing/2014/main" id="{C4E6C86F-752A-3736-7945-9F51CF60A88F}"/>
                    </a:ext>
                  </a:extLst>
                </p:cNvPr>
                <p:cNvCxnSpPr>
                  <a:stCxn id="1626" idx="6"/>
                  <a:endCxn id="1627" idx="6"/>
                </p:cNvCxnSpPr>
                <p:nvPr/>
              </p:nvCxnSpPr>
              <p:spPr>
                <a:xfrm>
                  <a:off x="5269979" y="4642213"/>
                  <a:ext cx="786346" cy="42038"/>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18" name="Straight Connector 1617">
                  <a:extLst>
                    <a:ext uri="{FF2B5EF4-FFF2-40B4-BE49-F238E27FC236}">
                      <a16:creationId xmlns:a16="http://schemas.microsoft.com/office/drawing/2014/main" id="{51334787-5E50-086C-CABB-55D1A1A4D360}"/>
                    </a:ext>
                  </a:extLst>
                </p:cNvPr>
                <p:cNvCxnSpPr>
                  <a:stCxn id="1627" idx="6"/>
                  <a:endCxn id="1628" idx="6"/>
                </p:cNvCxnSpPr>
                <p:nvPr/>
              </p:nvCxnSpPr>
              <p:spPr>
                <a:xfrm flipV="1">
                  <a:off x="6056325" y="4643274"/>
                  <a:ext cx="861955" cy="40977"/>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307" name="Group 306">
                <a:extLst>
                  <a:ext uri="{FF2B5EF4-FFF2-40B4-BE49-F238E27FC236}">
                    <a16:creationId xmlns:a16="http://schemas.microsoft.com/office/drawing/2014/main" id="{9CD3D2DE-4282-1C47-DEC9-DD333E38D945}"/>
                  </a:ext>
                </a:extLst>
              </p:cNvPr>
              <p:cNvGrpSpPr/>
              <p:nvPr/>
            </p:nvGrpSpPr>
            <p:grpSpPr>
              <a:xfrm>
                <a:off x="6821075" y="4443958"/>
                <a:ext cx="144016" cy="183022"/>
                <a:chOff x="7596336" y="1923678"/>
                <a:chExt cx="144016" cy="324234"/>
              </a:xfrm>
            </p:grpSpPr>
            <p:cxnSp>
              <p:nvCxnSpPr>
                <p:cNvPr id="1607" name="Straight Connector 1606">
                  <a:extLst>
                    <a:ext uri="{FF2B5EF4-FFF2-40B4-BE49-F238E27FC236}">
                      <a16:creationId xmlns:a16="http://schemas.microsoft.com/office/drawing/2014/main" id="{DF9D76DB-2DFD-0F5E-DA00-3346B2FAC63D}"/>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08" name="Straight Connector 1607">
                  <a:extLst>
                    <a:ext uri="{FF2B5EF4-FFF2-40B4-BE49-F238E27FC236}">
                      <a16:creationId xmlns:a16="http://schemas.microsoft.com/office/drawing/2014/main" id="{9C85A921-A529-CE7A-2B01-5B8809D48E54}"/>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308" name="Group 307">
                <a:extLst>
                  <a:ext uri="{FF2B5EF4-FFF2-40B4-BE49-F238E27FC236}">
                    <a16:creationId xmlns:a16="http://schemas.microsoft.com/office/drawing/2014/main" id="{E2A855D6-4503-83B7-35D9-EC6397ABD40C}"/>
                  </a:ext>
                </a:extLst>
              </p:cNvPr>
              <p:cNvGrpSpPr/>
              <p:nvPr/>
            </p:nvGrpSpPr>
            <p:grpSpPr>
              <a:xfrm>
                <a:off x="6825038" y="4645744"/>
                <a:ext cx="144016" cy="167665"/>
                <a:chOff x="8326146" y="1539989"/>
                <a:chExt cx="144016" cy="167665"/>
              </a:xfrm>
            </p:grpSpPr>
            <p:cxnSp>
              <p:nvCxnSpPr>
                <p:cNvPr id="1605" name="Straight Connector 1604">
                  <a:extLst>
                    <a:ext uri="{FF2B5EF4-FFF2-40B4-BE49-F238E27FC236}">
                      <a16:creationId xmlns:a16="http://schemas.microsoft.com/office/drawing/2014/main" id="{10C72E94-8BAF-F063-766B-EFA32980EE03}"/>
                    </a:ext>
                  </a:extLst>
                </p:cNvPr>
                <p:cNvCxnSpPr>
                  <a:cxnSpLocks/>
                </p:cNvCxnSpPr>
                <p:nvPr/>
              </p:nvCxnSpPr>
              <p:spPr>
                <a:xfrm>
                  <a:off x="8398154" y="1539989"/>
                  <a:ext cx="0" cy="16011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06" name="Straight Connector 1605">
                  <a:extLst>
                    <a:ext uri="{FF2B5EF4-FFF2-40B4-BE49-F238E27FC236}">
                      <a16:creationId xmlns:a16="http://schemas.microsoft.com/office/drawing/2014/main" id="{4078A85A-5353-8107-2480-D72062B9A04A}"/>
                    </a:ext>
                  </a:extLst>
                </p:cNvPr>
                <p:cNvCxnSpPr/>
                <p:nvPr/>
              </p:nvCxnSpPr>
              <p:spPr>
                <a:xfrm>
                  <a:off x="8326146" y="1707654"/>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309" name="Group 308">
                <a:extLst>
                  <a:ext uri="{FF2B5EF4-FFF2-40B4-BE49-F238E27FC236}">
                    <a16:creationId xmlns:a16="http://schemas.microsoft.com/office/drawing/2014/main" id="{89F59E1D-4269-F206-AB93-BAAAA0643CED}"/>
                  </a:ext>
                </a:extLst>
              </p:cNvPr>
              <p:cNvGrpSpPr/>
              <p:nvPr/>
            </p:nvGrpSpPr>
            <p:grpSpPr>
              <a:xfrm>
                <a:off x="5171321" y="4483159"/>
                <a:ext cx="146785" cy="350800"/>
                <a:chOff x="5019425" y="2898739"/>
                <a:chExt cx="146785" cy="350800"/>
              </a:xfrm>
            </p:grpSpPr>
            <p:grpSp>
              <p:nvGrpSpPr>
                <p:cNvPr id="400" name="Group 399">
                  <a:extLst>
                    <a:ext uri="{FF2B5EF4-FFF2-40B4-BE49-F238E27FC236}">
                      <a16:creationId xmlns:a16="http://schemas.microsoft.com/office/drawing/2014/main" id="{C066F7E3-8144-DAAD-F690-1C6EAA01AFC0}"/>
                    </a:ext>
                  </a:extLst>
                </p:cNvPr>
                <p:cNvGrpSpPr/>
                <p:nvPr/>
              </p:nvGrpSpPr>
              <p:grpSpPr>
                <a:xfrm>
                  <a:off x="5022194" y="2898739"/>
                  <a:ext cx="144016" cy="137507"/>
                  <a:chOff x="7596336" y="1923678"/>
                  <a:chExt cx="144016" cy="324234"/>
                </a:xfrm>
              </p:grpSpPr>
              <p:cxnSp>
                <p:nvCxnSpPr>
                  <p:cNvPr id="1603" name="Straight Connector 1602">
                    <a:extLst>
                      <a:ext uri="{FF2B5EF4-FFF2-40B4-BE49-F238E27FC236}">
                        <a16:creationId xmlns:a16="http://schemas.microsoft.com/office/drawing/2014/main" id="{2236F197-8F05-79CE-8ED1-8A51EF8FEF7B}"/>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04" name="Straight Connector 1603">
                    <a:extLst>
                      <a:ext uri="{FF2B5EF4-FFF2-40B4-BE49-F238E27FC236}">
                        <a16:creationId xmlns:a16="http://schemas.microsoft.com/office/drawing/2014/main" id="{F5E289E9-AE23-0024-EB0D-309EFE075815}"/>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00" name="Group 1599">
                  <a:extLst>
                    <a:ext uri="{FF2B5EF4-FFF2-40B4-BE49-F238E27FC236}">
                      <a16:creationId xmlns:a16="http://schemas.microsoft.com/office/drawing/2014/main" id="{1C72C9F5-A766-2225-1CF2-F76F49EA4630}"/>
                    </a:ext>
                  </a:extLst>
                </p:cNvPr>
                <p:cNvGrpSpPr/>
                <p:nvPr/>
              </p:nvGrpSpPr>
              <p:grpSpPr>
                <a:xfrm flipV="1">
                  <a:off x="5019425" y="3083155"/>
                  <a:ext cx="144016" cy="166384"/>
                  <a:chOff x="7596336" y="1923678"/>
                  <a:chExt cx="144016" cy="324234"/>
                </a:xfrm>
              </p:grpSpPr>
              <p:cxnSp>
                <p:nvCxnSpPr>
                  <p:cNvPr id="1601" name="Straight Connector 1600">
                    <a:extLst>
                      <a:ext uri="{FF2B5EF4-FFF2-40B4-BE49-F238E27FC236}">
                        <a16:creationId xmlns:a16="http://schemas.microsoft.com/office/drawing/2014/main" id="{A65E9387-E81F-5228-0A4E-51CDE7FDB939}"/>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02" name="Straight Connector 1601">
                    <a:extLst>
                      <a:ext uri="{FF2B5EF4-FFF2-40B4-BE49-F238E27FC236}">
                        <a16:creationId xmlns:a16="http://schemas.microsoft.com/office/drawing/2014/main" id="{91C1D124-F0E1-DA6B-8C92-DB71B548CCE0}"/>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310" name="Group 309">
                <a:extLst>
                  <a:ext uri="{FF2B5EF4-FFF2-40B4-BE49-F238E27FC236}">
                    <a16:creationId xmlns:a16="http://schemas.microsoft.com/office/drawing/2014/main" id="{61C56B50-2612-0DB6-1FD4-A85829CEC0B1}"/>
                  </a:ext>
                </a:extLst>
              </p:cNvPr>
              <p:cNvGrpSpPr/>
              <p:nvPr/>
            </p:nvGrpSpPr>
            <p:grpSpPr>
              <a:xfrm>
                <a:off x="4376315" y="4396681"/>
                <a:ext cx="146785" cy="432529"/>
                <a:chOff x="4226939" y="1947441"/>
                <a:chExt cx="146785" cy="432529"/>
              </a:xfrm>
            </p:grpSpPr>
            <p:grpSp>
              <p:nvGrpSpPr>
                <p:cNvPr id="394" name="Group 393">
                  <a:extLst>
                    <a:ext uri="{FF2B5EF4-FFF2-40B4-BE49-F238E27FC236}">
                      <a16:creationId xmlns:a16="http://schemas.microsoft.com/office/drawing/2014/main" id="{6C71F7CC-FBE7-CC96-D95D-9824D412C688}"/>
                    </a:ext>
                  </a:extLst>
                </p:cNvPr>
                <p:cNvGrpSpPr/>
                <p:nvPr/>
              </p:nvGrpSpPr>
              <p:grpSpPr>
                <a:xfrm>
                  <a:off x="4229708" y="1947441"/>
                  <a:ext cx="144016" cy="267962"/>
                  <a:chOff x="7596336" y="1923678"/>
                  <a:chExt cx="144016" cy="324234"/>
                </a:xfrm>
              </p:grpSpPr>
              <p:cxnSp>
                <p:nvCxnSpPr>
                  <p:cNvPr id="398" name="Straight Connector 397">
                    <a:extLst>
                      <a:ext uri="{FF2B5EF4-FFF2-40B4-BE49-F238E27FC236}">
                        <a16:creationId xmlns:a16="http://schemas.microsoft.com/office/drawing/2014/main" id="{D617F0ED-6F98-6B83-E9DD-249505CEC1EC}"/>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99" name="Straight Connector 398">
                    <a:extLst>
                      <a:ext uri="{FF2B5EF4-FFF2-40B4-BE49-F238E27FC236}">
                        <a16:creationId xmlns:a16="http://schemas.microsoft.com/office/drawing/2014/main" id="{83EB61B5-179E-4F4F-FBEB-7FA4ACC07260}"/>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395" name="Group 394">
                  <a:extLst>
                    <a:ext uri="{FF2B5EF4-FFF2-40B4-BE49-F238E27FC236}">
                      <a16:creationId xmlns:a16="http://schemas.microsoft.com/office/drawing/2014/main" id="{35679EAC-1282-F390-9C9D-668AE04000F0}"/>
                    </a:ext>
                  </a:extLst>
                </p:cNvPr>
                <p:cNvGrpSpPr/>
                <p:nvPr/>
              </p:nvGrpSpPr>
              <p:grpSpPr>
                <a:xfrm flipV="1">
                  <a:off x="4226939" y="2276659"/>
                  <a:ext cx="144016" cy="103311"/>
                  <a:chOff x="7596336" y="1923678"/>
                  <a:chExt cx="144016" cy="324234"/>
                </a:xfrm>
              </p:grpSpPr>
              <p:cxnSp>
                <p:nvCxnSpPr>
                  <p:cNvPr id="396" name="Straight Connector 395">
                    <a:extLst>
                      <a:ext uri="{FF2B5EF4-FFF2-40B4-BE49-F238E27FC236}">
                        <a16:creationId xmlns:a16="http://schemas.microsoft.com/office/drawing/2014/main" id="{2EE43F66-413C-57B8-4B70-1AB0140732CD}"/>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97" name="Straight Connector 396">
                    <a:extLst>
                      <a:ext uri="{FF2B5EF4-FFF2-40B4-BE49-F238E27FC236}">
                        <a16:creationId xmlns:a16="http://schemas.microsoft.com/office/drawing/2014/main" id="{6CD9AEBE-B55E-0B79-12E6-DC128134EEC7}"/>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311" name="Group 310">
                <a:extLst>
                  <a:ext uri="{FF2B5EF4-FFF2-40B4-BE49-F238E27FC236}">
                    <a16:creationId xmlns:a16="http://schemas.microsoft.com/office/drawing/2014/main" id="{6C035AA1-3D15-8941-8240-05C63B75B21C}"/>
                  </a:ext>
                </a:extLst>
              </p:cNvPr>
              <p:cNvGrpSpPr/>
              <p:nvPr/>
            </p:nvGrpSpPr>
            <p:grpSpPr>
              <a:xfrm>
                <a:off x="3974810" y="4536018"/>
                <a:ext cx="146785" cy="315538"/>
                <a:chOff x="3836317" y="2081888"/>
                <a:chExt cx="146785" cy="315538"/>
              </a:xfrm>
            </p:grpSpPr>
            <p:grpSp>
              <p:nvGrpSpPr>
                <p:cNvPr id="388" name="Group 387">
                  <a:extLst>
                    <a:ext uri="{FF2B5EF4-FFF2-40B4-BE49-F238E27FC236}">
                      <a16:creationId xmlns:a16="http://schemas.microsoft.com/office/drawing/2014/main" id="{3D6D5224-A3BE-C454-CA05-CBB63C9D2B5E}"/>
                    </a:ext>
                  </a:extLst>
                </p:cNvPr>
                <p:cNvGrpSpPr/>
                <p:nvPr/>
              </p:nvGrpSpPr>
              <p:grpSpPr>
                <a:xfrm>
                  <a:off x="3839086" y="2081888"/>
                  <a:ext cx="144016" cy="103311"/>
                  <a:chOff x="7596336" y="1923678"/>
                  <a:chExt cx="144016" cy="324234"/>
                </a:xfrm>
              </p:grpSpPr>
              <p:cxnSp>
                <p:nvCxnSpPr>
                  <p:cNvPr id="392" name="Straight Connector 391">
                    <a:extLst>
                      <a:ext uri="{FF2B5EF4-FFF2-40B4-BE49-F238E27FC236}">
                        <a16:creationId xmlns:a16="http://schemas.microsoft.com/office/drawing/2014/main" id="{E046A424-1E02-E77D-06C6-F0735DB7DCEB}"/>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93" name="Straight Connector 392">
                    <a:extLst>
                      <a:ext uri="{FF2B5EF4-FFF2-40B4-BE49-F238E27FC236}">
                        <a16:creationId xmlns:a16="http://schemas.microsoft.com/office/drawing/2014/main" id="{3D357573-5363-CFAC-199A-C458DEF7CF1E}"/>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389" name="Group 388">
                  <a:extLst>
                    <a:ext uri="{FF2B5EF4-FFF2-40B4-BE49-F238E27FC236}">
                      <a16:creationId xmlns:a16="http://schemas.microsoft.com/office/drawing/2014/main" id="{3A462FC1-5CA0-29EA-5EF2-6012E8840053}"/>
                    </a:ext>
                  </a:extLst>
                </p:cNvPr>
                <p:cNvGrpSpPr/>
                <p:nvPr/>
              </p:nvGrpSpPr>
              <p:grpSpPr>
                <a:xfrm flipV="1">
                  <a:off x="3836317" y="2231042"/>
                  <a:ext cx="144016" cy="166384"/>
                  <a:chOff x="7596336" y="1923678"/>
                  <a:chExt cx="144016" cy="324234"/>
                </a:xfrm>
              </p:grpSpPr>
              <p:cxnSp>
                <p:nvCxnSpPr>
                  <p:cNvPr id="390" name="Straight Connector 389">
                    <a:extLst>
                      <a:ext uri="{FF2B5EF4-FFF2-40B4-BE49-F238E27FC236}">
                        <a16:creationId xmlns:a16="http://schemas.microsoft.com/office/drawing/2014/main" id="{B2876CF0-5D1B-5DB2-5A8F-4DB498C82A1B}"/>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91" name="Straight Connector 390">
                    <a:extLst>
                      <a:ext uri="{FF2B5EF4-FFF2-40B4-BE49-F238E27FC236}">
                        <a16:creationId xmlns:a16="http://schemas.microsoft.com/office/drawing/2014/main" id="{29571D75-12AD-21B5-A2A6-D6F5EC7BCCFE}"/>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312" name="Group 311">
                <a:extLst>
                  <a:ext uri="{FF2B5EF4-FFF2-40B4-BE49-F238E27FC236}">
                    <a16:creationId xmlns:a16="http://schemas.microsoft.com/office/drawing/2014/main" id="{8C3CA7AE-F6E3-D82E-4468-FD0C1C1ECB52}"/>
                  </a:ext>
                </a:extLst>
              </p:cNvPr>
              <p:cNvGrpSpPr/>
              <p:nvPr/>
            </p:nvGrpSpPr>
            <p:grpSpPr>
              <a:xfrm>
                <a:off x="3589117" y="4464104"/>
                <a:ext cx="146785" cy="405682"/>
                <a:chOff x="4226939" y="1947441"/>
                <a:chExt cx="146785" cy="405682"/>
              </a:xfrm>
            </p:grpSpPr>
            <p:grpSp>
              <p:nvGrpSpPr>
                <p:cNvPr id="354" name="Group 353">
                  <a:extLst>
                    <a:ext uri="{FF2B5EF4-FFF2-40B4-BE49-F238E27FC236}">
                      <a16:creationId xmlns:a16="http://schemas.microsoft.com/office/drawing/2014/main" id="{0819C731-21B1-D4C4-D614-3B68C5CB05E1}"/>
                    </a:ext>
                  </a:extLst>
                </p:cNvPr>
                <p:cNvGrpSpPr/>
                <p:nvPr/>
              </p:nvGrpSpPr>
              <p:grpSpPr>
                <a:xfrm>
                  <a:off x="4229708" y="1947441"/>
                  <a:ext cx="144016" cy="267962"/>
                  <a:chOff x="7596336" y="1923678"/>
                  <a:chExt cx="144016" cy="324234"/>
                </a:xfrm>
              </p:grpSpPr>
              <p:cxnSp>
                <p:nvCxnSpPr>
                  <p:cNvPr id="386" name="Straight Connector 385">
                    <a:extLst>
                      <a:ext uri="{FF2B5EF4-FFF2-40B4-BE49-F238E27FC236}">
                        <a16:creationId xmlns:a16="http://schemas.microsoft.com/office/drawing/2014/main" id="{B4675E6C-0EC6-5E69-879E-E53DB01975FC}"/>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CE91719B-BB71-04CA-BA08-FCA0CDC446AF}"/>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355" name="Group 354">
                  <a:extLst>
                    <a:ext uri="{FF2B5EF4-FFF2-40B4-BE49-F238E27FC236}">
                      <a16:creationId xmlns:a16="http://schemas.microsoft.com/office/drawing/2014/main" id="{2B0BAF64-12A8-D62F-0C43-3D2C86C519FE}"/>
                    </a:ext>
                  </a:extLst>
                </p:cNvPr>
                <p:cNvGrpSpPr/>
                <p:nvPr/>
              </p:nvGrpSpPr>
              <p:grpSpPr>
                <a:xfrm flipV="1">
                  <a:off x="4226939" y="2203358"/>
                  <a:ext cx="144016" cy="149765"/>
                  <a:chOff x="7596336" y="2007918"/>
                  <a:chExt cx="144016" cy="470025"/>
                </a:xfrm>
              </p:grpSpPr>
              <p:cxnSp>
                <p:nvCxnSpPr>
                  <p:cNvPr id="357" name="Straight Connector 356">
                    <a:extLst>
                      <a:ext uri="{FF2B5EF4-FFF2-40B4-BE49-F238E27FC236}">
                        <a16:creationId xmlns:a16="http://schemas.microsoft.com/office/drawing/2014/main" id="{F0908FB9-82B5-AB89-1475-6CA07A11FF81}"/>
                      </a:ext>
                    </a:extLst>
                  </p:cNvPr>
                  <p:cNvCxnSpPr>
                    <a:cxnSpLocks/>
                  </p:cNvCxnSpPr>
                  <p:nvPr/>
                </p:nvCxnSpPr>
                <p:spPr>
                  <a:xfrm flipV="1">
                    <a:off x="7669375" y="2026011"/>
                    <a:ext cx="0" cy="451932"/>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81" name="Straight Connector 380">
                    <a:extLst>
                      <a:ext uri="{FF2B5EF4-FFF2-40B4-BE49-F238E27FC236}">
                        <a16:creationId xmlns:a16="http://schemas.microsoft.com/office/drawing/2014/main" id="{6A8971B1-2142-CA46-70D7-53AC3574D490}"/>
                      </a:ext>
                    </a:extLst>
                  </p:cNvPr>
                  <p:cNvCxnSpPr/>
                  <p:nvPr/>
                </p:nvCxnSpPr>
                <p:spPr>
                  <a:xfrm>
                    <a:off x="7596336" y="200791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313" name="Group 312">
                <a:extLst>
                  <a:ext uri="{FF2B5EF4-FFF2-40B4-BE49-F238E27FC236}">
                    <a16:creationId xmlns:a16="http://schemas.microsoft.com/office/drawing/2014/main" id="{1BC34E04-B2D3-E3ED-89B4-7D20464169FB}"/>
                  </a:ext>
                </a:extLst>
              </p:cNvPr>
              <p:cNvGrpSpPr/>
              <p:nvPr/>
            </p:nvGrpSpPr>
            <p:grpSpPr>
              <a:xfrm>
                <a:off x="3188023" y="4535547"/>
                <a:ext cx="144340" cy="274183"/>
                <a:chOff x="4229384" y="2078939"/>
                <a:chExt cx="144340" cy="274183"/>
              </a:xfrm>
            </p:grpSpPr>
            <p:grpSp>
              <p:nvGrpSpPr>
                <p:cNvPr id="343" name="Group 342">
                  <a:extLst>
                    <a:ext uri="{FF2B5EF4-FFF2-40B4-BE49-F238E27FC236}">
                      <a16:creationId xmlns:a16="http://schemas.microsoft.com/office/drawing/2014/main" id="{E1C07579-395F-ABC5-1368-EC3F494DB96E}"/>
                    </a:ext>
                  </a:extLst>
                </p:cNvPr>
                <p:cNvGrpSpPr/>
                <p:nvPr/>
              </p:nvGrpSpPr>
              <p:grpSpPr>
                <a:xfrm>
                  <a:off x="4229708" y="2078939"/>
                  <a:ext cx="144016" cy="108000"/>
                  <a:chOff x="7596336" y="2082790"/>
                  <a:chExt cx="144016" cy="130680"/>
                </a:xfrm>
              </p:grpSpPr>
              <p:cxnSp>
                <p:nvCxnSpPr>
                  <p:cNvPr id="347" name="Straight Connector 346">
                    <a:extLst>
                      <a:ext uri="{FF2B5EF4-FFF2-40B4-BE49-F238E27FC236}">
                        <a16:creationId xmlns:a16="http://schemas.microsoft.com/office/drawing/2014/main" id="{25CB2A8E-F0B6-BB64-4BF2-8CB858E4CE02}"/>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1C5FFE88-2E4B-CE8B-AEAC-28D8C8EB720C}"/>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344" name="Group 343">
                  <a:extLst>
                    <a:ext uri="{FF2B5EF4-FFF2-40B4-BE49-F238E27FC236}">
                      <a16:creationId xmlns:a16="http://schemas.microsoft.com/office/drawing/2014/main" id="{EA08E51B-E294-E40D-9AA3-389BF26D2921}"/>
                    </a:ext>
                  </a:extLst>
                </p:cNvPr>
                <p:cNvGrpSpPr/>
                <p:nvPr/>
              </p:nvGrpSpPr>
              <p:grpSpPr>
                <a:xfrm flipV="1">
                  <a:off x="4229384" y="2230252"/>
                  <a:ext cx="144016" cy="122870"/>
                  <a:chOff x="7598781" y="2007918"/>
                  <a:chExt cx="144016" cy="385616"/>
                </a:xfrm>
              </p:grpSpPr>
              <p:cxnSp>
                <p:nvCxnSpPr>
                  <p:cNvPr id="345" name="Straight Connector 344">
                    <a:extLst>
                      <a:ext uri="{FF2B5EF4-FFF2-40B4-BE49-F238E27FC236}">
                        <a16:creationId xmlns:a16="http://schemas.microsoft.com/office/drawing/2014/main" id="{A792B780-1A61-3163-3039-D51EBA44F047}"/>
                      </a:ext>
                    </a:extLst>
                  </p:cNvPr>
                  <p:cNvCxnSpPr>
                    <a:cxnSpLocks/>
                  </p:cNvCxnSpPr>
                  <p:nvPr/>
                </p:nvCxnSpPr>
                <p:spPr>
                  <a:xfrm flipV="1">
                    <a:off x="7671820" y="2009392"/>
                    <a:ext cx="0" cy="384142"/>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AD7496A0-EB72-47CB-71C0-CB332F927974}"/>
                      </a:ext>
                    </a:extLst>
                  </p:cNvPr>
                  <p:cNvCxnSpPr/>
                  <p:nvPr/>
                </p:nvCxnSpPr>
                <p:spPr>
                  <a:xfrm>
                    <a:off x="7598781" y="200791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314" name="Group 313">
                <a:extLst>
                  <a:ext uri="{FF2B5EF4-FFF2-40B4-BE49-F238E27FC236}">
                    <a16:creationId xmlns:a16="http://schemas.microsoft.com/office/drawing/2014/main" id="{AA7312EF-69FC-6889-DD92-43E234DACF19}"/>
                  </a:ext>
                </a:extLst>
              </p:cNvPr>
              <p:cNvGrpSpPr/>
              <p:nvPr/>
            </p:nvGrpSpPr>
            <p:grpSpPr>
              <a:xfrm>
                <a:off x="2791381" y="4561360"/>
                <a:ext cx="144340" cy="352424"/>
                <a:chOff x="4229384" y="2078939"/>
                <a:chExt cx="144340" cy="352424"/>
              </a:xfrm>
            </p:grpSpPr>
            <p:grpSp>
              <p:nvGrpSpPr>
                <p:cNvPr id="337" name="Group 336">
                  <a:extLst>
                    <a:ext uri="{FF2B5EF4-FFF2-40B4-BE49-F238E27FC236}">
                      <a16:creationId xmlns:a16="http://schemas.microsoft.com/office/drawing/2014/main" id="{1804138B-3DAA-42A3-FDC3-7AFDC8A7CE7C}"/>
                    </a:ext>
                  </a:extLst>
                </p:cNvPr>
                <p:cNvGrpSpPr/>
                <p:nvPr/>
              </p:nvGrpSpPr>
              <p:grpSpPr>
                <a:xfrm>
                  <a:off x="4229708" y="2078939"/>
                  <a:ext cx="144016" cy="108000"/>
                  <a:chOff x="7596336" y="2082790"/>
                  <a:chExt cx="144016" cy="130680"/>
                </a:xfrm>
              </p:grpSpPr>
              <p:cxnSp>
                <p:nvCxnSpPr>
                  <p:cNvPr id="341" name="Straight Connector 340">
                    <a:extLst>
                      <a:ext uri="{FF2B5EF4-FFF2-40B4-BE49-F238E27FC236}">
                        <a16:creationId xmlns:a16="http://schemas.microsoft.com/office/drawing/2014/main" id="{FFBEE3A4-062D-F0AD-E7E1-8712641B5992}"/>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76E59FAA-3553-A78A-7E23-666794E53C1F}"/>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338" name="Group 337">
                  <a:extLst>
                    <a:ext uri="{FF2B5EF4-FFF2-40B4-BE49-F238E27FC236}">
                      <a16:creationId xmlns:a16="http://schemas.microsoft.com/office/drawing/2014/main" id="{4B83F3AB-7910-5226-8747-2A74B99863B4}"/>
                    </a:ext>
                  </a:extLst>
                </p:cNvPr>
                <p:cNvGrpSpPr/>
                <p:nvPr/>
              </p:nvGrpSpPr>
              <p:grpSpPr>
                <a:xfrm flipV="1">
                  <a:off x="4229384" y="2239586"/>
                  <a:ext cx="144016" cy="191777"/>
                  <a:chOff x="7598781" y="1762380"/>
                  <a:chExt cx="144016" cy="601876"/>
                </a:xfrm>
              </p:grpSpPr>
              <p:cxnSp>
                <p:nvCxnSpPr>
                  <p:cNvPr id="339" name="Straight Connector 338">
                    <a:extLst>
                      <a:ext uri="{FF2B5EF4-FFF2-40B4-BE49-F238E27FC236}">
                        <a16:creationId xmlns:a16="http://schemas.microsoft.com/office/drawing/2014/main" id="{7B6F127F-0D21-A423-050E-74EE30566D39}"/>
                      </a:ext>
                    </a:extLst>
                  </p:cNvPr>
                  <p:cNvCxnSpPr>
                    <a:cxnSpLocks/>
                  </p:cNvCxnSpPr>
                  <p:nvPr/>
                </p:nvCxnSpPr>
                <p:spPr>
                  <a:xfrm flipV="1">
                    <a:off x="7671820" y="1776745"/>
                    <a:ext cx="0" cy="58751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A4904708-391B-D1C6-7784-E315BFC48AE7}"/>
                      </a:ext>
                    </a:extLst>
                  </p:cNvPr>
                  <p:cNvCxnSpPr/>
                  <p:nvPr/>
                </p:nvCxnSpPr>
                <p:spPr>
                  <a:xfrm>
                    <a:off x="7598781" y="1762380"/>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315" name="Group 314">
                <a:extLst>
                  <a:ext uri="{FF2B5EF4-FFF2-40B4-BE49-F238E27FC236}">
                    <a16:creationId xmlns:a16="http://schemas.microsoft.com/office/drawing/2014/main" id="{19105394-4265-5CD2-906D-3A1D3F6FF280}"/>
                  </a:ext>
                </a:extLst>
              </p:cNvPr>
              <p:cNvGrpSpPr/>
              <p:nvPr/>
            </p:nvGrpSpPr>
            <p:grpSpPr>
              <a:xfrm>
                <a:off x="2397163" y="4505646"/>
                <a:ext cx="144340" cy="322802"/>
                <a:chOff x="2253147" y="2075029"/>
                <a:chExt cx="144340" cy="322802"/>
              </a:xfrm>
            </p:grpSpPr>
            <p:grpSp>
              <p:nvGrpSpPr>
                <p:cNvPr id="325" name="Group 324">
                  <a:extLst>
                    <a:ext uri="{FF2B5EF4-FFF2-40B4-BE49-F238E27FC236}">
                      <a16:creationId xmlns:a16="http://schemas.microsoft.com/office/drawing/2014/main" id="{644DDDFB-F18B-CF0A-0C67-B7B396110BFF}"/>
                    </a:ext>
                  </a:extLst>
                </p:cNvPr>
                <p:cNvGrpSpPr/>
                <p:nvPr/>
              </p:nvGrpSpPr>
              <p:grpSpPr>
                <a:xfrm>
                  <a:off x="2253471" y="2075029"/>
                  <a:ext cx="144016" cy="173935"/>
                  <a:chOff x="7596336" y="2082790"/>
                  <a:chExt cx="144016" cy="130680"/>
                </a:xfrm>
              </p:grpSpPr>
              <p:cxnSp>
                <p:nvCxnSpPr>
                  <p:cNvPr id="335" name="Straight Connector 334">
                    <a:extLst>
                      <a:ext uri="{FF2B5EF4-FFF2-40B4-BE49-F238E27FC236}">
                        <a16:creationId xmlns:a16="http://schemas.microsoft.com/office/drawing/2014/main" id="{46593FB0-F57E-3820-A2D4-A562C89D9B7D}"/>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475FBF29-1B75-6E7A-E0B9-46D9A6A525DC}"/>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326" name="Group 325">
                  <a:extLst>
                    <a:ext uri="{FF2B5EF4-FFF2-40B4-BE49-F238E27FC236}">
                      <a16:creationId xmlns:a16="http://schemas.microsoft.com/office/drawing/2014/main" id="{FC99980E-F81E-1143-4612-E0D578496708}"/>
                    </a:ext>
                  </a:extLst>
                </p:cNvPr>
                <p:cNvGrpSpPr/>
                <p:nvPr/>
              </p:nvGrpSpPr>
              <p:grpSpPr>
                <a:xfrm flipV="1">
                  <a:off x="2253147" y="2274961"/>
                  <a:ext cx="144016" cy="122870"/>
                  <a:chOff x="7598781" y="2007918"/>
                  <a:chExt cx="144016" cy="385616"/>
                </a:xfrm>
              </p:grpSpPr>
              <p:cxnSp>
                <p:nvCxnSpPr>
                  <p:cNvPr id="327" name="Straight Connector 326">
                    <a:extLst>
                      <a:ext uri="{FF2B5EF4-FFF2-40B4-BE49-F238E27FC236}">
                        <a16:creationId xmlns:a16="http://schemas.microsoft.com/office/drawing/2014/main" id="{3A3563B8-92FE-8A52-B78E-6AF9F55CEE3D}"/>
                      </a:ext>
                    </a:extLst>
                  </p:cNvPr>
                  <p:cNvCxnSpPr>
                    <a:cxnSpLocks/>
                  </p:cNvCxnSpPr>
                  <p:nvPr/>
                </p:nvCxnSpPr>
                <p:spPr>
                  <a:xfrm flipV="1">
                    <a:off x="7671820" y="2009392"/>
                    <a:ext cx="0" cy="384142"/>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4A3EA7E6-B588-563B-A365-DC0F1106B5B2}"/>
                      </a:ext>
                    </a:extLst>
                  </p:cNvPr>
                  <p:cNvCxnSpPr/>
                  <p:nvPr/>
                </p:nvCxnSpPr>
                <p:spPr>
                  <a:xfrm>
                    <a:off x="7598781" y="200791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316" name="Group 315">
                <a:extLst>
                  <a:ext uri="{FF2B5EF4-FFF2-40B4-BE49-F238E27FC236}">
                    <a16:creationId xmlns:a16="http://schemas.microsoft.com/office/drawing/2014/main" id="{CA93331E-4692-D2AA-3767-D9E23744F865}"/>
                  </a:ext>
                </a:extLst>
              </p:cNvPr>
              <p:cNvGrpSpPr/>
              <p:nvPr/>
            </p:nvGrpSpPr>
            <p:grpSpPr>
              <a:xfrm>
                <a:off x="1994382" y="4473556"/>
                <a:ext cx="144340" cy="243180"/>
                <a:chOff x="1850366" y="2042939"/>
                <a:chExt cx="144340" cy="243180"/>
              </a:xfrm>
            </p:grpSpPr>
            <p:grpSp>
              <p:nvGrpSpPr>
                <p:cNvPr id="317" name="Group 316">
                  <a:extLst>
                    <a:ext uri="{FF2B5EF4-FFF2-40B4-BE49-F238E27FC236}">
                      <a16:creationId xmlns:a16="http://schemas.microsoft.com/office/drawing/2014/main" id="{5B965A68-1141-D1C9-184F-801BAA6FBC72}"/>
                    </a:ext>
                  </a:extLst>
                </p:cNvPr>
                <p:cNvGrpSpPr/>
                <p:nvPr/>
              </p:nvGrpSpPr>
              <p:grpSpPr>
                <a:xfrm>
                  <a:off x="1850690" y="2042939"/>
                  <a:ext cx="144016" cy="108000"/>
                  <a:chOff x="7596336" y="2082790"/>
                  <a:chExt cx="144016" cy="130680"/>
                </a:xfrm>
              </p:grpSpPr>
              <p:cxnSp>
                <p:nvCxnSpPr>
                  <p:cNvPr id="322" name="Straight Connector 321">
                    <a:extLst>
                      <a:ext uri="{FF2B5EF4-FFF2-40B4-BE49-F238E27FC236}">
                        <a16:creationId xmlns:a16="http://schemas.microsoft.com/office/drawing/2014/main" id="{177159C5-22B9-03B0-3378-AC9A21536158}"/>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EC939F07-9C27-B31E-91FD-47269BF5DAB7}"/>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318" name="Group 317">
                  <a:extLst>
                    <a:ext uri="{FF2B5EF4-FFF2-40B4-BE49-F238E27FC236}">
                      <a16:creationId xmlns:a16="http://schemas.microsoft.com/office/drawing/2014/main" id="{2F9E9AC1-E436-000F-531F-68AC2D2B0D3B}"/>
                    </a:ext>
                  </a:extLst>
                </p:cNvPr>
                <p:cNvGrpSpPr/>
                <p:nvPr/>
              </p:nvGrpSpPr>
              <p:grpSpPr>
                <a:xfrm flipV="1">
                  <a:off x="1850366" y="2196654"/>
                  <a:ext cx="144016" cy="89465"/>
                  <a:chOff x="7598781" y="1762380"/>
                  <a:chExt cx="144016" cy="601876"/>
                </a:xfrm>
              </p:grpSpPr>
              <p:cxnSp>
                <p:nvCxnSpPr>
                  <p:cNvPr id="320" name="Straight Connector 319">
                    <a:extLst>
                      <a:ext uri="{FF2B5EF4-FFF2-40B4-BE49-F238E27FC236}">
                        <a16:creationId xmlns:a16="http://schemas.microsoft.com/office/drawing/2014/main" id="{12D467D2-2979-069F-6D78-DC4D2752911A}"/>
                      </a:ext>
                    </a:extLst>
                  </p:cNvPr>
                  <p:cNvCxnSpPr>
                    <a:cxnSpLocks/>
                  </p:cNvCxnSpPr>
                  <p:nvPr/>
                </p:nvCxnSpPr>
                <p:spPr>
                  <a:xfrm flipV="1">
                    <a:off x="7671820" y="1776745"/>
                    <a:ext cx="0" cy="58751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A9268F4C-D473-75C7-CDAA-0976F3A7B674}"/>
                      </a:ext>
                    </a:extLst>
                  </p:cNvPr>
                  <p:cNvCxnSpPr/>
                  <p:nvPr/>
                </p:nvCxnSpPr>
                <p:spPr>
                  <a:xfrm>
                    <a:off x="7598781" y="1762380"/>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grpSp>
          <p:nvGrpSpPr>
            <p:cNvPr id="52" name="Group 51">
              <a:extLst>
                <a:ext uri="{FF2B5EF4-FFF2-40B4-BE49-F238E27FC236}">
                  <a16:creationId xmlns:a16="http://schemas.microsoft.com/office/drawing/2014/main" id="{527DD129-0953-7E76-5044-EE77EEF7C4F9}"/>
                </a:ext>
              </a:extLst>
            </p:cNvPr>
            <p:cNvGrpSpPr/>
            <p:nvPr/>
          </p:nvGrpSpPr>
          <p:grpSpPr>
            <a:xfrm>
              <a:off x="1984602" y="3615195"/>
              <a:ext cx="4814756" cy="90000"/>
              <a:chOff x="1984602" y="3615195"/>
              <a:chExt cx="4814756" cy="90000"/>
            </a:xfrm>
          </p:grpSpPr>
          <p:cxnSp>
            <p:nvCxnSpPr>
              <p:cNvPr id="294" name="Straight Connector 293">
                <a:extLst>
                  <a:ext uri="{FF2B5EF4-FFF2-40B4-BE49-F238E27FC236}">
                    <a16:creationId xmlns:a16="http://schemas.microsoft.com/office/drawing/2014/main" id="{A00E94CD-7B19-FF88-4D1D-DDCA14C660CD}"/>
                  </a:ext>
                </a:extLst>
              </p:cNvPr>
              <p:cNvCxnSpPr>
                <a:cxnSpLocks/>
              </p:cNvCxnSpPr>
              <p:nvPr/>
            </p:nvCxnSpPr>
            <p:spPr>
              <a:xfrm>
                <a:off x="1984602"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5" name="Straight Connector 294">
                <a:extLst>
                  <a:ext uri="{FF2B5EF4-FFF2-40B4-BE49-F238E27FC236}">
                    <a16:creationId xmlns:a16="http://schemas.microsoft.com/office/drawing/2014/main" id="{CC62216F-206F-E01E-9A48-E296867F1089}"/>
                  </a:ext>
                </a:extLst>
              </p:cNvPr>
              <p:cNvCxnSpPr>
                <a:cxnSpLocks/>
              </p:cNvCxnSpPr>
              <p:nvPr/>
            </p:nvCxnSpPr>
            <p:spPr>
              <a:xfrm>
                <a:off x="2381317"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6" name="Straight Connector 295">
                <a:extLst>
                  <a:ext uri="{FF2B5EF4-FFF2-40B4-BE49-F238E27FC236}">
                    <a16:creationId xmlns:a16="http://schemas.microsoft.com/office/drawing/2014/main" id="{63C06872-54D0-946A-4C2D-C37ED3EBD410}"/>
                  </a:ext>
                </a:extLst>
              </p:cNvPr>
              <p:cNvCxnSpPr>
                <a:cxnSpLocks/>
              </p:cNvCxnSpPr>
              <p:nvPr/>
            </p:nvCxnSpPr>
            <p:spPr>
              <a:xfrm>
                <a:off x="2776690"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8AF31C1B-BC2C-B8FC-6A8A-CF1173B7BDD1}"/>
                  </a:ext>
                </a:extLst>
              </p:cNvPr>
              <p:cNvCxnSpPr>
                <a:cxnSpLocks/>
              </p:cNvCxnSpPr>
              <p:nvPr/>
            </p:nvCxnSpPr>
            <p:spPr>
              <a:xfrm>
                <a:off x="3174508"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a:extLst>
                  <a:ext uri="{FF2B5EF4-FFF2-40B4-BE49-F238E27FC236}">
                    <a16:creationId xmlns:a16="http://schemas.microsoft.com/office/drawing/2014/main" id="{F3795470-FF48-2200-88BC-41033788C7C4}"/>
                  </a:ext>
                </a:extLst>
              </p:cNvPr>
              <p:cNvCxnSpPr>
                <a:cxnSpLocks/>
              </p:cNvCxnSpPr>
              <p:nvPr/>
            </p:nvCxnSpPr>
            <p:spPr>
              <a:xfrm>
                <a:off x="3566333"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a:extLst>
                  <a:ext uri="{FF2B5EF4-FFF2-40B4-BE49-F238E27FC236}">
                    <a16:creationId xmlns:a16="http://schemas.microsoft.com/office/drawing/2014/main" id="{D4ABB32A-497C-7FE7-F3DB-0685E78478D0}"/>
                  </a:ext>
                </a:extLst>
              </p:cNvPr>
              <p:cNvCxnSpPr>
                <a:cxnSpLocks/>
              </p:cNvCxnSpPr>
              <p:nvPr/>
            </p:nvCxnSpPr>
            <p:spPr>
              <a:xfrm>
                <a:off x="3964151"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0" name="Straight Connector 299">
                <a:extLst>
                  <a:ext uri="{FF2B5EF4-FFF2-40B4-BE49-F238E27FC236}">
                    <a16:creationId xmlns:a16="http://schemas.microsoft.com/office/drawing/2014/main" id="{31314387-2054-D721-D046-1F7D4CAA8DCB}"/>
                  </a:ext>
                </a:extLst>
              </p:cNvPr>
              <p:cNvCxnSpPr>
                <a:cxnSpLocks/>
              </p:cNvCxnSpPr>
              <p:nvPr/>
            </p:nvCxnSpPr>
            <p:spPr>
              <a:xfrm>
                <a:off x="4358421"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1" name="Straight Connector 300">
                <a:extLst>
                  <a:ext uri="{FF2B5EF4-FFF2-40B4-BE49-F238E27FC236}">
                    <a16:creationId xmlns:a16="http://schemas.microsoft.com/office/drawing/2014/main" id="{A6EFDF4F-2FEB-FD09-3928-172E8FD9D170}"/>
                  </a:ext>
                </a:extLst>
              </p:cNvPr>
              <p:cNvCxnSpPr>
                <a:cxnSpLocks/>
              </p:cNvCxnSpPr>
              <p:nvPr/>
            </p:nvCxnSpPr>
            <p:spPr>
              <a:xfrm>
                <a:off x="5148064"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2DE03107-160F-B870-2784-759AC7E5CD7F}"/>
                  </a:ext>
                </a:extLst>
              </p:cNvPr>
              <p:cNvCxnSpPr>
                <a:cxnSpLocks/>
              </p:cNvCxnSpPr>
              <p:nvPr/>
            </p:nvCxnSpPr>
            <p:spPr>
              <a:xfrm>
                <a:off x="5940152"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C3E92776-06D1-FF0D-C294-EFA69B189E4B}"/>
                  </a:ext>
                </a:extLst>
              </p:cNvPr>
              <p:cNvCxnSpPr>
                <a:cxnSpLocks/>
              </p:cNvCxnSpPr>
              <p:nvPr/>
            </p:nvCxnSpPr>
            <p:spPr>
              <a:xfrm>
                <a:off x="6799358"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3" name="TextBox 52">
              <a:extLst>
                <a:ext uri="{FF2B5EF4-FFF2-40B4-BE49-F238E27FC236}">
                  <a16:creationId xmlns:a16="http://schemas.microsoft.com/office/drawing/2014/main" id="{D22D980C-BCCA-AD02-C34E-08A7B9A29787}"/>
                </a:ext>
              </a:extLst>
            </p:cNvPr>
            <p:cNvSpPr txBox="1"/>
            <p:nvPr/>
          </p:nvSpPr>
          <p:spPr>
            <a:xfrm rot="2755459">
              <a:off x="1723773" y="3789741"/>
              <a:ext cx="698268"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Baseline</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5253C5AA-F5CB-19B3-7D1D-CAE75D405479}"/>
                </a:ext>
              </a:extLst>
            </p:cNvPr>
            <p:cNvSpPr txBox="1"/>
            <p:nvPr/>
          </p:nvSpPr>
          <p:spPr>
            <a:xfrm rot="2755459">
              <a:off x="2139174" y="3759996"/>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30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810B1D6F-8B64-0CAA-DD89-EDCEE28805F6}"/>
                </a:ext>
              </a:extLst>
            </p:cNvPr>
            <p:cNvSpPr txBox="1"/>
            <p:nvPr/>
          </p:nvSpPr>
          <p:spPr>
            <a:xfrm rot="2755459">
              <a:off x="2530999" y="3759997"/>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60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56" name="TextBox 55">
              <a:extLst>
                <a:ext uri="{FF2B5EF4-FFF2-40B4-BE49-F238E27FC236}">
                  <a16:creationId xmlns:a16="http://schemas.microsoft.com/office/drawing/2014/main" id="{DA192F3F-CA56-BF46-CDD8-F0D938B2B86D}"/>
                </a:ext>
              </a:extLst>
            </p:cNvPr>
            <p:cNvSpPr txBox="1"/>
            <p:nvPr/>
          </p:nvSpPr>
          <p:spPr>
            <a:xfrm rot="2755459">
              <a:off x="2932681" y="3758320"/>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90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57" name="TextBox 56">
              <a:extLst>
                <a:ext uri="{FF2B5EF4-FFF2-40B4-BE49-F238E27FC236}">
                  <a16:creationId xmlns:a16="http://schemas.microsoft.com/office/drawing/2014/main" id="{B3325C35-6A74-380F-9D88-21240F50B8DD}"/>
                </a:ext>
              </a:extLst>
            </p:cNvPr>
            <p:cNvSpPr txBox="1"/>
            <p:nvPr/>
          </p:nvSpPr>
          <p:spPr>
            <a:xfrm rot="2755459">
              <a:off x="3292446" y="3768048"/>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120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58" name="TextBox 57">
              <a:extLst>
                <a:ext uri="{FF2B5EF4-FFF2-40B4-BE49-F238E27FC236}">
                  <a16:creationId xmlns:a16="http://schemas.microsoft.com/office/drawing/2014/main" id="{488D9222-EABE-2A50-B9BE-F9D29E093A2B}"/>
                </a:ext>
              </a:extLst>
            </p:cNvPr>
            <p:cNvSpPr txBox="1"/>
            <p:nvPr/>
          </p:nvSpPr>
          <p:spPr>
            <a:xfrm rot="2755459">
              <a:off x="3716987" y="3796971"/>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150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84F8E05C-2513-4F16-064F-129DB1FC4108}"/>
                </a:ext>
              </a:extLst>
            </p:cNvPr>
            <p:cNvSpPr txBox="1"/>
            <p:nvPr/>
          </p:nvSpPr>
          <p:spPr>
            <a:xfrm rot="2755459">
              <a:off x="4110646" y="3789740"/>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180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60" name="TextBox 59">
              <a:extLst>
                <a:ext uri="{FF2B5EF4-FFF2-40B4-BE49-F238E27FC236}">
                  <a16:creationId xmlns:a16="http://schemas.microsoft.com/office/drawing/2014/main" id="{A1B3C198-C809-A803-8ED8-0B00506573E7}"/>
                </a:ext>
              </a:extLst>
            </p:cNvPr>
            <p:cNvSpPr txBox="1"/>
            <p:nvPr/>
          </p:nvSpPr>
          <p:spPr>
            <a:xfrm rot="2755459">
              <a:off x="4899532" y="3789739"/>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240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61" name="TextBox 60">
              <a:extLst>
                <a:ext uri="{FF2B5EF4-FFF2-40B4-BE49-F238E27FC236}">
                  <a16:creationId xmlns:a16="http://schemas.microsoft.com/office/drawing/2014/main" id="{B41B6D4C-F9A8-6CEE-B15B-55D1FE8A63A0}"/>
                </a:ext>
              </a:extLst>
            </p:cNvPr>
            <p:cNvSpPr txBox="1"/>
            <p:nvPr/>
          </p:nvSpPr>
          <p:spPr>
            <a:xfrm rot="2755459">
              <a:off x="5684833" y="3796971"/>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300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62" name="TextBox 61">
              <a:extLst>
                <a:ext uri="{FF2B5EF4-FFF2-40B4-BE49-F238E27FC236}">
                  <a16:creationId xmlns:a16="http://schemas.microsoft.com/office/drawing/2014/main" id="{F23EF51F-B1B7-4D92-A974-56592DE3F32A}"/>
                </a:ext>
              </a:extLst>
            </p:cNvPr>
            <p:cNvSpPr txBox="1"/>
            <p:nvPr/>
          </p:nvSpPr>
          <p:spPr>
            <a:xfrm rot="2755459">
              <a:off x="6557339" y="3796972"/>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365</a:t>
              </a:r>
              <a:endParaRPr lang="en-IN" sz="900" b="1" i="0" kern="1200" dirty="0">
                <a:solidFill>
                  <a:schemeClr val="tx1"/>
                </a:solidFill>
                <a:latin typeface="Arial" panose="020B0604020202020204" pitchFamily="34" charset="0"/>
                <a:cs typeface="Arial" panose="020B0604020202020204" pitchFamily="34" charset="0"/>
              </a:endParaRPr>
            </a:p>
          </p:txBody>
        </p:sp>
        <p:grpSp>
          <p:nvGrpSpPr>
            <p:cNvPr id="63" name="Group 62">
              <a:extLst>
                <a:ext uri="{FF2B5EF4-FFF2-40B4-BE49-F238E27FC236}">
                  <a16:creationId xmlns:a16="http://schemas.microsoft.com/office/drawing/2014/main" id="{48BA5A13-3735-D6AB-C579-A05F1832F062}"/>
                </a:ext>
              </a:extLst>
            </p:cNvPr>
            <p:cNvGrpSpPr/>
            <p:nvPr/>
          </p:nvGrpSpPr>
          <p:grpSpPr>
            <a:xfrm>
              <a:off x="1898180" y="2016531"/>
              <a:ext cx="4957302" cy="1106217"/>
              <a:chOff x="1898180" y="2016531"/>
              <a:chExt cx="4957302" cy="1106217"/>
            </a:xfrm>
          </p:grpSpPr>
          <p:grpSp>
            <p:nvGrpSpPr>
              <p:cNvPr id="1543" name="Group 1542">
                <a:extLst>
                  <a:ext uri="{FF2B5EF4-FFF2-40B4-BE49-F238E27FC236}">
                    <a16:creationId xmlns:a16="http://schemas.microsoft.com/office/drawing/2014/main" id="{3FF637D3-168A-1DB7-2249-4856D2810D45}"/>
                  </a:ext>
                </a:extLst>
              </p:cNvPr>
              <p:cNvGrpSpPr/>
              <p:nvPr/>
            </p:nvGrpSpPr>
            <p:grpSpPr>
              <a:xfrm>
                <a:off x="5857818" y="2488182"/>
                <a:ext cx="144016" cy="138566"/>
                <a:chOff x="8326146" y="1539989"/>
                <a:chExt cx="144016" cy="167665"/>
              </a:xfrm>
              <a:solidFill>
                <a:srgbClr val="0CA8AC"/>
              </a:solidFill>
            </p:grpSpPr>
            <p:cxnSp>
              <p:nvCxnSpPr>
                <p:cNvPr id="292" name="Straight Connector 291">
                  <a:extLst>
                    <a:ext uri="{FF2B5EF4-FFF2-40B4-BE49-F238E27FC236}">
                      <a16:creationId xmlns:a16="http://schemas.microsoft.com/office/drawing/2014/main" id="{711F4B97-EA47-54F3-BE5F-990A3CE68941}"/>
                    </a:ext>
                  </a:extLst>
                </p:cNvPr>
                <p:cNvCxnSpPr>
                  <a:cxnSpLocks/>
                </p:cNvCxnSpPr>
                <p:nvPr/>
              </p:nvCxnSpPr>
              <p:spPr>
                <a:xfrm>
                  <a:off x="8398154" y="1539989"/>
                  <a:ext cx="0" cy="160115"/>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93" name="Straight Connector 292">
                  <a:extLst>
                    <a:ext uri="{FF2B5EF4-FFF2-40B4-BE49-F238E27FC236}">
                      <a16:creationId xmlns:a16="http://schemas.microsoft.com/office/drawing/2014/main" id="{8FA3C8AA-D8A6-0445-8B4A-E5B52344287D}"/>
                    </a:ext>
                  </a:extLst>
                </p:cNvPr>
                <p:cNvCxnSpPr/>
                <p:nvPr/>
              </p:nvCxnSpPr>
              <p:spPr>
                <a:xfrm>
                  <a:off x="8326146" y="1707654"/>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sp>
            <p:nvSpPr>
              <p:cNvPr id="1544" name="Oval 1543">
                <a:extLst>
                  <a:ext uri="{FF2B5EF4-FFF2-40B4-BE49-F238E27FC236}">
                    <a16:creationId xmlns:a16="http://schemas.microsoft.com/office/drawing/2014/main" id="{30455B00-5B7D-4AE2-97E8-803DFC41D9EE}"/>
                  </a:ext>
                </a:extLst>
              </p:cNvPr>
              <p:cNvSpPr/>
              <p:nvPr/>
            </p:nvSpPr>
            <p:spPr>
              <a:xfrm>
                <a:off x="1945807" y="2122655"/>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45" name="Oval 1544">
                <a:extLst>
                  <a:ext uri="{FF2B5EF4-FFF2-40B4-BE49-F238E27FC236}">
                    <a16:creationId xmlns:a16="http://schemas.microsoft.com/office/drawing/2014/main" id="{19523A5C-631F-AFFF-5BA3-776660DEB57E}"/>
                  </a:ext>
                </a:extLst>
              </p:cNvPr>
              <p:cNvSpPr/>
              <p:nvPr/>
            </p:nvSpPr>
            <p:spPr>
              <a:xfrm>
                <a:off x="2341860" y="2902642"/>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46" name="Oval 1545">
                <a:extLst>
                  <a:ext uri="{FF2B5EF4-FFF2-40B4-BE49-F238E27FC236}">
                    <a16:creationId xmlns:a16="http://schemas.microsoft.com/office/drawing/2014/main" id="{07445AD3-1089-7CA3-B61A-44C439D10F89}"/>
                  </a:ext>
                </a:extLst>
              </p:cNvPr>
              <p:cNvSpPr/>
              <p:nvPr/>
            </p:nvSpPr>
            <p:spPr>
              <a:xfrm>
                <a:off x="2737904" y="2684253"/>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47" name="Oval 1546">
                <a:extLst>
                  <a:ext uri="{FF2B5EF4-FFF2-40B4-BE49-F238E27FC236}">
                    <a16:creationId xmlns:a16="http://schemas.microsoft.com/office/drawing/2014/main" id="{217C754C-FE7D-F558-AA54-15E56DC417E8}"/>
                  </a:ext>
                </a:extLst>
              </p:cNvPr>
              <p:cNvSpPr/>
              <p:nvPr/>
            </p:nvSpPr>
            <p:spPr>
              <a:xfrm>
                <a:off x="3129524" y="2639861"/>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48" name="Oval 1547">
                <a:extLst>
                  <a:ext uri="{FF2B5EF4-FFF2-40B4-BE49-F238E27FC236}">
                    <a16:creationId xmlns:a16="http://schemas.microsoft.com/office/drawing/2014/main" id="{9479D724-8193-4ADD-0E34-325191D96963}"/>
                  </a:ext>
                </a:extLst>
              </p:cNvPr>
              <p:cNvSpPr/>
              <p:nvPr/>
            </p:nvSpPr>
            <p:spPr>
              <a:xfrm>
                <a:off x="3531360" y="2902641"/>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49" name="Oval 1548">
                <a:extLst>
                  <a:ext uri="{FF2B5EF4-FFF2-40B4-BE49-F238E27FC236}">
                    <a16:creationId xmlns:a16="http://schemas.microsoft.com/office/drawing/2014/main" id="{74E60CE0-77FB-F77C-A058-5AE822A08419}"/>
                  </a:ext>
                </a:extLst>
              </p:cNvPr>
              <p:cNvSpPr/>
              <p:nvPr/>
            </p:nvSpPr>
            <p:spPr>
              <a:xfrm>
                <a:off x="3918976" y="2868486"/>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50" name="Oval 1549">
                <a:extLst>
                  <a:ext uri="{FF2B5EF4-FFF2-40B4-BE49-F238E27FC236}">
                    <a16:creationId xmlns:a16="http://schemas.microsoft.com/office/drawing/2014/main" id="{ABBBFA7A-3B37-9A05-7C41-0566BC7D5509}"/>
                  </a:ext>
                </a:extLst>
              </p:cNvPr>
              <p:cNvSpPr/>
              <p:nvPr/>
            </p:nvSpPr>
            <p:spPr>
              <a:xfrm>
                <a:off x="4317368" y="2643114"/>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51" name="Oval 1550">
                <a:extLst>
                  <a:ext uri="{FF2B5EF4-FFF2-40B4-BE49-F238E27FC236}">
                    <a16:creationId xmlns:a16="http://schemas.microsoft.com/office/drawing/2014/main" id="{44B54687-0633-635F-F4F5-6205C399EBF3}"/>
                  </a:ext>
                </a:extLst>
              </p:cNvPr>
              <p:cNvSpPr/>
              <p:nvPr/>
            </p:nvSpPr>
            <p:spPr>
              <a:xfrm>
                <a:off x="5110756" y="2566685"/>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52" name="Oval 1551">
                <a:extLst>
                  <a:ext uri="{FF2B5EF4-FFF2-40B4-BE49-F238E27FC236}">
                    <a16:creationId xmlns:a16="http://schemas.microsoft.com/office/drawing/2014/main" id="{23CCAD88-9EA6-7990-2464-9300DED3B540}"/>
                  </a:ext>
                </a:extLst>
              </p:cNvPr>
              <p:cNvSpPr/>
              <p:nvPr/>
            </p:nvSpPr>
            <p:spPr>
              <a:xfrm>
                <a:off x="5907470" y="2446345"/>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53" name="Oval 1552">
                <a:extLst>
                  <a:ext uri="{FF2B5EF4-FFF2-40B4-BE49-F238E27FC236}">
                    <a16:creationId xmlns:a16="http://schemas.microsoft.com/office/drawing/2014/main" id="{534976BC-CF67-FD83-D723-1A733BA2C049}"/>
                  </a:ext>
                </a:extLst>
              </p:cNvPr>
              <p:cNvSpPr/>
              <p:nvPr/>
            </p:nvSpPr>
            <p:spPr>
              <a:xfrm>
                <a:off x="6761118" y="2328753"/>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cxnSp>
            <p:nvCxnSpPr>
              <p:cNvPr id="1554" name="Straight Connector 1553">
                <a:extLst>
                  <a:ext uri="{FF2B5EF4-FFF2-40B4-BE49-F238E27FC236}">
                    <a16:creationId xmlns:a16="http://schemas.microsoft.com/office/drawing/2014/main" id="{A5130995-7E72-33F7-130B-CB25217BCB33}"/>
                  </a:ext>
                </a:extLst>
              </p:cNvPr>
              <p:cNvCxnSpPr>
                <a:cxnSpLocks/>
                <a:stCxn id="1544" idx="5"/>
              </p:cNvCxnSpPr>
              <p:nvPr/>
            </p:nvCxnSpPr>
            <p:spPr>
              <a:xfrm>
                <a:off x="1983971" y="2164635"/>
                <a:ext cx="366852" cy="738007"/>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555" name="Straight Connector 1554">
                <a:extLst>
                  <a:ext uri="{FF2B5EF4-FFF2-40B4-BE49-F238E27FC236}">
                    <a16:creationId xmlns:a16="http://schemas.microsoft.com/office/drawing/2014/main" id="{11B5E264-CE83-C7BA-C2D7-B6D06134A334}"/>
                  </a:ext>
                </a:extLst>
              </p:cNvPr>
              <p:cNvCxnSpPr>
                <a:cxnSpLocks/>
                <a:stCxn id="1545" idx="6"/>
              </p:cNvCxnSpPr>
              <p:nvPr/>
            </p:nvCxnSpPr>
            <p:spPr>
              <a:xfrm flipV="1">
                <a:off x="2386572" y="2715766"/>
                <a:ext cx="355804" cy="211468"/>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556" name="Straight Connector 1555">
                <a:extLst>
                  <a:ext uri="{FF2B5EF4-FFF2-40B4-BE49-F238E27FC236}">
                    <a16:creationId xmlns:a16="http://schemas.microsoft.com/office/drawing/2014/main" id="{15122102-FA58-3E76-F4BD-756B2FE2649D}"/>
                  </a:ext>
                </a:extLst>
              </p:cNvPr>
              <p:cNvCxnSpPr>
                <a:cxnSpLocks/>
              </p:cNvCxnSpPr>
              <p:nvPr/>
            </p:nvCxnSpPr>
            <p:spPr>
              <a:xfrm flipV="1">
                <a:off x="2782616" y="2670169"/>
                <a:ext cx="351332" cy="31533"/>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557" name="Straight Connector 1556">
                <a:extLst>
                  <a:ext uri="{FF2B5EF4-FFF2-40B4-BE49-F238E27FC236}">
                    <a16:creationId xmlns:a16="http://schemas.microsoft.com/office/drawing/2014/main" id="{EA5C1FB0-B90F-E8B3-E5FA-D6E236B4B11B}"/>
                  </a:ext>
                </a:extLst>
              </p:cNvPr>
              <p:cNvCxnSpPr>
                <a:cxnSpLocks/>
                <a:stCxn id="1547" idx="6"/>
              </p:cNvCxnSpPr>
              <p:nvPr/>
            </p:nvCxnSpPr>
            <p:spPr>
              <a:xfrm>
                <a:off x="3174236" y="2664453"/>
                <a:ext cx="359167" cy="246221"/>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558" name="Straight Connector 1557">
                <a:extLst>
                  <a:ext uri="{FF2B5EF4-FFF2-40B4-BE49-F238E27FC236}">
                    <a16:creationId xmlns:a16="http://schemas.microsoft.com/office/drawing/2014/main" id="{CDBC379F-9B7B-E69C-56B4-D285CBB6BEAA}"/>
                  </a:ext>
                </a:extLst>
              </p:cNvPr>
              <p:cNvCxnSpPr>
                <a:cxnSpLocks/>
                <a:stCxn id="1548" idx="6"/>
              </p:cNvCxnSpPr>
              <p:nvPr/>
            </p:nvCxnSpPr>
            <p:spPr>
              <a:xfrm flipV="1">
                <a:off x="3576072" y="2893077"/>
                <a:ext cx="357124" cy="34156"/>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559" name="Straight Connector 1558">
                <a:extLst>
                  <a:ext uri="{FF2B5EF4-FFF2-40B4-BE49-F238E27FC236}">
                    <a16:creationId xmlns:a16="http://schemas.microsoft.com/office/drawing/2014/main" id="{31F9A153-1F2A-84D0-702D-7AFD1AB0FC75}"/>
                  </a:ext>
                </a:extLst>
              </p:cNvPr>
              <p:cNvCxnSpPr>
                <a:cxnSpLocks/>
                <a:stCxn id="1549" idx="6"/>
              </p:cNvCxnSpPr>
              <p:nvPr/>
            </p:nvCxnSpPr>
            <p:spPr>
              <a:xfrm flipV="1">
                <a:off x="3963688" y="2662970"/>
                <a:ext cx="385573" cy="230108"/>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560" name="Straight Connector 1559">
                <a:extLst>
                  <a:ext uri="{FF2B5EF4-FFF2-40B4-BE49-F238E27FC236}">
                    <a16:creationId xmlns:a16="http://schemas.microsoft.com/office/drawing/2014/main" id="{59F021C3-98A9-B3EE-7D70-820B2A9CF26B}"/>
                  </a:ext>
                </a:extLst>
              </p:cNvPr>
              <p:cNvCxnSpPr>
                <a:cxnSpLocks/>
                <a:stCxn id="1550" idx="6"/>
              </p:cNvCxnSpPr>
              <p:nvPr/>
            </p:nvCxnSpPr>
            <p:spPr>
              <a:xfrm flipV="1">
                <a:off x="4362080" y="2592132"/>
                <a:ext cx="755499" cy="75574"/>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561" name="Straight Connector 1560">
                <a:extLst>
                  <a:ext uri="{FF2B5EF4-FFF2-40B4-BE49-F238E27FC236}">
                    <a16:creationId xmlns:a16="http://schemas.microsoft.com/office/drawing/2014/main" id="{951DB44D-3E53-AA85-C5C2-226A3014EE54}"/>
                  </a:ext>
                </a:extLst>
              </p:cNvPr>
              <p:cNvCxnSpPr>
                <a:cxnSpLocks/>
                <a:endCxn id="1552" idx="2"/>
              </p:cNvCxnSpPr>
              <p:nvPr/>
            </p:nvCxnSpPr>
            <p:spPr>
              <a:xfrm flipV="1">
                <a:off x="5143480" y="2470937"/>
                <a:ext cx="763990" cy="120339"/>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562" name="Straight Connector 1561">
                <a:extLst>
                  <a:ext uri="{FF2B5EF4-FFF2-40B4-BE49-F238E27FC236}">
                    <a16:creationId xmlns:a16="http://schemas.microsoft.com/office/drawing/2014/main" id="{266FB11A-21E1-48F3-A615-C4786703AFBD}"/>
                  </a:ext>
                </a:extLst>
              </p:cNvPr>
              <p:cNvCxnSpPr>
                <a:cxnSpLocks/>
                <a:stCxn id="1552" idx="6"/>
              </p:cNvCxnSpPr>
              <p:nvPr/>
            </p:nvCxnSpPr>
            <p:spPr>
              <a:xfrm flipV="1">
                <a:off x="5952182" y="2355726"/>
                <a:ext cx="813698" cy="115211"/>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grpSp>
            <p:nvGrpSpPr>
              <p:cNvPr id="1563" name="Group 1562">
                <a:extLst>
                  <a:ext uri="{FF2B5EF4-FFF2-40B4-BE49-F238E27FC236}">
                    <a16:creationId xmlns:a16="http://schemas.microsoft.com/office/drawing/2014/main" id="{9C9DF7A7-18A2-E70D-0A58-F64B3186D511}"/>
                  </a:ext>
                </a:extLst>
              </p:cNvPr>
              <p:cNvGrpSpPr/>
              <p:nvPr/>
            </p:nvGrpSpPr>
            <p:grpSpPr>
              <a:xfrm>
                <a:off x="6711466" y="2042391"/>
                <a:ext cx="144016" cy="294758"/>
                <a:chOff x="7596336" y="1923678"/>
                <a:chExt cx="144016" cy="324234"/>
              </a:xfrm>
              <a:solidFill>
                <a:srgbClr val="0CA8AC"/>
              </a:solidFill>
            </p:grpSpPr>
            <p:cxnSp>
              <p:nvCxnSpPr>
                <p:cNvPr id="290" name="Straight Connector 289">
                  <a:extLst>
                    <a:ext uri="{FF2B5EF4-FFF2-40B4-BE49-F238E27FC236}">
                      <a16:creationId xmlns:a16="http://schemas.microsoft.com/office/drawing/2014/main" id="{3C8A1BBF-9B53-9482-B559-B79238DB5B54}"/>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91" name="Straight Connector 290">
                  <a:extLst>
                    <a:ext uri="{FF2B5EF4-FFF2-40B4-BE49-F238E27FC236}">
                      <a16:creationId xmlns:a16="http://schemas.microsoft.com/office/drawing/2014/main" id="{2F77C446-9A55-18EB-B67D-D870079D822F}"/>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1564" name="Group 1563">
                <a:extLst>
                  <a:ext uri="{FF2B5EF4-FFF2-40B4-BE49-F238E27FC236}">
                    <a16:creationId xmlns:a16="http://schemas.microsoft.com/office/drawing/2014/main" id="{1933DCE2-6FF4-D697-8E14-76D32D3E66D9}"/>
                  </a:ext>
                </a:extLst>
              </p:cNvPr>
              <p:cNvGrpSpPr/>
              <p:nvPr/>
            </p:nvGrpSpPr>
            <p:grpSpPr>
              <a:xfrm>
                <a:off x="6707510" y="2368412"/>
                <a:ext cx="144016" cy="167665"/>
                <a:chOff x="8326146" y="1539989"/>
                <a:chExt cx="144016" cy="167665"/>
              </a:xfrm>
              <a:solidFill>
                <a:srgbClr val="0CA8AC"/>
              </a:solidFill>
            </p:grpSpPr>
            <p:cxnSp>
              <p:nvCxnSpPr>
                <p:cNvPr id="288" name="Straight Connector 287">
                  <a:extLst>
                    <a:ext uri="{FF2B5EF4-FFF2-40B4-BE49-F238E27FC236}">
                      <a16:creationId xmlns:a16="http://schemas.microsoft.com/office/drawing/2014/main" id="{AC804F55-3B53-A98F-1229-6F0041C4DD7F}"/>
                    </a:ext>
                  </a:extLst>
                </p:cNvPr>
                <p:cNvCxnSpPr>
                  <a:cxnSpLocks/>
                </p:cNvCxnSpPr>
                <p:nvPr/>
              </p:nvCxnSpPr>
              <p:spPr>
                <a:xfrm>
                  <a:off x="8398154" y="1539989"/>
                  <a:ext cx="0" cy="160115"/>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a:extLst>
                    <a:ext uri="{FF2B5EF4-FFF2-40B4-BE49-F238E27FC236}">
                      <a16:creationId xmlns:a16="http://schemas.microsoft.com/office/drawing/2014/main" id="{8F8E75CB-8F83-045D-1642-A016E1A124AE}"/>
                    </a:ext>
                  </a:extLst>
                </p:cNvPr>
                <p:cNvCxnSpPr/>
                <p:nvPr/>
              </p:nvCxnSpPr>
              <p:spPr>
                <a:xfrm>
                  <a:off x="8326146" y="1707654"/>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1565" name="Group 1564">
                <a:extLst>
                  <a:ext uri="{FF2B5EF4-FFF2-40B4-BE49-F238E27FC236}">
                    <a16:creationId xmlns:a16="http://schemas.microsoft.com/office/drawing/2014/main" id="{E29C1E2F-98FB-2406-2208-13B24A7CFA9B}"/>
                  </a:ext>
                </a:extLst>
              </p:cNvPr>
              <p:cNvGrpSpPr/>
              <p:nvPr/>
            </p:nvGrpSpPr>
            <p:grpSpPr>
              <a:xfrm>
                <a:off x="5059774" y="2329825"/>
                <a:ext cx="144016" cy="243602"/>
                <a:chOff x="7596336" y="1923678"/>
                <a:chExt cx="144016" cy="324234"/>
              </a:xfrm>
              <a:solidFill>
                <a:srgbClr val="0CA8AC"/>
              </a:solidFill>
            </p:grpSpPr>
            <p:cxnSp>
              <p:nvCxnSpPr>
                <p:cNvPr id="286" name="Straight Connector 285">
                  <a:extLst>
                    <a:ext uri="{FF2B5EF4-FFF2-40B4-BE49-F238E27FC236}">
                      <a16:creationId xmlns:a16="http://schemas.microsoft.com/office/drawing/2014/main" id="{14D82469-C215-2FC5-8442-A40397D74F5F}"/>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87" name="Straight Connector 286">
                  <a:extLst>
                    <a:ext uri="{FF2B5EF4-FFF2-40B4-BE49-F238E27FC236}">
                      <a16:creationId xmlns:a16="http://schemas.microsoft.com/office/drawing/2014/main" id="{4FA5E3A1-F774-E786-3E9D-18464EC9A166}"/>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1566" name="Group 1565">
                <a:extLst>
                  <a:ext uri="{FF2B5EF4-FFF2-40B4-BE49-F238E27FC236}">
                    <a16:creationId xmlns:a16="http://schemas.microsoft.com/office/drawing/2014/main" id="{29939F67-B01F-E8EB-A7CB-6DB53E8A3679}"/>
                  </a:ext>
                </a:extLst>
              </p:cNvPr>
              <p:cNvGrpSpPr/>
              <p:nvPr/>
            </p:nvGrpSpPr>
            <p:grpSpPr>
              <a:xfrm flipV="1">
                <a:off x="5059386" y="2611748"/>
                <a:ext cx="144016" cy="183022"/>
                <a:chOff x="7596336" y="1923678"/>
                <a:chExt cx="144016" cy="324234"/>
              </a:xfrm>
              <a:solidFill>
                <a:srgbClr val="0CA8AC"/>
              </a:solidFill>
            </p:grpSpPr>
            <p:cxnSp>
              <p:nvCxnSpPr>
                <p:cNvPr id="284" name="Straight Connector 283">
                  <a:extLst>
                    <a:ext uri="{FF2B5EF4-FFF2-40B4-BE49-F238E27FC236}">
                      <a16:creationId xmlns:a16="http://schemas.microsoft.com/office/drawing/2014/main" id="{D8290254-677E-547F-9202-7FAE0DD3F53A}"/>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85" name="Straight Connector 284">
                  <a:extLst>
                    <a:ext uri="{FF2B5EF4-FFF2-40B4-BE49-F238E27FC236}">
                      <a16:creationId xmlns:a16="http://schemas.microsoft.com/office/drawing/2014/main" id="{E9A29665-12EE-C17F-BB27-C41B08638FEA}"/>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1567" name="Group 1566">
                <a:extLst>
                  <a:ext uri="{FF2B5EF4-FFF2-40B4-BE49-F238E27FC236}">
                    <a16:creationId xmlns:a16="http://schemas.microsoft.com/office/drawing/2014/main" id="{FD3E6672-2295-846C-5319-6055A5778E07}"/>
                  </a:ext>
                </a:extLst>
              </p:cNvPr>
              <p:cNvGrpSpPr/>
              <p:nvPr/>
            </p:nvGrpSpPr>
            <p:grpSpPr>
              <a:xfrm>
                <a:off x="4269100" y="2510862"/>
                <a:ext cx="144016" cy="151258"/>
                <a:chOff x="7596336" y="1923678"/>
                <a:chExt cx="144016" cy="324234"/>
              </a:xfrm>
              <a:solidFill>
                <a:srgbClr val="0CA8AC"/>
              </a:solidFill>
            </p:grpSpPr>
            <p:cxnSp>
              <p:nvCxnSpPr>
                <p:cNvPr id="282" name="Straight Connector 281">
                  <a:extLst>
                    <a:ext uri="{FF2B5EF4-FFF2-40B4-BE49-F238E27FC236}">
                      <a16:creationId xmlns:a16="http://schemas.microsoft.com/office/drawing/2014/main" id="{B679A8D4-7755-8167-6BA6-ACDB5CF77BC7}"/>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B41FD450-A429-A5A9-15AA-EDA69EBAF41B}"/>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1568" name="Group 1567">
                <a:extLst>
                  <a:ext uri="{FF2B5EF4-FFF2-40B4-BE49-F238E27FC236}">
                    <a16:creationId xmlns:a16="http://schemas.microsoft.com/office/drawing/2014/main" id="{6252FBEA-51E4-8B6D-8511-DC1F34A4B760}"/>
                  </a:ext>
                </a:extLst>
              </p:cNvPr>
              <p:cNvGrpSpPr/>
              <p:nvPr/>
            </p:nvGrpSpPr>
            <p:grpSpPr>
              <a:xfrm flipV="1">
                <a:off x="4268712" y="2681919"/>
                <a:ext cx="144016" cy="243602"/>
                <a:chOff x="7596336" y="1923678"/>
                <a:chExt cx="144016" cy="324234"/>
              </a:xfrm>
              <a:solidFill>
                <a:srgbClr val="0CA8AC"/>
              </a:solidFill>
            </p:grpSpPr>
            <p:cxnSp>
              <p:nvCxnSpPr>
                <p:cNvPr id="280" name="Straight Connector 279">
                  <a:extLst>
                    <a:ext uri="{FF2B5EF4-FFF2-40B4-BE49-F238E27FC236}">
                      <a16:creationId xmlns:a16="http://schemas.microsoft.com/office/drawing/2014/main" id="{A60048E1-1ECB-0D88-DB55-AB12BF09343F}"/>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46B9A468-B091-AF3A-D6CC-18F4E233101D}"/>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1569" name="Group 1568">
                <a:extLst>
                  <a:ext uri="{FF2B5EF4-FFF2-40B4-BE49-F238E27FC236}">
                    <a16:creationId xmlns:a16="http://schemas.microsoft.com/office/drawing/2014/main" id="{1F952425-1FFA-D7BC-4A76-9C375C3FC0BE}"/>
                  </a:ext>
                </a:extLst>
              </p:cNvPr>
              <p:cNvGrpSpPr/>
              <p:nvPr/>
            </p:nvGrpSpPr>
            <p:grpSpPr>
              <a:xfrm>
                <a:off x="3872775" y="2664052"/>
                <a:ext cx="144016" cy="201324"/>
                <a:chOff x="7596336" y="1923678"/>
                <a:chExt cx="144016" cy="324234"/>
              </a:xfrm>
              <a:solidFill>
                <a:srgbClr val="0CA8AC"/>
              </a:solidFill>
            </p:grpSpPr>
            <p:cxnSp>
              <p:nvCxnSpPr>
                <p:cNvPr id="278" name="Straight Connector 277">
                  <a:extLst>
                    <a:ext uri="{FF2B5EF4-FFF2-40B4-BE49-F238E27FC236}">
                      <a16:creationId xmlns:a16="http://schemas.microsoft.com/office/drawing/2014/main" id="{EA0D18D1-98F5-B039-76D2-0ADBCA338578}"/>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DFBAEB30-E335-53A1-FC87-7BD72A8A18C5}"/>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1586" name="Group 1585">
                <a:extLst>
                  <a:ext uri="{FF2B5EF4-FFF2-40B4-BE49-F238E27FC236}">
                    <a16:creationId xmlns:a16="http://schemas.microsoft.com/office/drawing/2014/main" id="{E6CED6AC-93E0-80F0-81FF-BB36971E627C}"/>
                  </a:ext>
                </a:extLst>
              </p:cNvPr>
              <p:cNvGrpSpPr/>
              <p:nvPr/>
            </p:nvGrpSpPr>
            <p:grpSpPr>
              <a:xfrm flipV="1">
                <a:off x="3870006" y="2898108"/>
                <a:ext cx="144016" cy="113642"/>
                <a:chOff x="7596336" y="1923678"/>
                <a:chExt cx="144016" cy="324234"/>
              </a:xfrm>
              <a:solidFill>
                <a:srgbClr val="0CA8AC"/>
              </a:solidFill>
            </p:grpSpPr>
            <p:cxnSp>
              <p:nvCxnSpPr>
                <p:cNvPr id="276" name="Straight Connector 275">
                  <a:extLst>
                    <a:ext uri="{FF2B5EF4-FFF2-40B4-BE49-F238E27FC236}">
                      <a16:creationId xmlns:a16="http://schemas.microsoft.com/office/drawing/2014/main" id="{9CF3C2DD-0D9D-A832-98B0-A67954C71C56}"/>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7A581598-8828-AE84-1D35-7DC7CA67BAEC}"/>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1587" name="Group 1586">
                <a:extLst>
                  <a:ext uri="{FF2B5EF4-FFF2-40B4-BE49-F238E27FC236}">
                    <a16:creationId xmlns:a16="http://schemas.microsoft.com/office/drawing/2014/main" id="{5CBB5670-5E80-0D1F-D625-5707011FBC60}"/>
                  </a:ext>
                </a:extLst>
              </p:cNvPr>
              <p:cNvGrpSpPr/>
              <p:nvPr/>
            </p:nvGrpSpPr>
            <p:grpSpPr>
              <a:xfrm>
                <a:off x="3479555" y="2701702"/>
                <a:ext cx="144016" cy="267962"/>
                <a:chOff x="7596336" y="1923678"/>
                <a:chExt cx="144016" cy="324234"/>
              </a:xfrm>
              <a:solidFill>
                <a:srgbClr val="0CA8AC"/>
              </a:solidFill>
            </p:grpSpPr>
            <p:cxnSp>
              <p:nvCxnSpPr>
                <p:cNvPr id="274" name="Straight Connector 273">
                  <a:extLst>
                    <a:ext uri="{FF2B5EF4-FFF2-40B4-BE49-F238E27FC236}">
                      <a16:creationId xmlns:a16="http://schemas.microsoft.com/office/drawing/2014/main" id="{C5B3BAC4-7CA7-78A4-A5CF-EC1184B55878}"/>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A4AB8C8D-4ADF-5E23-EEBB-710E339D27D3}"/>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1588" name="Group 1587">
                <a:extLst>
                  <a:ext uri="{FF2B5EF4-FFF2-40B4-BE49-F238E27FC236}">
                    <a16:creationId xmlns:a16="http://schemas.microsoft.com/office/drawing/2014/main" id="{71EF4579-1088-06F3-F586-F3DF7906D706}"/>
                  </a:ext>
                </a:extLst>
              </p:cNvPr>
              <p:cNvGrpSpPr/>
              <p:nvPr/>
            </p:nvGrpSpPr>
            <p:grpSpPr>
              <a:xfrm flipV="1">
                <a:off x="3479167" y="2964762"/>
                <a:ext cx="144016" cy="149765"/>
                <a:chOff x="7596336" y="2007918"/>
                <a:chExt cx="144016" cy="470025"/>
              </a:xfrm>
              <a:solidFill>
                <a:srgbClr val="0CA8AC"/>
              </a:solidFill>
            </p:grpSpPr>
            <p:cxnSp>
              <p:nvCxnSpPr>
                <p:cNvPr id="272" name="Straight Connector 271">
                  <a:extLst>
                    <a:ext uri="{FF2B5EF4-FFF2-40B4-BE49-F238E27FC236}">
                      <a16:creationId xmlns:a16="http://schemas.microsoft.com/office/drawing/2014/main" id="{9B7C1A42-5849-BFC8-FB74-AEB0C6E29683}"/>
                    </a:ext>
                  </a:extLst>
                </p:cNvPr>
                <p:cNvCxnSpPr>
                  <a:cxnSpLocks/>
                </p:cNvCxnSpPr>
                <p:nvPr/>
              </p:nvCxnSpPr>
              <p:spPr>
                <a:xfrm flipV="1">
                  <a:off x="7669375" y="2026011"/>
                  <a:ext cx="0" cy="451932"/>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2D672C1E-7578-8F4A-C2EB-BF77A1EBC425}"/>
                    </a:ext>
                  </a:extLst>
                </p:cNvPr>
                <p:cNvCxnSpPr/>
                <p:nvPr/>
              </p:nvCxnSpPr>
              <p:spPr>
                <a:xfrm>
                  <a:off x="7596336" y="200791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1589" name="Group 1588">
                <a:extLst>
                  <a:ext uri="{FF2B5EF4-FFF2-40B4-BE49-F238E27FC236}">
                    <a16:creationId xmlns:a16="http://schemas.microsoft.com/office/drawing/2014/main" id="{186B1083-1045-1848-2296-881B92F15A39}"/>
                  </a:ext>
                </a:extLst>
              </p:cNvPr>
              <p:cNvGrpSpPr/>
              <p:nvPr/>
            </p:nvGrpSpPr>
            <p:grpSpPr>
              <a:xfrm>
                <a:off x="3079917" y="2422972"/>
                <a:ext cx="144016" cy="213343"/>
                <a:chOff x="7596336" y="2082790"/>
                <a:chExt cx="144016" cy="130680"/>
              </a:xfrm>
              <a:solidFill>
                <a:srgbClr val="0CA8AC"/>
              </a:solidFill>
            </p:grpSpPr>
            <p:cxnSp>
              <p:nvCxnSpPr>
                <p:cNvPr id="270" name="Straight Connector 269">
                  <a:extLst>
                    <a:ext uri="{FF2B5EF4-FFF2-40B4-BE49-F238E27FC236}">
                      <a16:creationId xmlns:a16="http://schemas.microsoft.com/office/drawing/2014/main" id="{691FD712-40CA-9E23-5C20-563BCB07E008}"/>
                    </a:ext>
                  </a:extLst>
                </p:cNvPr>
                <p:cNvCxnSpPr>
                  <a:cxnSpLocks/>
                </p:cNvCxnSpPr>
                <p:nvPr/>
              </p:nvCxnSpPr>
              <p:spPr>
                <a:xfrm flipV="1">
                  <a:off x="7669375" y="2082790"/>
                  <a:ext cx="0" cy="13068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7FFBE33E-7459-0622-0B08-F3D3AB6A275B}"/>
                    </a:ext>
                  </a:extLst>
                </p:cNvPr>
                <p:cNvCxnSpPr/>
                <p:nvPr/>
              </p:nvCxnSpPr>
              <p:spPr>
                <a:xfrm>
                  <a:off x="7596336" y="2082837"/>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1590" name="Group 1589">
                <a:extLst>
                  <a:ext uri="{FF2B5EF4-FFF2-40B4-BE49-F238E27FC236}">
                    <a16:creationId xmlns:a16="http://schemas.microsoft.com/office/drawing/2014/main" id="{6CDAC6CE-5C7B-C050-2B05-1059658C7D19}"/>
                  </a:ext>
                </a:extLst>
              </p:cNvPr>
              <p:cNvGrpSpPr/>
              <p:nvPr/>
            </p:nvGrpSpPr>
            <p:grpSpPr>
              <a:xfrm flipV="1">
                <a:off x="3081974" y="2693766"/>
                <a:ext cx="144016" cy="163540"/>
                <a:chOff x="7598781" y="2007918"/>
                <a:chExt cx="144016" cy="385616"/>
              </a:xfrm>
              <a:solidFill>
                <a:srgbClr val="0CA8AC"/>
              </a:solidFill>
            </p:grpSpPr>
            <p:cxnSp>
              <p:nvCxnSpPr>
                <p:cNvPr id="268" name="Straight Connector 267">
                  <a:extLst>
                    <a:ext uri="{FF2B5EF4-FFF2-40B4-BE49-F238E27FC236}">
                      <a16:creationId xmlns:a16="http://schemas.microsoft.com/office/drawing/2014/main" id="{E1D370BC-D060-93A9-2A6F-27D54EDBA462}"/>
                    </a:ext>
                  </a:extLst>
                </p:cNvPr>
                <p:cNvCxnSpPr>
                  <a:cxnSpLocks/>
                </p:cNvCxnSpPr>
                <p:nvPr/>
              </p:nvCxnSpPr>
              <p:spPr>
                <a:xfrm flipV="1">
                  <a:off x="7671820" y="2009392"/>
                  <a:ext cx="0" cy="384142"/>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C760BC8B-3D80-355A-75E5-E4F4C85809A0}"/>
                    </a:ext>
                  </a:extLst>
                </p:cNvPr>
                <p:cNvCxnSpPr/>
                <p:nvPr/>
              </p:nvCxnSpPr>
              <p:spPr>
                <a:xfrm>
                  <a:off x="7598781" y="200791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1591" name="Group 1590">
                <a:extLst>
                  <a:ext uri="{FF2B5EF4-FFF2-40B4-BE49-F238E27FC236}">
                    <a16:creationId xmlns:a16="http://schemas.microsoft.com/office/drawing/2014/main" id="{69087F64-EE2D-1C49-412A-1EF078656CB6}"/>
                  </a:ext>
                </a:extLst>
              </p:cNvPr>
              <p:cNvGrpSpPr/>
              <p:nvPr/>
            </p:nvGrpSpPr>
            <p:grpSpPr>
              <a:xfrm>
                <a:off x="2686348" y="2537209"/>
                <a:ext cx="144016" cy="143748"/>
                <a:chOff x="7596336" y="2082790"/>
                <a:chExt cx="144016" cy="130680"/>
              </a:xfrm>
              <a:solidFill>
                <a:srgbClr val="0CA8AC"/>
              </a:solidFill>
            </p:grpSpPr>
            <p:cxnSp>
              <p:nvCxnSpPr>
                <p:cNvPr id="266" name="Straight Connector 265">
                  <a:extLst>
                    <a:ext uri="{FF2B5EF4-FFF2-40B4-BE49-F238E27FC236}">
                      <a16:creationId xmlns:a16="http://schemas.microsoft.com/office/drawing/2014/main" id="{FD49A0D3-2E82-7F60-1904-E42AAF79B488}"/>
                    </a:ext>
                  </a:extLst>
                </p:cNvPr>
                <p:cNvCxnSpPr>
                  <a:cxnSpLocks/>
                </p:cNvCxnSpPr>
                <p:nvPr/>
              </p:nvCxnSpPr>
              <p:spPr>
                <a:xfrm flipV="1">
                  <a:off x="7669375" y="2082790"/>
                  <a:ext cx="0" cy="13068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a:extLst>
                    <a:ext uri="{FF2B5EF4-FFF2-40B4-BE49-F238E27FC236}">
                      <a16:creationId xmlns:a16="http://schemas.microsoft.com/office/drawing/2014/main" id="{E8419A16-EF41-9B0C-606A-94C8218C2ED3}"/>
                    </a:ext>
                  </a:extLst>
                </p:cNvPr>
                <p:cNvCxnSpPr/>
                <p:nvPr/>
              </p:nvCxnSpPr>
              <p:spPr>
                <a:xfrm>
                  <a:off x="7596336" y="2082837"/>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1592" name="Group 1591">
                <a:extLst>
                  <a:ext uri="{FF2B5EF4-FFF2-40B4-BE49-F238E27FC236}">
                    <a16:creationId xmlns:a16="http://schemas.microsoft.com/office/drawing/2014/main" id="{E739137C-78AF-F6CF-7B7D-A5EAF681DF81}"/>
                  </a:ext>
                </a:extLst>
              </p:cNvPr>
              <p:cNvGrpSpPr/>
              <p:nvPr/>
            </p:nvGrpSpPr>
            <p:grpSpPr>
              <a:xfrm flipV="1">
                <a:off x="2688405" y="2738925"/>
                <a:ext cx="144016" cy="119078"/>
                <a:chOff x="7598781" y="1762380"/>
                <a:chExt cx="144016" cy="601876"/>
              </a:xfrm>
              <a:solidFill>
                <a:srgbClr val="0CA8AC"/>
              </a:solidFill>
            </p:grpSpPr>
            <p:cxnSp>
              <p:nvCxnSpPr>
                <p:cNvPr id="264" name="Straight Connector 263">
                  <a:extLst>
                    <a:ext uri="{FF2B5EF4-FFF2-40B4-BE49-F238E27FC236}">
                      <a16:creationId xmlns:a16="http://schemas.microsoft.com/office/drawing/2014/main" id="{8A49B8D7-7418-5386-3035-973DCC8CBD54}"/>
                    </a:ext>
                  </a:extLst>
                </p:cNvPr>
                <p:cNvCxnSpPr>
                  <a:cxnSpLocks/>
                </p:cNvCxnSpPr>
                <p:nvPr/>
              </p:nvCxnSpPr>
              <p:spPr>
                <a:xfrm flipV="1">
                  <a:off x="7671820" y="1776745"/>
                  <a:ext cx="0" cy="587511"/>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8078976B-3066-E0A3-76A1-7CB8CC68ACD7}"/>
                    </a:ext>
                  </a:extLst>
                </p:cNvPr>
                <p:cNvCxnSpPr/>
                <p:nvPr/>
              </p:nvCxnSpPr>
              <p:spPr>
                <a:xfrm>
                  <a:off x="7598781" y="1762380"/>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1593" name="Group 1592">
                <a:extLst>
                  <a:ext uri="{FF2B5EF4-FFF2-40B4-BE49-F238E27FC236}">
                    <a16:creationId xmlns:a16="http://schemas.microsoft.com/office/drawing/2014/main" id="{7B3C877B-4C45-D862-8440-8EF9DBBD4D55}"/>
                  </a:ext>
                </a:extLst>
              </p:cNvPr>
              <p:cNvGrpSpPr/>
              <p:nvPr/>
            </p:nvGrpSpPr>
            <p:grpSpPr>
              <a:xfrm>
                <a:off x="2294471" y="2749863"/>
                <a:ext cx="144016" cy="158123"/>
                <a:chOff x="7596336" y="2082790"/>
                <a:chExt cx="144016" cy="130680"/>
              </a:xfrm>
              <a:solidFill>
                <a:srgbClr val="0CA8AC"/>
              </a:solidFill>
            </p:grpSpPr>
            <p:cxnSp>
              <p:nvCxnSpPr>
                <p:cNvPr id="262" name="Straight Connector 261">
                  <a:extLst>
                    <a:ext uri="{FF2B5EF4-FFF2-40B4-BE49-F238E27FC236}">
                      <a16:creationId xmlns:a16="http://schemas.microsoft.com/office/drawing/2014/main" id="{D192070A-8058-8A4A-1043-AB2BF71856DA}"/>
                    </a:ext>
                  </a:extLst>
                </p:cNvPr>
                <p:cNvCxnSpPr>
                  <a:cxnSpLocks/>
                </p:cNvCxnSpPr>
                <p:nvPr/>
              </p:nvCxnSpPr>
              <p:spPr>
                <a:xfrm flipV="1">
                  <a:off x="7669375" y="2082790"/>
                  <a:ext cx="0" cy="13068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0FC11882-B074-F02D-DE4D-26DFBE42A1E0}"/>
                    </a:ext>
                  </a:extLst>
                </p:cNvPr>
                <p:cNvCxnSpPr/>
                <p:nvPr/>
              </p:nvCxnSpPr>
              <p:spPr>
                <a:xfrm>
                  <a:off x="7596336" y="2082837"/>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1594" name="Group 1593">
                <a:extLst>
                  <a:ext uri="{FF2B5EF4-FFF2-40B4-BE49-F238E27FC236}">
                    <a16:creationId xmlns:a16="http://schemas.microsoft.com/office/drawing/2014/main" id="{6768E1AD-79E9-1E0B-DDE6-61F9057674AD}"/>
                  </a:ext>
                </a:extLst>
              </p:cNvPr>
              <p:cNvGrpSpPr/>
              <p:nvPr/>
            </p:nvGrpSpPr>
            <p:grpSpPr>
              <a:xfrm flipV="1">
                <a:off x="2291766" y="2959208"/>
                <a:ext cx="144016" cy="163540"/>
                <a:chOff x="7598781" y="2007918"/>
                <a:chExt cx="144016" cy="385616"/>
              </a:xfrm>
              <a:solidFill>
                <a:srgbClr val="0CA8AC"/>
              </a:solidFill>
            </p:grpSpPr>
            <p:cxnSp>
              <p:nvCxnSpPr>
                <p:cNvPr id="260" name="Straight Connector 259">
                  <a:extLst>
                    <a:ext uri="{FF2B5EF4-FFF2-40B4-BE49-F238E27FC236}">
                      <a16:creationId xmlns:a16="http://schemas.microsoft.com/office/drawing/2014/main" id="{242FFAD2-E5D4-66EB-B78A-7BDFF5A666EC}"/>
                    </a:ext>
                  </a:extLst>
                </p:cNvPr>
                <p:cNvCxnSpPr>
                  <a:cxnSpLocks/>
                </p:cNvCxnSpPr>
                <p:nvPr/>
              </p:nvCxnSpPr>
              <p:spPr>
                <a:xfrm flipV="1">
                  <a:off x="7671820" y="2009392"/>
                  <a:ext cx="0" cy="384142"/>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4189C72B-AFCD-296A-2ACC-B6E9D726D4DE}"/>
                    </a:ext>
                  </a:extLst>
                </p:cNvPr>
                <p:cNvCxnSpPr/>
                <p:nvPr/>
              </p:nvCxnSpPr>
              <p:spPr>
                <a:xfrm>
                  <a:off x="7598781" y="200791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1595" name="Group 1594">
                <a:extLst>
                  <a:ext uri="{FF2B5EF4-FFF2-40B4-BE49-F238E27FC236}">
                    <a16:creationId xmlns:a16="http://schemas.microsoft.com/office/drawing/2014/main" id="{8EFBF385-CCDF-3553-23A0-96595D430C6D}"/>
                  </a:ext>
                </a:extLst>
              </p:cNvPr>
              <p:cNvGrpSpPr/>
              <p:nvPr/>
            </p:nvGrpSpPr>
            <p:grpSpPr>
              <a:xfrm>
                <a:off x="1898180" y="2016531"/>
                <a:ext cx="144016" cy="108000"/>
                <a:chOff x="7596336" y="2082790"/>
                <a:chExt cx="144016" cy="130680"/>
              </a:xfrm>
              <a:solidFill>
                <a:srgbClr val="0CA8AC"/>
              </a:solidFill>
            </p:grpSpPr>
            <p:cxnSp>
              <p:nvCxnSpPr>
                <p:cNvPr id="258" name="Straight Connector 257">
                  <a:extLst>
                    <a:ext uri="{FF2B5EF4-FFF2-40B4-BE49-F238E27FC236}">
                      <a16:creationId xmlns:a16="http://schemas.microsoft.com/office/drawing/2014/main" id="{C574F60D-48E8-42E1-C121-D7BB9B5143F8}"/>
                    </a:ext>
                  </a:extLst>
                </p:cNvPr>
                <p:cNvCxnSpPr>
                  <a:cxnSpLocks/>
                </p:cNvCxnSpPr>
                <p:nvPr/>
              </p:nvCxnSpPr>
              <p:spPr>
                <a:xfrm flipV="1">
                  <a:off x="7669375" y="2082790"/>
                  <a:ext cx="0" cy="13068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92B7FCC8-EB9C-271B-1135-FC002AB87BDA}"/>
                    </a:ext>
                  </a:extLst>
                </p:cNvPr>
                <p:cNvCxnSpPr/>
                <p:nvPr/>
              </p:nvCxnSpPr>
              <p:spPr>
                <a:xfrm>
                  <a:off x="7596336" y="2082837"/>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1596" name="Group 1595">
                <a:extLst>
                  <a:ext uri="{FF2B5EF4-FFF2-40B4-BE49-F238E27FC236}">
                    <a16:creationId xmlns:a16="http://schemas.microsoft.com/office/drawing/2014/main" id="{2725881B-1D35-DB68-C4B6-D9BF7AF43D77}"/>
                  </a:ext>
                </a:extLst>
              </p:cNvPr>
              <p:cNvGrpSpPr/>
              <p:nvPr/>
            </p:nvGrpSpPr>
            <p:grpSpPr>
              <a:xfrm flipV="1">
                <a:off x="1898460" y="2180565"/>
                <a:ext cx="144016" cy="158494"/>
                <a:chOff x="7598781" y="1762380"/>
                <a:chExt cx="144016" cy="601876"/>
              </a:xfrm>
              <a:solidFill>
                <a:srgbClr val="0CA8AC"/>
              </a:solidFill>
            </p:grpSpPr>
            <p:cxnSp>
              <p:nvCxnSpPr>
                <p:cNvPr id="256" name="Straight Connector 255">
                  <a:extLst>
                    <a:ext uri="{FF2B5EF4-FFF2-40B4-BE49-F238E27FC236}">
                      <a16:creationId xmlns:a16="http://schemas.microsoft.com/office/drawing/2014/main" id="{7B6FA416-ADE1-4471-57B6-AD45E3740ADE}"/>
                    </a:ext>
                  </a:extLst>
                </p:cNvPr>
                <p:cNvCxnSpPr>
                  <a:cxnSpLocks/>
                </p:cNvCxnSpPr>
                <p:nvPr/>
              </p:nvCxnSpPr>
              <p:spPr>
                <a:xfrm flipV="1">
                  <a:off x="7671820" y="1776745"/>
                  <a:ext cx="0" cy="587511"/>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828294C6-183B-BECC-B802-8AADD34948E8}"/>
                    </a:ext>
                  </a:extLst>
                </p:cNvPr>
                <p:cNvCxnSpPr/>
                <p:nvPr/>
              </p:nvCxnSpPr>
              <p:spPr>
                <a:xfrm>
                  <a:off x="7598781" y="1762380"/>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1597" name="Group 1596">
                <a:extLst>
                  <a:ext uri="{FF2B5EF4-FFF2-40B4-BE49-F238E27FC236}">
                    <a16:creationId xmlns:a16="http://schemas.microsoft.com/office/drawing/2014/main" id="{6C3AA241-5422-043E-64AE-BB156CA9E50F}"/>
                  </a:ext>
                </a:extLst>
              </p:cNvPr>
              <p:cNvGrpSpPr/>
              <p:nvPr/>
            </p:nvGrpSpPr>
            <p:grpSpPr>
              <a:xfrm>
                <a:off x="5854568" y="2302919"/>
                <a:ext cx="144016" cy="137507"/>
                <a:chOff x="7596336" y="1923678"/>
                <a:chExt cx="144016" cy="324234"/>
              </a:xfrm>
              <a:solidFill>
                <a:srgbClr val="0CA8AC"/>
              </a:solidFill>
            </p:grpSpPr>
            <p:cxnSp>
              <p:nvCxnSpPr>
                <p:cNvPr id="1598" name="Straight Connector 1597">
                  <a:extLst>
                    <a:ext uri="{FF2B5EF4-FFF2-40B4-BE49-F238E27FC236}">
                      <a16:creationId xmlns:a16="http://schemas.microsoft.com/office/drawing/2014/main" id="{894841E2-32D2-180B-AB9E-D45A08FFC58E}"/>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599" name="Straight Connector 1598">
                  <a:extLst>
                    <a:ext uri="{FF2B5EF4-FFF2-40B4-BE49-F238E27FC236}">
                      <a16:creationId xmlns:a16="http://schemas.microsoft.com/office/drawing/2014/main" id="{25404DC3-00DC-FA21-E1E8-93CD5F92B590}"/>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sp>
          <p:nvSpPr>
            <p:cNvPr id="192" name="TextBox 191">
              <a:extLst>
                <a:ext uri="{FF2B5EF4-FFF2-40B4-BE49-F238E27FC236}">
                  <a16:creationId xmlns:a16="http://schemas.microsoft.com/office/drawing/2014/main" id="{2F7DBC91-9A18-5365-6F4F-7D862FEF8F29}"/>
                </a:ext>
              </a:extLst>
            </p:cNvPr>
            <p:cNvSpPr txBox="1"/>
            <p:nvPr/>
          </p:nvSpPr>
          <p:spPr>
            <a:xfrm rot="16200000">
              <a:off x="321033" y="2440945"/>
              <a:ext cx="1680909" cy="261610"/>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100" b="1" i="0" kern="1200" dirty="0">
                  <a:solidFill>
                    <a:schemeClr val="tx1"/>
                  </a:solidFill>
                  <a:latin typeface="Arial" panose="020B0604020202020204" pitchFamily="34" charset="0"/>
                  <a:cs typeface="Arial" panose="020B0604020202020204" pitchFamily="34" charset="0"/>
                </a:rPr>
                <a:t>Median hsCRP (mg/L)</a:t>
              </a:r>
              <a:endParaRPr lang="en-IN" sz="1100" b="1" i="0" kern="1200" dirty="0">
                <a:solidFill>
                  <a:schemeClr val="tx1"/>
                </a:solidFill>
                <a:latin typeface="Arial" panose="020B0604020202020204" pitchFamily="34" charset="0"/>
                <a:cs typeface="Arial" panose="020B0604020202020204" pitchFamily="34" charset="0"/>
              </a:endParaRPr>
            </a:p>
          </p:txBody>
        </p:sp>
        <p:grpSp>
          <p:nvGrpSpPr>
            <p:cNvPr id="193" name="Group 192">
              <a:extLst>
                <a:ext uri="{FF2B5EF4-FFF2-40B4-BE49-F238E27FC236}">
                  <a16:creationId xmlns:a16="http://schemas.microsoft.com/office/drawing/2014/main" id="{F87A5ECE-42BC-9AAC-5874-03398EFEE6AC}"/>
                </a:ext>
              </a:extLst>
            </p:cNvPr>
            <p:cNvGrpSpPr/>
            <p:nvPr/>
          </p:nvGrpSpPr>
          <p:grpSpPr>
            <a:xfrm>
              <a:off x="1938418" y="1904587"/>
              <a:ext cx="4957302" cy="1370472"/>
              <a:chOff x="1938418" y="1904587"/>
              <a:chExt cx="4957302" cy="1370472"/>
            </a:xfrm>
            <a:solidFill>
              <a:srgbClr val="1A3D68"/>
            </a:solidFill>
          </p:grpSpPr>
          <p:grpSp>
            <p:nvGrpSpPr>
              <p:cNvPr id="211" name="Group 210">
                <a:extLst>
                  <a:ext uri="{FF2B5EF4-FFF2-40B4-BE49-F238E27FC236}">
                    <a16:creationId xmlns:a16="http://schemas.microsoft.com/office/drawing/2014/main" id="{C80A7435-23D5-9F13-27BC-DA29E243FA25}"/>
                  </a:ext>
                </a:extLst>
              </p:cNvPr>
              <p:cNvGrpSpPr/>
              <p:nvPr/>
            </p:nvGrpSpPr>
            <p:grpSpPr>
              <a:xfrm>
                <a:off x="5897354" y="2472155"/>
                <a:ext cx="144016" cy="327377"/>
                <a:chOff x="8326146" y="1548364"/>
                <a:chExt cx="144016" cy="160115"/>
              </a:xfrm>
              <a:grpFill/>
            </p:grpSpPr>
            <p:cxnSp>
              <p:nvCxnSpPr>
                <p:cNvPr id="1541" name="Straight Connector 1540">
                  <a:extLst>
                    <a:ext uri="{FF2B5EF4-FFF2-40B4-BE49-F238E27FC236}">
                      <a16:creationId xmlns:a16="http://schemas.microsoft.com/office/drawing/2014/main" id="{559929D7-B1DB-54B2-279D-9C8ACAD605F0}"/>
                    </a:ext>
                  </a:extLst>
                </p:cNvPr>
                <p:cNvCxnSpPr>
                  <a:cxnSpLocks/>
                </p:cNvCxnSpPr>
                <p:nvPr/>
              </p:nvCxnSpPr>
              <p:spPr>
                <a:xfrm>
                  <a:off x="8398154" y="1548364"/>
                  <a:ext cx="0" cy="160115"/>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542" name="Straight Connector 1541">
                  <a:extLst>
                    <a:ext uri="{FF2B5EF4-FFF2-40B4-BE49-F238E27FC236}">
                      <a16:creationId xmlns:a16="http://schemas.microsoft.com/office/drawing/2014/main" id="{DD5A8628-B767-16E6-4C9E-8562FD8273B9}"/>
                    </a:ext>
                  </a:extLst>
                </p:cNvPr>
                <p:cNvCxnSpPr/>
                <p:nvPr/>
              </p:nvCxnSpPr>
              <p:spPr>
                <a:xfrm>
                  <a:off x="8326146" y="1707654"/>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sp>
            <p:nvSpPr>
              <p:cNvPr id="212" name="Oval 211">
                <a:extLst>
                  <a:ext uri="{FF2B5EF4-FFF2-40B4-BE49-F238E27FC236}">
                    <a16:creationId xmlns:a16="http://schemas.microsoft.com/office/drawing/2014/main" id="{302E6569-499F-A6E9-DE3F-A8EECF5372B6}"/>
                  </a:ext>
                </a:extLst>
              </p:cNvPr>
              <p:cNvSpPr/>
              <p:nvPr/>
            </p:nvSpPr>
            <p:spPr>
              <a:xfrm>
                <a:off x="1986045" y="2010711"/>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13" name="Oval 212">
                <a:extLst>
                  <a:ext uri="{FF2B5EF4-FFF2-40B4-BE49-F238E27FC236}">
                    <a16:creationId xmlns:a16="http://schemas.microsoft.com/office/drawing/2014/main" id="{F56CE00B-E54F-F9D5-F697-969C70BA40A3}"/>
                  </a:ext>
                </a:extLst>
              </p:cNvPr>
              <p:cNvSpPr/>
              <p:nvPr/>
            </p:nvSpPr>
            <p:spPr>
              <a:xfrm>
                <a:off x="2381391" y="2902386"/>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14" name="Oval 213">
                <a:extLst>
                  <a:ext uri="{FF2B5EF4-FFF2-40B4-BE49-F238E27FC236}">
                    <a16:creationId xmlns:a16="http://schemas.microsoft.com/office/drawing/2014/main" id="{9E7E5446-CA76-E376-688B-DA6325CFFD0F}"/>
                  </a:ext>
                </a:extLst>
              </p:cNvPr>
              <p:cNvSpPr/>
              <p:nvPr/>
            </p:nvSpPr>
            <p:spPr>
              <a:xfrm>
                <a:off x="2778523" y="2799186"/>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15" name="Oval 214">
                <a:extLst>
                  <a:ext uri="{FF2B5EF4-FFF2-40B4-BE49-F238E27FC236}">
                    <a16:creationId xmlns:a16="http://schemas.microsoft.com/office/drawing/2014/main" id="{6E222498-8905-281A-97F0-585FC6E1ABE6}"/>
                  </a:ext>
                </a:extLst>
              </p:cNvPr>
              <p:cNvSpPr/>
              <p:nvPr/>
            </p:nvSpPr>
            <p:spPr>
              <a:xfrm>
                <a:off x="3169762" y="2774594"/>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16" name="Oval 215">
                <a:extLst>
                  <a:ext uri="{FF2B5EF4-FFF2-40B4-BE49-F238E27FC236}">
                    <a16:creationId xmlns:a16="http://schemas.microsoft.com/office/drawing/2014/main" id="{B858958C-C5FC-F5DD-D7B4-1647F5F4F7C6}"/>
                  </a:ext>
                </a:extLst>
              </p:cNvPr>
              <p:cNvSpPr/>
              <p:nvPr/>
            </p:nvSpPr>
            <p:spPr>
              <a:xfrm>
                <a:off x="3569788" y="3100398"/>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17" name="Oval 216">
                <a:extLst>
                  <a:ext uri="{FF2B5EF4-FFF2-40B4-BE49-F238E27FC236}">
                    <a16:creationId xmlns:a16="http://schemas.microsoft.com/office/drawing/2014/main" id="{D0A25A7A-D3CB-541B-E3FE-C9816CA29DE4}"/>
                  </a:ext>
                </a:extLst>
              </p:cNvPr>
              <p:cNvSpPr/>
              <p:nvPr/>
            </p:nvSpPr>
            <p:spPr>
              <a:xfrm>
                <a:off x="3965009" y="2991615"/>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18" name="Oval 217">
                <a:extLst>
                  <a:ext uri="{FF2B5EF4-FFF2-40B4-BE49-F238E27FC236}">
                    <a16:creationId xmlns:a16="http://schemas.microsoft.com/office/drawing/2014/main" id="{C3EC8437-B25E-8143-4D4E-2F609ADB637F}"/>
                  </a:ext>
                </a:extLst>
              </p:cNvPr>
              <p:cNvSpPr/>
              <p:nvPr/>
            </p:nvSpPr>
            <p:spPr>
              <a:xfrm>
                <a:off x="4360230" y="2985151"/>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19" name="Oval 218">
                <a:extLst>
                  <a:ext uri="{FF2B5EF4-FFF2-40B4-BE49-F238E27FC236}">
                    <a16:creationId xmlns:a16="http://schemas.microsoft.com/office/drawing/2014/main" id="{D43B0F4A-E78A-72E8-A44D-E5D47F8355C5}"/>
                  </a:ext>
                </a:extLst>
              </p:cNvPr>
              <p:cNvSpPr/>
              <p:nvPr/>
            </p:nvSpPr>
            <p:spPr>
              <a:xfrm>
                <a:off x="5153618" y="2695937"/>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20" name="Oval 219">
                <a:extLst>
                  <a:ext uri="{FF2B5EF4-FFF2-40B4-BE49-F238E27FC236}">
                    <a16:creationId xmlns:a16="http://schemas.microsoft.com/office/drawing/2014/main" id="{C653781D-0D60-DBF9-3845-AAC7FB62E5C6}"/>
                  </a:ext>
                </a:extLst>
              </p:cNvPr>
              <p:cNvSpPr/>
              <p:nvPr/>
            </p:nvSpPr>
            <p:spPr>
              <a:xfrm>
                <a:off x="5947006" y="2422972"/>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21" name="Oval 220">
                <a:extLst>
                  <a:ext uri="{FF2B5EF4-FFF2-40B4-BE49-F238E27FC236}">
                    <a16:creationId xmlns:a16="http://schemas.microsoft.com/office/drawing/2014/main" id="{80DA1B95-1250-9B1B-9728-F7179ED42E63}"/>
                  </a:ext>
                </a:extLst>
              </p:cNvPr>
              <p:cNvSpPr/>
              <p:nvPr/>
            </p:nvSpPr>
            <p:spPr>
              <a:xfrm>
                <a:off x="6801356" y="2374433"/>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cxnSp>
            <p:nvCxnSpPr>
              <p:cNvPr id="222" name="Straight Connector 221">
                <a:extLst>
                  <a:ext uri="{FF2B5EF4-FFF2-40B4-BE49-F238E27FC236}">
                    <a16:creationId xmlns:a16="http://schemas.microsoft.com/office/drawing/2014/main" id="{51C0DE04-5A29-C29D-F4FB-C094B72C199C}"/>
                  </a:ext>
                </a:extLst>
              </p:cNvPr>
              <p:cNvCxnSpPr>
                <a:cxnSpLocks/>
              </p:cNvCxnSpPr>
              <p:nvPr/>
            </p:nvCxnSpPr>
            <p:spPr>
              <a:xfrm>
                <a:off x="2021828" y="2052691"/>
                <a:ext cx="379538" cy="849695"/>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98C4E79D-7E76-C7F3-34CE-B5C38CE0F3B5}"/>
                  </a:ext>
                </a:extLst>
              </p:cNvPr>
              <p:cNvCxnSpPr>
                <a:cxnSpLocks/>
              </p:cNvCxnSpPr>
              <p:nvPr/>
            </p:nvCxnSpPr>
            <p:spPr>
              <a:xfrm flipV="1">
                <a:off x="2421341" y="2823778"/>
                <a:ext cx="359563" cy="10320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2109BF0E-2EAD-D292-3090-AF6D920D1A87}"/>
                  </a:ext>
                </a:extLst>
              </p:cNvPr>
              <p:cNvCxnSpPr>
                <a:cxnSpLocks/>
              </p:cNvCxnSpPr>
              <p:nvPr/>
            </p:nvCxnSpPr>
            <p:spPr>
              <a:xfrm flipV="1">
                <a:off x="2828361" y="2797803"/>
                <a:ext cx="355314" cy="25974"/>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33772544-6571-7F84-4177-889872A12466}"/>
                  </a:ext>
                </a:extLst>
              </p:cNvPr>
              <p:cNvCxnSpPr>
                <a:cxnSpLocks/>
              </p:cNvCxnSpPr>
              <p:nvPr/>
            </p:nvCxnSpPr>
            <p:spPr>
              <a:xfrm>
                <a:off x="3207331" y="2799186"/>
                <a:ext cx="361862" cy="308415"/>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47EF8325-BD9B-259A-7522-863210FB42BC}"/>
                  </a:ext>
                </a:extLst>
              </p:cNvPr>
              <p:cNvCxnSpPr>
                <a:cxnSpLocks/>
                <a:endCxn id="217" idx="2"/>
              </p:cNvCxnSpPr>
              <p:nvPr/>
            </p:nvCxnSpPr>
            <p:spPr>
              <a:xfrm flipV="1">
                <a:off x="3614500" y="3016207"/>
                <a:ext cx="350509" cy="10402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92AF3D3B-2D04-61BA-682D-CD0343B9FCAA}"/>
                  </a:ext>
                </a:extLst>
              </p:cNvPr>
              <p:cNvCxnSpPr>
                <a:cxnSpLocks/>
              </p:cNvCxnSpPr>
              <p:nvPr/>
            </p:nvCxnSpPr>
            <p:spPr>
              <a:xfrm flipV="1">
                <a:off x="4009721" y="3011444"/>
                <a:ext cx="370241" cy="1"/>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061B8ADA-5C69-C4EE-7B8E-83B51AEC62E5}"/>
                  </a:ext>
                </a:extLst>
              </p:cNvPr>
              <p:cNvCxnSpPr>
                <a:cxnSpLocks/>
              </p:cNvCxnSpPr>
              <p:nvPr/>
            </p:nvCxnSpPr>
            <p:spPr>
              <a:xfrm flipV="1">
                <a:off x="4404942" y="2730774"/>
                <a:ext cx="755224" cy="271826"/>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132F2679-5777-55F0-1DEB-C2C7FC593E44}"/>
                  </a:ext>
                </a:extLst>
              </p:cNvPr>
              <p:cNvCxnSpPr>
                <a:cxnSpLocks/>
                <a:stCxn id="219" idx="6"/>
              </p:cNvCxnSpPr>
              <p:nvPr/>
            </p:nvCxnSpPr>
            <p:spPr>
              <a:xfrm flipV="1">
                <a:off x="5198330" y="2447563"/>
                <a:ext cx="748676" cy="272966"/>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34075383-C982-07DA-F75C-F2DDD3A59C88}"/>
                  </a:ext>
                </a:extLst>
              </p:cNvPr>
              <p:cNvCxnSpPr>
                <a:cxnSpLocks/>
                <a:stCxn id="220" idx="6"/>
              </p:cNvCxnSpPr>
              <p:nvPr/>
            </p:nvCxnSpPr>
            <p:spPr>
              <a:xfrm flipV="1">
                <a:off x="5991718" y="2398381"/>
                <a:ext cx="809638" cy="49183"/>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nvGrpSpPr>
              <p:cNvPr id="231" name="Group 230">
                <a:extLst>
                  <a:ext uri="{FF2B5EF4-FFF2-40B4-BE49-F238E27FC236}">
                    <a16:creationId xmlns:a16="http://schemas.microsoft.com/office/drawing/2014/main" id="{CA398927-F8B4-559E-F14D-7CE47259A89E}"/>
                  </a:ext>
                </a:extLst>
              </p:cNvPr>
              <p:cNvGrpSpPr/>
              <p:nvPr/>
            </p:nvGrpSpPr>
            <p:grpSpPr>
              <a:xfrm>
                <a:off x="6751704" y="2074366"/>
                <a:ext cx="144016" cy="299424"/>
                <a:chOff x="7596336" y="1923678"/>
                <a:chExt cx="144016" cy="324234"/>
              </a:xfrm>
              <a:grpFill/>
            </p:grpSpPr>
            <p:cxnSp>
              <p:nvCxnSpPr>
                <p:cNvPr id="1539" name="Straight Connector 1538">
                  <a:extLst>
                    <a:ext uri="{FF2B5EF4-FFF2-40B4-BE49-F238E27FC236}">
                      <a16:creationId xmlns:a16="http://schemas.microsoft.com/office/drawing/2014/main" id="{4EFF05E8-16C5-BC1D-40C3-239957476019}"/>
                    </a:ext>
                  </a:extLst>
                </p:cNvPr>
                <p:cNvCxnSpPr>
                  <a:cxnSpLocks/>
                </p:cNvCxnSpPr>
                <p:nvPr/>
              </p:nvCxnSpPr>
              <p:spPr>
                <a:xfrm flipV="1">
                  <a:off x="7669375" y="1923678"/>
                  <a:ext cx="0" cy="324234"/>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540" name="Straight Connector 1539">
                  <a:extLst>
                    <a:ext uri="{FF2B5EF4-FFF2-40B4-BE49-F238E27FC236}">
                      <a16:creationId xmlns:a16="http://schemas.microsoft.com/office/drawing/2014/main" id="{A1AD2BF4-ED98-5F95-945A-A64D48517446}"/>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232" name="Group 231">
                <a:extLst>
                  <a:ext uri="{FF2B5EF4-FFF2-40B4-BE49-F238E27FC236}">
                    <a16:creationId xmlns:a16="http://schemas.microsoft.com/office/drawing/2014/main" id="{6F688F2E-1F57-CD41-922E-BCF264CE474E}"/>
                  </a:ext>
                </a:extLst>
              </p:cNvPr>
              <p:cNvGrpSpPr/>
              <p:nvPr/>
            </p:nvGrpSpPr>
            <p:grpSpPr>
              <a:xfrm>
                <a:off x="6751704" y="2422972"/>
                <a:ext cx="144016" cy="242215"/>
                <a:chOff x="8326146" y="1539989"/>
                <a:chExt cx="144016" cy="167665"/>
              </a:xfrm>
              <a:grpFill/>
            </p:grpSpPr>
            <p:cxnSp>
              <p:nvCxnSpPr>
                <p:cNvPr id="1537" name="Straight Connector 1536">
                  <a:extLst>
                    <a:ext uri="{FF2B5EF4-FFF2-40B4-BE49-F238E27FC236}">
                      <a16:creationId xmlns:a16="http://schemas.microsoft.com/office/drawing/2014/main" id="{BD55FD61-03AD-76EC-B53D-3B5C633CCDE4}"/>
                    </a:ext>
                  </a:extLst>
                </p:cNvPr>
                <p:cNvCxnSpPr>
                  <a:cxnSpLocks/>
                </p:cNvCxnSpPr>
                <p:nvPr/>
              </p:nvCxnSpPr>
              <p:spPr>
                <a:xfrm>
                  <a:off x="8398154" y="1539989"/>
                  <a:ext cx="0" cy="160115"/>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538" name="Straight Connector 1537">
                  <a:extLst>
                    <a:ext uri="{FF2B5EF4-FFF2-40B4-BE49-F238E27FC236}">
                      <a16:creationId xmlns:a16="http://schemas.microsoft.com/office/drawing/2014/main" id="{56848F50-E534-6814-6A75-43C963335C7F}"/>
                    </a:ext>
                  </a:extLst>
                </p:cNvPr>
                <p:cNvCxnSpPr/>
                <p:nvPr/>
              </p:nvCxnSpPr>
              <p:spPr>
                <a:xfrm>
                  <a:off x="8326146" y="1707654"/>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10B3119E-3F48-B0C3-DEAE-307A6E3C420A}"/>
                  </a:ext>
                </a:extLst>
              </p:cNvPr>
              <p:cNvGrpSpPr/>
              <p:nvPr/>
            </p:nvGrpSpPr>
            <p:grpSpPr>
              <a:xfrm>
                <a:off x="5103966" y="2358992"/>
                <a:ext cx="144016" cy="336944"/>
                <a:chOff x="7596336" y="1923678"/>
                <a:chExt cx="144016" cy="448472"/>
              </a:xfrm>
              <a:grpFill/>
            </p:grpSpPr>
            <p:cxnSp>
              <p:nvCxnSpPr>
                <p:cNvPr id="703" name="Straight Connector 702">
                  <a:extLst>
                    <a:ext uri="{FF2B5EF4-FFF2-40B4-BE49-F238E27FC236}">
                      <a16:creationId xmlns:a16="http://schemas.microsoft.com/office/drawing/2014/main" id="{E5E4AAE5-EC79-DAA2-956F-306C272765E5}"/>
                    </a:ext>
                  </a:extLst>
                </p:cNvPr>
                <p:cNvCxnSpPr>
                  <a:cxnSpLocks/>
                  <a:stCxn id="219" idx="0"/>
                </p:cNvCxnSpPr>
                <p:nvPr/>
              </p:nvCxnSpPr>
              <p:spPr>
                <a:xfrm flipV="1">
                  <a:off x="7668344" y="1923678"/>
                  <a:ext cx="1031" cy="448472"/>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536" name="Straight Connector 1535">
                  <a:extLst>
                    <a:ext uri="{FF2B5EF4-FFF2-40B4-BE49-F238E27FC236}">
                      <a16:creationId xmlns:a16="http://schemas.microsoft.com/office/drawing/2014/main" id="{31F23BF5-F758-4348-1CEB-434191618EFD}"/>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234" name="Group 233">
                <a:extLst>
                  <a:ext uri="{FF2B5EF4-FFF2-40B4-BE49-F238E27FC236}">
                    <a16:creationId xmlns:a16="http://schemas.microsoft.com/office/drawing/2014/main" id="{E2CC940A-E1F0-A302-A780-C410A774A7EA}"/>
                  </a:ext>
                </a:extLst>
              </p:cNvPr>
              <p:cNvGrpSpPr/>
              <p:nvPr/>
            </p:nvGrpSpPr>
            <p:grpSpPr>
              <a:xfrm flipV="1">
                <a:off x="5103966" y="2743934"/>
                <a:ext cx="144016" cy="183022"/>
                <a:chOff x="7596336" y="1923678"/>
                <a:chExt cx="144016" cy="324234"/>
              </a:xfrm>
              <a:grpFill/>
            </p:grpSpPr>
            <p:cxnSp>
              <p:nvCxnSpPr>
                <p:cNvPr id="701" name="Straight Connector 700">
                  <a:extLst>
                    <a:ext uri="{FF2B5EF4-FFF2-40B4-BE49-F238E27FC236}">
                      <a16:creationId xmlns:a16="http://schemas.microsoft.com/office/drawing/2014/main" id="{4C66DDA0-8757-8A65-F9EA-339A000C83D8}"/>
                    </a:ext>
                  </a:extLst>
                </p:cNvPr>
                <p:cNvCxnSpPr>
                  <a:cxnSpLocks/>
                </p:cNvCxnSpPr>
                <p:nvPr/>
              </p:nvCxnSpPr>
              <p:spPr>
                <a:xfrm flipV="1">
                  <a:off x="7669375" y="1923678"/>
                  <a:ext cx="0" cy="324234"/>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02" name="Straight Connector 701">
                  <a:extLst>
                    <a:ext uri="{FF2B5EF4-FFF2-40B4-BE49-F238E27FC236}">
                      <a16:creationId xmlns:a16="http://schemas.microsoft.com/office/drawing/2014/main" id="{C94EBC27-5629-1F21-380A-4B1C7F22399E}"/>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235" name="Group 234">
                <a:extLst>
                  <a:ext uri="{FF2B5EF4-FFF2-40B4-BE49-F238E27FC236}">
                    <a16:creationId xmlns:a16="http://schemas.microsoft.com/office/drawing/2014/main" id="{FD9754CB-D358-B52C-5C4E-18F5FE4D34AF}"/>
                  </a:ext>
                </a:extLst>
              </p:cNvPr>
              <p:cNvGrpSpPr/>
              <p:nvPr/>
            </p:nvGrpSpPr>
            <p:grpSpPr>
              <a:xfrm>
                <a:off x="4307954" y="2343821"/>
                <a:ext cx="144016" cy="648000"/>
                <a:chOff x="7596336" y="1923678"/>
                <a:chExt cx="144016" cy="334132"/>
              </a:xfrm>
              <a:grpFill/>
            </p:grpSpPr>
            <p:cxnSp>
              <p:nvCxnSpPr>
                <p:cNvPr id="699" name="Straight Connector 698">
                  <a:extLst>
                    <a:ext uri="{FF2B5EF4-FFF2-40B4-BE49-F238E27FC236}">
                      <a16:creationId xmlns:a16="http://schemas.microsoft.com/office/drawing/2014/main" id="{A9201239-AA67-E9D9-A8AC-B38FEAD3E141}"/>
                    </a:ext>
                  </a:extLst>
                </p:cNvPr>
                <p:cNvCxnSpPr>
                  <a:cxnSpLocks/>
                </p:cNvCxnSpPr>
                <p:nvPr/>
              </p:nvCxnSpPr>
              <p:spPr>
                <a:xfrm flipV="1">
                  <a:off x="7669375" y="1923678"/>
                  <a:ext cx="0" cy="334132"/>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00" name="Straight Connector 699">
                  <a:extLst>
                    <a:ext uri="{FF2B5EF4-FFF2-40B4-BE49-F238E27FC236}">
                      <a16:creationId xmlns:a16="http://schemas.microsoft.com/office/drawing/2014/main" id="{7A5DC793-0DFB-5B82-77A9-7B405E740CC9}"/>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236" name="Group 235">
                <a:extLst>
                  <a:ext uri="{FF2B5EF4-FFF2-40B4-BE49-F238E27FC236}">
                    <a16:creationId xmlns:a16="http://schemas.microsoft.com/office/drawing/2014/main" id="{BDDFE372-F905-CD0B-A29D-C47410E27B5C}"/>
                  </a:ext>
                </a:extLst>
              </p:cNvPr>
              <p:cNvGrpSpPr/>
              <p:nvPr/>
            </p:nvGrpSpPr>
            <p:grpSpPr>
              <a:xfrm>
                <a:off x="3921231" y="2707264"/>
                <a:ext cx="144016" cy="288000"/>
                <a:chOff x="7596336" y="1923678"/>
                <a:chExt cx="144016" cy="348480"/>
              </a:xfrm>
              <a:grpFill/>
            </p:grpSpPr>
            <p:cxnSp>
              <p:nvCxnSpPr>
                <p:cNvPr id="697" name="Straight Connector 696">
                  <a:extLst>
                    <a:ext uri="{FF2B5EF4-FFF2-40B4-BE49-F238E27FC236}">
                      <a16:creationId xmlns:a16="http://schemas.microsoft.com/office/drawing/2014/main" id="{52D8BF44-9C14-AAED-1AC0-45A793AD1037}"/>
                    </a:ext>
                  </a:extLst>
                </p:cNvPr>
                <p:cNvCxnSpPr>
                  <a:cxnSpLocks/>
                </p:cNvCxnSpPr>
                <p:nvPr/>
              </p:nvCxnSpPr>
              <p:spPr>
                <a:xfrm flipV="1">
                  <a:off x="7669375" y="1923678"/>
                  <a:ext cx="0" cy="34848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698" name="Straight Connector 697">
                  <a:extLst>
                    <a:ext uri="{FF2B5EF4-FFF2-40B4-BE49-F238E27FC236}">
                      <a16:creationId xmlns:a16="http://schemas.microsoft.com/office/drawing/2014/main" id="{94361C7A-D267-AF35-0CDB-A20BD168D1BE}"/>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237" name="Group 236">
                <a:extLst>
                  <a:ext uri="{FF2B5EF4-FFF2-40B4-BE49-F238E27FC236}">
                    <a16:creationId xmlns:a16="http://schemas.microsoft.com/office/drawing/2014/main" id="{39B3C347-8A8E-42D1-461F-43434AA02C95}"/>
                  </a:ext>
                </a:extLst>
              </p:cNvPr>
              <p:cNvGrpSpPr/>
              <p:nvPr/>
            </p:nvGrpSpPr>
            <p:grpSpPr>
              <a:xfrm flipV="1">
                <a:off x="3916469" y="3044004"/>
                <a:ext cx="144016" cy="77619"/>
                <a:chOff x="7596336" y="1923678"/>
                <a:chExt cx="144016" cy="324234"/>
              </a:xfrm>
              <a:grpFill/>
            </p:grpSpPr>
            <p:cxnSp>
              <p:nvCxnSpPr>
                <p:cNvPr id="695" name="Straight Connector 694">
                  <a:extLst>
                    <a:ext uri="{FF2B5EF4-FFF2-40B4-BE49-F238E27FC236}">
                      <a16:creationId xmlns:a16="http://schemas.microsoft.com/office/drawing/2014/main" id="{EE9C3F97-F60C-DFB2-1342-3017832F59BD}"/>
                    </a:ext>
                  </a:extLst>
                </p:cNvPr>
                <p:cNvCxnSpPr>
                  <a:cxnSpLocks/>
                </p:cNvCxnSpPr>
                <p:nvPr/>
              </p:nvCxnSpPr>
              <p:spPr>
                <a:xfrm flipV="1">
                  <a:off x="7669375" y="1923678"/>
                  <a:ext cx="0" cy="324234"/>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696" name="Straight Connector 695">
                  <a:extLst>
                    <a:ext uri="{FF2B5EF4-FFF2-40B4-BE49-F238E27FC236}">
                      <a16:creationId xmlns:a16="http://schemas.microsoft.com/office/drawing/2014/main" id="{C5E4BB7F-1040-076D-393E-81A469F69FB9}"/>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238" name="Group 237">
                <a:extLst>
                  <a:ext uri="{FF2B5EF4-FFF2-40B4-BE49-F238E27FC236}">
                    <a16:creationId xmlns:a16="http://schemas.microsoft.com/office/drawing/2014/main" id="{552CF5EC-0A59-A225-D0E9-38034E940D44}"/>
                  </a:ext>
                </a:extLst>
              </p:cNvPr>
              <p:cNvGrpSpPr/>
              <p:nvPr/>
            </p:nvGrpSpPr>
            <p:grpSpPr>
              <a:xfrm>
                <a:off x="3519839" y="2851935"/>
                <a:ext cx="144016" cy="267962"/>
                <a:chOff x="7596336" y="1923678"/>
                <a:chExt cx="144016" cy="324234"/>
              </a:xfrm>
              <a:grpFill/>
            </p:grpSpPr>
            <p:cxnSp>
              <p:nvCxnSpPr>
                <p:cNvPr id="693" name="Straight Connector 692">
                  <a:extLst>
                    <a:ext uri="{FF2B5EF4-FFF2-40B4-BE49-F238E27FC236}">
                      <a16:creationId xmlns:a16="http://schemas.microsoft.com/office/drawing/2014/main" id="{5F3D89B0-071C-F420-DE1F-9ED6E43B8229}"/>
                    </a:ext>
                  </a:extLst>
                </p:cNvPr>
                <p:cNvCxnSpPr>
                  <a:cxnSpLocks/>
                </p:cNvCxnSpPr>
                <p:nvPr/>
              </p:nvCxnSpPr>
              <p:spPr>
                <a:xfrm flipV="1">
                  <a:off x="7669375" y="1923678"/>
                  <a:ext cx="0" cy="324234"/>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694" name="Straight Connector 693">
                  <a:extLst>
                    <a:ext uri="{FF2B5EF4-FFF2-40B4-BE49-F238E27FC236}">
                      <a16:creationId xmlns:a16="http://schemas.microsoft.com/office/drawing/2014/main" id="{B9A87915-E330-E2B5-6E7F-B4D491C0B2AE}"/>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239" name="Group 238">
                <a:extLst>
                  <a:ext uri="{FF2B5EF4-FFF2-40B4-BE49-F238E27FC236}">
                    <a16:creationId xmlns:a16="http://schemas.microsoft.com/office/drawing/2014/main" id="{553AF139-E21B-2110-E100-9C415FCD241A}"/>
                  </a:ext>
                </a:extLst>
              </p:cNvPr>
              <p:cNvGrpSpPr/>
              <p:nvPr/>
            </p:nvGrpSpPr>
            <p:grpSpPr>
              <a:xfrm flipV="1">
                <a:off x="3521946" y="3151286"/>
                <a:ext cx="144016" cy="123773"/>
                <a:chOff x="7596336" y="2007918"/>
                <a:chExt cx="144016" cy="470025"/>
              </a:xfrm>
              <a:grpFill/>
            </p:grpSpPr>
            <p:cxnSp>
              <p:nvCxnSpPr>
                <p:cNvPr id="691" name="Straight Connector 690">
                  <a:extLst>
                    <a:ext uri="{FF2B5EF4-FFF2-40B4-BE49-F238E27FC236}">
                      <a16:creationId xmlns:a16="http://schemas.microsoft.com/office/drawing/2014/main" id="{1515F946-C40E-95E8-08F0-25C7D0D44E89}"/>
                    </a:ext>
                  </a:extLst>
                </p:cNvPr>
                <p:cNvCxnSpPr>
                  <a:cxnSpLocks/>
                </p:cNvCxnSpPr>
                <p:nvPr/>
              </p:nvCxnSpPr>
              <p:spPr>
                <a:xfrm flipV="1">
                  <a:off x="7669375" y="2026011"/>
                  <a:ext cx="0" cy="451932"/>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692" name="Straight Connector 691">
                  <a:extLst>
                    <a:ext uri="{FF2B5EF4-FFF2-40B4-BE49-F238E27FC236}">
                      <a16:creationId xmlns:a16="http://schemas.microsoft.com/office/drawing/2014/main" id="{C67EB2DB-8B57-4F1B-4B6B-364D6F46193D}"/>
                    </a:ext>
                  </a:extLst>
                </p:cNvPr>
                <p:cNvCxnSpPr/>
                <p:nvPr/>
              </p:nvCxnSpPr>
              <p:spPr>
                <a:xfrm>
                  <a:off x="7596336" y="200791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241" name="Group 240">
                <a:extLst>
                  <a:ext uri="{FF2B5EF4-FFF2-40B4-BE49-F238E27FC236}">
                    <a16:creationId xmlns:a16="http://schemas.microsoft.com/office/drawing/2014/main" id="{1F9C0CBD-B07C-4E7B-58DB-FDA315B0A830}"/>
                  </a:ext>
                </a:extLst>
              </p:cNvPr>
              <p:cNvGrpSpPr/>
              <p:nvPr/>
            </p:nvGrpSpPr>
            <p:grpSpPr>
              <a:xfrm>
                <a:off x="3122536" y="2562526"/>
                <a:ext cx="144016" cy="213343"/>
                <a:chOff x="7596336" y="2082790"/>
                <a:chExt cx="144016" cy="130680"/>
              </a:xfrm>
              <a:grpFill/>
            </p:grpSpPr>
            <p:cxnSp>
              <p:nvCxnSpPr>
                <p:cNvPr id="689" name="Straight Connector 688">
                  <a:extLst>
                    <a:ext uri="{FF2B5EF4-FFF2-40B4-BE49-F238E27FC236}">
                      <a16:creationId xmlns:a16="http://schemas.microsoft.com/office/drawing/2014/main" id="{CEC66BE2-436E-F577-C3F7-EAC31FA176E3}"/>
                    </a:ext>
                  </a:extLst>
                </p:cNvPr>
                <p:cNvCxnSpPr>
                  <a:cxnSpLocks/>
                </p:cNvCxnSpPr>
                <p:nvPr/>
              </p:nvCxnSpPr>
              <p:spPr>
                <a:xfrm flipV="1">
                  <a:off x="7669375" y="2082790"/>
                  <a:ext cx="0" cy="13068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690" name="Straight Connector 689">
                  <a:extLst>
                    <a:ext uri="{FF2B5EF4-FFF2-40B4-BE49-F238E27FC236}">
                      <a16:creationId xmlns:a16="http://schemas.microsoft.com/office/drawing/2014/main" id="{54690E02-D240-643A-A846-FDD65310881B}"/>
                    </a:ext>
                  </a:extLst>
                </p:cNvPr>
                <p:cNvCxnSpPr/>
                <p:nvPr/>
              </p:nvCxnSpPr>
              <p:spPr>
                <a:xfrm>
                  <a:off x="7596336" y="2082837"/>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242" name="Group 241">
                <a:extLst>
                  <a:ext uri="{FF2B5EF4-FFF2-40B4-BE49-F238E27FC236}">
                    <a16:creationId xmlns:a16="http://schemas.microsoft.com/office/drawing/2014/main" id="{864182E8-5E67-E6D7-8EC5-67D194730005}"/>
                  </a:ext>
                </a:extLst>
              </p:cNvPr>
              <p:cNvGrpSpPr/>
              <p:nvPr/>
            </p:nvGrpSpPr>
            <p:grpSpPr>
              <a:xfrm flipV="1">
                <a:off x="3122491" y="2815645"/>
                <a:ext cx="144016" cy="195296"/>
                <a:chOff x="7598781" y="2007918"/>
                <a:chExt cx="144016" cy="385616"/>
              </a:xfrm>
              <a:grpFill/>
            </p:grpSpPr>
            <p:cxnSp>
              <p:nvCxnSpPr>
                <p:cNvPr id="687" name="Straight Connector 686">
                  <a:extLst>
                    <a:ext uri="{FF2B5EF4-FFF2-40B4-BE49-F238E27FC236}">
                      <a16:creationId xmlns:a16="http://schemas.microsoft.com/office/drawing/2014/main" id="{1C815A50-A539-58C2-13AE-41A7A2677875}"/>
                    </a:ext>
                  </a:extLst>
                </p:cNvPr>
                <p:cNvCxnSpPr>
                  <a:cxnSpLocks/>
                </p:cNvCxnSpPr>
                <p:nvPr/>
              </p:nvCxnSpPr>
              <p:spPr>
                <a:xfrm flipV="1">
                  <a:off x="7671820" y="2009392"/>
                  <a:ext cx="0" cy="384142"/>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688" name="Straight Connector 687">
                  <a:extLst>
                    <a:ext uri="{FF2B5EF4-FFF2-40B4-BE49-F238E27FC236}">
                      <a16:creationId xmlns:a16="http://schemas.microsoft.com/office/drawing/2014/main" id="{E155F1FB-9C7F-BDB4-BAB5-9F452477BE5D}"/>
                    </a:ext>
                  </a:extLst>
                </p:cNvPr>
                <p:cNvCxnSpPr/>
                <p:nvPr/>
              </p:nvCxnSpPr>
              <p:spPr>
                <a:xfrm>
                  <a:off x="7598781" y="200791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6F9829A5-18C4-266F-6BDA-E7D79BAB2394}"/>
                  </a:ext>
                </a:extLst>
              </p:cNvPr>
              <p:cNvGrpSpPr/>
              <p:nvPr/>
            </p:nvGrpSpPr>
            <p:grpSpPr>
              <a:xfrm>
                <a:off x="2731348" y="2626552"/>
                <a:ext cx="144016" cy="173935"/>
                <a:chOff x="7596336" y="2082790"/>
                <a:chExt cx="144016" cy="130680"/>
              </a:xfrm>
              <a:grpFill/>
            </p:grpSpPr>
            <p:cxnSp>
              <p:nvCxnSpPr>
                <p:cNvPr id="685" name="Straight Connector 684">
                  <a:extLst>
                    <a:ext uri="{FF2B5EF4-FFF2-40B4-BE49-F238E27FC236}">
                      <a16:creationId xmlns:a16="http://schemas.microsoft.com/office/drawing/2014/main" id="{FDA4703B-6245-D711-1F48-00C094B5CADE}"/>
                    </a:ext>
                  </a:extLst>
                </p:cNvPr>
                <p:cNvCxnSpPr>
                  <a:cxnSpLocks/>
                </p:cNvCxnSpPr>
                <p:nvPr/>
              </p:nvCxnSpPr>
              <p:spPr>
                <a:xfrm flipV="1">
                  <a:off x="7669375" y="2082790"/>
                  <a:ext cx="0" cy="13068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686" name="Straight Connector 685">
                  <a:extLst>
                    <a:ext uri="{FF2B5EF4-FFF2-40B4-BE49-F238E27FC236}">
                      <a16:creationId xmlns:a16="http://schemas.microsoft.com/office/drawing/2014/main" id="{E14C365D-EB76-36EB-73DA-91EB83E354EC}"/>
                    </a:ext>
                  </a:extLst>
                </p:cNvPr>
                <p:cNvCxnSpPr/>
                <p:nvPr/>
              </p:nvCxnSpPr>
              <p:spPr>
                <a:xfrm>
                  <a:off x="7596336" y="2082837"/>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244" name="Group 243">
                <a:extLst>
                  <a:ext uri="{FF2B5EF4-FFF2-40B4-BE49-F238E27FC236}">
                    <a16:creationId xmlns:a16="http://schemas.microsoft.com/office/drawing/2014/main" id="{06F6B2FB-1975-21C3-AC03-58337BDB681C}"/>
                  </a:ext>
                </a:extLst>
              </p:cNvPr>
              <p:cNvGrpSpPr/>
              <p:nvPr/>
            </p:nvGrpSpPr>
            <p:grpSpPr>
              <a:xfrm flipV="1">
                <a:off x="2731391" y="2840399"/>
                <a:ext cx="144016" cy="278843"/>
                <a:chOff x="7598781" y="1762380"/>
                <a:chExt cx="144016" cy="657493"/>
              </a:xfrm>
              <a:grpFill/>
            </p:grpSpPr>
            <p:cxnSp>
              <p:nvCxnSpPr>
                <p:cNvPr id="683" name="Straight Connector 682">
                  <a:extLst>
                    <a:ext uri="{FF2B5EF4-FFF2-40B4-BE49-F238E27FC236}">
                      <a16:creationId xmlns:a16="http://schemas.microsoft.com/office/drawing/2014/main" id="{7238B805-A3B6-F46A-3C46-2876B16AB4AA}"/>
                    </a:ext>
                  </a:extLst>
                </p:cNvPr>
                <p:cNvCxnSpPr>
                  <a:cxnSpLocks/>
                </p:cNvCxnSpPr>
                <p:nvPr/>
              </p:nvCxnSpPr>
              <p:spPr>
                <a:xfrm flipV="1">
                  <a:off x="7671820" y="1773611"/>
                  <a:ext cx="0" cy="646262"/>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684" name="Straight Connector 683">
                  <a:extLst>
                    <a:ext uri="{FF2B5EF4-FFF2-40B4-BE49-F238E27FC236}">
                      <a16:creationId xmlns:a16="http://schemas.microsoft.com/office/drawing/2014/main" id="{00AD3AAA-DB86-80BF-1786-30964B9ADF03}"/>
                    </a:ext>
                  </a:extLst>
                </p:cNvPr>
                <p:cNvCxnSpPr/>
                <p:nvPr/>
              </p:nvCxnSpPr>
              <p:spPr>
                <a:xfrm>
                  <a:off x="7598781" y="1762380"/>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245" name="Group 244">
                <a:extLst>
                  <a:ext uri="{FF2B5EF4-FFF2-40B4-BE49-F238E27FC236}">
                    <a16:creationId xmlns:a16="http://schemas.microsoft.com/office/drawing/2014/main" id="{57E10C2B-B200-7FB8-9B40-D3AD2CBBB57F}"/>
                  </a:ext>
                </a:extLst>
              </p:cNvPr>
              <p:cNvGrpSpPr/>
              <p:nvPr/>
            </p:nvGrpSpPr>
            <p:grpSpPr>
              <a:xfrm>
                <a:off x="2331752" y="2702322"/>
                <a:ext cx="144016" cy="210462"/>
                <a:chOff x="7596336" y="2082790"/>
                <a:chExt cx="144016" cy="130680"/>
              </a:xfrm>
              <a:grpFill/>
            </p:grpSpPr>
            <p:cxnSp>
              <p:nvCxnSpPr>
                <p:cNvPr id="681" name="Straight Connector 680">
                  <a:extLst>
                    <a:ext uri="{FF2B5EF4-FFF2-40B4-BE49-F238E27FC236}">
                      <a16:creationId xmlns:a16="http://schemas.microsoft.com/office/drawing/2014/main" id="{2CAD2390-1FAA-CF3D-CEC9-656292659A53}"/>
                    </a:ext>
                  </a:extLst>
                </p:cNvPr>
                <p:cNvCxnSpPr>
                  <a:cxnSpLocks/>
                </p:cNvCxnSpPr>
                <p:nvPr/>
              </p:nvCxnSpPr>
              <p:spPr>
                <a:xfrm flipV="1">
                  <a:off x="7669375" y="2082790"/>
                  <a:ext cx="0" cy="13068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682" name="Straight Connector 681">
                  <a:extLst>
                    <a:ext uri="{FF2B5EF4-FFF2-40B4-BE49-F238E27FC236}">
                      <a16:creationId xmlns:a16="http://schemas.microsoft.com/office/drawing/2014/main" id="{B5A4287A-1C27-C10E-05AE-025F5C0316FA}"/>
                    </a:ext>
                  </a:extLst>
                </p:cNvPr>
                <p:cNvCxnSpPr/>
                <p:nvPr/>
              </p:nvCxnSpPr>
              <p:spPr>
                <a:xfrm>
                  <a:off x="7596336" y="2082837"/>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246" name="Group 245">
                <a:extLst>
                  <a:ext uri="{FF2B5EF4-FFF2-40B4-BE49-F238E27FC236}">
                    <a16:creationId xmlns:a16="http://schemas.microsoft.com/office/drawing/2014/main" id="{AEBA0FAF-5D36-C4EB-36BC-7FD44A993656}"/>
                  </a:ext>
                </a:extLst>
              </p:cNvPr>
              <p:cNvGrpSpPr/>
              <p:nvPr/>
            </p:nvGrpSpPr>
            <p:grpSpPr>
              <a:xfrm flipV="1">
                <a:off x="2331739" y="2956034"/>
                <a:ext cx="144016" cy="317894"/>
                <a:chOff x="7598781" y="2007918"/>
                <a:chExt cx="144016" cy="423111"/>
              </a:xfrm>
              <a:grpFill/>
            </p:grpSpPr>
            <p:cxnSp>
              <p:nvCxnSpPr>
                <p:cNvPr id="679" name="Straight Connector 678">
                  <a:extLst>
                    <a:ext uri="{FF2B5EF4-FFF2-40B4-BE49-F238E27FC236}">
                      <a16:creationId xmlns:a16="http://schemas.microsoft.com/office/drawing/2014/main" id="{F3189180-60A7-C730-8F58-D29287EE0782}"/>
                    </a:ext>
                  </a:extLst>
                </p:cNvPr>
                <p:cNvCxnSpPr>
                  <a:cxnSpLocks/>
                </p:cNvCxnSpPr>
                <p:nvPr/>
              </p:nvCxnSpPr>
              <p:spPr>
                <a:xfrm flipV="1">
                  <a:off x="7671820" y="2008472"/>
                  <a:ext cx="0" cy="422557"/>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680" name="Straight Connector 679">
                  <a:extLst>
                    <a:ext uri="{FF2B5EF4-FFF2-40B4-BE49-F238E27FC236}">
                      <a16:creationId xmlns:a16="http://schemas.microsoft.com/office/drawing/2014/main" id="{4C92DB82-013E-120C-2163-01C28E29692A}"/>
                    </a:ext>
                  </a:extLst>
                </p:cNvPr>
                <p:cNvCxnSpPr/>
                <p:nvPr/>
              </p:nvCxnSpPr>
              <p:spPr>
                <a:xfrm>
                  <a:off x="7598781" y="200791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247" name="Group 246">
                <a:extLst>
                  <a:ext uri="{FF2B5EF4-FFF2-40B4-BE49-F238E27FC236}">
                    <a16:creationId xmlns:a16="http://schemas.microsoft.com/office/drawing/2014/main" id="{A659F624-E9C0-9927-FB66-6B1D98B97E92}"/>
                  </a:ext>
                </a:extLst>
              </p:cNvPr>
              <p:cNvGrpSpPr/>
              <p:nvPr/>
            </p:nvGrpSpPr>
            <p:grpSpPr>
              <a:xfrm>
                <a:off x="1938418" y="1904587"/>
                <a:ext cx="144016" cy="108000"/>
                <a:chOff x="7596336" y="2082790"/>
                <a:chExt cx="144016" cy="130680"/>
              </a:xfrm>
              <a:grpFill/>
            </p:grpSpPr>
            <p:cxnSp>
              <p:nvCxnSpPr>
                <p:cNvPr id="254" name="Straight Connector 253">
                  <a:extLst>
                    <a:ext uri="{FF2B5EF4-FFF2-40B4-BE49-F238E27FC236}">
                      <a16:creationId xmlns:a16="http://schemas.microsoft.com/office/drawing/2014/main" id="{64A38303-2E3D-8DC8-64B5-20AB15921805}"/>
                    </a:ext>
                  </a:extLst>
                </p:cNvPr>
                <p:cNvCxnSpPr>
                  <a:cxnSpLocks/>
                </p:cNvCxnSpPr>
                <p:nvPr/>
              </p:nvCxnSpPr>
              <p:spPr>
                <a:xfrm flipV="1">
                  <a:off x="7669375" y="2082790"/>
                  <a:ext cx="0" cy="13068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a:extLst>
                    <a:ext uri="{FF2B5EF4-FFF2-40B4-BE49-F238E27FC236}">
                      <a16:creationId xmlns:a16="http://schemas.microsoft.com/office/drawing/2014/main" id="{2A53E75D-96FB-F071-59C6-496885402888}"/>
                    </a:ext>
                  </a:extLst>
                </p:cNvPr>
                <p:cNvCxnSpPr/>
                <p:nvPr/>
              </p:nvCxnSpPr>
              <p:spPr>
                <a:xfrm>
                  <a:off x="7596336" y="2082837"/>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248" name="Group 247">
                <a:extLst>
                  <a:ext uri="{FF2B5EF4-FFF2-40B4-BE49-F238E27FC236}">
                    <a16:creationId xmlns:a16="http://schemas.microsoft.com/office/drawing/2014/main" id="{6817E45F-8164-8C09-DFF7-7E7720324B20}"/>
                  </a:ext>
                </a:extLst>
              </p:cNvPr>
              <p:cNvGrpSpPr/>
              <p:nvPr/>
            </p:nvGrpSpPr>
            <p:grpSpPr>
              <a:xfrm flipV="1">
                <a:off x="1938698" y="2068621"/>
                <a:ext cx="144016" cy="158494"/>
                <a:chOff x="7598781" y="1762380"/>
                <a:chExt cx="144016" cy="601876"/>
              </a:xfrm>
              <a:grpFill/>
            </p:grpSpPr>
            <p:cxnSp>
              <p:nvCxnSpPr>
                <p:cNvPr id="252" name="Straight Connector 251">
                  <a:extLst>
                    <a:ext uri="{FF2B5EF4-FFF2-40B4-BE49-F238E27FC236}">
                      <a16:creationId xmlns:a16="http://schemas.microsoft.com/office/drawing/2014/main" id="{8C0B5BE0-AAC8-A9E6-D0DB-215F29D01A2E}"/>
                    </a:ext>
                  </a:extLst>
                </p:cNvPr>
                <p:cNvCxnSpPr>
                  <a:cxnSpLocks/>
                </p:cNvCxnSpPr>
                <p:nvPr/>
              </p:nvCxnSpPr>
              <p:spPr>
                <a:xfrm flipV="1">
                  <a:off x="7671820" y="1776745"/>
                  <a:ext cx="0" cy="587511"/>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F67EE601-B046-F52F-FE21-D897DB5E30E1}"/>
                    </a:ext>
                  </a:extLst>
                </p:cNvPr>
                <p:cNvCxnSpPr/>
                <p:nvPr/>
              </p:nvCxnSpPr>
              <p:spPr>
                <a:xfrm>
                  <a:off x="7598781" y="1762380"/>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249" name="Group 248">
                <a:extLst>
                  <a:ext uri="{FF2B5EF4-FFF2-40B4-BE49-F238E27FC236}">
                    <a16:creationId xmlns:a16="http://schemas.microsoft.com/office/drawing/2014/main" id="{40860473-4EB1-CFBF-35A1-7510B65A23CA}"/>
                  </a:ext>
                </a:extLst>
              </p:cNvPr>
              <p:cNvGrpSpPr/>
              <p:nvPr/>
            </p:nvGrpSpPr>
            <p:grpSpPr>
              <a:xfrm>
                <a:off x="5894806" y="2175417"/>
                <a:ext cx="144016" cy="247555"/>
                <a:chOff x="7596336" y="1923678"/>
                <a:chExt cx="144016" cy="324234"/>
              </a:xfrm>
              <a:grpFill/>
            </p:grpSpPr>
            <p:cxnSp>
              <p:nvCxnSpPr>
                <p:cNvPr id="250" name="Straight Connector 249">
                  <a:extLst>
                    <a:ext uri="{FF2B5EF4-FFF2-40B4-BE49-F238E27FC236}">
                      <a16:creationId xmlns:a16="http://schemas.microsoft.com/office/drawing/2014/main" id="{8D9E0635-8979-EA69-0155-57642304D6B9}"/>
                    </a:ext>
                  </a:extLst>
                </p:cNvPr>
                <p:cNvCxnSpPr>
                  <a:cxnSpLocks/>
                </p:cNvCxnSpPr>
                <p:nvPr/>
              </p:nvCxnSpPr>
              <p:spPr>
                <a:xfrm flipV="1">
                  <a:off x="7669375" y="1923678"/>
                  <a:ext cx="0" cy="324234"/>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EC82B984-107E-AEA8-9604-B302D390B4B6}"/>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sp>
          <p:nvSpPr>
            <p:cNvPr id="198" name="TextBox 197">
              <a:extLst>
                <a:ext uri="{FF2B5EF4-FFF2-40B4-BE49-F238E27FC236}">
                  <a16:creationId xmlns:a16="http://schemas.microsoft.com/office/drawing/2014/main" id="{CBFF01AE-F00D-ED0D-2606-B61CF5D96C2E}"/>
                </a:ext>
              </a:extLst>
            </p:cNvPr>
            <p:cNvSpPr txBox="1"/>
            <p:nvPr/>
          </p:nvSpPr>
          <p:spPr>
            <a:xfrm>
              <a:off x="4081486" y="4142391"/>
              <a:ext cx="951543" cy="261610"/>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100" b="1" i="0" kern="1200" dirty="0">
                  <a:solidFill>
                    <a:schemeClr val="tx1"/>
                  </a:solidFill>
                  <a:latin typeface="Arial" panose="020B0604020202020204" pitchFamily="34" charset="0"/>
                  <a:cs typeface="Arial" panose="020B0604020202020204" pitchFamily="34" charset="0"/>
                </a:rPr>
                <a:t>Study Visit</a:t>
              </a:r>
              <a:endParaRPr lang="en-IN" sz="1100" b="1" i="0" kern="1200" dirty="0">
                <a:solidFill>
                  <a:schemeClr val="tx1"/>
                </a:solidFill>
                <a:latin typeface="Arial" panose="020B0604020202020204" pitchFamily="34" charset="0"/>
                <a:cs typeface="Arial" panose="020B0604020202020204" pitchFamily="34" charset="0"/>
              </a:endParaRPr>
            </a:p>
          </p:txBody>
        </p:sp>
      </p:grpSp>
      <p:sp>
        <p:nvSpPr>
          <p:cNvPr id="1989" name="TextBox 1988">
            <a:extLst>
              <a:ext uri="{FF2B5EF4-FFF2-40B4-BE49-F238E27FC236}">
                <a16:creationId xmlns:a16="http://schemas.microsoft.com/office/drawing/2014/main" id="{D8A525ED-AA36-DFFB-653A-54E0739D84AA}"/>
              </a:ext>
            </a:extLst>
          </p:cNvPr>
          <p:cNvSpPr txBox="1"/>
          <p:nvPr/>
        </p:nvSpPr>
        <p:spPr>
          <a:xfrm>
            <a:off x="1700582" y="1142623"/>
            <a:ext cx="5400600" cy="276999"/>
          </a:xfrm>
          <a:prstGeom prst="rect">
            <a:avLst/>
          </a:prstGeom>
          <a:noFill/>
        </p:spPr>
        <p:txBody>
          <a:bodyPr wrap="square">
            <a:spAutoFit/>
          </a:bodyPr>
          <a:lstStyle/>
          <a:p>
            <a:pPr algn="ctr"/>
            <a:r>
              <a:rPr lang="en-US" sz="1200" b="1" dirty="0">
                <a:latin typeface="Arial" panose="020B0604020202020204" pitchFamily="34" charset="0"/>
                <a:cs typeface="Arial" panose="020B0604020202020204" pitchFamily="34" charset="0"/>
              </a:rPr>
              <a:t>Median hsCRP levels for the </a:t>
            </a:r>
            <a:r>
              <a:rPr lang="en-US" sz="1200" b="1" dirty="0" err="1">
                <a:latin typeface="Arial" panose="020B0604020202020204" pitchFamily="34" charset="0"/>
                <a:cs typeface="Arial" panose="020B0604020202020204" pitchFamily="34" charset="0"/>
              </a:rPr>
              <a:t>mITT</a:t>
            </a:r>
            <a:r>
              <a:rPr lang="en-US" sz="1200" b="1" dirty="0">
                <a:latin typeface="Arial" panose="020B0604020202020204" pitchFamily="34" charset="0"/>
                <a:cs typeface="Arial" panose="020B0604020202020204" pitchFamily="34" charset="0"/>
              </a:rPr>
              <a:t> population by visit</a:t>
            </a:r>
            <a:endParaRPr lang="en-IN" sz="1200"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0E94870A-0846-B503-77D5-73EBE041D9A4}"/>
              </a:ext>
            </a:extLst>
          </p:cNvPr>
          <p:cNvSpPr txBox="1"/>
          <p:nvPr/>
        </p:nvSpPr>
        <p:spPr>
          <a:xfrm>
            <a:off x="6985756" y="2762417"/>
            <a:ext cx="1834716" cy="861774"/>
          </a:xfrm>
          <a:prstGeom prst="rect">
            <a:avLst/>
          </a:prstGeom>
          <a:noFill/>
        </p:spPr>
        <p:txBody>
          <a:bodyPr wrap="square" rtlCol="0" anchor="b">
            <a:spAutoFit/>
          </a:bodyPr>
          <a:lstStyle/>
          <a:p>
            <a:pPr marL="38700" algn="ctr" defTabSz="360000">
              <a:spcBef>
                <a:spcPct val="20000"/>
              </a:spcBef>
              <a:buClr>
                <a:srgbClr val="C00000"/>
              </a:buClr>
            </a:pPr>
            <a:r>
              <a:rPr lang="en-US" sz="1000" b="1" dirty="0">
                <a:latin typeface="Arial" panose="020B0604020202020204" pitchFamily="34" charset="0"/>
              </a:rPr>
              <a:t>p≤0.001 </a:t>
            </a:r>
            <a:br>
              <a:rPr lang="en-US" sz="1000" b="1" dirty="0">
                <a:latin typeface="Arial" panose="020B0604020202020204" pitchFamily="34" charset="0"/>
              </a:rPr>
            </a:br>
            <a:r>
              <a:rPr lang="en-US" sz="1000" dirty="0">
                <a:latin typeface="Arial" panose="020B0604020202020204" pitchFamily="34" charset="0"/>
              </a:rPr>
              <a:t>for all comparisons vs placebo at Days 30 to 180 for median percent change from baseline in hsCRP</a:t>
            </a:r>
          </a:p>
        </p:txBody>
      </p:sp>
    </p:spTree>
    <p:extLst>
      <p:ext uri="{BB962C8B-B14F-4D97-AF65-F5344CB8AC3E}">
        <p14:creationId xmlns:p14="http://schemas.microsoft.com/office/powerpoint/2010/main" val="1688176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A3B1A-98A7-FF9C-58D2-2D8A79B8827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F81879D-AE38-A68E-143B-6A3109DC3BAD}"/>
              </a:ext>
            </a:extLst>
          </p:cNvPr>
          <p:cNvSpPr>
            <a:spLocks noGrp="1"/>
          </p:cNvSpPr>
          <p:nvPr>
            <p:ph type="body" sz="quarter" idx="10"/>
          </p:nvPr>
        </p:nvSpPr>
        <p:spPr/>
        <p:txBody>
          <a:bodyPr/>
          <a:lstStyle/>
          <a:p>
            <a:r>
              <a:rPr lang="en-US" dirty="0">
                <a:latin typeface="Arial" panose="020B0604020202020204" pitchFamily="34" charset="0"/>
                <a:cs typeface="Arial" panose="020B0604020202020204" pitchFamily="34" charset="0"/>
              </a:rPr>
              <a:t>Stable hsCRP levels with placebo vs consistent control with </a:t>
            </a:r>
            <a:r>
              <a:rPr lang="en-US" dirty="0" err="1">
                <a:latin typeface="Arial" panose="020B0604020202020204" pitchFamily="34" charset="0"/>
                <a:cs typeface="Arial" panose="020B0604020202020204" pitchFamily="34" charset="0"/>
              </a:rPr>
              <a:t>pacibekitug</a:t>
            </a:r>
            <a:r>
              <a:rPr lang="en-US" dirty="0">
                <a:latin typeface="Arial" panose="020B0604020202020204" pitchFamily="34" charset="0"/>
                <a:cs typeface="Arial" panose="020B0604020202020204" pitchFamily="34" charset="0"/>
              </a:rPr>
              <a:t> across dose groups</a:t>
            </a:r>
            <a:endParaRPr lang="en-IN" dirty="0">
              <a:latin typeface="Arial" panose="020B0604020202020204" pitchFamily="34" charset="0"/>
              <a:cs typeface="Arial" panose="020B0604020202020204" pitchFamily="34" charset="0"/>
            </a:endParaRPr>
          </a:p>
        </p:txBody>
      </p:sp>
      <p:sp>
        <p:nvSpPr>
          <p:cNvPr id="397" name="TextBox 396">
            <a:extLst>
              <a:ext uri="{FF2B5EF4-FFF2-40B4-BE49-F238E27FC236}">
                <a16:creationId xmlns:a16="http://schemas.microsoft.com/office/drawing/2014/main" id="{8237AEF1-AAB2-AD29-B324-994F4C24BF64}"/>
              </a:ext>
            </a:extLst>
          </p:cNvPr>
          <p:cNvSpPr txBox="1"/>
          <p:nvPr/>
        </p:nvSpPr>
        <p:spPr>
          <a:xfrm>
            <a:off x="1582386" y="4584060"/>
            <a:ext cx="6864425" cy="338554"/>
          </a:xfrm>
          <a:prstGeom prst="rect">
            <a:avLst/>
          </a:prstGeom>
          <a:noFill/>
        </p:spPr>
        <p:txBody>
          <a:bodyPr wrap="square" rtlCol="0">
            <a:spAutoFit/>
          </a:bodyPr>
          <a:lstStyle/>
          <a:p>
            <a:pPr fontAlgn="t"/>
            <a:r>
              <a:rPr lang="en-IN" sz="800" dirty="0" err="1">
                <a:latin typeface="Arial" panose="020B0604020202020204" pitchFamily="34" charset="0"/>
                <a:cs typeface="Arial" panose="020B0604020202020204" pitchFamily="34" charset="0"/>
              </a:rPr>
              <a:t>mITT</a:t>
            </a:r>
            <a:r>
              <a:rPr lang="en-IN" sz="800" dirty="0">
                <a:latin typeface="Arial" panose="020B0604020202020204" pitchFamily="34" charset="0"/>
                <a:cs typeface="Arial" panose="020B0604020202020204" pitchFamily="34" charset="0"/>
              </a:rPr>
              <a:t> population </a:t>
            </a:r>
            <a:r>
              <a:rPr lang="en-IN" sz="800" b="1" dirty="0">
                <a:latin typeface="Arial" panose="020B0604020202020204" pitchFamily="34" charset="0"/>
                <a:cs typeface="Arial" panose="020B0604020202020204" pitchFamily="34" charset="0"/>
              </a:rPr>
              <a:t>– </a:t>
            </a:r>
            <a:r>
              <a:rPr lang="en-IN" sz="800" dirty="0">
                <a:latin typeface="Arial" panose="020B0604020202020204" pitchFamily="34" charset="0"/>
                <a:cs typeface="Arial" panose="020B0604020202020204" pitchFamily="34" charset="0"/>
              </a:rPr>
              <a:t>all  randomized participants who received study intervention, had ≥1 post-baseline hsCRP assessment, </a:t>
            </a:r>
            <a:br>
              <a:rPr lang="en-IN" sz="800" dirty="0">
                <a:latin typeface="Arial" panose="020B0604020202020204" pitchFamily="34" charset="0"/>
                <a:cs typeface="Arial" panose="020B0604020202020204" pitchFamily="34" charset="0"/>
              </a:rPr>
            </a:br>
            <a:r>
              <a:rPr lang="en-IN" sz="800" dirty="0">
                <a:latin typeface="Arial" panose="020B0604020202020204" pitchFamily="34" charset="0"/>
                <a:cs typeface="Arial" panose="020B0604020202020204" pitchFamily="34" charset="0"/>
              </a:rPr>
              <a:t>baseline hsCRP ≥1.9 mg/L, and ≤1 missing hsCRP assessment through Day 90.</a:t>
            </a:r>
            <a:endParaRPr lang="en-IN" sz="800" i="0" kern="1200" dirty="0">
              <a:solidFill>
                <a:schemeClr val="tx1"/>
              </a:solidFill>
              <a:latin typeface="Arial" panose="020B0604020202020204" pitchFamily="34" charset="0"/>
              <a:cs typeface="Arial" panose="020B0604020202020204" pitchFamily="34" charset="0"/>
            </a:endParaRPr>
          </a:p>
        </p:txBody>
      </p:sp>
      <p:sp>
        <p:nvSpPr>
          <p:cNvPr id="399" name="TextBox 398">
            <a:extLst>
              <a:ext uri="{FF2B5EF4-FFF2-40B4-BE49-F238E27FC236}">
                <a16:creationId xmlns:a16="http://schemas.microsoft.com/office/drawing/2014/main" id="{F1F9EDCD-F366-3355-48F3-D8581E65AEFA}"/>
              </a:ext>
            </a:extLst>
          </p:cNvPr>
          <p:cNvSpPr txBox="1"/>
          <p:nvPr/>
        </p:nvSpPr>
        <p:spPr>
          <a:xfrm>
            <a:off x="1582386" y="4921706"/>
            <a:ext cx="6949182" cy="215444"/>
          </a:xfrm>
          <a:prstGeom prst="rect">
            <a:avLst/>
          </a:prstGeom>
          <a:noFill/>
        </p:spPr>
        <p:txBody>
          <a:bodyPr wrap="square" anchor="b">
            <a:spAutoFit/>
          </a:bodyPr>
          <a:lstStyle/>
          <a:p>
            <a:pPr>
              <a:buNone/>
            </a:pPr>
            <a:r>
              <a:rPr lang="en-GB" sz="800" dirty="0">
                <a:solidFill>
                  <a:srgbClr val="000000"/>
                </a:solidFill>
                <a:latin typeface="Arial" panose="020B0604020202020204" pitchFamily="34" charset="0"/>
                <a:ea typeface="SimSun" panose="02010600030101010101" pitchFamily="2" charset="-122"/>
              </a:rPr>
              <a:t>hsCRP, high-sensitivity C-reactive protein; </a:t>
            </a:r>
            <a:r>
              <a:rPr lang="en-GB" sz="800" dirty="0" err="1">
                <a:solidFill>
                  <a:srgbClr val="000000"/>
                </a:solidFill>
                <a:latin typeface="Arial" panose="020B0604020202020204" pitchFamily="34" charset="0"/>
                <a:ea typeface="SimSun" panose="02010600030101010101" pitchFamily="2" charset="-122"/>
              </a:rPr>
              <a:t>mITT</a:t>
            </a:r>
            <a:r>
              <a:rPr lang="en-GB" sz="800" dirty="0">
                <a:solidFill>
                  <a:srgbClr val="000000"/>
                </a:solidFill>
                <a:latin typeface="Arial" panose="020B0604020202020204" pitchFamily="34" charset="0"/>
                <a:ea typeface="SimSun" panose="02010600030101010101" pitchFamily="2" charset="-122"/>
              </a:rPr>
              <a:t>, modified intent-to-treat; Q30D, every 30 days; Q90D, every 90 days </a:t>
            </a:r>
            <a:endParaRPr lang="en-IN" sz="800" dirty="0">
              <a:solidFill>
                <a:srgbClr val="000000"/>
              </a:solidFill>
              <a:latin typeface="Arial" panose="020B0604020202020204" pitchFamily="34" charset="0"/>
              <a:ea typeface="SimSun" panose="02010600030101010101" pitchFamily="2" charset="-122"/>
            </a:endParaRPr>
          </a:p>
        </p:txBody>
      </p:sp>
      <p:grpSp>
        <p:nvGrpSpPr>
          <p:cNvPr id="408" name="Group 407">
            <a:extLst>
              <a:ext uri="{FF2B5EF4-FFF2-40B4-BE49-F238E27FC236}">
                <a16:creationId xmlns:a16="http://schemas.microsoft.com/office/drawing/2014/main" id="{BB3126BC-E79F-F990-482C-755103D87F4E}"/>
              </a:ext>
            </a:extLst>
          </p:cNvPr>
          <p:cNvGrpSpPr/>
          <p:nvPr/>
        </p:nvGrpSpPr>
        <p:grpSpPr>
          <a:xfrm>
            <a:off x="7773827" y="1014327"/>
            <a:ext cx="1235600" cy="860104"/>
            <a:chOff x="5352357" y="2763414"/>
            <a:chExt cx="1235600" cy="860104"/>
          </a:xfrm>
        </p:grpSpPr>
        <p:grpSp>
          <p:nvGrpSpPr>
            <p:cNvPr id="407" name="Group 406">
              <a:extLst>
                <a:ext uri="{FF2B5EF4-FFF2-40B4-BE49-F238E27FC236}">
                  <a16:creationId xmlns:a16="http://schemas.microsoft.com/office/drawing/2014/main" id="{D4E584B0-4513-B0D0-6A96-CC3588005EF8}"/>
                </a:ext>
              </a:extLst>
            </p:cNvPr>
            <p:cNvGrpSpPr/>
            <p:nvPr/>
          </p:nvGrpSpPr>
          <p:grpSpPr>
            <a:xfrm>
              <a:off x="5352357" y="2763414"/>
              <a:ext cx="1235600" cy="654332"/>
              <a:chOff x="5352357" y="2763414"/>
              <a:chExt cx="1235600" cy="654332"/>
            </a:xfrm>
          </p:grpSpPr>
          <p:grpSp>
            <p:nvGrpSpPr>
              <p:cNvPr id="1171" name="Group 1170">
                <a:extLst>
                  <a:ext uri="{FF2B5EF4-FFF2-40B4-BE49-F238E27FC236}">
                    <a16:creationId xmlns:a16="http://schemas.microsoft.com/office/drawing/2014/main" id="{43F305F4-C12C-4525-138F-D182B96B5784}"/>
                  </a:ext>
                </a:extLst>
              </p:cNvPr>
              <p:cNvGrpSpPr/>
              <p:nvPr/>
            </p:nvGrpSpPr>
            <p:grpSpPr>
              <a:xfrm>
                <a:off x="5352357" y="2763414"/>
                <a:ext cx="972708" cy="246221"/>
                <a:chOff x="2648816" y="1131058"/>
                <a:chExt cx="972708" cy="246221"/>
              </a:xfrm>
            </p:grpSpPr>
            <p:grpSp>
              <p:nvGrpSpPr>
                <p:cNvPr id="1187" name="Group 1186">
                  <a:extLst>
                    <a:ext uri="{FF2B5EF4-FFF2-40B4-BE49-F238E27FC236}">
                      <a16:creationId xmlns:a16="http://schemas.microsoft.com/office/drawing/2014/main" id="{2E53ACF7-1C6A-46E4-0215-52B06BB0BB8B}"/>
                    </a:ext>
                  </a:extLst>
                </p:cNvPr>
                <p:cNvGrpSpPr/>
                <p:nvPr/>
              </p:nvGrpSpPr>
              <p:grpSpPr>
                <a:xfrm>
                  <a:off x="2648816" y="1256561"/>
                  <a:ext cx="360040" cy="49183"/>
                  <a:chOff x="2648816" y="1256561"/>
                  <a:chExt cx="360040" cy="49183"/>
                </a:xfrm>
              </p:grpSpPr>
              <p:cxnSp>
                <p:nvCxnSpPr>
                  <p:cNvPr id="1189" name="Straight Connector 1188">
                    <a:extLst>
                      <a:ext uri="{FF2B5EF4-FFF2-40B4-BE49-F238E27FC236}">
                        <a16:creationId xmlns:a16="http://schemas.microsoft.com/office/drawing/2014/main" id="{A3FD65E4-48FD-6F1E-3DD2-4BC509CD3589}"/>
                      </a:ext>
                    </a:extLst>
                  </p:cNvPr>
                  <p:cNvCxnSpPr/>
                  <p:nvPr/>
                </p:nvCxnSpPr>
                <p:spPr>
                  <a:xfrm>
                    <a:off x="2648816" y="1275606"/>
                    <a:ext cx="360040"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1190" name="Oval 1189">
                    <a:extLst>
                      <a:ext uri="{FF2B5EF4-FFF2-40B4-BE49-F238E27FC236}">
                        <a16:creationId xmlns:a16="http://schemas.microsoft.com/office/drawing/2014/main" id="{1E291D7C-EBDB-A544-E264-3235F34B8A85}"/>
                      </a:ext>
                    </a:extLst>
                  </p:cNvPr>
                  <p:cNvSpPr/>
                  <p:nvPr/>
                </p:nvSpPr>
                <p:spPr>
                  <a:xfrm>
                    <a:off x="2806480" y="1256561"/>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1188" name="TextBox 1187">
                  <a:extLst>
                    <a:ext uri="{FF2B5EF4-FFF2-40B4-BE49-F238E27FC236}">
                      <a16:creationId xmlns:a16="http://schemas.microsoft.com/office/drawing/2014/main" id="{D0883A7D-66D4-6502-1ACB-AA725608B6E5}"/>
                    </a:ext>
                  </a:extLst>
                </p:cNvPr>
                <p:cNvSpPr txBox="1"/>
                <p:nvPr/>
              </p:nvSpPr>
              <p:spPr>
                <a:xfrm>
                  <a:off x="2937682" y="1131058"/>
                  <a:ext cx="683842"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i="0" kern="1200" dirty="0">
                      <a:solidFill>
                        <a:schemeClr val="tx1"/>
                      </a:solidFill>
                      <a:latin typeface="Arial" panose="020B0604020202020204" pitchFamily="34" charset="0"/>
                      <a:cs typeface="Arial" panose="020B0604020202020204" pitchFamily="34" charset="0"/>
                    </a:rPr>
                    <a:t>Placebo</a:t>
                  </a:r>
                  <a:endParaRPr lang="en-IN" sz="1000" i="0" kern="1200" dirty="0">
                    <a:solidFill>
                      <a:schemeClr val="tx1"/>
                    </a:solidFill>
                    <a:latin typeface="Arial" panose="020B0604020202020204" pitchFamily="34" charset="0"/>
                    <a:cs typeface="Arial" panose="020B0604020202020204" pitchFamily="34" charset="0"/>
                  </a:endParaRPr>
                </a:p>
              </p:txBody>
            </p:sp>
          </p:grpSp>
          <p:grpSp>
            <p:nvGrpSpPr>
              <p:cNvPr id="1172" name="Group 1171">
                <a:extLst>
                  <a:ext uri="{FF2B5EF4-FFF2-40B4-BE49-F238E27FC236}">
                    <a16:creationId xmlns:a16="http://schemas.microsoft.com/office/drawing/2014/main" id="{034F3D5B-3E9E-DB93-1602-9278AA9B4C0C}"/>
                  </a:ext>
                </a:extLst>
              </p:cNvPr>
              <p:cNvGrpSpPr/>
              <p:nvPr/>
            </p:nvGrpSpPr>
            <p:grpSpPr>
              <a:xfrm>
                <a:off x="5352357" y="2965406"/>
                <a:ext cx="1235600" cy="246221"/>
                <a:chOff x="2648816" y="1131058"/>
                <a:chExt cx="1235600" cy="246221"/>
              </a:xfrm>
            </p:grpSpPr>
            <p:grpSp>
              <p:nvGrpSpPr>
                <p:cNvPr id="1183" name="Group 1182">
                  <a:extLst>
                    <a:ext uri="{FF2B5EF4-FFF2-40B4-BE49-F238E27FC236}">
                      <a16:creationId xmlns:a16="http://schemas.microsoft.com/office/drawing/2014/main" id="{F4A5A386-F596-2DF0-EE62-01391681E7E4}"/>
                    </a:ext>
                  </a:extLst>
                </p:cNvPr>
                <p:cNvGrpSpPr/>
                <p:nvPr/>
              </p:nvGrpSpPr>
              <p:grpSpPr>
                <a:xfrm>
                  <a:off x="2648816" y="1256561"/>
                  <a:ext cx="360040" cy="49183"/>
                  <a:chOff x="2648816" y="1256561"/>
                  <a:chExt cx="360040" cy="49183"/>
                </a:xfrm>
              </p:grpSpPr>
              <p:cxnSp>
                <p:nvCxnSpPr>
                  <p:cNvPr id="1185" name="Straight Connector 1184">
                    <a:extLst>
                      <a:ext uri="{FF2B5EF4-FFF2-40B4-BE49-F238E27FC236}">
                        <a16:creationId xmlns:a16="http://schemas.microsoft.com/office/drawing/2014/main" id="{9C780049-7729-EBF1-FFC0-CC1F7BF0811B}"/>
                      </a:ext>
                    </a:extLst>
                  </p:cNvPr>
                  <p:cNvCxnSpPr/>
                  <p:nvPr/>
                </p:nvCxnSpPr>
                <p:spPr>
                  <a:xfrm>
                    <a:off x="2648816" y="1275606"/>
                    <a:ext cx="360040" cy="0"/>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sp>
                <p:nvSpPr>
                  <p:cNvPr id="1186" name="Oval 1185">
                    <a:extLst>
                      <a:ext uri="{FF2B5EF4-FFF2-40B4-BE49-F238E27FC236}">
                        <a16:creationId xmlns:a16="http://schemas.microsoft.com/office/drawing/2014/main" id="{4A1DE5E4-2644-C66A-1572-4CCC14E14318}"/>
                      </a:ext>
                    </a:extLst>
                  </p:cNvPr>
                  <p:cNvSpPr/>
                  <p:nvPr/>
                </p:nvSpPr>
                <p:spPr>
                  <a:xfrm>
                    <a:off x="2806480" y="1256561"/>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1184" name="TextBox 1183">
                  <a:extLst>
                    <a:ext uri="{FF2B5EF4-FFF2-40B4-BE49-F238E27FC236}">
                      <a16:creationId xmlns:a16="http://schemas.microsoft.com/office/drawing/2014/main" id="{83BC25C2-58D3-B3E5-34DD-A65934A0375F}"/>
                    </a:ext>
                  </a:extLst>
                </p:cNvPr>
                <p:cNvSpPr txBox="1"/>
                <p:nvPr/>
              </p:nvSpPr>
              <p:spPr>
                <a:xfrm>
                  <a:off x="2937682" y="1131058"/>
                  <a:ext cx="946734"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i="0" kern="1200" dirty="0">
                      <a:solidFill>
                        <a:schemeClr val="tx1"/>
                      </a:solidFill>
                      <a:latin typeface="Arial" panose="020B0604020202020204" pitchFamily="34" charset="0"/>
                      <a:cs typeface="Arial" panose="020B0604020202020204" pitchFamily="34" charset="0"/>
                    </a:rPr>
                    <a:t>25 mg Q90D</a:t>
                  </a:r>
                  <a:endParaRPr lang="en-IN" sz="1000" i="0" kern="1200" dirty="0">
                    <a:solidFill>
                      <a:schemeClr val="tx1"/>
                    </a:solidFill>
                    <a:latin typeface="Arial" panose="020B0604020202020204" pitchFamily="34" charset="0"/>
                    <a:cs typeface="Arial" panose="020B0604020202020204" pitchFamily="34" charset="0"/>
                  </a:endParaRPr>
                </a:p>
              </p:txBody>
            </p:sp>
          </p:grpSp>
          <p:grpSp>
            <p:nvGrpSpPr>
              <p:cNvPr id="1173" name="Group 1172">
                <a:extLst>
                  <a:ext uri="{FF2B5EF4-FFF2-40B4-BE49-F238E27FC236}">
                    <a16:creationId xmlns:a16="http://schemas.microsoft.com/office/drawing/2014/main" id="{1EF06A2D-B42F-0B45-2EFA-852D1EC40C57}"/>
                  </a:ext>
                </a:extLst>
              </p:cNvPr>
              <p:cNvGrpSpPr/>
              <p:nvPr/>
            </p:nvGrpSpPr>
            <p:grpSpPr>
              <a:xfrm>
                <a:off x="5352357" y="3171525"/>
                <a:ext cx="1235600" cy="246221"/>
                <a:chOff x="2648816" y="1131058"/>
                <a:chExt cx="1235600" cy="246221"/>
              </a:xfrm>
            </p:grpSpPr>
            <p:grpSp>
              <p:nvGrpSpPr>
                <p:cNvPr id="1179" name="Group 1178">
                  <a:extLst>
                    <a:ext uri="{FF2B5EF4-FFF2-40B4-BE49-F238E27FC236}">
                      <a16:creationId xmlns:a16="http://schemas.microsoft.com/office/drawing/2014/main" id="{0BFBD0BE-841A-A50E-4C04-7CF4FE91A2AA}"/>
                    </a:ext>
                  </a:extLst>
                </p:cNvPr>
                <p:cNvGrpSpPr/>
                <p:nvPr/>
              </p:nvGrpSpPr>
              <p:grpSpPr>
                <a:xfrm>
                  <a:off x="2648816" y="1249788"/>
                  <a:ext cx="360040" cy="49183"/>
                  <a:chOff x="2648816" y="1249788"/>
                  <a:chExt cx="360040" cy="49183"/>
                </a:xfrm>
              </p:grpSpPr>
              <p:cxnSp>
                <p:nvCxnSpPr>
                  <p:cNvPr id="1181" name="Straight Connector 1180">
                    <a:extLst>
                      <a:ext uri="{FF2B5EF4-FFF2-40B4-BE49-F238E27FC236}">
                        <a16:creationId xmlns:a16="http://schemas.microsoft.com/office/drawing/2014/main" id="{90884EBD-9D36-2BF4-C8DD-CA1D8262B805}"/>
                      </a:ext>
                    </a:extLst>
                  </p:cNvPr>
                  <p:cNvCxnSpPr/>
                  <p:nvPr/>
                </p:nvCxnSpPr>
                <p:spPr>
                  <a:xfrm>
                    <a:off x="2648816" y="1275606"/>
                    <a:ext cx="360040" cy="0"/>
                  </a:xfrm>
                  <a:prstGeom prst="line">
                    <a:avLst/>
                  </a:prstGeom>
                  <a:solidFill>
                    <a:srgbClr val="1A3D68"/>
                  </a:solidFill>
                  <a:ln w="19050">
                    <a:solidFill>
                      <a:srgbClr val="1A3D68"/>
                    </a:solidFill>
                  </a:ln>
                </p:spPr>
                <p:style>
                  <a:lnRef idx="1">
                    <a:schemeClr val="accent1"/>
                  </a:lnRef>
                  <a:fillRef idx="0">
                    <a:schemeClr val="accent1"/>
                  </a:fillRef>
                  <a:effectRef idx="0">
                    <a:schemeClr val="accent1"/>
                  </a:effectRef>
                  <a:fontRef idx="minor">
                    <a:schemeClr val="tx1"/>
                  </a:fontRef>
                </p:style>
              </p:cxnSp>
              <p:sp>
                <p:nvSpPr>
                  <p:cNvPr id="1182" name="Oval 1181">
                    <a:extLst>
                      <a:ext uri="{FF2B5EF4-FFF2-40B4-BE49-F238E27FC236}">
                        <a16:creationId xmlns:a16="http://schemas.microsoft.com/office/drawing/2014/main" id="{E92B0903-051A-9699-1AD1-0027581B4DAE}"/>
                      </a:ext>
                    </a:extLst>
                  </p:cNvPr>
                  <p:cNvSpPr/>
                  <p:nvPr/>
                </p:nvSpPr>
                <p:spPr>
                  <a:xfrm>
                    <a:off x="2806480" y="1249788"/>
                    <a:ext cx="44712" cy="49183"/>
                  </a:xfrm>
                  <a:prstGeom prst="ellipse">
                    <a:avLst/>
                  </a:prstGeom>
                  <a:solidFill>
                    <a:srgbClr val="1A3D68"/>
                  </a:solid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1180" name="TextBox 1179">
                  <a:extLst>
                    <a:ext uri="{FF2B5EF4-FFF2-40B4-BE49-F238E27FC236}">
                      <a16:creationId xmlns:a16="http://schemas.microsoft.com/office/drawing/2014/main" id="{25A35950-C731-7A6A-453F-BB4E72AB673E}"/>
                    </a:ext>
                  </a:extLst>
                </p:cNvPr>
                <p:cNvSpPr txBox="1"/>
                <p:nvPr/>
              </p:nvSpPr>
              <p:spPr>
                <a:xfrm>
                  <a:off x="2937682" y="1131058"/>
                  <a:ext cx="946734"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i="0" kern="1200" dirty="0">
                      <a:solidFill>
                        <a:schemeClr val="tx1"/>
                      </a:solidFill>
                      <a:latin typeface="Arial" panose="020B0604020202020204" pitchFamily="34" charset="0"/>
                      <a:cs typeface="Arial" panose="020B0604020202020204" pitchFamily="34" charset="0"/>
                    </a:rPr>
                    <a:t>50 mg Q90D</a:t>
                  </a:r>
                  <a:endParaRPr lang="en-IN" sz="1000" i="0" kern="1200" dirty="0">
                    <a:solidFill>
                      <a:schemeClr val="tx1"/>
                    </a:solidFill>
                    <a:latin typeface="Arial" panose="020B0604020202020204" pitchFamily="34" charset="0"/>
                    <a:cs typeface="Arial" panose="020B0604020202020204" pitchFamily="34" charset="0"/>
                  </a:endParaRPr>
                </a:p>
              </p:txBody>
            </p:sp>
          </p:grpSp>
        </p:grpSp>
        <p:grpSp>
          <p:nvGrpSpPr>
            <p:cNvPr id="1174" name="Group 1173">
              <a:extLst>
                <a:ext uri="{FF2B5EF4-FFF2-40B4-BE49-F238E27FC236}">
                  <a16:creationId xmlns:a16="http://schemas.microsoft.com/office/drawing/2014/main" id="{7A9D3DE4-2EBC-D72A-C5A8-B7EC02D81F5F}"/>
                </a:ext>
              </a:extLst>
            </p:cNvPr>
            <p:cNvGrpSpPr/>
            <p:nvPr/>
          </p:nvGrpSpPr>
          <p:grpSpPr>
            <a:xfrm>
              <a:off x="5352357" y="3377297"/>
              <a:ext cx="1235600" cy="246221"/>
              <a:chOff x="2648816" y="1131058"/>
              <a:chExt cx="1235600" cy="246221"/>
            </a:xfrm>
          </p:grpSpPr>
          <p:grpSp>
            <p:nvGrpSpPr>
              <p:cNvPr id="1175" name="Group 1174">
                <a:extLst>
                  <a:ext uri="{FF2B5EF4-FFF2-40B4-BE49-F238E27FC236}">
                    <a16:creationId xmlns:a16="http://schemas.microsoft.com/office/drawing/2014/main" id="{2AB6314D-44A0-1511-A669-8C4A1E887793}"/>
                  </a:ext>
                </a:extLst>
              </p:cNvPr>
              <p:cNvGrpSpPr/>
              <p:nvPr/>
            </p:nvGrpSpPr>
            <p:grpSpPr>
              <a:xfrm>
                <a:off x="2648816" y="1256561"/>
                <a:ext cx="360040" cy="49183"/>
                <a:chOff x="2648816" y="1256561"/>
                <a:chExt cx="360040" cy="49183"/>
              </a:xfrm>
            </p:grpSpPr>
            <p:cxnSp>
              <p:nvCxnSpPr>
                <p:cNvPr id="1177" name="Straight Connector 1176">
                  <a:extLst>
                    <a:ext uri="{FF2B5EF4-FFF2-40B4-BE49-F238E27FC236}">
                      <a16:creationId xmlns:a16="http://schemas.microsoft.com/office/drawing/2014/main" id="{585CD8B7-7626-5511-248B-C1596FB05080}"/>
                    </a:ext>
                  </a:extLst>
                </p:cNvPr>
                <p:cNvCxnSpPr/>
                <p:nvPr/>
              </p:nvCxnSpPr>
              <p:spPr>
                <a:xfrm>
                  <a:off x="2648816" y="1275606"/>
                  <a:ext cx="360040" cy="0"/>
                </a:xfrm>
                <a:prstGeom prst="line">
                  <a:avLst/>
                </a:prstGeom>
                <a:solidFill>
                  <a:srgbClr val="F68E98"/>
                </a:solidFill>
                <a:ln w="19050">
                  <a:solidFill>
                    <a:srgbClr val="F68E98"/>
                  </a:solidFill>
                </a:ln>
              </p:spPr>
              <p:style>
                <a:lnRef idx="1">
                  <a:schemeClr val="accent1"/>
                </a:lnRef>
                <a:fillRef idx="0">
                  <a:schemeClr val="accent1"/>
                </a:fillRef>
                <a:effectRef idx="0">
                  <a:schemeClr val="accent1"/>
                </a:effectRef>
                <a:fontRef idx="minor">
                  <a:schemeClr val="tx1"/>
                </a:fontRef>
              </p:style>
            </p:cxnSp>
            <p:sp>
              <p:nvSpPr>
                <p:cNvPr id="1178" name="Oval 1177">
                  <a:extLst>
                    <a:ext uri="{FF2B5EF4-FFF2-40B4-BE49-F238E27FC236}">
                      <a16:creationId xmlns:a16="http://schemas.microsoft.com/office/drawing/2014/main" id="{B76BFF80-0E20-D559-5EA8-673B1C8DA438}"/>
                    </a:ext>
                  </a:extLst>
                </p:cNvPr>
                <p:cNvSpPr/>
                <p:nvPr/>
              </p:nvSpPr>
              <p:spPr>
                <a:xfrm>
                  <a:off x="2806480" y="1256561"/>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1176" name="TextBox 1175">
                <a:extLst>
                  <a:ext uri="{FF2B5EF4-FFF2-40B4-BE49-F238E27FC236}">
                    <a16:creationId xmlns:a16="http://schemas.microsoft.com/office/drawing/2014/main" id="{015C8619-C6D9-7F19-6BBB-F206C1C6DFF8}"/>
                  </a:ext>
                </a:extLst>
              </p:cNvPr>
              <p:cNvSpPr txBox="1"/>
              <p:nvPr/>
            </p:nvSpPr>
            <p:spPr>
              <a:xfrm>
                <a:off x="2937682" y="1131058"/>
                <a:ext cx="946734"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dirty="0">
                    <a:latin typeface="Arial" panose="020B0604020202020204" pitchFamily="34" charset="0"/>
                    <a:cs typeface="Arial" panose="020B0604020202020204" pitchFamily="34" charset="0"/>
                  </a:rPr>
                  <a:t>15</a:t>
                </a:r>
                <a:r>
                  <a:rPr lang="en-US" sz="1000" i="0" kern="1200" dirty="0">
                    <a:solidFill>
                      <a:schemeClr val="tx1"/>
                    </a:solidFill>
                    <a:latin typeface="Arial" panose="020B0604020202020204" pitchFamily="34" charset="0"/>
                    <a:cs typeface="Arial" panose="020B0604020202020204" pitchFamily="34" charset="0"/>
                  </a:rPr>
                  <a:t> mg Q30D</a:t>
                </a:r>
                <a:endParaRPr lang="en-IN" sz="1000" i="0" kern="1200" dirty="0">
                  <a:solidFill>
                    <a:schemeClr val="tx1"/>
                  </a:solidFill>
                  <a:latin typeface="Arial" panose="020B0604020202020204" pitchFamily="34" charset="0"/>
                  <a:cs typeface="Arial" panose="020B0604020202020204" pitchFamily="34" charset="0"/>
                </a:endParaRPr>
              </a:p>
            </p:txBody>
          </p:sp>
        </p:grpSp>
      </p:grpSp>
      <p:sp>
        <p:nvSpPr>
          <p:cNvPr id="4" name="Rectangle: Rounded Corners 3">
            <a:extLst>
              <a:ext uri="{FF2B5EF4-FFF2-40B4-BE49-F238E27FC236}">
                <a16:creationId xmlns:a16="http://schemas.microsoft.com/office/drawing/2014/main" id="{4C7A77CF-46CA-8EF4-4EA5-BF0B3ECE0E6D}"/>
              </a:ext>
            </a:extLst>
          </p:cNvPr>
          <p:cNvSpPr/>
          <p:nvPr/>
        </p:nvSpPr>
        <p:spPr>
          <a:xfrm>
            <a:off x="7668344" y="987574"/>
            <a:ext cx="1323440" cy="976222"/>
          </a:xfrm>
          <a:prstGeom prst="roundRect">
            <a:avLst>
              <a:gd name="adj" fmla="val 6320"/>
            </a:avLst>
          </a:prstGeom>
          <a:noFill/>
          <a:ln>
            <a:solidFill>
              <a:srgbClr val="FAFAFA"/>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grpSp>
        <p:nvGrpSpPr>
          <p:cNvPr id="10" name="Group 9">
            <a:extLst>
              <a:ext uri="{FF2B5EF4-FFF2-40B4-BE49-F238E27FC236}">
                <a16:creationId xmlns:a16="http://schemas.microsoft.com/office/drawing/2014/main" id="{AC31FF49-3546-A8A9-6EBF-6400DAC2CA67}"/>
              </a:ext>
            </a:extLst>
          </p:cNvPr>
          <p:cNvGrpSpPr/>
          <p:nvPr/>
        </p:nvGrpSpPr>
        <p:grpSpPr>
          <a:xfrm>
            <a:off x="1030683" y="1460982"/>
            <a:ext cx="6061597" cy="2943019"/>
            <a:chOff x="1030683" y="1460982"/>
            <a:chExt cx="6061597" cy="2943019"/>
          </a:xfrm>
        </p:grpSpPr>
        <p:sp>
          <p:nvSpPr>
            <p:cNvPr id="11" name="Oval 10">
              <a:extLst>
                <a:ext uri="{FF2B5EF4-FFF2-40B4-BE49-F238E27FC236}">
                  <a16:creationId xmlns:a16="http://schemas.microsoft.com/office/drawing/2014/main" id="{A110E2DD-2457-E26A-C9C0-4B93CAB41E79}"/>
                </a:ext>
              </a:extLst>
            </p:cNvPr>
            <p:cNvSpPr/>
            <p:nvPr/>
          </p:nvSpPr>
          <p:spPr>
            <a:xfrm>
              <a:off x="1896632" y="2144866"/>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2" name="Oval 11">
              <a:extLst>
                <a:ext uri="{FF2B5EF4-FFF2-40B4-BE49-F238E27FC236}">
                  <a16:creationId xmlns:a16="http://schemas.microsoft.com/office/drawing/2014/main" id="{05F6303F-A85C-3B03-E8DE-5E8CFB2C6C77}"/>
                </a:ext>
              </a:extLst>
            </p:cNvPr>
            <p:cNvSpPr/>
            <p:nvPr/>
          </p:nvSpPr>
          <p:spPr>
            <a:xfrm>
              <a:off x="2297148" y="2241584"/>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3" name="Oval 12">
              <a:extLst>
                <a:ext uri="{FF2B5EF4-FFF2-40B4-BE49-F238E27FC236}">
                  <a16:creationId xmlns:a16="http://schemas.microsoft.com/office/drawing/2014/main" id="{AF4785FC-C114-91E7-EC21-B3523FFA166F}"/>
                </a:ext>
              </a:extLst>
            </p:cNvPr>
            <p:cNvSpPr/>
            <p:nvPr/>
          </p:nvSpPr>
          <p:spPr>
            <a:xfrm>
              <a:off x="2690861" y="2232640"/>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4" name="Oval 13">
              <a:extLst>
                <a:ext uri="{FF2B5EF4-FFF2-40B4-BE49-F238E27FC236}">
                  <a16:creationId xmlns:a16="http://schemas.microsoft.com/office/drawing/2014/main" id="{1116D2D7-0D31-19AC-6A65-F18450816D44}"/>
                </a:ext>
              </a:extLst>
            </p:cNvPr>
            <p:cNvSpPr/>
            <p:nvPr/>
          </p:nvSpPr>
          <p:spPr>
            <a:xfrm>
              <a:off x="3090316" y="2201108"/>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 name="Oval 14">
              <a:extLst>
                <a:ext uri="{FF2B5EF4-FFF2-40B4-BE49-F238E27FC236}">
                  <a16:creationId xmlns:a16="http://schemas.microsoft.com/office/drawing/2014/main" id="{7D3C17A3-C739-3294-2EFC-798790BFEE93}"/>
                </a:ext>
              </a:extLst>
            </p:cNvPr>
            <p:cNvSpPr/>
            <p:nvPr/>
          </p:nvSpPr>
          <p:spPr>
            <a:xfrm>
              <a:off x="3488691" y="2232640"/>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 name="Oval 15">
              <a:extLst>
                <a:ext uri="{FF2B5EF4-FFF2-40B4-BE49-F238E27FC236}">
                  <a16:creationId xmlns:a16="http://schemas.microsoft.com/office/drawing/2014/main" id="{02AD9A7D-7713-6EFD-5FF9-B6BC5B5D0820}"/>
                </a:ext>
              </a:extLst>
            </p:cNvPr>
            <p:cNvSpPr/>
            <p:nvPr/>
          </p:nvSpPr>
          <p:spPr>
            <a:xfrm>
              <a:off x="3874521" y="2193225"/>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7" name="Oval 16">
              <a:extLst>
                <a:ext uri="{FF2B5EF4-FFF2-40B4-BE49-F238E27FC236}">
                  <a16:creationId xmlns:a16="http://schemas.microsoft.com/office/drawing/2014/main" id="{926BB69E-508A-364B-2831-6C37AB803F99}"/>
                </a:ext>
              </a:extLst>
            </p:cNvPr>
            <p:cNvSpPr/>
            <p:nvPr/>
          </p:nvSpPr>
          <p:spPr>
            <a:xfrm>
              <a:off x="4275037" y="2227380"/>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8" name="Oval 17">
              <a:extLst>
                <a:ext uri="{FF2B5EF4-FFF2-40B4-BE49-F238E27FC236}">
                  <a16:creationId xmlns:a16="http://schemas.microsoft.com/office/drawing/2014/main" id="{75547A4E-E3B5-23C5-C67A-D5C93DAAAB2B}"/>
                </a:ext>
              </a:extLst>
            </p:cNvPr>
            <p:cNvSpPr/>
            <p:nvPr/>
          </p:nvSpPr>
          <p:spPr>
            <a:xfrm>
              <a:off x="5072867" y="2176398"/>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9" name="Oval 18">
              <a:extLst>
                <a:ext uri="{FF2B5EF4-FFF2-40B4-BE49-F238E27FC236}">
                  <a16:creationId xmlns:a16="http://schemas.microsoft.com/office/drawing/2014/main" id="{A0E31815-CDD7-C447-E0FA-E41A2395395D}"/>
                </a:ext>
              </a:extLst>
            </p:cNvPr>
            <p:cNvSpPr/>
            <p:nvPr/>
          </p:nvSpPr>
          <p:spPr>
            <a:xfrm>
              <a:off x="5859213" y="2218436"/>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0" name="Oval 19">
              <a:extLst>
                <a:ext uri="{FF2B5EF4-FFF2-40B4-BE49-F238E27FC236}">
                  <a16:creationId xmlns:a16="http://schemas.microsoft.com/office/drawing/2014/main" id="{C3A51334-E855-8F5B-6A41-06130EB60874}"/>
                </a:ext>
              </a:extLst>
            </p:cNvPr>
            <p:cNvSpPr/>
            <p:nvPr/>
          </p:nvSpPr>
          <p:spPr>
            <a:xfrm>
              <a:off x="6721168" y="2177459"/>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grpSp>
          <p:nvGrpSpPr>
            <p:cNvPr id="21" name="Group 20">
              <a:extLst>
                <a:ext uri="{FF2B5EF4-FFF2-40B4-BE49-F238E27FC236}">
                  <a16:creationId xmlns:a16="http://schemas.microsoft.com/office/drawing/2014/main" id="{66294836-DA87-BF1C-B1BC-5C31EE1DB42A}"/>
                </a:ext>
              </a:extLst>
            </p:cNvPr>
            <p:cNvGrpSpPr/>
            <p:nvPr/>
          </p:nvGrpSpPr>
          <p:grpSpPr>
            <a:xfrm>
              <a:off x="1691680" y="1460982"/>
              <a:ext cx="5400600" cy="2160000"/>
              <a:chOff x="1683797" y="1460098"/>
              <a:chExt cx="5400600" cy="2160000"/>
            </a:xfrm>
          </p:grpSpPr>
          <p:cxnSp>
            <p:nvCxnSpPr>
              <p:cNvPr id="1742" name="Straight Connector 1741">
                <a:extLst>
                  <a:ext uri="{FF2B5EF4-FFF2-40B4-BE49-F238E27FC236}">
                    <a16:creationId xmlns:a16="http://schemas.microsoft.com/office/drawing/2014/main" id="{60EB7FF2-C16B-574D-2E46-C06B82014FB4}"/>
                  </a:ext>
                </a:extLst>
              </p:cNvPr>
              <p:cNvCxnSpPr/>
              <p:nvPr/>
            </p:nvCxnSpPr>
            <p:spPr>
              <a:xfrm>
                <a:off x="1691680" y="1460098"/>
                <a:ext cx="0" cy="216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3" name="Straight Connector 1742">
                <a:extLst>
                  <a:ext uri="{FF2B5EF4-FFF2-40B4-BE49-F238E27FC236}">
                    <a16:creationId xmlns:a16="http://schemas.microsoft.com/office/drawing/2014/main" id="{EB9966EC-8426-0C1F-BC03-1DBDD8BB2E9D}"/>
                  </a:ext>
                </a:extLst>
              </p:cNvPr>
              <p:cNvCxnSpPr/>
              <p:nvPr/>
            </p:nvCxnSpPr>
            <p:spPr>
              <a:xfrm>
                <a:off x="1683797" y="3620098"/>
                <a:ext cx="5400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2" name="Straight Connector 21">
              <a:extLst>
                <a:ext uri="{FF2B5EF4-FFF2-40B4-BE49-F238E27FC236}">
                  <a16:creationId xmlns:a16="http://schemas.microsoft.com/office/drawing/2014/main" id="{BD1DE700-E084-9D42-1AD3-FB104DEF9462}"/>
                </a:ext>
              </a:extLst>
            </p:cNvPr>
            <p:cNvCxnSpPr>
              <a:cxnSpLocks/>
            </p:cNvCxnSpPr>
            <p:nvPr/>
          </p:nvCxnSpPr>
          <p:spPr>
            <a:xfrm>
              <a:off x="1635960" y="1526415"/>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10E90FBD-3487-4861-0C89-BB97039AD5C7}"/>
                </a:ext>
              </a:extLst>
            </p:cNvPr>
            <p:cNvGrpSpPr/>
            <p:nvPr/>
          </p:nvGrpSpPr>
          <p:grpSpPr>
            <a:xfrm>
              <a:off x="1599771" y="1787545"/>
              <a:ext cx="95465" cy="612947"/>
              <a:chOff x="1599771" y="1787545"/>
              <a:chExt cx="95465" cy="612947"/>
            </a:xfrm>
          </p:grpSpPr>
          <p:cxnSp>
            <p:nvCxnSpPr>
              <p:cNvPr id="1733" name="Straight Connector 1732">
                <a:extLst>
                  <a:ext uri="{FF2B5EF4-FFF2-40B4-BE49-F238E27FC236}">
                    <a16:creationId xmlns:a16="http://schemas.microsoft.com/office/drawing/2014/main" id="{0CF94535-2295-B2C3-C189-1EBCED1394B8}"/>
                  </a:ext>
                </a:extLst>
              </p:cNvPr>
              <p:cNvCxnSpPr>
                <a:cxnSpLocks/>
              </p:cNvCxnSpPr>
              <p:nvPr/>
            </p:nvCxnSpPr>
            <p:spPr>
              <a:xfrm>
                <a:off x="1599771" y="1787545"/>
                <a:ext cx="954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4" name="Straight Connector 1733">
                <a:extLst>
                  <a:ext uri="{FF2B5EF4-FFF2-40B4-BE49-F238E27FC236}">
                    <a16:creationId xmlns:a16="http://schemas.microsoft.com/office/drawing/2014/main" id="{45DE5E77-EB6F-2A80-2B77-7FC2CFC00D93}"/>
                  </a:ext>
                </a:extLst>
              </p:cNvPr>
              <p:cNvCxnSpPr>
                <a:cxnSpLocks/>
              </p:cNvCxnSpPr>
              <p:nvPr/>
            </p:nvCxnSpPr>
            <p:spPr>
              <a:xfrm>
                <a:off x="1635960" y="1829665"/>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5" name="Straight Connector 1734">
                <a:extLst>
                  <a:ext uri="{FF2B5EF4-FFF2-40B4-BE49-F238E27FC236}">
                    <a16:creationId xmlns:a16="http://schemas.microsoft.com/office/drawing/2014/main" id="{CAD0EAA9-B91B-592D-136A-EB36287641E3}"/>
                  </a:ext>
                </a:extLst>
              </p:cNvPr>
              <p:cNvCxnSpPr>
                <a:cxnSpLocks/>
              </p:cNvCxnSpPr>
              <p:nvPr/>
            </p:nvCxnSpPr>
            <p:spPr>
              <a:xfrm>
                <a:off x="1635960" y="1876120"/>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6" name="Straight Connector 1735">
                <a:extLst>
                  <a:ext uri="{FF2B5EF4-FFF2-40B4-BE49-F238E27FC236}">
                    <a16:creationId xmlns:a16="http://schemas.microsoft.com/office/drawing/2014/main" id="{E8BC7527-4BC5-3B6F-A521-538B2DE11B5E}"/>
                  </a:ext>
                </a:extLst>
              </p:cNvPr>
              <p:cNvCxnSpPr>
                <a:cxnSpLocks/>
              </p:cNvCxnSpPr>
              <p:nvPr/>
            </p:nvCxnSpPr>
            <p:spPr>
              <a:xfrm>
                <a:off x="1635960" y="1923678"/>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7" name="Straight Connector 1736">
                <a:extLst>
                  <a:ext uri="{FF2B5EF4-FFF2-40B4-BE49-F238E27FC236}">
                    <a16:creationId xmlns:a16="http://schemas.microsoft.com/office/drawing/2014/main" id="{889A7464-98A4-F113-8326-00B809DD9E3E}"/>
                  </a:ext>
                </a:extLst>
              </p:cNvPr>
              <p:cNvCxnSpPr>
                <a:cxnSpLocks/>
              </p:cNvCxnSpPr>
              <p:nvPr/>
            </p:nvCxnSpPr>
            <p:spPr>
              <a:xfrm>
                <a:off x="1635960" y="1983461"/>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8" name="Straight Connector 1737">
                <a:extLst>
                  <a:ext uri="{FF2B5EF4-FFF2-40B4-BE49-F238E27FC236}">
                    <a16:creationId xmlns:a16="http://schemas.microsoft.com/office/drawing/2014/main" id="{14FCBDE0-7273-4BA1-5AAE-CBD1C1EB117D}"/>
                  </a:ext>
                </a:extLst>
              </p:cNvPr>
              <p:cNvCxnSpPr>
                <a:cxnSpLocks/>
              </p:cNvCxnSpPr>
              <p:nvPr/>
            </p:nvCxnSpPr>
            <p:spPr>
              <a:xfrm>
                <a:off x="1635960" y="2050579"/>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9" name="Straight Connector 1738">
                <a:extLst>
                  <a:ext uri="{FF2B5EF4-FFF2-40B4-BE49-F238E27FC236}">
                    <a16:creationId xmlns:a16="http://schemas.microsoft.com/office/drawing/2014/main" id="{E4C3A343-7543-C526-95D8-BB7BBC1A45A7}"/>
                  </a:ext>
                </a:extLst>
              </p:cNvPr>
              <p:cNvCxnSpPr>
                <a:cxnSpLocks/>
              </p:cNvCxnSpPr>
              <p:nvPr/>
            </p:nvCxnSpPr>
            <p:spPr>
              <a:xfrm>
                <a:off x="1635960" y="2137257"/>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0" name="Straight Connector 1739">
                <a:extLst>
                  <a:ext uri="{FF2B5EF4-FFF2-40B4-BE49-F238E27FC236}">
                    <a16:creationId xmlns:a16="http://schemas.microsoft.com/office/drawing/2014/main" id="{41335641-1A61-7B1D-B226-5E4E36750286}"/>
                  </a:ext>
                </a:extLst>
              </p:cNvPr>
              <p:cNvCxnSpPr>
                <a:cxnSpLocks/>
              </p:cNvCxnSpPr>
              <p:nvPr/>
            </p:nvCxnSpPr>
            <p:spPr>
              <a:xfrm>
                <a:off x="1635960" y="2248092"/>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1" name="Straight Connector 1740">
                <a:extLst>
                  <a:ext uri="{FF2B5EF4-FFF2-40B4-BE49-F238E27FC236}">
                    <a16:creationId xmlns:a16="http://schemas.microsoft.com/office/drawing/2014/main" id="{6B7D9F07-4BD5-9A49-5CB4-19070F57BB4D}"/>
                  </a:ext>
                </a:extLst>
              </p:cNvPr>
              <p:cNvCxnSpPr>
                <a:cxnSpLocks/>
              </p:cNvCxnSpPr>
              <p:nvPr/>
            </p:nvCxnSpPr>
            <p:spPr>
              <a:xfrm>
                <a:off x="1635960" y="2400492"/>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A0AF245E-F091-2FEA-1B26-F0D6F94D5494}"/>
                </a:ext>
              </a:extLst>
            </p:cNvPr>
            <p:cNvGrpSpPr/>
            <p:nvPr/>
          </p:nvGrpSpPr>
          <p:grpSpPr>
            <a:xfrm>
              <a:off x="1599771" y="2661768"/>
              <a:ext cx="95465" cy="612947"/>
              <a:chOff x="1591325" y="2659323"/>
              <a:chExt cx="95465" cy="612947"/>
            </a:xfrm>
          </p:grpSpPr>
          <p:cxnSp>
            <p:nvCxnSpPr>
              <p:cNvPr id="1724" name="Straight Connector 1723">
                <a:extLst>
                  <a:ext uri="{FF2B5EF4-FFF2-40B4-BE49-F238E27FC236}">
                    <a16:creationId xmlns:a16="http://schemas.microsoft.com/office/drawing/2014/main" id="{8D1021FD-C449-6ACB-DF6A-C4DBDEDAFACA}"/>
                  </a:ext>
                </a:extLst>
              </p:cNvPr>
              <p:cNvCxnSpPr>
                <a:cxnSpLocks/>
              </p:cNvCxnSpPr>
              <p:nvPr/>
            </p:nvCxnSpPr>
            <p:spPr>
              <a:xfrm>
                <a:off x="1591325" y="2659323"/>
                <a:ext cx="954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5" name="Straight Connector 1724">
                <a:extLst>
                  <a:ext uri="{FF2B5EF4-FFF2-40B4-BE49-F238E27FC236}">
                    <a16:creationId xmlns:a16="http://schemas.microsoft.com/office/drawing/2014/main" id="{E5E7EAD4-5908-D21E-948E-2F518E292A65}"/>
                  </a:ext>
                </a:extLst>
              </p:cNvPr>
              <p:cNvCxnSpPr>
                <a:cxnSpLocks/>
              </p:cNvCxnSpPr>
              <p:nvPr/>
            </p:nvCxnSpPr>
            <p:spPr>
              <a:xfrm>
                <a:off x="1627514" y="2701443"/>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6" name="Straight Connector 1725">
                <a:extLst>
                  <a:ext uri="{FF2B5EF4-FFF2-40B4-BE49-F238E27FC236}">
                    <a16:creationId xmlns:a16="http://schemas.microsoft.com/office/drawing/2014/main" id="{0444CCED-5EF0-D826-D132-0605490AC201}"/>
                  </a:ext>
                </a:extLst>
              </p:cNvPr>
              <p:cNvCxnSpPr>
                <a:cxnSpLocks/>
              </p:cNvCxnSpPr>
              <p:nvPr/>
            </p:nvCxnSpPr>
            <p:spPr>
              <a:xfrm>
                <a:off x="1627514" y="2747898"/>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7" name="Straight Connector 1726">
                <a:extLst>
                  <a:ext uri="{FF2B5EF4-FFF2-40B4-BE49-F238E27FC236}">
                    <a16:creationId xmlns:a16="http://schemas.microsoft.com/office/drawing/2014/main" id="{FBC4D5B1-6AD7-5382-1B98-DF645AE6174C}"/>
                  </a:ext>
                </a:extLst>
              </p:cNvPr>
              <p:cNvCxnSpPr>
                <a:cxnSpLocks/>
              </p:cNvCxnSpPr>
              <p:nvPr/>
            </p:nvCxnSpPr>
            <p:spPr>
              <a:xfrm>
                <a:off x="1627514" y="2795456"/>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8" name="Straight Connector 1727">
                <a:extLst>
                  <a:ext uri="{FF2B5EF4-FFF2-40B4-BE49-F238E27FC236}">
                    <a16:creationId xmlns:a16="http://schemas.microsoft.com/office/drawing/2014/main" id="{8CAA4F76-8D33-C863-7C1A-A963B4242682}"/>
                  </a:ext>
                </a:extLst>
              </p:cNvPr>
              <p:cNvCxnSpPr>
                <a:cxnSpLocks/>
              </p:cNvCxnSpPr>
              <p:nvPr/>
            </p:nvCxnSpPr>
            <p:spPr>
              <a:xfrm>
                <a:off x="1627514" y="2855239"/>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9" name="Straight Connector 1728">
                <a:extLst>
                  <a:ext uri="{FF2B5EF4-FFF2-40B4-BE49-F238E27FC236}">
                    <a16:creationId xmlns:a16="http://schemas.microsoft.com/office/drawing/2014/main" id="{6FBFB248-6A89-12D4-15D6-27886215EF00}"/>
                  </a:ext>
                </a:extLst>
              </p:cNvPr>
              <p:cNvCxnSpPr>
                <a:cxnSpLocks/>
              </p:cNvCxnSpPr>
              <p:nvPr/>
            </p:nvCxnSpPr>
            <p:spPr>
              <a:xfrm>
                <a:off x="1627514" y="2922357"/>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0" name="Straight Connector 1729">
                <a:extLst>
                  <a:ext uri="{FF2B5EF4-FFF2-40B4-BE49-F238E27FC236}">
                    <a16:creationId xmlns:a16="http://schemas.microsoft.com/office/drawing/2014/main" id="{79AD6BCF-9AFB-D07A-A187-87C4F92B7B4D}"/>
                  </a:ext>
                </a:extLst>
              </p:cNvPr>
              <p:cNvCxnSpPr>
                <a:cxnSpLocks/>
              </p:cNvCxnSpPr>
              <p:nvPr/>
            </p:nvCxnSpPr>
            <p:spPr>
              <a:xfrm>
                <a:off x="1627514" y="3009035"/>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1" name="Straight Connector 1730">
                <a:extLst>
                  <a:ext uri="{FF2B5EF4-FFF2-40B4-BE49-F238E27FC236}">
                    <a16:creationId xmlns:a16="http://schemas.microsoft.com/office/drawing/2014/main" id="{15855122-3C4F-55DC-5E3E-C71AE2DB287B}"/>
                  </a:ext>
                </a:extLst>
              </p:cNvPr>
              <p:cNvCxnSpPr>
                <a:cxnSpLocks/>
              </p:cNvCxnSpPr>
              <p:nvPr/>
            </p:nvCxnSpPr>
            <p:spPr>
              <a:xfrm>
                <a:off x="1627514" y="3119870"/>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2" name="Straight Connector 1731">
                <a:extLst>
                  <a:ext uri="{FF2B5EF4-FFF2-40B4-BE49-F238E27FC236}">
                    <a16:creationId xmlns:a16="http://schemas.microsoft.com/office/drawing/2014/main" id="{E38EDBF0-DED8-AC4E-D19E-59A982FFC195}"/>
                  </a:ext>
                </a:extLst>
              </p:cNvPr>
              <p:cNvCxnSpPr>
                <a:cxnSpLocks/>
              </p:cNvCxnSpPr>
              <p:nvPr/>
            </p:nvCxnSpPr>
            <p:spPr>
              <a:xfrm>
                <a:off x="1627514" y="3272270"/>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5" name="Straight Connector 24">
              <a:extLst>
                <a:ext uri="{FF2B5EF4-FFF2-40B4-BE49-F238E27FC236}">
                  <a16:creationId xmlns:a16="http://schemas.microsoft.com/office/drawing/2014/main" id="{D0F38B20-5B30-713C-28FF-8EA5DCC8532A}"/>
                </a:ext>
              </a:extLst>
            </p:cNvPr>
            <p:cNvCxnSpPr>
              <a:cxnSpLocks/>
            </p:cNvCxnSpPr>
            <p:nvPr/>
          </p:nvCxnSpPr>
          <p:spPr>
            <a:xfrm>
              <a:off x="1599771" y="3537194"/>
              <a:ext cx="954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3640775A-09B7-6296-8D64-D9F43E32E2DC}"/>
                </a:ext>
              </a:extLst>
            </p:cNvPr>
            <p:cNvSpPr txBox="1"/>
            <p:nvPr/>
          </p:nvSpPr>
          <p:spPr>
            <a:xfrm>
              <a:off x="1286878" y="3412880"/>
              <a:ext cx="400110"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0.1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2936C2C6-398E-A4D5-3B62-969FBC25AF3E}"/>
                </a:ext>
              </a:extLst>
            </p:cNvPr>
            <p:cNvSpPr txBox="1"/>
            <p:nvPr/>
          </p:nvSpPr>
          <p:spPr>
            <a:xfrm>
              <a:off x="1367890" y="2539860"/>
              <a:ext cx="294312" cy="246221"/>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02D8DA47-A7FA-A178-4325-3637CB1CA8C2}"/>
                </a:ext>
              </a:extLst>
            </p:cNvPr>
            <p:cNvSpPr txBox="1"/>
            <p:nvPr/>
          </p:nvSpPr>
          <p:spPr>
            <a:xfrm>
              <a:off x="1304832" y="1666840"/>
              <a:ext cx="364843" cy="246221"/>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10</a:t>
              </a:r>
              <a:endParaRPr lang="en-IN" sz="1000" b="1" i="0" kern="1200" dirty="0">
                <a:solidFill>
                  <a:schemeClr val="tx1"/>
                </a:solidFill>
                <a:latin typeface="Arial" panose="020B0604020202020204" pitchFamily="34" charset="0"/>
                <a:cs typeface="Arial" panose="020B0604020202020204" pitchFamily="34" charset="0"/>
              </a:endParaRPr>
            </a:p>
          </p:txBody>
        </p:sp>
        <p:grpSp>
          <p:nvGrpSpPr>
            <p:cNvPr id="29" name="Group 28">
              <a:extLst>
                <a:ext uri="{FF2B5EF4-FFF2-40B4-BE49-F238E27FC236}">
                  <a16:creationId xmlns:a16="http://schemas.microsoft.com/office/drawing/2014/main" id="{1A81EB24-587D-AE1B-4A7E-7A99E2BF22BE}"/>
                </a:ext>
              </a:extLst>
            </p:cNvPr>
            <p:cNvGrpSpPr/>
            <p:nvPr/>
          </p:nvGrpSpPr>
          <p:grpSpPr>
            <a:xfrm>
              <a:off x="5023932" y="2047031"/>
              <a:ext cx="144016" cy="137507"/>
              <a:chOff x="7596336" y="1923678"/>
              <a:chExt cx="144016" cy="324234"/>
            </a:xfrm>
          </p:grpSpPr>
          <p:cxnSp>
            <p:nvCxnSpPr>
              <p:cNvPr id="1722" name="Straight Connector 1721">
                <a:extLst>
                  <a:ext uri="{FF2B5EF4-FFF2-40B4-BE49-F238E27FC236}">
                    <a16:creationId xmlns:a16="http://schemas.microsoft.com/office/drawing/2014/main" id="{A291C0E4-54E3-0B6F-C389-A61AFCA99B58}"/>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723" name="Straight Connector 1722">
                <a:extLst>
                  <a:ext uri="{FF2B5EF4-FFF2-40B4-BE49-F238E27FC236}">
                    <a16:creationId xmlns:a16="http://schemas.microsoft.com/office/drawing/2014/main" id="{CEBBDF01-C6F5-810B-6EC9-8C17A899D1DE}"/>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DCA01FEE-DB84-37F8-9683-59709070495C}"/>
                </a:ext>
              </a:extLst>
            </p:cNvPr>
            <p:cNvGrpSpPr/>
            <p:nvPr/>
          </p:nvGrpSpPr>
          <p:grpSpPr>
            <a:xfrm flipV="1">
              <a:off x="5021163" y="2231447"/>
              <a:ext cx="144016" cy="166384"/>
              <a:chOff x="7596336" y="1923678"/>
              <a:chExt cx="144016" cy="324234"/>
            </a:xfrm>
          </p:grpSpPr>
          <p:cxnSp>
            <p:nvCxnSpPr>
              <p:cNvPr id="1720" name="Straight Connector 1719">
                <a:extLst>
                  <a:ext uri="{FF2B5EF4-FFF2-40B4-BE49-F238E27FC236}">
                    <a16:creationId xmlns:a16="http://schemas.microsoft.com/office/drawing/2014/main" id="{FC0105CC-34C6-F332-E9B3-58F8CD7E3C5C}"/>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721" name="Straight Connector 1720">
                <a:extLst>
                  <a:ext uri="{FF2B5EF4-FFF2-40B4-BE49-F238E27FC236}">
                    <a16:creationId xmlns:a16="http://schemas.microsoft.com/office/drawing/2014/main" id="{42131B7C-FCD1-B4BD-DDF1-243FA2B49167}"/>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31F6E4A0-00C3-528D-131E-57B2B6F14E89}"/>
                </a:ext>
              </a:extLst>
            </p:cNvPr>
            <p:cNvGrpSpPr/>
            <p:nvPr/>
          </p:nvGrpSpPr>
          <p:grpSpPr>
            <a:xfrm>
              <a:off x="1848379" y="1901981"/>
              <a:ext cx="4974672" cy="571214"/>
              <a:chOff x="1994382" y="4342570"/>
              <a:chExt cx="4974672" cy="571214"/>
            </a:xfrm>
          </p:grpSpPr>
          <p:grpSp>
            <p:nvGrpSpPr>
              <p:cNvPr id="1631" name="Group 1630">
                <a:extLst>
                  <a:ext uri="{FF2B5EF4-FFF2-40B4-BE49-F238E27FC236}">
                    <a16:creationId xmlns:a16="http://schemas.microsoft.com/office/drawing/2014/main" id="{EC438F60-D3C5-9BF5-ECBE-53229BD3C4AD}"/>
                  </a:ext>
                </a:extLst>
              </p:cNvPr>
              <p:cNvGrpSpPr/>
              <p:nvPr/>
            </p:nvGrpSpPr>
            <p:grpSpPr>
              <a:xfrm>
                <a:off x="5960381" y="4342570"/>
                <a:ext cx="144016" cy="324234"/>
                <a:chOff x="7596336" y="1923678"/>
                <a:chExt cx="144016" cy="324234"/>
              </a:xfrm>
            </p:grpSpPr>
            <p:cxnSp>
              <p:nvCxnSpPr>
                <p:cNvPr id="1718" name="Straight Connector 1717">
                  <a:extLst>
                    <a:ext uri="{FF2B5EF4-FFF2-40B4-BE49-F238E27FC236}">
                      <a16:creationId xmlns:a16="http://schemas.microsoft.com/office/drawing/2014/main" id="{703E3F9C-2780-6DE5-C644-8687A78568DA}"/>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719" name="Straight Connector 1718">
                  <a:extLst>
                    <a:ext uri="{FF2B5EF4-FFF2-40B4-BE49-F238E27FC236}">
                      <a16:creationId xmlns:a16="http://schemas.microsoft.com/office/drawing/2014/main" id="{1265391D-953E-9DED-AB2E-48AD7C66F687}"/>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32" name="Group 1631">
                <a:extLst>
                  <a:ext uri="{FF2B5EF4-FFF2-40B4-BE49-F238E27FC236}">
                    <a16:creationId xmlns:a16="http://schemas.microsoft.com/office/drawing/2014/main" id="{BD35F1E3-3C67-0A04-8E7B-271B6E7092C7}"/>
                  </a:ext>
                </a:extLst>
              </p:cNvPr>
              <p:cNvGrpSpPr/>
              <p:nvPr/>
            </p:nvGrpSpPr>
            <p:grpSpPr>
              <a:xfrm>
                <a:off x="5961961" y="4691396"/>
                <a:ext cx="144016" cy="167665"/>
                <a:chOff x="8326146" y="1539989"/>
                <a:chExt cx="144016" cy="167665"/>
              </a:xfrm>
            </p:grpSpPr>
            <p:cxnSp>
              <p:nvCxnSpPr>
                <p:cNvPr id="1716" name="Straight Connector 1715">
                  <a:extLst>
                    <a:ext uri="{FF2B5EF4-FFF2-40B4-BE49-F238E27FC236}">
                      <a16:creationId xmlns:a16="http://schemas.microsoft.com/office/drawing/2014/main" id="{45D67CA3-476B-843B-F26A-B7B10C5E7553}"/>
                    </a:ext>
                  </a:extLst>
                </p:cNvPr>
                <p:cNvCxnSpPr>
                  <a:cxnSpLocks/>
                </p:cNvCxnSpPr>
                <p:nvPr/>
              </p:nvCxnSpPr>
              <p:spPr>
                <a:xfrm>
                  <a:off x="8398154" y="1539989"/>
                  <a:ext cx="0" cy="16011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717" name="Straight Connector 1716">
                  <a:extLst>
                    <a:ext uri="{FF2B5EF4-FFF2-40B4-BE49-F238E27FC236}">
                      <a16:creationId xmlns:a16="http://schemas.microsoft.com/office/drawing/2014/main" id="{4170D260-C454-C647-977E-B6882C3A29CD}"/>
                    </a:ext>
                  </a:extLst>
                </p:cNvPr>
                <p:cNvCxnSpPr/>
                <p:nvPr/>
              </p:nvCxnSpPr>
              <p:spPr>
                <a:xfrm>
                  <a:off x="8326146" y="1707654"/>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33" name="Group 1632">
                <a:extLst>
                  <a:ext uri="{FF2B5EF4-FFF2-40B4-BE49-F238E27FC236}">
                    <a16:creationId xmlns:a16="http://schemas.microsoft.com/office/drawing/2014/main" id="{4149F6AD-03EC-AE7A-71E4-D1252C032B0E}"/>
                  </a:ext>
                </a:extLst>
              </p:cNvPr>
              <p:cNvGrpSpPr/>
              <p:nvPr/>
            </p:nvGrpSpPr>
            <p:grpSpPr>
              <a:xfrm>
                <a:off x="2049032" y="4586089"/>
                <a:ext cx="4869248" cy="145901"/>
                <a:chOff x="2049032" y="4586089"/>
                <a:chExt cx="4869248" cy="145901"/>
              </a:xfrm>
            </p:grpSpPr>
            <p:grpSp>
              <p:nvGrpSpPr>
                <p:cNvPr id="1696" name="Group 1695">
                  <a:extLst>
                    <a:ext uri="{FF2B5EF4-FFF2-40B4-BE49-F238E27FC236}">
                      <a16:creationId xmlns:a16="http://schemas.microsoft.com/office/drawing/2014/main" id="{AF1DD70E-84B0-A695-AFDE-0E59E5BE6CD7}"/>
                    </a:ext>
                  </a:extLst>
                </p:cNvPr>
                <p:cNvGrpSpPr/>
                <p:nvPr/>
              </p:nvGrpSpPr>
              <p:grpSpPr>
                <a:xfrm>
                  <a:off x="2049032" y="4586089"/>
                  <a:ext cx="4869248" cy="145901"/>
                  <a:chOff x="2049032" y="4586089"/>
                  <a:chExt cx="4869248" cy="145901"/>
                </a:xfrm>
              </p:grpSpPr>
              <p:sp>
                <p:nvSpPr>
                  <p:cNvPr id="1706" name="Oval 1705">
                    <a:extLst>
                      <a:ext uri="{FF2B5EF4-FFF2-40B4-BE49-F238E27FC236}">
                        <a16:creationId xmlns:a16="http://schemas.microsoft.com/office/drawing/2014/main" id="{16D6C06A-5672-3916-C136-F6EFA5702343}"/>
                      </a:ext>
                    </a:extLst>
                  </p:cNvPr>
                  <p:cNvSpPr/>
                  <p:nvPr/>
                </p:nvSpPr>
                <p:spPr>
                  <a:xfrm>
                    <a:off x="2049032" y="4586089"/>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707" name="Oval 1706">
                    <a:extLst>
                      <a:ext uri="{FF2B5EF4-FFF2-40B4-BE49-F238E27FC236}">
                        <a16:creationId xmlns:a16="http://schemas.microsoft.com/office/drawing/2014/main" id="{95491FDF-DDB9-7AB8-6CC4-847D035765CE}"/>
                      </a:ext>
                    </a:extLst>
                  </p:cNvPr>
                  <p:cNvSpPr/>
                  <p:nvPr/>
                </p:nvSpPr>
                <p:spPr>
                  <a:xfrm>
                    <a:off x="2449548" y="4682807"/>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708" name="Oval 1707">
                    <a:extLst>
                      <a:ext uri="{FF2B5EF4-FFF2-40B4-BE49-F238E27FC236}">
                        <a16:creationId xmlns:a16="http://schemas.microsoft.com/office/drawing/2014/main" id="{162BEEBE-3E36-F6F2-66EF-6901EB189588}"/>
                      </a:ext>
                    </a:extLst>
                  </p:cNvPr>
                  <p:cNvSpPr/>
                  <p:nvPr/>
                </p:nvSpPr>
                <p:spPr>
                  <a:xfrm>
                    <a:off x="2843261" y="4673863"/>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709" name="Oval 1708">
                    <a:extLst>
                      <a:ext uri="{FF2B5EF4-FFF2-40B4-BE49-F238E27FC236}">
                        <a16:creationId xmlns:a16="http://schemas.microsoft.com/office/drawing/2014/main" id="{29C1BEFD-D975-83A5-EF7D-F0D3CECB3D53}"/>
                      </a:ext>
                    </a:extLst>
                  </p:cNvPr>
                  <p:cNvSpPr/>
                  <p:nvPr/>
                </p:nvSpPr>
                <p:spPr>
                  <a:xfrm>
                    <a:off x="3242716" y="4642331"/>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710" name="Oval 1709">
                    <a:extLst>
                      <a:ext uri="{FF2B5EF4-FFF2-40B4-BE49-F238E27FC236}">
                        <a16:creationId xmlns:a16="http://schemas.microsoft.com/office/drawing/2014/main" id="{0275AA9A-ADA8-0760-BE76-D04A6E8204D0}"/>
                      </a:ext>
                    </a:extLst>
                  </p:cNvPr>
                  <p:cNvSpPr/>
                  <p:nvPr/>
                </p:nvSpPr>
                <p:spPr>
                  <a:xfrm>
                    <a:off x="3641091" y="4673863"/>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711" name="Oval 1710">
                    <a:extLst>
                      <a:ext uri="{FF2B5EF4-FFF2-40B4-BE49-F238E27FC236}">
                        <a16:creationId xmlns:a16="http://schemas.microsoft.com/office/drawing/2014/main" id="{3799824C-DA38-A360-93FE-0735DA997E6F}"/>
                      </a:ext>
                    </a:extLst>
                  </p:cNvPr>
                  <p:cNvSpPr/>
                  <p:nvPr/>
                </p:nvSpPr>
                <p:spPr>
                  <a:xfrm>
                    <a:off x="4026921" y="4634448"/>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712" name="Oval 1711">
                    <a:extLst>
                      <a:ext uri="{FF2B5EF4-FFF2-40B4-BE49-F238E27FC236}">
                        <a16:creationId xmlns:a16="http://schemas.microsoft.com/office/drawing/2014/main" id="{5EDE05C1-32B1-01E0-3D82-9E434528CC22}"/>
                      </a:ext>
                    </a:extLst>
                  </p:cNvPr>
                  <p:cNvSpPr/>
                  <p:nvPr/>
                </p:nvSpPr>
                <p:spPr>
                  <a:xfrm>
                    <a:off x="4427437" y="4668603"/>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713" name="Oval 1712">
                    <a:extLst>
                      <a:ext uri="{FF2B5EF4-FFF2-40B4-BE49-F238E27FC236}">
                        <a16:creationId xmlns:a16="http://schemas.microsoft.com/office/drawing/2014/main" id="{30BE2F65-05D1-EBC4-45EE-126C6A1B659F}"/>
                      </a:ext>
                    </a:extLst>
                  </p:cNvPr>
                  <p:cNvSpPr/>
                  <p:nvPr/>
                </p:nvSpPr>
                <p:spPr>
                  <a:xfrm>
                    <a:off x="5225267" y="4617621"/>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714" name="Oval 1713">
                    <a:extLst>
                      <a:ext uri="{FF2B5EF4-FFF2-40B4-BE49-F238E27FC236}">
                        <a16:creationId xmlns:a16="http://schemas.microsoft.com/office/drawing/2014/main" id="{59944BF3-C747-ECAA-C1DF-854BA4069A07}"/>
                      </a:ext>
                    </a:extLst>
                  </p:cNvPr>
                  <p:cNvSpPr/>
                  <p:nvPr/>
                </p:nvSpPr>
                <p:spPr>
                  <a:xfrm>
                    <a:off x="6011613" y="4659659"/>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715" name="Oval 1714">
                    <a:extLst>
                      <a:ext uri="{FF2B5EF4-FFF2-40B4-BE49-F238E27FC236}">
                        <a16:creationId xmlns:a16="http://schemas.microsoft.com/office/drawing/2014/main" id="{088A28FA-7E46-BF68-5438-30A1593193AE}"/>
                      </a:ext>
                    </a:extLst>
                  </p:cNvPr>
                  <p:cNvSpPr/>
                  <p:nvPr/>
                </p:nvSpPr>
                <p:spPr>
                  <a:xfrm>
                    <a:off x="6873568" y="4618682"/>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grpSp>
            <p:cxnSp>
              <p:nvCxnSpPr>
                <p:cNvPr id="1697" name="Straight Connector 1696">
                  <a:extLst>
                    <a:ext uri="{FF2B5EF4-FFF2-40B4-BE49-F238E27FC236}">
                      <a16:creationId xmlns:a16="http://schemas.microsoft.com/office/drawing/2014/main" id="{8AC2CA73-2641-490F-30FF-318AF593B764}"/>
                    </a:ext>
                  </a:extLst>
                </p:cNvPr>
                <p:cNvCxnSpPr>
                  <a:cxnSpLocks/>
                </p:cNvCxnSpPr>
                <p:nvPr/>
              </p:nvCxnSpPr>
              <p:spPr>
                <a:xfrm>
                  <a:off x="2093744" y="4618564"/>
                  <a:ext cx="362352" cy="79329"/>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98" name="Straight Connector 1697">
                  <a:extLst>
                    <a:ext uri="{FF2B5EF4-FFF2-40B4-BE49-F238E27FC236}">
                      <a16:creationId xmlns:a16="http://schemas.microsoft.com/office/drawing/2014/main" id="{18280259-3A70-486D-B8A8-FB51AEC57B54}"/>
                    </a:ext>
                  </a:extLst>
                </p:cNvPr>
                <p:cNvCxnSpPr>
                  <a:cxnSpLocks/>
                  <a:stCxn id="1707" idx="6"/>
                  <a:endCxn id="1708" idx="6"/>
                </p:cNvCxnSpPr>
                <p:nvPr/>
              </p:nvCxnSpPr>
              <p:spPr>
                <a:xfrm flipV="1">
                  <a:off x="2494260" y="4698455"/>
                  <a:ext cx="393713" cy="8944"/>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99" name="Straight Connector 1698">
                  <a:extLst>
                    <a:ext uri="{FF2B5EF4-FFF2-40B4-BE49-F238E27FC236}">
                      <a16:creationId xmlns:a16="http://schemas.microsoft.com/office/drawing/2014/main" id="{9E931874-C8E4-537C-E5ED-B95839576CDE}"/>
                    </a:ext>
                  </a:extLst>
                </p:cNvPr>
                <p:cNvCxnSpPr>
                  <a:stCxn id="1708" idx="6"/>
                  <a:endCxn id="1709" idx="6"/>
                </p:cNvCxnSpPr>
                <p:nvPr/>
              </p:nvCxnSpPr>
              <p:spPr>
                <a:xfrm flipV="1">
                  <a:off x="2887973" y="4666923"/>
                  <a:ext cx="399455" cy="31532"/>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00" name="Straight Connector 1699">
                  <a:extLst>
                    <a:ext uri="{FF2B5EF4-FFF2-40B4-BE49-F238E27FC236}">
                      <a16:creationId xmlns:a16="http://schemas.microsoft.com/office/drawing/2014/main" id="{5A0B6C77-64BE-9886-36A7-8287C842CF9D}"/>
                    </a:ext>
                  </a:extLst>
                </p:cNvPr>
                <p:cNvCxnSpPr>
                  <a:stCxn id="1709" idx="6"/>
                  <a:endCxn id="1710" idx="6"/>
                </p:cNvCxnSpPr>
                <p:nvPr/>
              </p:nvCxnSpPr>
              <p:spPr>
                <a:xfrm>
                  <a:off x="3287428" y="4666923"/>
                  <a:ext cx="398375" cy="31532"/>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01" name="Straight Connector 1700">
                  <a:extLst>
                    <a:ext uri="{FF2B5EF4-FFF2-40B4-BE49-F238E27FC236}">
                      <a16:creationId xmlns:a16="http://schemas.microsoft.com/office/drawing/2014/main" id="{ECBF7DCF-F127-9C21-B9F5-C3D75BACA745}"/>
                    </a:ext>
                  </a:extLst>
                </p:cNvPr>
                <p:cNvCxnSpPr>
                  <a:stCxn id="1710" idx="6"/>
                  <a:endCxn id="1711" idx="6"/>
                </p:cNvCxnSpPr>
                <p:nvPr/>
              </p:nvCxnSpPr>
              <p:spPr>
                <a:xfrm flipV="1">
                  <a:off x="3685803" y="4659040"/>
                  <a:ext cx="341118" cy="39415"/>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02" name="Straight Connector 1701">
                  <a:extLst>
                    <a:ext uri="{FF2B5EF4-FFF2-40B4-BE49-F238E27FC236}">
                      <a16:creationId xmlns:a16="http://schemas.microsoft.com/office/drawing/2014/main" id="{16DAFD1A-D858-5251-C471-7E2C9AFFB798}"/>
                    </a:ext>
                  </a:extLst>
                </p:cNvPr>
                <p:cNvCxnSpPr>
                  <a:cxnSpLocks/>
                  <a:stCxn id="1711" idx="6"/>
                  <a:endCxn id="1712" idx="6"/>
                </p:cNvCxnSpPr>
                <p:nvPr/>
              </p:nvCxnSpPr>
              <p:spPr>
                <a:xfrm>
                  <a:off x="4071633" y="4659040"/>
                  <a:ext cx="400516" cy="34155"/>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03" name="Straight Connector 1702">
                  <a:extLst>
                    <a:ext uri="{FF2B5EF4-FFF2-40B4-BE49-F238E27FC236}">
                      <a16:creationId xmlns:a16="http://schemas.microsoft.com/office/drawing/2014/main" id="{2EFE4097-644C-5D67-25BB-38882F8F6E7B}"/>
                    </a:ext>
                  </a:extLst>
                </p:cNvPr>
                <p:cNvCxnSpPr>
                  <a:stCxn id="1712" idx="6"/>
                  <a:endCxn id="1713" idx="6"/>
                </p:cNvCxnSpPr>
                <p:nvPr/>
              </p:nvCxnSpPr>
              <p:spPr>
                <a:xfrm flipV="1">
                  <a:off x="4472149" y="4642213"/>
                  <a:ext cx="797830" cy="50982"/>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04" name="Straight Connector 1703">
                  <a:extLst>
                    <a:ext uri="{FF2B5EF4-FFF2-40B4-BE49-F238E27FC236}">
                      <a16:creationId xmlns:a16="http://schemas.microsoft.com/office/drawing/2014/main" id="{31B9F470-CCBE-1D4E-72FA-4C42FECC5A12}"/>
                    </a:ext>
                  </a:extLst>
                </p:cNvPr>
                <p:cNvCxnSpPr>
                  <a:stCxn id="1713" idx="6"/>
                  <a:endCxn id="1714" idx="6"/>
                </p:cNvCxnSpPr>
                <p:nvPr/>
              </p:nvCxnSpPr>
              <p:spPr>
                <a:xfrm>
                  <a:off x="5269979" y="4642213"/>
                  <a:ext cx="786346" cy="42038"/>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05" name="Straight Connector 1704">
                  <a:extLst>
                    <a:ext uri="{FF2B5EF4-FFF2-40B4-BE49-F238E27FC236}">
                      <a16:creationId xmlns:a16="http://schemas.microsoft.com/office/drawing/2014/main" id="{94A5F327-A8A3-DD46-7B0E-6F4C5BCFCC4E}"/>
                    </a:ext>
                  </a:extLst>
                </p:cNvPr>
                <p:cNvCxnSpPr>
                  <a:stCxn id="1714" idx="6"/>
                  <a:endCxn id="1715" idx="6"/>
                </p:cNvCxnSpPr>
                <p:nvPr/>
              </p:nvCxnSpPr>
              <p:spPr>
                <a:xfrm flipV="1">
                  <a:off x="6056325" y="4643274"/>
                  <a:ext cx="861955" cy="40977"/>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634" name="Group 1633">
                <a:extLst>
                  <a:ext uri="{FF2B5EF4-FFF2-40B4-BE49-F238E27FC236}">
                    <a16:creationId xmlns:a16="http://schemas.microsoft.com/office/drawing/2014/main" id="{8B6C5E82-7AD0-9B6C-E0BB-41DB8F161D9A}"/>
                  </a:ext>
                </a:extLst>
              </p:cNvPr>
              <p:cNvGrpSpPr/>
              <p:nvPr/>
            </p:nvGrpSpPr>
            <p:grpSpPr>
              <a:xfrm>
                <a:off x="6821075" y="4443958"/>
                <a:ext cx="144016" cy="183022"/>
                <a:chOff x="7596336" y="1923678"/>
                <a:chExt cx="144016" cy="324234"/>
              </a:xfrm>
            </p:grpSpPr>
            <p:cxnSp>
              <p:nvCxnSpPr>
                <p:cNvPr id="1694" name="Straight Connector 1693">
                  <a:extLst>
                    <a:ext uri="{FF2B5EF4-FFF2-40B4-BE49-F238E27FC236}">
                      <a16:creationId xmlns:a16="http://schemas.microsoft.com/office/drawing/2014/main" id="{30C67B74-EE32-D08B-6D99-1FE5F07FB695}"/>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95" name="Straight Connector 1694">
                  <a:extLst>
                    <a:ext uri="{FF2B5EF4-FFF2-40B4-BE49-F238E27FC236}">
                      <a16:creationId xmlns:a16="http://schemas.microsoft.com/office/drawing/2014/main" id="{803AB361-FFFA-D3F2-E253-A1AD7F97290A}"/>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35" name="Group 1634">
                <a:extLst>
                  <a:ext uri="{FF2B5EF4-FFF2-40B4-BE49-F238E27FC236}">
                    <a16:creationId xmlns:a16="http://schemas.microsoft.com/office/drawing/2014/main" id="{FE4B7E62-A4AD-C80B-187A-8FD813196C23}"/>
                  </a:ext>
                </a:extLst>
              </p:cNvPr>
              <p:cNvGrpSpPr/>
              <p:nvPr/>
            </p:nvGrpSpPr>
            <p:grpSpPr>
              <a:xfrm>
                <a:off x="6825038" y="4645744"/>
                <a:ext cx="144016" cy="167665"/>
                <a:chOff x="8326146" y="1539989"/>
                <a:chExt cx="144016" cy="167665"/>
              </a:xfrm>
            </p:grpSpPr>
            <p:cxnSp>
              <p:nvCxnSpPr>
                <p:cNvPr id="1692" name="Straight Connector 1691">
                  <a:extLst>
                    <a:ext uri="{FF2B5EF4-FFF2-40B4-BE49-F238E27FC236}">
                      <a16:creationId xmlns:a16="http://schemas.microsoft.com/office/drawing/2014/main" id="{5AA5CD31-5944-C026-6F2E-17051119FB5A}"/>
                    </a:ext>
                  </a:extLst>
                </p:cNvPr>
                <p:cNvCxnSpPr>
                  <a:cxnSpLocks/>
                </p:cNvCxnSpPr>
                <p:nvPr/>
              </p:nvCxnSpPr>
              <p:spPr>
                <a:xfrm>
                  <a:off x="8398154" y="1539989"/>
                  <a:ext cx="0" cy="16011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93" name="Straight Connector 1692">
                  <a:extLst>
                    <a:ext uri="{FF2B5EF4-FFF2-40B4-BE49-F238E27FC236}">
                      <a16:creationId xmlns:a16="http://schemas.microsoft.com/office/drawing/2014/main" id="{88C994AA-1E0A-7291-94B7-D23667A2BD4A}"/>
                    </a:ext>
                  </a:extLst>
                </p:cNvPr>
                <p:cNvCxnSpPr/>
                <p:nvPr/>
              </p:nvCxnSpPr>
              <p:spPr>
                <a:xfrm>
                  <a:off x="8326146" y="1707654"/>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36" name="Group 1635">
                <a:extLst>
                  <a:ext uri="{FF2B5EF4-FFF2-40B4-BE49-F238E27FC236}">
                    <a16:creationId xmlns:a16="http://schemas.microsoft.com/office/drawing/2014/main" id="{EB610DA4-6799-3B3C-96E5-CE1E5A977FB9}"/>
                  </a:ext>
                </a:extLst>
              </p:cNvPr>
              <p:cNvGrpSpPr/>
              <p:nvPr/>
            </p:nvGrpSpPr>
            <p:grpSpPr>
              <a:xfrm>
                <a:off x="5171321" y="4483159"/>
                <a:ext cx="146785" cy="350800"/>
                <a:chOff x="5019425" y="2898739"/>
                <a:chExt cx="146785" cy="350800"/>
              </a:xfrm>
            </p:grpSpPr>
            <p:grpSp>
              <p:nvGrpSpPr>
                <p:cNvPr id="1686" name="Group 1685">
                  <a:extLst>
                    <a:ext uri="{FF2B5EF4-FFF2-40B4-BE49-F238E27FC236}">
                      <a16:creationId xmlns:a16="http://schemas.microsoft.com/office/drawing/2014/main" id="{472C0F76-90D8-65FD-EEF7-9CB2E4D480D9}"/>
                    </a:ext>
                  </a:extLst>
                </p:cNvPr>
                <p:cNvGrpSpPr/>
                <p:nvPr/>
              </p:nvGrpSpPr>
              <p:grpSpPr>
                <a:xfrm>
                  <a:off x="5022194" y="2898739"/>
                  <a:ext cx="144016" cy="137507"/>
                  <a:chOff x="7596336" y="1923678"/>
                  <a:chExt cx="144016" cy="324234"/>
                </a:xfrm>
              </p:grpSpPr>
              <p:cxnSp>
                <p:nvCxnSpPr>
                  <p:cNvPr id="1690" name="Straight Connector 1689">
                    <a:extLst>
                      <a:ext uri="{FF2B5EF4-FFF2-40B4-BE49-F238E27FC236}">
                        <a16:creationId xmlns:a16="http://schemas.microsoft.com/office/drawing/2014/main" id="{997EC86E-7F0A-835D-D418-D564CADEEB64}"/>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91" name="Straight Connector 1690">
                    <a:extLst>
                      <a:ext uri="{FF2B5EF4-FFF2-40B4-BE49-F238E27FC236}">
                        <a16:creationId xmlns:a16="http://schemas.microsoft.com/office/drawing/2014/main" id="{09AC18BA-DA08-663D-2A93-F693F052D3E3}"/>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87" name="Group 1686">
                  <a:extLst>
                    <a:ext uri="{FF2B5EF4-FFF2-40B4-BE49-F238E27FC236}">
                      <a16:creationId xmlns:a16="http://schemas.microsoft.com/office/drawing/2014/main" id="{BFE1EBA6-D027-4179-0BDE-1792BDC498B8}"/>
                    </a:ext>
                  </a:extLst>
                </p:cNvPr>
                <p:cNvGrpSpPr/>
                <p:nvPr/>
              </p:nvGrpSpPr>
              <p:grpSpPr>
                <a:xfrm flipV="1">
                  <a:off x="5019425" y="3083155"/>
                  <a:ext cx="144016" cy="166384"/>
                  <a:chOff x="7596336" y="1923678"/>
                  <a:chExt cx="144016" cy="324234"/>
                </a:xfrm>
              </p:grpSpPr>
              <p:cxnSp>
                <p:nvCxnSpPr>
                  <p:cNvPr id="1688" name="Straight Connector 1687">
                    <a:extLst>
                      <a:ext uri="{FF2B5EF4-FFF2-40B4-BE49-F238E27FC236}">
                        <a16:creationId xmlns:a16="http://schemas.microsoft.com/office/drawing/2014/main" id="{9B4786B5-45B4-256A-E4B2-9C761F206C52}"/>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89" name="Straight Connector 1688">
                    <a:extLst>
                      <a:ext uri="{FF2B5EF4-FFF2-40B4-BE49-F238E27FC236}">
                        <a16:creationId xmlns:a16="http://schemas.microsoft.com/office/drawing/2014/main" id="{222696C6-85A4-BCE6-067B-2690134DAB07}"/>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1637" name="Group 1636">
                <a:extLst>
                  <a:ext uri="{FF2B5EF4-FFF2-40B4-BE49-F238E27FC236}">
                    <a16:creationId xmlns:a16="http://schemas.microsoft.com/office/drawing/2014/main" id="{2F51F452-96AE-F328-E423-0DA77F83439B}"/>
                  </a:ext>
                </a:extLst>
              </p:cNvPr>
              <p:cNvGrpSpPr/>
              <p:nvPr/>
            </p:nvGrpSpPr>
            <p:grpSpPr>
              <a:xfrm>
                <a:off x="4376315" y="4396681"/>
                <a:ext cx="146785" cy="432529"/>
                <a:chOff x="4226939" y="1947441"/>
                <a:chExt cx="146785" cy="432529"/>
              </a:xfrm>
            </p:grpSpPr>
            <p:grpSp>
              <p:nvGrpSpPr>
                <p:cNvPr id="1680" name="Group 1679">
                  <a:extLst>
                    <a:ext uri="{FF2B5EF4-FFF2-40B4-BE49-F238E27FC236}">
                      <a16:creationId xmlns:a16="http://schemas.microsoft.com/office/drawing/2014/main" id="{CDE5B61F-8714-96D0-0A14-6F687C40049E}"/>
                    </a:ext>
                  </a:extLst>
                </p:cNvPr>
                <p:cNvGrpSpPr/>
                <p:nvPr/>
              </p:nvGrpSpPr>
              <p:grpSpPr>
                <a:xfrm>
                  <a:off x="4229708" y="1947441"/>
                  <a:ext cx="144016" cy="267962"/>
                  <a:chOff x="7596336" y="1923678"/>
                  <a:chExt cx="144016" cy="324234"/>
                </a:xfrm>
              </p:grpSpPr>
              <p:cxnSp>
                <p:nvCxnSpPr>
                  <p:cNvPr id="1684" name="Straight Connector 1683">
                    <a:extLst>
                      <a:ext uri="{FF2B5EF4-FFF2-40B4-BE49-F238E27FC236}">
                        <a16:creationId xmlns:a16="http://schemas.microsoft.com/office/drawing/2014/main" id="{E0946A6E-91D3-2616-3E78-3F70B2F4B8CE}"/>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85" name="Straight Connector 1684">
                    <a:extLst>
                      <a:ext uri="{FF2B5EF4-FFF2-40B4-BE49-F238E27FC236}">
                        <a16:creationId xmlns:a16="http://schemas.microsoft.com/office/drawing/2014/main" id="{61591802-5766-AA17-6BED-37328239A055}"/>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81" name="Group 1680">
                  <a:extLst>
                    <a:ext uri="{FF2B5EF4-FFF2-40B4-BE49-F238E27FC236}">
                      <a16:creationId xmlns:a16="http://schemas.microsoft.com/office/drawing/2014/main" id="{38F8AC36-4ACD-28C6-C1A1-B436DDD5524E}"/>
                    </a:ext>
                  </a:extLst>
                </p:cNvPr>
                <p:cNvGrpSpPr/>
                <p:nvPr/>
              </p:nvGrpSpPr>
              <p:grpSpPr>
                <a:xfrm flipV="1">
                  <a:off x="4226939" y="2276659"/>
                  <a:ext cx="144016" cy="103311"/>
                  <a:chOff x="7596336" y="1923678"/>
                  <a:chExt cx="144016" cy="324234"/>
                </a:xfrm>
              </p:grpSpPr>
              <p:cxnSp>
                <p:nvCxnSpPr>
                  <p:cNvPr id="1682" name="Straight Connector 1681">
                    <a:extLst>
                      <a:ext uri="{FF2B5EF4-FFF2-40B4-BE49-F238E27FC236}">
                        <a16:creationId xmlns:a16="http://schemas.microsoft.com/office/drawing/2014/main" id="{CE530DE7-F2D9-554E-4C3B-F6DBB265AF22}"/>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83" name="Straight Connector 1682">
                    <a:extLst>
                      <a:ext uri="{FF2B5EF4-FFF2-40B4-BE49-F238E27FC236}">
                        <a16:creationId xmlns:a16="http://schemas.microsoft.com/office/drawing/2014/main" id="{1F6A2515-AC66-6397-47E2-1DF36C1CEE34}"/>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1638" name="Group 1637">
                <a:extLst>
                  <a:ext uri="{FF2B5EF4-FFF2-40B4-BE49-F238E27FC236}">
                    <a16:creationId xmlns:a16="http://schemas.microsoft.com/office/drawing/2014/main" id="{EA19A9C4-8CFA-1202-F321-D86D5CFF6A3A}"/>
                  </a:ext>
                </a:extLst>
              </p:cNvPr>
              <p:cNvGrpSpPr/>
              <p:nvPr/>
            </p:nvGrpSpPr>
            <p:grpSpPr>
              <a:xfrm>
                <a:off x="3974810" y="4536018"/>
                <a:ext cx="146785" cy="315538"/>
                <a:chOff x="3836317" y="2081888"/>
                <a:chExt cx="146785" cy="315538"/>
              </a:xfrm>
            </p:grpSpPr>
            <p:grpSp>
              <p:nvGrpSpPr>
                <p:cNvPr id="1674" name="Group 1673">
                  <a:extLst>
                    <a:ext uri="{FF2B5EF4-FFF2-40B4-BE49-F238E27FC236}">
                      <a16:creationId xmlns:a16="http://schemas.microsoft.com/office/drawing/2014/main" id="{ECEAB03A-5122-B277-9513-5C3230DB475E}"/>
                    </a:ext>
                  </a:extLst>
                </p:cNvPr>
                <p:cNvGrpSpPr/>
                <p:nvPr/>
              </p:nvGrpSpPr>
              <p:grpSpPr>
                <a:xfrm>
                  <a:off x="3839086" y="2081888"/>
                  <a:ext cx="144016" cy="103311"/>
                  <a:chOff x="7596336" y="1923678"/>
                  <a:chExt cx="144016" cy="324234"/>
                </a:xfrm>
              </p:grpSpPr>
              <p:cxnSp>
                <p:nvCxnSpPr>
                  <p:cNvPr id="1678" name="Straight Connector 1677">
                    <a:extLst>
                      <a:ext uri="{FF2B5EF4-FFF2-40B4-BE49-F238E27FC236}">
                        <a16:creationId xmlns:a16="http://schemas.microsoft.com/office/drawing/2014/main" id="{578122E7-1C9C-CC19-A35A-1D9DB7C9C5AD}"/>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79" name="Straight Connector 1678">
                    <a:extLst>
                      <a:ext uri="{FF2B5EF4-FFF2-40B4-BE49-F238E27FC236}">
                        <a16:creationId xmlns:a16="http://schemas.microsoft.com/office/drawing/2014/main" id="{54DFA6D7-4F68-2263-5C99-8C1A085A6ACA}"/>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75" name="Group 1674">
                  <a:extLst>
                    <a:ext uri="{FF2B5EF4-FFF2-40B4-BE49-F238E27FC236}">
                      <a16:creationId xmlns:a16="http://schemas.microsoft.com/office/drawing/2014/main" id="{EAFF1EE4-6794-5C68-583F-3FDAC00150A5}"/>
                    </a:ext>
                  </a:extLst>
                </p:cNvPr>
                <p:cNvGrpSpPr/>
                <p:nvPr/>
              </p:nvGrpSpPr>
              <p:grpSpPr>
                <a:xfrm flipV="1">
                  <a:off x="3836317" y="2231042"/>
                  <a:ext cx="144016" cy="166384"/>
                  <a:chOff x="7596336" y="1923678"/>
                  <a:chExt cx="144016" cy="324234"/>
                </a:xfrm>
              </p:grpSpPr>
              <p:cxnSp>
                <p:nvCxnSpPr>
                  <p:cNvPr id="1676" name="Straight Connector 1675">
                    <a:extLst>
                      <a:ext uri="{FF2B5EF4-FFF2-40B4-BE49-F238E27FC236}">
                        <a16:creationId xmlns:a16="http://schemas.microsoft.com/office/drawing/2014/main" id="{88062AA2-0918-4D6A-C082-C9F690C9477D}"/>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77" name="Straight Connector 1676">
                    <a:extLst>
                      <a:ext uri="{FF2B5EF4-FFF2-40B4-BE49-F238E27FC236}">
                        <a16:creationId xmlns:a16="http://schemas.microsoft.com/office/drawing/2014/main" id="{FB267BC3-1DD7-F190-2034-A520063E0092}"/>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1639" name="Group 1638">
                <a:extLst>
                  <a:ext uri="{FF2B5EF4-FFF2-40B4-BE49-F238E27FC236}">
                    <a16:creationId xmlns:a16="http://schemas.microsoft.com/office/drawing/2014/main" id="{3F97DC6C-219B-4862-D8D8-8C740A3A22B8}"/>
                  </a:ext>
                </a:extLst>
              </p:cNvPr>
              <p:cNvGrpSpPr/>
              <p:nvPr/>
            </p:nvGrpSpPr>
            <p:grpSpPr>
              <a:xfrm>
                <a:off x="3589117" y="4464104"/>
                <a:ext cx="146785" cy="405682"/>
                <a:chOff x="4226939" y="1947441"/>
                <a:chExt cx="146785" cy="405682"/>
              </a:xfrm>
            </p:grpSpPr>
            <p:grpSp>
              <p:nvGrpSpPr>
                <p:cNvPr id="1668" name="Group 1667">
                  <a:extLst>
                    <a:ext uri="{FF2B5EF4-FFF2-40B4-BE49-F238E27FC236}">
                      <a16:creationId xmlns:a16="http://schemas.microsoft.com/office/drawing/2014/main" id="{6EE58444-9462-C801-C748-E6D15B1D6F1D}"/>
                    </a:ext>
                  </a:extLst>
                </p:cNvPr>
                <p:cNvGrpSpPr/>
                <p:nvPr/>
              </p:nvGrpSpPr>
              <p:grpSpPr>
                <a:xfrm>
                  <a:off x="4229708" y="1947441"/>
                  <a:ext cx="144016" cy="267962"/>
                  <a:chOff x="7596336" y="1923678"/>
                  <a:chExt cx="144016" cy="324234"/>
                </a:xfrm>
              </p:grpSpPr>
              <p:cxnSp>
                <p:nvCxnSpPr>
                  <p:cNvPr id="1672" name="Straight Connector 1671">
                    <a:extLst>
                      <a:ext uri="{FF2B5EF4-FFF2-40B4-BE49-F238E27FC236}">
                        <a16:creationId xmlns:a16="http://schemas.microsoft.com/office/drawing/2014/main" id="{63C5771A-D2BA-C72D-AC9C-D5D93FD56E1B}"/>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73" name="Straight Connector 1672">
                    <a:extLst>
                      <a:ext uri="{FF2B5EF4-FFF2-40B4-BE49-F238E27FC236}">
                        <a16:creationId xmlns:a16="http://schemas.microsoft.com/office/drawing/2014/main" id="{28E05398-387D-CD8A-5950-16C1B71797F5}"/>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69" name="Group 1668">
                  <a:extLst>
                    <a:ext uri="{FF2B5EF4-FFF2-40B4-BE49-F238E27FC236}">
                      <a16:creationId xmlns:a16="http://schemas.microsoft.com/office/drawing/2014/main" id="{FC09A413-C185-4C21-5540-0020C3645555}"/>
                    </a:ext>
                  </a:extLst>
                </p:cNvPr>
                <p:cNvGrpSpPr/>
                <p:nvPr/>
              </p:nvGrpSpPr>
              <p:grpSpPr>
                <a:xfrm flipV="1">
                  <a:off x="4226939" y="2203358"/>
                  <a:ext cx="144016" cy="149765"/>
                  <a:chOff x="7596336" y="2007918"/>
                  <a:chExt cx="144016" cy="470025"/>
                </a:xfrm>
              </p:grpSpPr>
              <p:cxnSp>
                <p:nvCxnSpPr>
                  <p:cNvPr id="1670" name="Straight Connector 1669">
                    <a:extLst>
                      <a:ext uri="{FF2B5EF4-FFF2-40B4-BE49-F238E27FC236}">
                        <a16:creationId xmlns:a16="http://schemas.microsoft.com/office/drawing/2014/main" id="{25DE0974-2C38-8298-ED2F-C8FF88EC2CEB}"/>
                      </a:ext>
                    </a:extLst>
                  </p:cNvPr>
                  <p:cNvCxnSpPr>
                    <a:cxnSpLocks/>
                  </p:cNvCxnSpPr>
                  <p:nvPr/>
                </p:nvCxnSpPr>
                <p:spPr>
                  <a:xfrm flipV="1">
                    <a:off x="7669375" y="2026011"/>
                    <a:ext cx="0" cy="451932"/>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71" name="Straight Connector 1670">
                    <a:extLst>
                      <a:ext uri="{FF2B5EF4-FFF2-40B4-BE49-F238E27FC236}">
                        <a16:creationId xmlns:a16="http://schemas.microsoft.com/office/drawing/2014/main" id="{60FB71BE-4B52-D5B4-6A35-70C311E8984A}"/>
                      </a:ext>
                    </a:extLst>
                  </p:cNvPr>
                  <p:cNvCxnSpPr/>
                  <p:nvPr/>
                </p:nvCxnSpPr>
                <p:spPr>
                  <a:xfrm>
                    <a:off x="7596336" y="200791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1640" name="Group 1639">
                <a:extLst>
                  <a:ext uri="{FF2B5EF4-FFF2-40B4-BE49-F238E27FC236}">
                    <a16:creationId xmlns:a16="http://schemas.microsoft.com/office/drawing/2014/main" id="{62EF333F-E80C-BCD6-A2AF-88B0A8394286}"/>
                  </a:ext>
                </a:extLst>
              </p:cNvPr>
              <p:cNvGrpSpPr/>
              <p:nvPr/>
            </p:nvGrpSpPr>
            <p:grpSpPr>
              <a:xfrm>
                <a:off x="3188023" y="4535547"/>
                <a:ext cx="144340" cy="274183"/>
                <a:chOff x="4229384" y="2078939"/>
                <a:chExt cx="144340" cy="274183"/>
              </a:xfrm>
            </p:grpSpPr>
            <p:grpSp>
              <p:nvGrpSpPr>
                <p:cNvPr id="1662" name="Group 1661">
                  <a:extLst>
                    <a:ext uri="{FF2B5EF4-FFF2-40B4-BE49-F238E27FC236}">
                      <a16:creationId xmlns:a16="http://schemas.microsoft.com/office/drawing/2014/main" id="{85B98369-9A3B-369C-AADE-0FB767175998}"/>
                    </a:ext>
                  </a:extLst>
                </p:cNvPr>
                <p:cNvGrpSpPr/>
                <p:nvPr/>
              </p:nvGrpSpPr>
              <p:grpSpPr>
                <a:xfrm>
                  <a:off x="4229708" y="2078939"/>
                  <a:ext cx="144016" cy="108000"/>
                  <a:chOff x="7596336" y="2082790"/>
                  <a:chExt cx="144016" cy="130680"/>
                </a:xfrm>
              </p:grpSpPr>
              <p:cxnSp>
                <p:nvCxnSpPr>
                  <p:cNvPr id="1666" name="Straight Connector 1665">
                    <a:extLst>
                      <a:ext uri="{FF2B5EF4-FFF2-40B4-BE49-F238E27FC236}">
                        <a16:creationId xmlns:a16="http://schemas.microsoft.com/office/drawing/2014/main" id="{102A2532-D182-55FE-582E-A32CC21B79E8}"/>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67" name="Straight Connector 1666">
                    <a:extLst>
                      <a:ext uri="{FF2B5EF4-FFF2-40B4-BE49-F238E27FC236}">
                        <a16:creationId xmlns:a16="http://schemas.microsoft.com/office/drawing/2014/main" id="{CD42FA7F-1A57-EABC-34B7-F514EF3937D6}"/>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63" name="Group 1662">
                  <a:extLst>
                    <a:ext uri="{FF2B5EF4-FFF2-40B4-BE49-F238E27FC236}">
                      <a16:creationId xmlns:a16="http://schemas.microsoft.com/office/drawing/2014/main" id="{6E1093D3-62CD-8A14-5B7D-1D97A3D77451}"/>
                    </a:ext>
                  </a:extLst>
                </p:cNvPr>
                <p:cNvGrpSpPr/>
                <p:nvPr/>
              </p:nvGrpSpPr>
              <p:grpSpPr>
                <a:xfrm flipV="1">
                  <a:off x="4229384" y="2230252"/>
                  <a:ext cx="144016" cy="122870"/>
                  <a:chOff x="7598781" y="2007918"/>
                  <a:chExt cx="144016" cy="385616"/>
                </a:xfrm>
              </p:grpSpPr>
              <p:cxnSp>
                <p:nvCxnSpPr>
                  <p:cNvPr id="1664" name="Straight Connector 1663">
                    <a:extLst>
                      <a:ext uri="{FF2B5EF4-FFF2-40B4-BE49-F238E27FC236}">
                        <a16:creationId xmlns:a16="http://schemas.microsoft.com/office/drawing/2014/main" id="{9C1555DF-2B7B-CADB-7F3D-B3E4358AFCC2}"/>
                      </a:ext>
                    </a:extLst>
                  </p:cNvPr>
                  <p:cNvCxnSpPr>
                    <a:cxnSpLocks/>
                  </p:cNvCxnSpPr>
                  <p:nvPr/>
                </p:nvCxnSpPr>
                <p:spPr>
                  <a:xfrm flipV="1">
                    <a:off x="7671820" y="2009392"/>
                    <a:ext cx="0" cy="384142"/>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65" name="Straight Connector 1664">
                    <a:extLst>
                      <a:ext uri="{FF2B5EF4-FFF2-40B4-BE49-F238E27FC236}">
                        <a16:creationId xmlns:a16="http://schemas.microsoft.com/office/drawing/2014/main" id="{B003CDFA-7BD7-3F63-FCE6-0FA6759FCCA0}"/>
                      </a:ext>
                    </a:extLst>
                  </p:cNvPr>
                  <p:cNvCxnSpPr/>
                  <p:nvPr/>
                </p:nvCxnSpPr>
                <p:spPr>
                  <a:xfrm>
                    <a:off x="7598781" y="200791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1641" name="Group 1640">
                <a:extLst>
                  <a:ext uri="{FF2B5EF4-FFF2-40B4-BE49-F238E27FC236}">
                    <a16:creationId xmlns:a16="http://schemas.microsoft.com/office/drawing/2014/main" id="{562EAFC6-1777-3EFD-BDBC-042BB8B2A611}"/>
                  </a:ext>
                </a:extLst>
              </p:cNvPr>
              <p:cNvGrpSpPr/>
              <p:nvPr/>
            </p:nvGrpSpPr>
            <p:grpSpPr>
              <a:xfrm>
                <a:off x="2791381" y="4561360"/>
                <a:ext cx="144340" cy="352424"/>
                <a:chOff x="4229384" y="2078939"/>
                <a:chExt cx="144340" cy="352424"/>
              </a:xfrm>
            </p:grpSpPr>
            <p:grpSp>
              <p:nvGrpSpPr>
                <p:cNvPr id="1656" name="Group 1655">
                  <a:extLst>
                    <a:ext uri="{FF2B5EF4-FFF2-40B4-BE49-F238E27FC236}">
                      <a16:creationId xmlns:a16="http://schemas.microsoft.com/office/drawing/2014/main" id="{14DEF0EE-60B8-F6DE-98BA-27C2807A0844}"/>
                    </a:ext>
                  </a:extLst>
                </p:cNvPr>
                <p:cNvGrpSpPr/>
                <p:nvPr/>
              </p:nvGrpSpPr>
              <p:grpSpPr>
                <a:xfrm>
                  <a:off x="4229708" y="2078939"/>
                  <a:ext cx="144016" cy="108000"/>
                  <a:chOff x="7596336" y="2082790"/>
                  <a:chExt cx="144016" cy="130680"/>
                </a:xfrm>
              </p:grpSpPr>
              <p:cxnSp>
                <p:nvCxnSpPr>
                  <p:cNvPr id="1660" name="Straight Connector 1659">
                    <a:extLst>
                      <a:ext uri="{FF2B5EF4-FFF2-40B4-BE49-F238E27FC236}">
                        <a16:creationId xmlns:a16="http://schemas.microsoft.com/office/drawing/2014/main" id="{B4A2AA82-9F47-E33B-E65C-8DA639BC9EF9}"/>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61" name="Straight Connector 1660">
                    <a:extLst>
                      <a:ext uri="{FF2B5EF4-FFF2-40B4-BE49-F238E27FC236}">
                        <a16:creationId xmlns:a16="http://schemas.microsoft.com/office/drawing/2014/main" id="{8B46E43F-46E9-53C3-9AB3-6181829BC824}"/>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57" name="Group 1656">
                  <a:extLst>
                    <a:ext uri="{FF2B5EF4-FFF2-40B4-BE49-F238E27FC236}">
                      <a16:creationId xmlns:a16="http://schemas.microsoft.com/office/drawing/2014/main" id="{490C1B53-ACDB-6389-748E-4372D80AEF35}"/>
                    </a:ext>
                  </a:extLst>
                </p:cNvPr>
                <p:cNvGrpSpPr/>
                <p:nvPr/>
              </p:nvGrpSpPr>
              <p:grpSpPr>
                <a:xfrm flipV="1">
                  <a:off x="4229384" y="2239586"/>
                  <a:ext cx="144016" cy="191777"/>
                  <a:chOff x="7598781" y="1762380"/>
                  <a:chExt cx="144016" cy="601876"/>
                </a:xfrm>
              </p:grpSpPr>
              <p:cxnSp>
                <p:nvCxnSpPr>
                  <p:cNvPr id="1658" name="Straight Connector 1657">
                    <a:extLst>
                      <a:ext uri="{FF2B5EF4-FFF2-40B4-BE49-F238E27FC236}">
                        <a16:creationId xmlns:a16="http://schemas.microsoft.com/office/drawing/2014/main" id="{644E687B-A25E-C461-FB5B-0E20FF5C261A}"/>
                      </a:ext>
                    </a:extLst>
                  </p:cNvPr>
                  <p:cNvCxnSpPr>
                    <a:cxnSpLocks/>
                  </p:cNvCxnSpPr>
                  <p:nvPr/>
                </p:nvCxnSpPr>
                <p:spPr>
                  <a:xfrm flipV="1">
                    <a:off x="7671820" y="1776745"/>
                    <a:ext cx="0" cy="58751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59" name="Straight Connector 1658">
                    <a:extLst>
                      <a:ext uri="{FF2B5EF4-FFF2-40B4-BE49-F238E27FC236}">
                        <a16:creationId xmlns:a16="http://schemas.microsoft.com/office/drawing/2014/main" id="{2009DD06-6FEE-E5B4-E11F-3A867A90C7FF}"/>
                      </a:ext>
                    </a:extLst>
                  </p:cNvPr>
                  <p:cNvCxnSpPr/>
                  <p:nvPr/>
                </p:nvCxnSpPr>
                <p:spPr>
                  <a:xfrm>
                    <a:off x="7598781" y="1762380"/>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1642" name="Group 1641">
                <a:extLst>
                  <a:ext uri="{FF2B5EF4-FFF2-40B4-BE49-F238E27FC236}">
                    <a16:creationId xmlns:a16="http://schemas.microsoft.com/office/drawing/2014/main" id="{1C03F56C-2EED-46F6-B6C9-78E7A3A78E25}"/>
                  </a:ext>
                </a:extLst>
              </p:cNvPr>
              <p:cNvGrpSpPr/>
              <p:nvPr/>
            </p:nvGrpSpPr>
            <p:grpSpPr>
              <a:xfrm>
                <a:off x="2397163" y="4505646"/>
                <a:ext cx="144340" cy="322802"/>
                <a:chOff x="2253147" y="2075029"/>
                <a:chExt cx="144340" cy="322802"/>
              </a:xfrm>
            </p:grpSpPr>
            <p:grpSp>
              <p:nvGrpSpPr>
                <p:cNvPr id="1650" name="Group 1649">
                  <a:extLst>
                    <a:ext uri="{FF2B5EF4-FFF2-40B4-BE49-F238E27FC236}">
                      <a16:creationId xmlns:a16="http://schemas.microsoft.com/office/drawing/2014/main" id="{8B1B4F30-968C-1154-86F3-EA32F64F02F5}"/>
                    </a:ext>
                  </a:extLst>
                </p:cNvPr>
                <p:cNvGrpSpPr/>
                <p:nvPr/>
              </p:nvGrpSpPr>
              <p:grpSpPr>
                <a:xfrm>
                  <a:off x="2253471" y="2075029"/>
                  <a:ext cx="144016" cy="173935"/>
                  <a:chOff x="7596336" y="2082790"/>
                  <a:chExt cx="144016" cy="130680"/>
                </a:xfrm>
              </p:grpSpPr>
              <p:cxnSp>
                <p:nvCxnSpPr>
                  <p:cNvPr id="1654" name="Straight Connector 1653">
                    <a:extLst>
                      <a:ext uri="{FF2B5EF4-FFF2-40B4-BE49-F238E27FC236}">
                        <a16:creationId xmlns:a16="http://schemas.microsoft.com/office/drawing/2014/main" id="{6B4E62C2-A8D7-B2C8-F401-9DCE62A3B43F}"/>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55" name="Straight Connector 1654">
                    <a:extLst>
                      <a:ext uri="{FF2B5EF4-FFF2-40B4-BE49-F238E27FC236}">
                        <a16:creationId xmlns:a16="http://schemas.microsoft.com/office/drawing/2014/main" id="{A3C16165-DCCA-36D9-63BB-D14DA71440BD}"/>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51" name="Group 1650">
                  <a:extLst>
                    <a:ext uri="{FF2B5EF4-FFF2-40B4-BE49-F238E27FC236}">
                      <a16:creationId xmlns:a16="http://schemas.microsoft.com/office/drawing/2014/main" id="{431AF782-4015-34A8-40E5-0A6FBC70E516}"/>
                    </a:ext>
                  </a:extLst>
                </p:cNvPr>
                <p:cNvGrpSpPr/>
                <p:nvPr/>
              </p:nvGrpSpPr>
              <p:grpSpPr>
                <a:xfrm flipV="1">
                  <a:off x="2253147" y="2274961"/>
                  <a:ext cx="144016" cy="122870"/>
                  <a:chOff x="7598781" y="2007918"/>
                  <a:chExt cx="144016" cy="385616"/>
                </a:xfrm>
              </p:grpSpPr>
              <p:cxnSp>
                <p:nvCxnSpPr>
                  <p:cNvPr id="1652" name="Straight Connector 1651">
                    <a:extLst>
                      <a:ext uri="{FF2B5EF4-FFF2-40B4-BE49-F238E27FC236}">
                        <a16:creationId xmlns:a16="http://schemas.microsoft.com/office/drawing/2014/main" id="{2040116B-390E-A6BD-25BD-F4E30B56EDBB}"/>
                      </a:ext>
                    </a:extLst>
                  </p:cNvPr>
                  <p:cNvCxnSpPr>
                    <a:cxnSpLocks/>
                  </p:cNvCxnSpPr>
                  <p:nvPr/>
                </p:nvCxnSpPr>
                <p:spPr>
                  <a:xfrm flipV="1">
                    <a:off x="7671820" y="2009392"/>
                    <a:ext cx="0" cy="384142"/>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53" name="Straight Connector 1652">
                    <a:extLst>
                      <a:ext uri="{FF2B5EF4-FFF2-40B4-BE49-F238E27FC236}">
                        <a16:creationId xmlns:a16="http://schemas.microsoft.com/office/drawing/2014/main" id="{C877F5FA-CB93-0687-698D-C2E84550F11E}"/>
                      </a:ext>
                    </a:extLst>
                  </p:cNvPr>
                  <p:cNvCxnSpPr/>
                  <p:nvPr/>
                </p:nvCxnSpPr>
                <p:spPr>
                  <a:xfrm>
                    <a:off x="7598781" y="200791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1643" name="Group 1642">
                <a:extLst>
                  <a:ext uri="{FF2B5EF4-FFF2-40B4-BE49-F238E27FC236}">
                    <a16:creationId xmlns:a16="http://schemas.microsoft.com/office/drawing/2014/main" id="{31807B45-6EC7-D6E5-AFDC-B513EF89B90F}"/>
                  </a:ext>
                </a:extLst>
              </p:cNvPr>
              <p:cNvGrpSpPr/>
              <p:nvPr/>
            </p:nvGrpSpPr>
            <p:grpSpPr>
              <a:xfrm>
                <a:off x="1994382" y="4473556"/>
                <a:ext cx="144340" cy="243180"/>
                <a:chOff x="1850366" y="2042939"/>
                <a:chExt cx="144340" cy="243180"/>
              </a:xfrm>
            </p:grpSpPr>
            <p:grpSp>
              <p:nvGrpSpPr>
                <p:cNvPr id="1644" name="Group 1643">
                  <a:extLst>
                    <a:ext uri="{FF2B5EF4-FFF2-40B4-BE49-F238E27FC236}">
                      <a16:creationId xmlns:a16="http://schemas.microsoft.com/office/drawing/2014/main" id="{22D52E85-7A1A-CE81-8C29-1EB3EB5A604A}"/>
                    </a:ext>
                  </a:extLst>
                </p:cNvPr>
                <p:cNvGrpSpPr/>
                <p:nvPr/>
              </p:nvGrpSpPr>
              <p:grpSpPr>
                <a:xfrm>
                  <a:off x="1850690" y="2042939"/>
                  <a:ext cx="144016" cy="108000"/>
                  <a:chOff x="7596336" y="2082790"/>
                  <a:chExt cx="144016" cy="130680"/>
                </a:xfrm>
              </p:grpSpPr>
              <p:cxnSp>
                <p:nvCxnSpPr>
                  <p:cNvPr id="1648" name="Straight Connector 1647">
                    <a:extLst>
                      <a:ext uri="{FF2B5EF4-FFF2-40B4-BE49-F238E27FC236}">
                        <a16:creationId xmlns:a16="http://schemas.microsoft.com/office/drawing/2014/main" id="{B6CDCF57-CD0E-E9C2-5C49-053E8EE6E018}"/>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49" name="Straight Connector 1648">
                    <a:extLst>
                      <a:ext uri="{FF2B5EF4-FFF2-40B4-BE49-F238E27FC236}">
                        <a16:creationId xmlns:a16="http://schemas.microsoft.com/office/drawing/2014/main" id="{3518884E-45FF-3B52-A6B8-278C14ABF4B2}"/>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45" name="Group 1644">
                  <a:extLst>
                    <a:ext uri="{FF2B5EF4-FFF2-40B4-BE49-F238E27FC236}">
                      <a16:creationId xmlns:a16="http://schemas.microsoft.com/office/drawing/2014/main" id="{D5A3B55B-14BA-9DFC-EFED-9D6D3CB63BED}"/>
                    </a:ext>
                  </a:extLst>
                </p:cNvPr>
                <p:cNvGrpSpPr/>
                <p:nvPr/>
              </p:nvGrpSpPr>
              <p:grpSpPr>
                <a:xfrm flipV="1">
                  <a:off x="1850366" y="2196654"/>
                  <a:ext cx="144016" cy="89465"/>
                  <a:chOff x="7598781" y="1762380"/>
                  <a:chExt cx="144016" cy="601876"/>
                </a:xfrm>
              </p:grpSpPr>
              <p:cxnSp>
                <p:nvCxnSpPr>
                  <p:cNvPr id="1646" name="Straight Connector 1645">
                    <a:extLst>
                      <a:ext uri="{FF2B5EF4-FFF2-40B4-BE49-F238E27FC236}">
                        <a16:creationId xmlns:a16="http://schemas.microsoft.com/office/drawing/2014/main" id="{D820EEA8-68C9-D77B-0089-627DF9FEEBA5}"/>
                      </a:ext>
                    </a:extLst>
                  </p:cNvPr>
                  <p:cNvCxnSpPr>
                    <a:cxnSpLocks/>
                  </p:cNvCxnSpPr>
                  <p:nvPr/>
                </p:nvCxnSpPr>
                <p:spPr>
                  <a:xfrm flipV="1">
                    <a:off x="7671820" y="1776745"/>
                    <a:ext cx="0" cy="58751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47" name="Straight Connector 1646">
                    <a:extLst>
                      <a:ext uri="{FF2B5EF4-FFF2-40B4-BE49-F238E27FC236}">
                        <a16:creationId xmlns:a16="http://schemas.microsoft.com/office/drawing/2014/main" id="{CBA053EB-AF39-F94A-40B9-B8904F654C06}"/>
                      </a:ext>
                    </a:extLst>
                  </p:cNvPr>
                  <p:cNvCxnSpPr/>
                  <p:nvPr/>
                </p:nvCxnSpPr>
                <p:spPr>
                  <a:xfrm>
                    <a:off x="7598781" y="1762380"/>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grpSp>
          <p:nvGrpSpPr>
            <p:cNvPr id="32" name="Group 31">
              <a:extLst>
                <a:ext uri="{FF2B5EF4-FFF2-40B4-BE49-F238E27FC236}">
                  <a16:creationId xmlns:a16="http://schemas.microsoft.com/office/drawing/2014/main" id="{637590B6-39EA-36AC-41D3-57B75875E535}"/>
                </a:ext>
              </a:extLst>
            </p:cNvPr>
            <p:cNvGrpSpPr/>
            <p:nvPr/>
          </p:nvGrpSpPr>
          <p:grpSpPr>
            <a:xfrm>
              <a:off x="1984602" y="3615195"/>
              <a:ext cx="4814756" cy="90000"/>
              <a:chOff x="1984602" y="3615195"/>
              <a:chExt cx="4814756" cy="90000"/>
            </a:xfrm>
          </p:grpSpPr>
          <p:cxnSp>
            <p:nvCxnSpPr>
              <p:cNvPr id="1621" name="Straight Connector 1620">
                <a:extLst>
                  <a:ext uri="{FF2B5EF4-FFF2-40B4-BE49-F238E27FC236}">
                    <a16:creationId xmlns:a16="http://schemas.microsoft.com/office/drawing/2014/main" id="{D9CEED50-7E7F-5C44-DB57-AAAF064AB7D6}"/>
                  </a:ext>
                </a:extLst>
              </p:cNvPr>
              <p:cNvCxnSpPr>
                <a:cxnSpLocks/>
              </p:cNvCxnSpPr>
              <p:nvPr/>
            </p:nvCxnSpPr>
            <p:spPr>
              <a:xfrm>
                <a:off x="1984602"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2" name="Straight Connector 1621">
                <a:extLst>
                  <a:ext uri="{FF2B5EF4-FFF2-40B4-BE49-F238E27FC236}">
                    <a16:creationId xmlns:a16="http://schemas.microsoft.com/office/drawing/2014/main" id="{D39D0E10-D283-4358-A858-8D1B47D76164}"/>
                  </a:ext>
                </a:extLst>
              </p:cNvPr>
              <p:cNvCxnSpPr>
                <a:cxnSpLocks/>
              </p:cNvCxnSpPr>
              <p:nvPr/>
            </p:nvCxnSpPr>
            <p:spPr>
              <a:xfrm>
                <a:off x="2381317"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3" name="Straight Connector 1622">
                <a:extLst>
                  <a:ext uri="{FF2B5EF4-FFF2-40B4-BE49-F238E27FC236}">
                    <a16:creationId xmlns:a16="http://schemas.microsoft.com/office/drawing/2014/main" id="{9D40E05F-CFC5-64E1-DEB5-C2143A2F153A}"/>
                  </a:ext>
                </a:extLst>
              </p:cNvPr>
              <p:cNvCxnSpPr>
                <a:cxnSpLocks/>
              </p:cNvCxnSpPr>
              <p:nvPr/>
            </p:nvCxnSpPr>
            <p:spPr>
              <a:xfrm>
                <a:off x="2776690"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4" name="Straight Connector 1623">
                <a:extLst>
                  <a:ext uri="{FF2B5EF4-FFF2-40B4-BE49-F238E27FC236}">
                    <a16:creationId xmlns:a16="http://schemas.microsoft.com/office/drawing/2014/main" id="{F209EDEA-4142-6D65-4AE6-B3AA54676EDC}"/>
                  </a:ext>
                </a:extLst>
              </p:cNvPr>
              <p:cNvCxnSpPr>
                <a:cxnSpLocks/>
              </p:cNvCxnSpPr>
              <p:nvPr/>
            </p:nvCxnSpPr>
            <p:spPr>
              <a:xfrm>
                <a:off x="3174508"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5" name="Straight Connector 1624">
                <a:extLst>
                  <a:ext uri="{FF2B5EF4-FFF2-40B4-BE49-F238E27FC236}">
                    <a16:creationId xmlns:a16="http://schemas.microsoft.com/office/drawing/2014/main" id="{FD6FC04F-2733-4DA9-ADF9-C4F99E1990AD}"/>
                  </a:ext>
                </a:extLst>
              </p:cNvPr>
              <p:cNvCxnSpPr>
                <a:cxnSpLocks/>
              </p:cNvCxnSpPr>
              <p:nvPr/>
            </p:nvCxnSpPr>
            <p:spPr>
              <a:xfrm>
                <a:off x="3566333"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6" name="Straight Connector 1625">
                <a:extLst>
                  <a:ext uri="{FF2B5EF4-FFF2-40B4-BE49-F238E27FC236}">
                    <a16:creationId xmlns:a16="http://schemas.microsoft.com/office/drawing/2014/main" id="{D8C7F97B-2F4F-F911-5CC2-15497D8B0FFF}"/>
                  </a:ext>
                </a:extLst>
              </p:cNvPr>
              <p:cNvCxnSpPr>
                <a:cxnSpLocks/>
              </p:cNvCxnSpPr>
              <p:nvPr/>
            </p:nvCxnSpPr>
            <p:spPr>
              <a:xfrm>
                <a:off x="3964151"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7" name="Straight Connector 1626">
                <a:extLst>
                  <a:ext uri="{FF2B5EF4-FFF2-40B4-BE49-F238E27FC236}">
                    <a16:creationId xmlns:a16="http://schemas.microsoft.com/office/drawing/2014/main" id="{28E5C955-89D7-C1EA-9744-D4E07832C2B6}"/>
                  </a:ext>
                </a:extLst>
              </p:cNvPr>
              <p:cNvCxnSpPr>
                <a:cxnSpLocks/>
              </p:cNvCxnSpPr>
              <p:nvPr/>
            </p:nvCxnSpPr>
            <p:spPr>
              <a:xfrm>
                <a:off x="4358421"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8" name="Straight Connector 1627">
                <a:extLst>
                  <a:ext uri="{FF2B5EF4-FFF2-40B4-BE49-F238E27FC236}">
                    <a16:creationId xmlns:a16="http://schemas.microsoft.com/office/drawing/2014/main" id="{AC82FBCF-7A65-66A6-E491-365943BA64FC}"/>
                  </a:ext>
                </a:extLst>
              </p:cNvPr>
              <p:cNvCxnSpPr>
                <a:cxnSpLocks/>
              </p:cNvCxnSpPr>
              <p:nvPr/>
            </p:nvCxnSpPr>
            <p:spPr>
              <a:xfrm>
                <a:off x="5148064"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9" name="Straight Connector 1628">
                <a:extLst>
                  <a:ext uri="{FF2B5EF4-FFF2-40B4-BE49-F238E27FC236}">
                    <a16:creationId xmlns:a16="http://schemas.microsoft.com/office/drawing/2014/main" id="{B2E08035-0FAB-3690-800E-207478DB5D57}"/>
                  </a:ext>
                </a:extLst>
              </p:cNvPr>
              <p:cNvCxnSpPr>
                <a:cxnSpLocks/>
              </p:cNvCxnSpPr>
              <p:nvPr/>
            </p:nvCxnSpPr>
            <p:spPr>
              <a:xfrm>
                <a:off x="5940152"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0" name="Straight Connector 1629">
                <a:extLst>
                  <a:ext uri="{FF2B5EF4-FFF2-40B4-BE49-F238E27FC236}">
                    <a16:creationId xmlns:a16="http://schemas.microsoft.com/office/drawing/2014/main" id="{36DC7EB8-E09E-75B8-08FC-5FD3D153165F}"/>
                  </a:ext>
                </a:extLst>
              </p:cNvPr>
              <p:cNvCxnSpPr>
                <a:cxnSpLocks/>
              </p:cNvCxnSpPr>
              <p:nvPr/>
            </p:nvCxnSpPr>
            <p:spPr>
              <a:xfrm>
                <a:off x="6799358"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 name="TextBox 32">
              <a:extLst>
                <a:ext uri="{FF2B5EF4-FFF2-40B4-BE49-F238E27FC236}">
                  <a16:creationId xmlns:a16="http://schemas.microsoft.com/office/drawing/2014/main" id="{71F9C0EE-200B-5D28-EBD7-D80980BDD3D0}"/>
                </a:ext>
              </a:extLst>
            </p:cNvPr>
            <p:cNvSpPr txBox="1"/>
            <p:nvPr/>
          </p:nvSpPr>
          <p:spPr>
            <a:xfrm rot="2755459">
              <a:off x="1723773" y="3789741"/>
              <a:ext cx="698268"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Baseline</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7D595727-97DC-0BD0-7A8C-BB29E6A39151}"/>
                </a:ext>
              </a:extLst>
            </p:cNvPr>
            <p:cNvSpPr txBox="1"/>
            <p:nvPr/>
          </p:nvSpPr>
          <p:spPr>
            <a:xfrm rot="2755459">
              <a:off x="2139174" y="3759996"/>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30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93A5FBAF-49E1-E953-7208-73FA3EF9844D}"/>
                </a:ext>
              </a:extLst>
            </p:cNvPr>
            <p:cNvSpPr txBox="1"/>
            <p:nvPr/>
          </p:nvSpPr>
          <p:spPr>
            <a:xfrm rot="2755459">
              <a:off x="2530999" y="3759997"/>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60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5BA20074-D05D-DE77-ABEB-8EE6CF97BCCE}"/>
                </a:ext>
              </a:extLst>
            </p:cNvPr>
            <p:cNvSpPr txBox="1"/>
            <p:nvPr/>
          </p:nvSpPr>
          <p:spPr>
            <a:xfrm rot="2755459">
              <a:off x="2932681" y="3758320"/>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90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19C779E2-5BD5-B4E9-CB42-5CA150ACF579}"/>
                </a:ext>
              </a:extLst>
            </p:cNvPr>
            <p:cNvSpPr txBox="1"/>
            <p:nvPr/>
          </p:nvSpPr>
          <p:spPr>
            <a:xfrm rot="2755459">
              <a:off x="3292446" y="3768048"/>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120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964B1CB2-2BDC-C870-12A2-DB8FA3CA030D}"/>
                </a:ext>
              </a:extLst>
            </p:cNvPr>
            <p:cNvSpPr txBox="1"/>
            <p:nvPr/>
          </p:nvSpPr>
          <p:spPr>
            <a:xfrm rot="2755459">
              <a:off x="3716987" y="3796971"/>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150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37C0DFCC-CDCE-46F2-ABC3-55B79A12565A}"/>
                </a:ext>
              </a:extLst>
            </p:cNvPr>
            <p:cNvSpPr txBox="1"/>
            <p:nvPr/>
          </p:nvSpPr>
          <p:spPr>
            <a:xfrm rot="2755459">
              <a:off x="4110646" y="3789740"/>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180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2C40684F-8214-0F3E-F194-7C6DE20FA313}"/>
                </a:ext>
              </a:extLst>
            </p:cNvPr>
            <p:cNvSpPr txBox="1"/>
            <p:nvPr/>
          </p:nvSpPr>
          <p:spPr>
            <a:xfrm rot="2755459">
              <a:off x="4899532" y="3789739"/>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240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28714214-E869-4ECC-4E1F-84DE08CF8F47}"/>
                </a:ext>
              </a:extLst>
            </p:cNvPr>
            <p:cNvSpPr txBox="1"/>
            <p:nvPr/>
          </p:nvSpPr>
          <p:spPr>
            <a:xfrm rot="2755459">
              <a:off x="5684833" y="3796971"/>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300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D6D8A4FB-F63A-23A9-2B0A-4A473890D20D}"/>
                </a:ext>
              </a:extLst>
            </p:cNvPr>
            <p:cNvSpPr txBox="1"/>
            <p:nvPr/>
          </p:nvSpPr>
          <p:spPr>
            <a:xfrm rot="2755459">
              <a:off x="6557339" y="3796972"/>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365</a:t>
              </a:r>
              <a:endParaRPr lang="en-IN" sz="900" b="1" i="0" kern="1200" dirty="0">
                <a:solidFill>
                  <a:schemeClr val="tx1"/>
                </a:solidFill>
                <a:latin typeface="Arial" panose="020B0604020202020204" pitchFamily="34" charset="0"/>
                <a:cs typeface="Arial" panose="020B0604020202020204" pitchFamily="34" charset="0"/>
              </a:endParaRPr>
            </a:p>
          </p:txBody>
        </p:sp>
        <p:grpSp>
          <p:nvGrpSpPr>
            <p:cNvPr id="43" name="Group 42">
              <a:extLst>
                <a:ext uri="{FF2B5EF4-FFF2-40B4-BE49-F238E27FC236}">
                  <a16:creationId xmlns:a16="http://schemas.microsoft.com/office/drawing/2014/main" id="{BFAA24F0-FBC6-80DF-7962-E4901915B594}"/>
                </a:ext>
              </a:extLst>
            </p:cNvPr>
            <p:cNvGrpSpPr/>
            <p:nvPr/>
          </p:nvGrpSpPr>
          <p:grpSpPr>
            <a:xfrm>
              <a:off x="1898180" y="2016531"/>
              <a:ext cx="4957302" cy="1106217"/>
              <a:chOff x="1898180" y="2016531"/>
              <a:chExt cx="4957302" cy="1106217"/>
            </a:xfrm>
          </p:grpSpPr>
          <p:grpSp>
            <p:nvGrpSpPr>
              <p:cNvPr id="385" name="Group 384">
                <a:extLst>
                  <a:ext uri="{FF2B5EF4-FFF2-40B4-BE49-F238E27FC236}">
                    <a16:creationId xmlns:a16="http://schemas.microsoft.com/office/drawing/2014/main" id="{866E3124-EE08-148B-5F87-992765C4AE86}"/>
                  </a:ext>
                </a:extLst>
              </p:cNvPr>
              <p:cNvGrpSpPr/>
              <p:nvPr/>
            </p:nvGrpSpPr>
            <p:grpSpPr>
              <a:xfrm>
                <a:off x="5857818" y="2488182"/>
                <a:ext cx="144016" cy="138566"/>
                <a:chOff x="8326146" y="1539989"/>
                <a:chExt cx="144016" cy="167665"/>
              </a:xfrm>
              <a:solidFill>
                <a:srgbClr val="0CA8AC"/>
              </a:solidFill>
            </p:grpSpPr>
            <p:cxnSp>
              <p:nvCxnSpPr>
                <p:cNvPr id="1619" name="Straight Connector 1618">
                  <a:extLst>
                    <a:ext uri="{FF2B5EF4-FFF2-40B4-BE49-F238E27FC236}">
                      <a16:creationId xmlns:a16="http://schemas.microsoft.com/office/drawing/2014/main" id="{E7248C3E-31AC-DFFF-690C-070FB498012B}"/>
                    </a:ext>
                  </a:extLst>
                </p:cNvPr>
                <p:cNvCxnSpPr>
                  <a:cxnSpLocks/>
                </p:cNvCxnSpPr>
                <p:nvPr/>
              </p:nvCxnSpPr>
              <p:spPr>
                <a:xfrm>
                  <a:off x="8398154" y="1539989"/>
                  <a:ext cx="0" cy="160115"/>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620" name="Straight Connector 1619">
                  <a:extLst>
                    <a:ext uri="{FF2B5EF4-FFF2-40B4-BE49-F238E27FC236}">
                      <a16:creationId xmlns:a16="http://schemas.microsoft.com/office/drawing/2014/main" id="{CDEEE742-2CC9-44F9-4368-9C714613D9CC}"/>
                    </a:ext>
                  </a:extLst>
                </p:cNvPr>
                <p:cNvCxnSpPr/>
                <p:nvPr/>
              </p:nvCxnSpPr>
              <p:spPr>
                <a:xfrm>
                  <a:off x="8326146" y="1707654"/>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sp>
            <p:nvSpPr>
              <p:cNvPr id="386" name="Oval 385">
                <a:extLst>
                  <a:ext uri="{FF2B5EF4-FFF2-40B4-BE49-F238E27FC236}">
                    <a16:creationId xmlns:a16="http://schemas.microsoft.com/office/drawing/2014/main" id="{7C3C4D62-1931-E844-2B43-105AB44B5E0F}"/>
                  </a:ext>
                </a:extLst>
              </p:cNvPr>
              <p:cNvSpPr/>
              <p:nvPr/>
            </p:nvSpPr>
            <p:spPr>
              <a:xfrm>
                <a:off x="1945807" y="2122655"/>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87" name="Oval 386">
                <a:extLst>
                  <a:ext uri="{FF2B5EF4-FFF2-40B4-BE49-F238E27FC236}">
                    <a16:creationId xmlns:a16="http://schemas.microsoft.com/office/drawing/2014/main" id="{31BF0498-513D-4BAD-6FFE-4C22E20A4DE7}"/>
                  </a:ext>
                </a:extLst>
              </p:cNvPr>
              <p:cNvSpPr/>
              <p:nvPr/>
            </p:nvSpPr>
            <p:spPr>
              <a:xfrm>
                <a:off x="2341860" y="2902642"/>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88" name="Oval 387">
                <a:extLst>
                  <a:ext uri="{FF2B5EF4-FFF2-40B4-BE49-F238E27FC236}">
                    <a16:creationId xmlns:a16="http://schemas.microsoft.com/office/drawing/2014/main" id="{612A9FEC-76FE-BE92-F198-ED2D28EA587C}"/>
                  </a:ext>
                </a:extLst>
              </p:cNvPr>
              <p:cNvSpPr/>
              <p:nvPr/>
            </p:nvSpPr>
            <p:spPr>
              <a:xfrm>
                <a:off x="2737904" y="2684253"/>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89" name="Oval 388">
                <a:extLst>
                  <a:ext uri="{FF2B5EF4-FFF2-40B4-BE49-F238E27FC236}">
                    <a16:creationId xmlns:a16="http://schemas.microsoft.com/office/drawing/2014/main" id="{F452B794-9129-0B95-B6FF-B1C8CCAC9A78}"/>
                  </a:ext>
                </a:extLst>
              </p:cNvPr>
              <p:cNvSpPr/>
              <p:nvPr/>
            </p:nvSpPr>
            <p:spPr>
              <a:xfrm>
                <a:off x="3129524" y="2639861"/>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90" name="Oval 389">
                <a:extLst>
                  <a:ext uri="{FF2B5EF4-FFF2-40B4-BE49-F238E27FC236}">
                    <a16:creationId xmlns:a16="http://schemas.microsoft.com/office/drawing/2014/main" id="{11F55626-7455-6246-7550-E69D1BC74A8D}"/>
                  </a:ext>
                </a:extLst>
              </p:cNvPr>
              <p:cNvSpPr/>
              <p:nvPr/>
            </p:nvSpPr>
            <p:spPr>
              <a:xfrm>
                <a:off x="3531360" y="2902641"/>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91" name="Oval 390">
                <a:extLst>
                  <a:ext uri="{FF2B5EF4-FFF2-40B4-BE49-F238E27FC236}">
                    <a16:creationId xmlns:a16="http://schemas.microsoft.com/office/drawing/2014/main" id="{2FA6BFC4-B6A2-F602-E888-C98A4FDD1EA8}"/>
                  </a:ext>
                </a:extLst>
              </p:cNvPr>
              <p:cNvSpPr/>
              <p:nvPr/>
            </p:nvSpPr>
            <p:spPr>
              <a:xfrm>
                <a:off x="3918976" y="2868486"/>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92" name="Oval 391">
                <a:extLst>
                  <a:ext uri="{FF2B5EF4-FFF2-40B4-BE49-F238E27FC236}">
                    <a16:creationId xmlns:a16="http://schemas.microsoft.com/office/drawing/2014/main" id="{88B7283D-1D6C-CD36-7A4D-91FE3E970F87}"/>
                  </a:ext>
                </a:extLst>
              </p:cNvPr>
              <p:cNvSpPr/>
              <p:nvPr/>
            </p:nvSpPr>
            <p:spPr>
              <a:xfrm>
                <a:off x="4317368" y="2643114"/>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93" name="Oval 392">
                <a:extLst>
                  <a:ext uri="{FF2B5EF4-FFF2-40B4-BE49-F238E27FC236}">
                    <a16:creationId xmlns:a16="http://schemas.microsoft.com/office/drawing/2014/main" id="{FB192C37-384F-D287-9867-0EB063EDDD9D}"/>
                  </a:ext>
                </a:extLst>
              </p:cNvPr>
              <p:cNvSpPr/>
              <p:nvPr/>
            </p:nvSpPr>
            <p:spPr>
              <a:xfrm>
                <a:off x="5110756" y="2566685"/>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94" name="Oval 393">
                <a:extLst>
                  <a:ext uri="{FF2B5EF4-FFF2-40B4-BE49-F238E27FC236}">
                    <a16:creationId xmlns:a16="http://schemas.microsoft.com/office/drawing/2014/main" id="{704DD932-9440-7CDD-B73E-A383BAE2D616}"/>
                  </a:ext>
                </a:extLst>
              </p:cNvPr>
              <p:cNvSpPr/>
              <p:nvPr/>
            </p:nvSpPr>
            <p:spPr>
              <a:xfrm>
                <a:off x="5907470" y="2446345"/>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95" name="Oval 394">
                <a:extLst>
                  <a:ext uri="{FF2B5EF4-FFF2-40B4-BE49-F238E27FC236}">
                    <a16:creationId xmlns:a16="http://schemas.microsoft.com/office/drawing/2014/main" id="{8B9A87DF-9645-529F-03E0-DB3F07C735F2}"/>
                  </a:ext>
                </a:extLst>
              </p:cNvPr>
              <p:cNvSpPr/>
              <p:nvPr/>
            </p:nvSpPr>
            <p:spPr>
              <a:xfrm>
                <a:off x="6761118" y="2328753"/>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cxnSp>
            <p:nvCxnSpPr>
              <p:cNvPr id="396" name="Straight Connector 395">
                <a:extLst>
                  <a:ext uri="{FF2B5EF4-FFF2-40B4-BE49-F238E27FC236}">
                    <a16:creationId xmlns:a16="http://schemas.microsoft.com/office/drawing/2014/main" id="{139F1D87-2D6B-F6E5-F8B5-900C28E80D2B}"/>
                  </a:ext>
                </a:extLst>
              </p:cNvPr>
              <p:cNvCxnSpPr>
                <a:cxnSpLocks/>
                <a:stCxn id="386" idx="5"/>
              </p:cNvCxnSpPr>
              <p:nvPr/>
            </p:nvCxnSpPr>
            <p:spPr>
              <a:xfrm>
                <a:off x="1983971" y="2164635"/>
                <a:ext cx="366852" cy="738007"/>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398" name="Straight Connector 397">
                <a:extLst>
                  <a:ext uri="{FF2B5EF4-FFF2-40B4-BE49-F238E27FC236}">
                    <a16:creationId xmlns:a16="http://schemas.microsoft.com/office/drawing/2014/main" id="{4AAA4603-EA24-4689-5BF6-C16703F1A4FA}"/>
                  </a:ext>
                </a:extLst>
              </p:cNvPr>
              <p:cNvCxnSpPr>
                <a:cxnSpLocks/>
                <a:stCxn id="387" idx="6"/>
              </p:cNvCxnSpPr>
              <p:nvPr/>
            </p:nvCxnSpPr>
            <p:spPr>
              <a:xfrm flipV="1">
                <a:off x="2386572" y="2715766"/>
                <a:ext cx="355804" cy="211468"/>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400" name="Straight Connector 399">
                <a:extLst>
                  <a:ext uri="{FF2B5EF4-FFF2-40B4-BE49-F238E27FC236}">
                    <a16:creationId xmlns:a16="http://schemas.microsoft.com/office/drawing/2014/main" id="{25A02F1B-CF53-0DE5-6FF1-68E6696D0C88}"/>
                  </a:ext>
                </a:extLst>
              </p:cNvPr>
              <p:cNvCxnSpPr>
                <a:cxnSpLocks/>
              </p:cNvCxnSpPr>
              <p:nvPr/>
            </p:nvCxnSpPr>
            <p:spPr>
              <a:xfrm flipV="1">
                <a:off x="2782616" y="2670169"/>
                <a:ext cx="351332" cy="31533"/>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402" name="Straight Connector 401">
                <a:extLst>
                  <a:ext uri="{FF2B5EF4-FFF2-40B4-BE49-F238E27FC236}">
                    <a16:creationId xmlns:a16="http://schemas.microsoft.com/office/drawing/2014/main" id="{572D38A4-8F44-489C-9938-A4C86F047C2F}"/>
                  </a:ext>
                </a:extLst>
              </p:cNvPr>
              <p:cNvCxnSpPr>
                <a:cxnSpLocks/>
                <a:stCxn id="389" idx="6"/>
              </p:cNvCxnSpPr>
              <p:nvPr/>
            </p:nvCxnSpPr>
            <p:spPr>
              <a:xfrm>
                <a:off x="3174236" y="2664453"/>
                <a:ext cx="359167" cy="246221"/>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403" name="Straight Connector 402">
                <a:extLst>
                  <a:ext uri="{FF2B5EF4-FFF2-40B4-BE49-F238E27FC236}">
                    <a16:creationId xmlns:a16="http://schemas.microsoft.com/office/drawing/2014/main" id="{F90B9DB1-B7D3-114D-B2F4-10DF1303E7FA}"/>
                  </a:ext>
                </a:extLst>
              </p:cNvPr>
              <p:cNvCxnSpPr>
                <a:cxnSpLocks/>
                <a:stCxn id="390" idx="6"/>
              </p:cNvCxnSpPr>
              <p:nvPr/>
            </p:nvCxnSpPr>
            <p:spPr>
              <a:xfrm flipV="1">
                <a:off x="3576072" y="2893077"/>
                <a:ext cx="357124" cy="34156"/>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404" name="Straight Connector 403">
                <a:extLst>
                  <a:ext uri="{FF2B5EF4-FFF2-40B4-BE49-F238E27FC236}">
                    <a16:creationId xmlns:a16="http://schemas.microsoft.com/office/drawing/2014/main" id="{3856827B-8960-5482-C5FB-CBD5CC24FFB4}"/>
                  </a:ext>
                </a:extLst>
              </p:cNvPr>
              <p:cNvCxnSpPr>
                <a:cxnSpLocks/>
                <a:stCxn id="391" idx="6"/>
              </p:cNvCxnSpPr>
              <p:nvPr/>
            </p:nvCxnSpPr>
            <p:spPr>
              <a:xfrm flipV="1">
                <a:off x="3963688" y="2662970"/>
                <a:ext cx="385573" cy="230108"/>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13B65279-0525-C3B1-C8F5-730BC0E22D0E}"/>
                  </a:ext>
                </a:extLst>
              </p:cNvPr>
              <p:cNvCxnSpPr>
                <a:cxnSpLocks/>
                <a:stCxn id="392" idx="6"/>
              </p:cNvCxnSpPr>
              <p:nvPr/>
            </p:nvCxnSpPr>
            <p:spPr>
              <a:xfrm flipV="1">
                <a:off x="4362080" y="2592132"/>
                <a:ext cx="755499" cy="75574"/>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43C2C0B6-B98D-3F99-6261-677C58CF47A8}"/>
                  </a:ext>
                </a:extLst>
              </p:cNvPr>
              <p:cNvCxnSpPr>
                <a:cxnSpLocks/>
                <a:endCxn id="394" idx="2"/>
              </p:cNvCxnSpPr>
              <p:nvPr/>
            </p:nvCxnSpPr>
            <p:spPr>
              <a:xfrm flipV="1">
                <a:off x="5143480" y="2470937"/>
                <a:ext cx="763990" cy="120339"/>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C3CB7CD6-7F8E-BDA6-65BC-73F28E89F232}"/>
                  </a:ext>
                </a:extLst>
              </p:cNvPr>
              <p:cNvCxnSpPr>
                <a:cxnSpLocks/>
                <a:stCxn id="394" idx="6"/>
              </p:cNvCxnSpPr>
              <p:nvPr/>
            </p:nvCxnSpPr>
            <p:spPr>
              <a:xfrm flipV="1">
                <a:off x="5952182" y="2355726"/>
                <a:ext cx="813698" cy="115211"/>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grpSp>
            <p:nvGrpSpPr>
              <p:cNvPr id="410" name="Group 409">
                <a:extLst>
                  <a:ext uri="{FF2B5EF4-FFF2-40B4-BE49-F238E27FC236}">
                    <a16:creationId xmlns:a16="http://schemas.microsoft.com/office/drawing/2014/main" id="{7BEB4D0F-3747-DD15-C49E-D237F1850FA3}"/>
                  </a:ext>
                </a:extLst>
              </p:cNvPr>
              <p:cNvGrpSpPr/>
              <p:nvPr/>
            </p:nvGrpSpPr>
            <p:grpSpPr>
              <a:xfrm>
                <a:off x="6711466" y="2042391"/>
                <a:ext cx="144016" cy="294758"/>
                <a:chOff x="7596336" y="1923678"/>
                <a:chExt cx="144016" cy="324234"/>
              </a:xfrm>
              <a:solidFill>
                <a:srgbClr val="0CA8AC"/>
              </a:solidFill>
            </p:grpSpPr>
            <p:cxnSp>
              <p:nvCxnSpPr>
                <p:cNvPr id="1617" name="Straight Connector 1616">
                  <a:extLst>
                    <a:ext uri="{FF2B5EF4-FFF2-40B4-BE49-F238E27FC236}">
                      <a16:creationId xmlns:a16="http://schemas.microsoft.com/office/drawing/2014/main" id="{B25A79A0-E47E-CD38-39DF-CA2072A6D8D6}"/>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618" name="Straight Connector 1617">
                  <a:extLst>
                    <a:ext uri="{FF2B5EF4-FFF2-40B4-BE49-F238E27FC236}">
                      <a16:creationId xmlns:a16="http://schemas.microsoft.com/office/drawing/2014/main" id="{2E12808F-6057-DD4C-E887-0640BDC176E0}"/>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411" name="Group 410">
                <a:extLst>
                  <a:ext uri="{FF2B5EF4-FFF2-40B4-BE49-F238E27FC236}">
                    <a16:creationId xmlns:a16="http://schemas.microsoft.com/office/drawing/2014/main" id="{7DA9A604-A04E-3AC0-8F6A-223EFA02C6CA}"/>
                  </a:ext>
                </a:extLst>
              </p:cNvPr>
              <p:cNvGrpSpPr/>
              <p:nvPr/>
            </p:nvGrpSpPr>
            <p:grpSpPr>
              <a:xfrm>
                <a:off x="6707510" y="2368412"/>
                <a:ext cx="144016" cy="167665"/>
                <a:chOff x="8326146" y="1539989"/>
                <a:chExt cx="144016" cy="167665"/>
              </a:xfrm>
              <a:solidFill>
                <a:srgbClr val="0CA8AC"/>
              </a:solidFill>
            </p:grpSpPr>
            <p:cxnSp>
              <p:nvCxnSpPr>
                <p:cNvPr id="1615" name="Straight Connector 1614">
                  <a:extLst>
                    <a:ext uri="{FF2B5EF4-FFF2-40B4-BE49-F238E27FC236}">
                      <a16:creationId xmlns:a16="http://schemas.microsoft.com/office/drawing/2014/main" id="{4186137C-1CA7-77DC-607F-2277CF3BC248}"/>
                    </a:ext>
                  </a:extLst>
                </p:cNvPr>
                <p:cNvCxnSpPr>
                  <a:cxnSpLocks/>
                </p:cNvCxnSpPr>
                <p:nvPr/>
              </p:nvCxnSpPr>
              <p:spPr>
                <a:xfrm>
                  <a:off x="8398154" y="1539989"/>
                  <a:ext cx="0" cy="160115"/>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616" name="Straight Connector 1615">
                  <a:extLst>
                    <a:ext uri="{FF2B5EF4-FFF2-40B4-BE49-F238E27FC236}">
                      <a16:creationId xmlns:a16="http://schemas.microsoft.com/office/drawing/2014/main" id="{C97BC30C-D3D1-E00B-4441-0A0FD32344F0}"/>
                    </a:ext>
                  </a:extLst>
                </p:cNvPr>
                <p:cNvCxnSpPr/>
                <p:nvPr/>
              </p:nvCxnSpPr>
              <p:spPr>
                <a:xfrm>
                  <a:off x="8326146" y="1707654"/>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412" name="Group 411">
                <a:extLst>
                  <a:ext uri="{FF2B5EF4-FFF2-40B4-BE49-F238E27FC236}">
                    <a16:creationId xmlns:a16="http://schemas.microsoft.com/office/drawing/2014/main" id="{EEB2B0C9-9715-639C-3DF7-42ACC63A4FA2}"/>
                  </a:ext>
                </a:extLst>
              </p:cNvPr>
              <p:cNvGrpSpPr/>
              <p:nvPr/>
            </p:nvGrpSpPr>
            <p:grpSpPr>
              <a:xfrm>
                <a:off x="5059774" y="2329825"/>
                <a:ext cx="144016" cy="243602"/>
                <a:chOff x="7596336" y="1923678"/>
                <a:chExt cx="144016" cy="324234"/>
              </a:xfrm>
              <a:solidFill>
                <a:srgbClr val="0CA8AC"/>
              </a:solidFill>
            </p:grpSpPr>
            <p:cxnSp>
              <p:nvCxnSpPr>
                <p:cNvPr id="1613" name="Straight Connector 1612">
                  <a:extLst>
                    <a:ext uri="{FF2B5EF4-FFF2-40B4-BE49-F238E27FC236}">
                      <a16:creationId xmlns:a16="http://schemas.microsoft.com/office/drawing/2014/main" id="{A51F312C-C33E-6E07-1B6D-86386AE78665}"/>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614" name="Straight Connector 1613">
                  <a:extLst>
                    <a:ext uri="{FF2B5EF4-FFF2-40B4-BE49-F238E27FC236}">
                      <a16:creationId xmlns:a16="http://schemas.microsoft.com/office/drawing/2014/main" id="{8C6B8F36-E421-724F-E980-AC33A5A70BB1}"/>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413" name="Group 412">
                <a:extLst>
                  <a:ext uri="{FF2B5EF4-FFF2-40B4-BE49-F238E27FC236}">
                    <a16:creationId xmlns:a16="http://schemas.microsoft.com/office/drawing/2014/main" id="{4A8BC08C-7054-A694-0BE8-906BBD6F5FF8}"/>
                  </a:ext>
                </a:extLst>
              </p:cNvPr>
              <p:cNvGrpSpPr/>
              <p:nvPr/>
            </p:nvGrpSpPr>
            <p:grpSpPr>
              <a:xfrm flipV="1">
                <a:off x="5059386" y="2611748"/>
                <a:ext cx="144016" cy="183022"/>
                <a:chOff x="7596336" y="1923678"/>
                <a:chExt cx="144016" cy="324234"/>
              </a:xfrm>
              <a:solidFill>
                <a:srgbClr val="0CA8AC"/>
              </a:solidFill>
            </p:grpSpPr>
            <p:cxnSp>
              <p:nvCxnSpPr>
                <p:cNvPr id="1611" name="Straight Connector 1610">
                  <a:extLst>
                    <a:ext uri="{FF2B5EF4-FFF2-40B4-BE49-F238E27FC236}">
                      <a16:creationId xmlns:a16="http://schemas.microsoft.com/office/drawing/2014/main" id="{11557A3A-DB59-A064-27B4-4AFB5DB1D47A}"/>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612" name="Straight Connector 1611">
                  <a:extLst>
                    <a:ext uri="{FF2B5EF4-FFF2-40B4-BE49-F238E27FC236}">
                      <a16:creationId xmlns:a16="http://schemas.microsoft.com/office/drawing/2014/main" id="{F00B4A17-5DED-A430-69CE-9791AF293992}"/>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414" name="Group 413">
                <a:extLst>
                  <a:ext uri="{FF2B5EF4-FFF2-40B4-BE49-F238E27FC236}">
                    <a16:creationId xmlns:a16="http://schemas.microsoft.com/office/drawing/2014/main" id="{11FC03CF-4A1E-5647-0C97-8B3650F6D248}"/>
                  </a:ext>
                </a:extLst>
              </p:cNvPr>
              <p:cNvGrpSpPr/>
              <p:nvPr/>
            </p:nvGrpSpPr>
            <p:grpSpPr>
              <a:xfrm>
                <a:off x="4269100" y="2510862"/>
                <a:ext cx="144016" cy="151258"/>
                <a:chOff x="7596336" y="1923678"/>
                <a:chExt cx="144016" cy="324234"/>
              </a:xfrm>
              <a:solidFill>
                <a:srgbClr val="0CA8AC"/>
              </a:solidFill>
            </p:grpSpPr>
            <p:cxnSp>
              <p:nvCxnSpPr>
                <p:cNvPr id="1609" name="Straight Connector 1608">
                  <a:extLst>
                    <a:ext uri="{FF2B5EF4-FFF2-40B4-BE49-F238E27FC236}">
                      <a16:creationId xmlns:a16="http://schemas.microsoft.com/office/drawing/2014/main" id="{D795D86D-4BA4-3555-6A12-7B95F5F213D9}"/>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610" name="Straight Connector 1609">
                  <a:extLst>
                    <a:ext uri="{FF2B5EF4-FFF2-40B4-BE49-F238E27FC236}">
                      <a16:creationId xmlns:a16="http://schemas.microsoft.com/office/drawing/2014/main" id="{F00EB914-4324-69FE-521C-895B38831285}"/>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415" name="Group 414">
                <a:extLst>
                  <a:ext uri="{FF2B5EF4-FFF2-40B4-BE49-F238E27FC236}">
                    <a16:creationId xmlns:a16="http://schemas.microsoft.com/office/drawing/2014/main" id="{0481E888-438A-D095-34C4-FFE5D0306A9A}"/>
                  </a:ext>
                </a:extLst>
              </p:cNvPr>
              <p:cNvGrpSpPr/>
              <p:nvPr/>
            </p:nvGrpSpPr>
            <p:grpSpPr>
              <a:xfrm flipV="1">
                <a:off x="4268712" y="2681919"/>
                <a:ext cx="144016" cy="243602"/>
                <a:chOff x="7596336" y="1923678"/>
                <a:chExt cx="144016" cy="324234"/>
              </a:xfrm>
              <a:solidFill>
                <a:srgbClr val="0CA8AC"/>
              </a:solidFill>
            </p:grpSpPr>
            <p:cxnSp>
              <p:nvCxnSpPr>
                <p:cNvPr id="1607" name="Straight Connector 1606">
                  <a:extLst>
                    <a:ext uri="{FF2B5EF4-FFF2-40B4-BE49-F238E27FC236}">
                      <a16:creationId xmlns:a16="http://schemas.microsoft.com/office/drawing/2014/main" id="{88168AF5-0B07-EAE6-FB22-B7FC0D55349E}"/>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608" name="Straight Connector 1607">
                  <a:extLst>
                    <a:ext uri="{FF2B5EF4-FFF2-40B4-BE49-F238E27FC236}">
                      <a16:creationId xmlns:a16="http://schemas.microsoft.com/office/drawing/2014/main" id="{5A124FC9-FA9A-78C0-124E-0B43E378761E}"/>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416" name="Group 415">
                <a:extLst>
                  <a:ext uri="{FF2B5EF4-FFF2-40B4-BE49-F238E27FC236}">
                    <a16:creationId xmlns:a16="http://schemas.microsoft.com/office/drawing/2014/main" id="{06967E80-B313-E26D-1D84-387C65512D86}"/>
                  </a:ext>
                </a:extLst>
              </p:cNvPr>
              <p:cNvGrpSpPr/>
              <p:nvPr/>
            </p:nvGrpSpPr>
            <p:grpSpPr>
              <a:xfrm>
                <a:off x="3872775" y="2664052"/>
                <a:ext cx="144016" cy="201324"/>
                <a:chOff x="7596336" y="1923678"/>
                <a:chExt cx="144016" cy="324234"/>
              </a:xfrm>
              <a:solidFill>
                <a:srgbClr val="0CA8AC"/>
              </a:solidFill>
            </p:grpSpPr>
            <p:cxnSp>
              <p:nvCxnSpPr>
                <p:cNvPr id="1605" name="Straight Connector 1604">
                  <a:extLst>
                    <a:ext uri="{FF2B5EF4-FFF2-40B4-BE49-F238E27FC236}">
                      <a16:creationId xmlns:a16="http://schemas.microsoft.com/office/drawing/2014/main" id="{3A15EC6A-69B3-339F-E1A0-DE723FDDE862}"/>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606" name="Straight Connector 1605">
                  <a:extLst>
                    <a:ext uri="{FF2B5EF4-FFF2-40B4-BE49-F238E27FC236}">
                      <a16:creationId xmlns:a16="http://schemas.microsoft.com/office/drawing/2014/main" id="{54051D8F-7D7E-F1D9-24D1-460339068938}"/>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417" name="Group 416">
                <a:extLst>
                  <a:ext uri="{FF2B5EF4-FFF2-40B4-BE49-F238E27FC236}">
                    <a16:creationId xmlns:a16="http://schemas.microsoft.com/office/drawing/2014/main" id="{947D6B65-9EA2-E781-0F41-E6DA55544E00}"/>
                  </a:ext>
                </a:extLst>
              </p:cNvPr>
              <p:cNvGrpSpPr/>
              <p:nvPr/>
            </p:nvGrpSpPr>
            <p:grpSpPr>
              <a:xfrm flipV="1">
                <a:off x="3870006" y="2898108"/>
                <a:ext cx="144016" cy="113642"/>
                <a:chOff x="7596336" y="1923678"/>
                <a:chExt cx="144016" cy="324234"/>
              </a:xfrm>
              <a:solidFill>
                <a:srgbClr val="0CA8AC"/>
              </a:solidFill>
            </p:grpSpPr>
            <p:cxnSp>
              <p:nvCxnSpPr>
                <p:cNvPr id="1603" name="Straight Connector 1602">
                  <a:extLst>
                    <a:ext uri="{FF2B5EF4-FFF2-40B4-BE49-F238E27FC236}">
                      <a16:creationId xmlns:a16="http://schemas.microsoft.com/office/drawing/2014/main" id="{B939B0CA-3A8E-8BEC-EA19-4194EBDBC94D}"/>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604" name="Straight Connector 1603">
                  <a:extLst>
                    <a:ext uri="{FF2B5EF4-FFF2-40B4-BE49-F238E27FC236}">
                      <a16:creationId xmlns:a16="http://schemas.microsoft.com/office/drawing/2014/main" id="{C0694068-D4EC-40F5-75D7-6C7E9C4DC544}"/>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418" name="Group 417">
                <a:extLst>
                  <a:ext uri="{FF2B5EF4-FFF2-40B4-BE49-F238E27FC236}">
                    <a16:creationId xmlns:a16="http://schemas.microsoft.com/office/drawing/2014/main" id="{F48940D6-152B-68CA-C379-7E4DE4441A97}"/>
                  </a:ext>
                </a:extLst>
              </p:cNvPr>
              <p:cNvGrpSpPr/>
              <p:nvPr/>
            </p:nvGrpSpPr>
            <p:grpSpPr>
              <a:xfrm>
                <a:off x="3479555" y="2701702"/>
                <a:ext cx="144016" cy="267962"/>
                <a:chOff x="7596336" y="1923678"/>
                <a:chExt cx="144016" cy="324234"/>
              </a:xfrm>
              <a:solidFill>
                <a:srgbClr val="0CA8AC"/>
              </a:solidFill>
            </p:grpSpPr>
            <p:cxnSp>
              <p:nvCxnSpPr>
                <p:cNvPr id="1601" name="Straight Connector 1600">
                  <a:extLst>
                    <a:ext uri="{FF2B5EF4-FFF2-40B4-BE49-F238E27FC236}">
                      <a16:creationId xmlns:a16="http://schemas.microsoft.com/office/drawing/2014/main" id="{F0F97D87-C6B1-23EB-AE39-EA7FD53696A0}"/>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602" name="Straight Connector 1601">
                  <a:extLst>
                    <a:ext uri="{FF2B5EF4-FFF2-40B4-BE49-F238E27FC236}">
                      <a16:creationId xmlns:a16="http://schemas.microsoft.com/office/drawing/2014/main" id="{64B9A27F-8D11-DD6A-CA87-F169E43386EF}"/>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419" name="Group 418">
                <a:extLst>
                  <a:ext uri="{FF2B5EF4-FFF2-40B4-BE49-F238E27FC236}">
                    <a16:creationId xmlns:a16="http://schemas.microsoft.com/office/drawing/2014/main" id="{57443099-F3A1-6F26-601E-870A0F400499}"/>
                  </a:ext>
                </a:extLst>
              </p:cNvPr>
              <p:cNvGrpSpPr/>
              <p:nvPr/>
            </p:nvGrpSpPr>
            <p:grpSpPr>
              <a:xfrm flipV="1">
                <a:off x="3479167" y="2964762"/>
                <a:ext cx="144016" cy="149765"/>
                <a:chOff x="7596336" y="2007918"/>
                <a:chExt cx="144016" cy="470025"/>
              </a:xfrm>
              <a:solidFill>
                <a:srgbClr val="0CA8AC"/>
              </a:solidFill>
            </p:grpSpPr>
            <p:cxnSp>
              <p:nvCxnSpPr>
                <p:cNvPr id="447" name="Straight Connector 446">
                  <a:extLst>
                    <a:ext uri="{FF2B5EF4-FFF2-40B4-BE49-F238E27FC236}">
                      <a16:creationId xmlns:a16="http://schemas.microsoft.com/office/drawing/2014/main" id="{6AB0C15D-FE20-0CCB-4B57-28EED0AB7AA2}"/>
                    </a:ext>
                  </a:extLst>
                </p:cNvPr>
                <p:cNvCxnSpPr>
                  <a:cxnSpLocks/>
                </p:cNvCxnSpPr>
                <p:nvPr/>
              </p:nvCxnSpPr>
              <p:spPr>
                <a:xfrm flipV="1">
                  <a:off x="7669375" y="2026011"/>
                  <a:ext cx="0" cy="451932"/>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600" name="Straight Connector 1599">
                  <a:extLst>
                    <a:ext uri="{FF2B5EF4-FFF2-40B4-BE49-F238E27FC236}">
                      <a16:creationId xmlns:a16="http://schemas.microsoft.com/office/drawing/2014/main" id="{997C470C-2302-9CD5-C013-DE55457FE01D}"/>
                    </a:ext>
                  </a:extLst>
                </p:cNvPr>
                <p:cNvCxnSpPr/>
                <p:nvPr/>
              </p:nvCxnSpPr>
              <p:spPr>
                <a:xfrm>
                  <a:off x="7596336" y="200791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420" name="Group 419">
                <a:extLst>
                  <a:ext uri="{FF2B5EF4-FFF2-40B4-BE49-F238E27FC236}">
                    <a16:creationId xmlns:a16="http://schemas.microsoft.com/office/drawing/2014/main" id="{8A623448-246A-9C98-29D8-8AB47F0362BF}"/>
                  </a:ext>
                </a:extLst>
              </p:cNvPr>
              <p:cNvGrpSpPr/>
              <p:nvPr/>
            </p:nvGrpSpPr>
            <p:grpSpPr>
              <a:xfrm>
                <a:off x="3079917" y="2422972"/>
                <a:ext cx="144016" cy="213343"/>
                <a:chOff x="7596336" y="2082790"/>
                <a:chExt cx="144016" cy="130680"/>
              </a:xfrm>
              <a:solidFill>
                <a:srgbClr val="0CA8AC"/>
              </a:solidFill>
            </p:grpSpPr>
            <p:cxnSp>
              <p:nvCxnSpPr>
                <p:cNvPr id="445" name="Straight Connector 444">
                  <a:extLst>
                    <a:ext uri="{FF2B5EF4-FFF2-40B4-BE49-F238E27FC236}">
                      <a16:creationId xmlns:a16="http://schemas.microsoft.com/office/drawing/2014/main" id="{9661852D-4F6B-D34F-1C2C-E99EFF0F2387}"/>
                    </a:ext>
                  </a:extLst>
                </p:cNvPr>
                <p:cNvCxnSpPr>
                  <a:cxnSpLocks/>
                </p:cNvCxnSpPr>
                <p:nvPr/>
              </p:nvCxnSpPr>
              <p:spPr>
                <a:xfrm flipV="1">
                  <a:off x="7669375" y="2082790"/>
                  <a:ext cx="0" cy="13068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446" name="Straight Connector 445">
                  <a:extLst>
                    <a:ext uri="{FF2B5EF4-FFF2-40B4-BE49-F238E27FC236}">
                      <a16:creationId xmlns:a16="http://schemas.microsoft.com/office/drawing/2014/main" id="{5E2D9D49-E46C-EB74-46A1-DB915D04BC51}"/>
                    </a:ext>
                  </a:extLst>
                </p:cNvPr>
                <p:cNvCxnSpPr/>
                <p:nvPr/>
              </p:nvCxnSpPr>
              <p:spPr>
                <a:xfrm>
                  <a:off x="7596336" y="2082837"/>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421" name="Group 420">
                <a:extLst>
                  <a:ext uri="{FF2B5EF4-FFF2-40B4-BE49-F238E27FC236}">
                    <a16:creationId xmlns:a16="http://schemas.microsoft.com/office/drawing/2014/main" id="{B32595C5-2FE3-6325-E140-92340CF7EBF3}"/>
                  </a:ext>
                </a:extLst>
              </p:cNvPr>
              <p:cNvGrpSpPr/>
              <p:nvPr/>
            </p:nvGrpSpPr>
            <p:grpSpPr>
              <a:xfrm flipV="1">
                <a:off x="3081974" y="2693766"/>
                <a:ext cx="144016" cy="163540"/>
                <a:chOff x="7598781" y="2007918"/>
                <a:chExt cx="144016" cy="385616"/>
              </a:xfrm>
              <a:solidFill>
                <a:srgbClr val="0CA8AC"/>
              </a:solidFill>
            </p:grpSpPr>
            <p:cxnSp>
              <p:nvCxnSpPr>
                <p:cNvPr id="443" name="Straight Connector 442">
                  <a:extLst>
                    <a:ext uri="{FF2B5EF4-FFF2-40B4-BE49-F238E27FC236}">
                      <a16:creationId xmlns:a16="http://schemas.microsoft.com/office/drawing/2014/main" id="{0C6431C0-C2BB-74FE-DBFC-D639F1E5CABA}"/>
                    </a:ext>
                  </a:extLst>
                </p:cNvPr>
                <p:cNvCxnSpPr>
                  <a:cxnSpLocks/>
                </p:cNvCxnSpPr>
                <p:nvPr/>
              </p:nvCxnSpPr>
              <p:spPr>
                <a:xfrm flipV="1">
                  <a:off x="7671820" y="2009392"/>
                  <a:ext cx="0" cy="384142"/>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444" name="Straight Connector 443">
                  <a:extLst>
                    <a:ext uri="{FF2B5EF4-FFF2-40B4-BE49-F238E27FC236}">
                      <a16:creationId xmlns:a16="http://schemas.microsoft.com/office/drawing/2014/main" id="{C9B891DB-6EC0-E618-342D-76C78F57DB9E}"/>
                    </a:ext>
                  </a:extLst>
                </p:cNvPr>
                <p:cNvCxnSpPr/>
                <p:nvPr/>
              </p:nvCxnSpPr>
              <p:spPr>
                <a:xfrm>
                  <a:off x="7598781" y="200791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422" name="Group 421">
                <a:extLst>
                  <a:ext uri="{FF2B5EF4-FFF2-40B4-BE49-F238E27FC236}">
                    <a16:creationId xmlns:a16="http://schemas.microsoft.com/office/drawing/2014/main" id="{A21E2096-2FA6-BBE8-B9BE-B3370E71DA40}"/>
                  </a:ext>
                </a:extLst>
              </p:cNvPr>
              <p:cNvGrpSpPr/>
              <p:nvPr/>
            </p:nvGrpSpPr>
            <p:grpSpPr>
              <a:xfrm>
                <a:off x="2686348" y="2537209"/>
                <a:ext cx="144016" cy="143748"/>
                <a:chOff x="7596336" y="2082790"/>
                <a:chExt cx="144016" cy="130680"/>
              </a:xfrm>
              <a:solidFill>
                <a:srgbClr val="0CA8AC"/>
              </a:solidFill>
            </p:grpSpPr>
            <p:cxnSp>
              <p:nvCxnSpPr>
                <p:cNvPr id="441" name="Straight Connector 440">
                  <a:extLst>
                    <a:ext uri="{FF2B5EF4-FFF2-40B4-BE49-F238E27FC236}">
                      <a16:creationId xmlns:a16="http://schemas.microsoft.com/office/drawing/2014/main" id="{02CE2D6C-3D3A-3A20-9EC7-8002CF2A6292}"/>
                    </a:ext>
                  </a:extLst>
                </p:cNvPr>
                <p:cNvCxnSpPr>
                  <a:cxnSpLocks/>
                </p:cNvCxnSpPr>
                <p:nvPr/>
              </p:nvCxnSpPr>
              <p:spPr>
                <a:xfrm flipV="1">
                  <a:off x="7669375" y="2082790"/>
                  <a:ext cx="0" cy="13068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442" name="Straight Connector 441">
                  <a:extLst>
                    <a:ext uri="{FF2B5EF4-FFF2-40B4-BE49-F238E27FC236}">
                      <a16:creationId xmlns:a16="http://schemas.microsoft.com/office/drawing/2014/main" id="{82BFE8AE-EC94-1F61-B582-C602959D4AC1}"/>
                    </a:ext>
                  </a:extLst>
                </p:cNvPr>
                <p:cNvCxnSpPr/>
                <p:nvPr/>
              </p:nvCxnSpPr>
              <p:spPr>
                <a:xfrm>
                  <a:off x="7596336" y="2082837"/>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423" name="Group 422">
                <a:extLst>
                  <a:ext uri="{FF2B5EF4-FFF2-40B4-BE49-F238E27FC236}">
                    <a16:creationId xmlns:a16="http://schemas.microsoft.com/office/drawing/2014/main" id="{190FE371-3110-D45D-60C4-B37FD2F2947A}"/>
                  </a:ext>
                </a:extLst>
              </p:cNvPr>
              <p:cNvGrpSpPr/>
              <p:nvPr/>
            </p:nvGrpSpPr>
            <p:grpSpPr>
              <a:xfrm flipV="1">
                <a:off x="2688405" y="2738925"/>
                <a:ext cx="144016" cy="119078"/>
                <a:chOff x="7598781" y="1762380"/>
                <a:chExt cx="144016" cy="601876"/>
              </a:xfrm>
              <a:solidFill>
                <a:srgbClr val="0CA8AC"/>
              </a:solidFill>
            </p:grpSpPr>
            <p:cxnSp>
              <p:nvCxnSpPr>
                <p:cNvPr id="439" name="Straight Connector 438">
                  <a:extLst>
                    <a:ext uri="{FF2B5EF4-FFF2-40B4-BE49-F238E27FC236}">
                      <a16:creationId xmlns:a16="http://schemas.microsoft.com/office/drawing/2014/main" id="{BEC30516-AB7C-7F56-AD1A-135A7FAE163A}"/>
                    </a:ext>
                  </a:extLst>
                </p:cNvPr>
                <p:cNvCxnSpPr>
                  <a:cxnSpLocks/>
                </p:cNvCxnSpPr>
                <p:nvPr/>
              </p:nvCxnSpPr>
              <p:spPr>
                <a:xfrm flipV="1">
                  <a:off x="7671820" y="1776745"/>
                  <a:ext cx="0" cy="587511"/>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440" name="Straight Connector 439">
                  <a:extLst>
                    <a:ext uri="{FF2B5EF4-FFF2-40B4-BE49-F238E27FC236}">
                      <a16:creationId xmlns:a16="http://schemas.microsoft.com/office/drawing/2014/main" id="{277B2BA5-C97C-CCEA-A560-93B6969E21C3}"/>
                    </a:ext>
                  </a:extLst>
                </p:cNvPr>
                <p:cNvCxnSpPr/>
                <p:nvPr/>
              </p:nvCxnSpPr>
              <p:spPr>
                <a:xfrm>
                  <a:off x="7598781" y="1762380"/>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424" name="Group 423">
                <a:extLst>
                  <a:ext uri="{FF2B5EF4-FFF2-40B4-BE49-F238E27FC236}">
                    <a16:creationId xmlns:a16="http://schemas.microsoft.com/office/drawing/2014/main" id="{86FE9F6F-9C01-EA0A-4200-740168D32579}"/>
                  </a:ext>
                </a:extLst>
              </p:cNvPr>
              <p:cNvGrpSpPr/>
              <p:nvPr/>
            </p:nvGrpSpPr>
            <p:grpSpPr>
              <a:xfrm>
                <a:off x="2294471" y="2749863"/>
                <a:ext cx="144016" cy="158123"/>
                <a:chOff x="7596336" y="2082790"/>
                <a:chExt cx="144016" cy="130680"/>
              </a:xfrm>
              <a:solidFill>
                <a:srgbClr val="0CA8AC"/>
              </a:solidFill>
            </p:grpSpPr>
            <p:cxnSp>
              <p:nvCxnSpPr>
                <p:cNvPr id="437" name="Straight Connector 436">
                  <a:extLst>
                    <a:ext uri="{FF2B5EF4-FFF2-40B4-BE49-F238E27FC236}">
                      <a16:creationId xmlns:a16="http://schemas.microsoft.com/office/drawing/2014/main" id="{70FCBEFC-BCBE-AB55-B5D8-44D3D8FCC34C}"/>
                    </a:ext>
                  </a:extLst>
                </p:cNvPr>
                <p:cNvCxnSpPr>
                  <a:cxnSpLocks/>
                </p:cNvCxnSpPr>
                <p:nvPr/>
              </p:nvCxnSpPr>
              <p:spPr>
                <a:xfrm flipV="1">
                  <a:off x="7669375" y="2082790"/>
                  <a:ext cx="0" cy="13068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438" name="Straight Connector 437">
                  <a:extLst>
                    <a:ext uri="{FF2B5EF4-FFF2-40B4-BE49-F238E27FC236}">
                      <a16:creationId xmlns:a16="http://schemas.microsoft.com/office/drawing/2014/main" id="{37AE851E-8712-2583-9FB4-9D3564B196B1}"/>
                    </a:ext>
                  </a:extLst>
                </p:cNvPr>
                <p:cNvCxnSpPr/>
                <p:nvPr/>
              </p:nvCxnSpPr>
              <p:spPr>
                <a:xfrm>
                  <a:off x="7596336" y="2082837"/>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425" name="Group 424">
                <a:extLst>
                  <a:ext uri="{FF2B5EF4-FFF2-40B4-BE49-F238E27FC236}">
                    <a16:creationId xmlns:a16="http://schemas.microsoft.com/office/drawing/2014/main" id="{E2C063D3-FE81-A34C-2CE5-270F3EE337E3}"/>
                  </a:ext>
                </a:extLst>
              </p:cNvPr>
              <p:cNvGrpSpPr/>
              <p:nvPr/>
            </p:nvGrpSpPr>
            <p:grpSpPr>
              <a:xfrm flipV="1">
                <a:off x="2291766" y="2959208"/>
                <a:ext cx="144016" cy="163540"/>
                <a:chOff x="7598781" y="2007918"/>
                <a:chExt cx="144016" cy="385616"/>
              </a:xfrm>
              <a:solidFill>
                <a:srgbClr val="0CA8AC"/>
              </a:solidFill>
            </p:grpSpPr>
            <p:cxnSp>
              <p:nvCxnSpPr>
                <p:cNvPr id="435" name="Straight Connector 434">
                  <a:extLst>
                    <a:ext uri="{FF2B5EF4-FFF2-40B4-BE49-F238E27FC236}">
                      <a16:creationId xmlns:a16="http://schemas.microsoft.com/office/drawing/2014/main" id="{03D7F846-2A02-FE05-48E9-6A91B9ACA519}"/>
                    </a:ext>
                  </a:extLst>
                </p:cNvPr>
                <p:cNvCxnSpPr>
                  <a:cxnSpLocks/>
                </p:cNvCxnSpPr>
                <p:nvPr/>
              </p:nvCxnSpPr>
              <p:spPr>
                <a:xfrm flipV="1">
                  <a:off x="7671820" y="2009392"/>
                  <a:ext cx="0" cy="384142"/>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436" name="Straight Connector 435">
                  <a:extLst>
                    <a:ext uri="{FF2B5EF4-FFF2-40B4-BE49-F238E27FC236}">
                      <a16:creationId xmlns:a16="http://schemas.microsoft.com/office/drawing/2014/main" id="{C113DC4A-18CF-F4BC-18DA-A2EF24503504}"/>
                    </a:ext>
                  </a:extLst>
                </p:cNvPr>
                <p:cNvCxnSpPr/>
                <p:nvPr/>
              </p:nvCxnSpPr>
              <p:spPr>
                <a:xfrm>
                  <a:off x="7598781" y="200791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426" name="Group 425">
                <a:extLst>
                  <a:ext uri="{FF2B5EF4-FFF2-40B4-BE49-F238E27FC236}">
                    <a16:creationId xmlns:a16="http://schemas.microsoft.com/office/drawing/2014/main" id="{DA5942B0-85EF-0CB0-5095-1804FA9F46DA}"/>
                  </a:ext>
                </a:extLst>
              </p:cNvPr>
              <p:cNvGrpSpPr/>
              <p:nvPr/>
            </p:nvGrpSpPr>
            <p:grpSpPr>
              <a:xfrm>
                <a:off x="1898180" y="2016531"/>
                <a:ext cx="144016" cy="108000"/>
                <a:chOff x="7596336" y="2082790"/>
                <a:chExt cx="144016" cy="130680"/>
              </a:xfrm>
              <a:solidFill>
                <a:srgbClr val="0CA8AC"/>
              </a:solidFill>
            </p:grpSpPr>
            <p:cxnSp>
              <p:nvCxnSpPr>
                <p:cNvPr id="433" name="Straight Connector 432">
                  <a:extLst>
                    <a:ext uri="{FF2B5EF4-FFF2-40B4-BE49-F238E27FC236}">
                      <a16:creationId xmlns:a16="http://schemas.microsoft.com/office/drawing/2014/main" id="{D25D0190-D80C-C4B1-C9A3-B16CBB050353}"/>
                    </a:ext>
                  </a:extLst>
                </p:cNvPr>
                <p:cNvCxnSpPr>
                  <a:cxnSpLocks/>
                </p:cNvCxnSpPr>
                <p:nvPr/>
              </p:nvCxnSpPr>
              <p:spPr>
                <a:xfrm flipV="1">
                  <a:off x="7669375" y="2082790"/>
                  <a:ext cx="0" cy="13068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434" name="Straight Connector 433">
                  <a:extLst>
                    <a:ext uri="{FF2B5EF4-FFF2-40B4-BE49-F238E27FC236}">
                      <a16:creationId xmlns:a16="http://schemas.microsoft.com/office/drawing/2014/main" id="{D15E72F9-808B-B108-D25D-ABB751151F2E}"/>
                    </a:ext>
                  </a:extLst>
                </p:cNvPr>
                <p:cNvCxnSpPr/>
                <p:nvPr/>
              </p:nvCxnSpPr>
              <p:spPr>
                <a:xfrm>
                  <a:off x="7596336" y="2082837"/>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427" name="Group 426">
                <a:extLst>
                  <a:ext uri="{FF2B5EF4-FFF2-40B4-BE49-F238E27FC236}">
                    <a16:creationId xmlns:a16="http://schemas.microsoft.com/office/drawing/2014/main" id="{91EDCA30-0342-F26F-688E-664E560C50F3}"/>
                  </a:ext>
                </a:extLst>
              </p:cNvPr>
              <p:cNvGrpSpPr/>
              <p:nvPr/>
            </p:nvGrpSpPr>
            <p:grpSpPr>
              <a:xfrm flipV="1">
                <a:off x="1898460" y="2180565"/>
                <a:ext cx="144016" cy="158494"/>
                <a:chOff x="7598781" y="1762380"/>
                <a:chExt cx="144016" cy="601876"/>
              </a:xfrm>
              <a:solidFill>
                <a:srgbClr val="0CA8AC"/>
              </a:solidFill>
            </p:grpSpPr>
            <p:cxnSp>
              <p:nvCxnSpPr>
                <p:cNvPr id="431" name="Straight Connector 430">
                  <a:extLst>
                    <a:ext uri="{FF2B5EF4-FFF2-40B4-BE49-F238E27FC236}">
                      <a16:creationId xmlns:a16="http://schemas.microsoft.com/office/drawing/2014/main" id="{BEDDBF52-5916-3846-D964-29BDED3EE370}"/>
                    </a:ext>
                  </a:extLst>
                </p:cNvPr>
                <p:cNvCxnSpPr>
                  <a:cxnSpLocks/>
                </p:cNvCxnSpPr>
                <p:nvPr/>
              </p:nvCxnSpPr>
              <p:spPr>
                <a:xfrm flipV="1">
                  <a:off x="7671820" y="1776745"/>
                  <a:ext cx="0" cy="587511"/>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432" name="Straight Connector 431">
                  <a:extLst>
                    <a:ext uri="{FF2B5EF4-FFF2-40B4-BE49-F238E27FC236}">
                      <a16:creationId xmlns:a16="http://schemas.microsoft.com/office/drawing/2014/main" id="{9766C5A7-4BC7-3B07-F235-708D70F068D8}"/>
                    </a:ext>
                  </a:extLst>
                </p:cNvPr>
                <p:cNvCxnSpPr/>
                <p:nvPr/>
              </p:nvCxnSpPr>
              <p:spPr>
                <a:xfrm>
                  <a:off x="7598781" y="1762380"/>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428" name="Group 427">
                <a:extLst>
                  <a:ext uri="{FF2B5EF4-FFF2-40B4-BE49-F238E27FC236}">
                    <a16:creationId xmlns:a16="http://schemas.microsoft.com/office/drawing/2014/main" id="{3D6D3F7C-A7B2-281A-09D5-890136F9C6AA}"/>
                  </a:ext>
                </a:extLst>
              </p:cNvPr>
              <p:cNvGrpSpPr/>
              <p:nvPr/>
            </p:nvGrpSpPr>
            <p:grpSpPr>
              <a:xfrm>
                <a:off x="5854568" y="2302919"/>
                <a:ext cx="144016" cy="137507"/>
                <a:chOff x="7596336" y="1923678"/>
                <a:chExt cx="144016" cy="324234"/>
              </a:xfrm>
              <a:solidFill>
                <a:srgbClr val="0CA8AC"/>
              </a:solidFill>
            </p:grpSpPr>
            <p:cxnSp>
              <p:nvCxnSpPr>
                <p:cNvPr id="429" name="Straight Connector 428">
                  <a:extLst>
                    <a:ext uri="{FF2B5EF4-FFF2-40B4-BE49-F238E27FC236}">
                      <a16:creationId xmlns:a16="http://schemas.microsoft.com/office/drawing/2014/main" id="{6D746365-BE8A-A6FE-F0E4-553F848AA5E1}"/>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C789026E-8BA0-395E-5911-9B409F3DD6ED}"/>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sp>
          <p:nvSpPr>
            <p:cNvPr id="44" name="TextBox 43">
              <a:extLst>
                <a:ext uri="{FF2B5EF4-FFF2-40B4-BE49-F238E27FC236}">
                  <a16:creationId xmlns:a16="http://schemas.microsoft.com/office/drawing/2014/main" id="{24470918-6576-0CE7-24B1-9481EA5CCEA1}"/>
                </a:ext>
              </a:extLst>
            </p:cNvPr>
            <p:cNvSpPr txBox="1"/>
            <p:nvPr/>
          </p:nvSpPr>
          <p:spPr>
            <a:xfrm rot="16200000">
              <a:off x="321033" y="2440945"/>
              <a:ext cx="1680909" cy="261610"/>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100" b="1" i="0" kern="1200" dirty="0">
                  <a:solidFill>
                    <a:schemeClr val="tx1"/>
                  </a:solidFill>
                  <a:latin typeface="Arial" panose="020B0604020202020204" pitchFamily="34" charset="0"/>
                  <a:cs typeface="Arial" panose="020B0604020202020204" pitchFamily="34" charset="0"/>
                </a:rPr>
                <a:t>Median hsCRP (mg/L)</a:t>
              </a:r>
              <a:endParaRPr lang="en-IN" sz="1100" b="1" i="0" kern="1200" dirty="0">
                <a:solidFill>
                  <a:schemeClr val="tx1"/>
                </a:solidFill>
                <a:latin typeface="Arial" panose="020B0604020202020204" pitchFamily="34" charset="0"/>
                <a:cs typeface="Arial" panose="020B0604020202020204" pitchFamily="34" charset="0"/>
              </a:endParaRPr>
            </a:p>
          </p:txBody>
        </p:sp>
        <p:grpSp>
          <p:nvGrpSpPr>
            <p:cNvPr id="45" name="Group 44">
              <a:extLst>
                <a:ext uri="{FF2B5EF4-FFF2-40B4-BE49-F238E27FC236}">
                  <a16:creationId xmlns:a16="http://schemas.microsoft.com/office/drawing/2014/main" id="{90CD00C2-20BE-FA26-E4B9-E525B9E68B3D}"/>
                </a:ext>
              </a:extLst>
            </p:cNvPr>
            <p:cNvGrpSpPr/>
            <p:nvPr/>
          </p:nvGrpSpPr>
          <p:grpSpPr>
            <a:xfrm>
              <a:off x="1938418" y="1904587"/>
              <a:ext cx="4957302" cy="1370472"/>
              <a:chOff x="1938418" y="1904587"/>
              <a:chExt cx="4957302" cy="1370472"/>
            </a:xfrm>
            <a:solidFill>
              <a:srgbClr val="1A3D68"/>
            </a:solidFill>
          </p:grpSpPr>
          <p:grpSp>
            <p:nvGrpSpPr>
              <p:cNvPr id="1589" name="Group 1588">
                <a:extLst>
                  <a:ext uri="{FF2B5EF4-FFF2-40B4-BE49-F238E27FC236}">
                    <a16:creationId xmlns:a16="http://schemas.microsoft.com/office/drawing/2014/main" id="{578FFBA2-6FDB-0241-20E2-ACD118E766F0}"/>
                  </a:ext>
                </a:extLst>
              </p:cNvPr>
              <p:cNvGrpSpPr/>
              <p:nvPr/>
            </p:nvGrpSpPr>
            <p:grpSpPr>
              <a:xfrm>
                <a:off x="5897354" y="2472155"/>
                <a:ext cx="144016" cy="327377"/>
                <a:chOff x="8326146" y="1548364"/>
                <a:chExt cx="144016" cy="160115"/>
              </a:xfrm>
              <a:grpFill/>
            </p:grpSpPr>
            <p:cxnSp>
              <p:nvCxnSpPr>
                <p:cNvPr id="1170" name="Straight Connector 1169">
                  <a:extLst>
                    <a:ext uri="{FF2B5EF4-FFF2-40B4-BE49-F238E27FC236}">
                      <a16:creationId xmlns:a16="http://schemas.microsoft.com/office/drawing/2014/main" id="{2D99919A-D0D0-483C-9C06-44DD909B0334}"/>
                    </a:ext>
                  </a:extLst>
                </p:cNvPr>
                <p:cNvCxnSpPr>
                  <a:cxnSpLocks/>
                </p:cNvCxnSpPr>
                <p:nvPr/>
              </p:nvCxnSpPr>
              <p:spPr>
                <a:xfrm>
                  <a:off x="8398154" y="1548364"/>
                  <a:ext cx="0" cy="160115"/>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1FDD519C-132B-37DB-8BD1-C301E5130FC0}"/>
                    </a:ext>
                  </a:extLst>
                </p:cNvPr>
                <p:cNvCxnSpPr/>
                <p:nvPr/>
              </p:nvCxnSpPr>
              <p:spPr>
                <a:xfrm>
                  <a:off x="8326146" y="1707654"/>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sp>
            <p:nvSpPr>
              <p:cNvPr id="1590" name="Oval 1589">
                <a:extLst>
                  <a:ext uri="{FF2B5EF4-FFF2-40B4-BE49-F238E27FC236}">
                    <a16:creationId xmlns:a16="http://schemas.microsoft.com/office/drawing/2014/main" id="{0E690F84-8654-B92A-E86D-6437625E8F5F}"/>
                  </a:ext>
                </a:extLst>
              </p:cNvPr>
              <p:cNvSpPr/>
              <p:nvPr/>
            </p:nvSpPr>
            <p:spPr>
              <a:xfrm>
                <a:off x="1986045" y="2010711"/>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91" name="Oval 1590">
                <a:extLst>
                  <a:ext uri="{FF2B5EF4-FFF2-40B4-BE49-F238E27FC236}">
                    <a16:creationId xmlns:a16="http://schemas.microsoft.com/office/drawing/2014/main" id="{FAF0D9AC-D58C-8AAD-2A5B-2F329EDF83A5}"/>
                  </a:ext>
                </a:extLst>
              </p:cNvPr>
              <p:cNvSpPr/>
              <p:nvPr/>
            </p:nvSpPr>
            <p:spPr>
              <a:xfrm>
                <a:off x="2381391" y="2902386"/>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92" name="Oval 1591">
                <a:extLst>
                  <a:ext uri="{FF2B5EF4-FFF2-40B4-BE49-F238E27FC236}">
                    <a16:creationId xmlns:a16="http://schemas.microsoft.com/office/drawing/2014/main" id="{C70777DB-DF9E-EEB5-DED1-B849455299DD}"/>
                  </a:ext>
                </a:extLst>
              </p:cNvPr>
              <p:cNvSpPr/>
              <p:nvPr/>
            </p:nvSpPr>
            <p:spPr>
              <a:xfrm>
                <a:off x="2778523" y="2799186"/>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93" name="Oval 1592">
                <a:extLst>
                  <a:ext uri="{FF2B5EF4-FFF2-40B4-BE49-F238E27FC236}">
                    <a16:creationId xmlns:a16="http://schemas.microsoft.com/office/drawing/2014/main" id="{97BB966F-084D-E00A-BAD7-A1967744BA3C}"/>
                  </a:ext>
                </a:extLst>
              </p:cNvPr>
              <p:cNvSpPr/>
              <p:nvPr/>
            </p:nvSpPr>
            <p:spPr>
              <a:xfrm>
                <a:off x="3169762" y="2774594"/>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94" name="Oval 1593">
                <a:extLst>
                  <a:ext uri="{FF2B5EF4-FFF2-40B4-BE49-F238E27FC236}">
                    <a16:creationId xmlns:a16="http://schemas.microsoft.com/office/drawing/2014/main" id="{75229A5B-AFF4-0491-834B-A9385ACD338B}"/>
                  </a:ext>
                </a:extLst>
              </p:cNvPr>
              <p:cNvSpPr/>
              <p:nvPr/>
            </p:nvSpPr>
            <p:spPr>
              <a:xfrm>
                <a:off x="3569788" y="3100398"/>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95" name="Oval 1594">
                <a:extLst>
                  <a:ext uri="{FF2B5EF4-FFF2-40B4-BE49-F238E27FC236}">
                    <a16:creationId xmlns:a16="http://schemas.microsoft.com/office/drawing/2014/main" id="{04284A9D-324C-9301-18FC-38C18C6C42C2}"/>
                  </a:ext>
                </a:extLst>
              </p:cNvPr>
              <p:cNvSpPr/>
              <p:nvPr/>
            </p:nvSpPr>
            <p:spPr>
              <a:xfrm>
                <a:off x="3965009" y="2991615"/>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96" name="Oval 1595">
                <a:extLst>
                  <a:ext uri="{FF2B5EF4-FFF2-40B4-BE49-F238E27FC236}">
                    <a16:creationId xmlns:a16="http://schemas.microsoft.com/office/drawing/2014/main" id="{F34AD900-B601-6CCE-081F-F52BEBBCC275}"/>
                  </a:ext>
                </a:extLst>
              </p:cNvPr>
              <p:cNvSpPr/>
              <p:nvPr/>
            </p:nvSpPr>
            <p:spPr>
              <a:xfrm>
                <a:off x="4360230" y="2985151"/>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97" name="Oval 1596">
                <a:extLst>
                  <a:ext uri="{FF2B5EF4-FFF2-40B4-BE49-F238E27FC236}">
                    <a16:creationId xmlns:a16="http://schemas.microsoft.com/office/drawing/2014/main" id="{6BAB5944-0771-71B3-12E9-820416A91555}"/>
                  </a:ext>
                </a:extLst>
              </p:cNvPr>
              <p:cNvSpPr/>
              <p:nvPr/>
            </p:nvSpPr>
            <p:spPr>
              <a:xfrm>
                <a:off x="5153618" y="2695937"/>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98" name="Oval 1597">
                <a:extLst>
                  <a:ext uri="{FF2B5EF4-FFF2-40B4-BE49-F238E27FC236}">
                    <a16:creationId xmlns:a16="http://schemas.microsoft.com/office/drawing/2014/main" id="{0DEC044F-DAEA-F133-EF24-D94CC407755C}"/>
                  </a:ext>
                </a:extLst>
              </p:cNvPr>
              <p:cNvSpPr/>
              <p:nvPr/>
            </p:nvSpPr>
            <p:spPr>
              <a:xfrm>
                <a:off x="5947006" y="2422972"/>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99" name="Oval 1598">
                <a:extLst>
                  <a:ext uri="{FF2B5EF4-FFF2-40B4-BE49-F238E27FC236}">
                    <a16:creationId xmlns:a16="http://schemas.microsoft.com/office/drawing/2014/main" id="{F5472053-8E96-6BC0-8269-B4E55FE6AD92}"/>
                  </a:ext>
                </a:extLst>
              </p:cNvPr>
              <p:cNvSpPr/>
              <p:nvPr/>
            </p:nvSpPr>
            <p:spPr>
              <a:xfrm>
                <a:off x="6801356" y="2374433"/>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cxnSp>
            <p:nvCxnSpPr>
              <p:cNvPr id="704" name="Straight Connector 703">
                <a:extLst>
                  <a:ext uri="{FF2B5EF4-FFF2-40B4-BE49-F238E27FC236}">
                    <a16:creationId xmlns:a16="http://schemas.microsoft.com/office/drawing/2014/main" id="{4E643781-9B98-1EAC-E4C7-150CC41A2F05}"/>
                  </a:ext>
                </a:extLst>
              </p:cNvPr>
              <p:cNvCxnSpPr>
                <a:cxnSpLocks/>
              </p:cNvCxnSpPr>
              <p:nvPr/>
            </p:nvCxnSpPr>
            <p:spPr>
              <a:xfrm>
                <a:off x="2021828" y="2052691"/>
                <a:ext cx="379538" cy="849695"/>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05" name="Straight Connector 704">
                <a:extLst>
                  <a:ext uri="{FF2B5EF4-FFF2-40B4-BE49-F238E27FC236}">
                    <a16:creationId xmlns:a16="http://schemas.microsoft.com/office/drawing/2014/main" id="{26BDC9D0-2F5A-0182-490F-EC343E0BCE41}"/>
                  </a:ext>
                </a:extLst>
              </p:cNvPr>
              <p:cNvCxnSpPr>
                <a:cxnSpLocks/>
              </p:cNvCxnSpPr>
              <p:nvPr/>
            </p:nvCxnSpPr>
            <p:spPr>
              <a:xfrm flipV="1">
                <a:off x="2421341" y="2823778"/>
                <a:ext cx="359563" cy="10320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06" name="Straight Connector 705">
                <a:extLst>
                  <a:ext uri="{FF2B5EF4-FFF2-40B4-BE49-F238E27FC236}">
                    <a16:creationId xmlns:a16="http://schemas.microsoft.com/office/drawing/2014/main" id="{D236EDE5-AA82-D8D2-916F-4CF9405C7A04}"/>
                  </a:ext>
                </a:extLst>
              </p:cNvPr>
              <p:cNvCxnSpPr>
                <a:cxnSpLocks/>
              </p:cNvCxnSpPr>
              <p:nvPr/>
            </p:nvCxnSpPr>
            <p:spPr>
              <a:xfrm flipV="1">
                <a:off x="2828361" y="2797803"/>
                <a:ext cx="355314" cy="25974"/>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07" name="Straight Connector 706">
                <a:extLst>
                  <a:ext uri="{FF2B5EF4-FFF2-40B4-BE49-F238E27FC236}">
                    <a16:creationId xmlns:a16="http://schemas.microsoft.com/office/drawing/2014/main" id="{219C069E-A445-C04A-D651-F44ED43D79AC}"/>
                  </a:ext>
                </a:extLst>
              </p:cNvPr>
              <p:cNvCxnSpPr>
                <a:cxnSpLocks/>
              </p:cNvCxnSpPr>
              <p:nvPr/>
            </p:nvCxnSpPr>
            <p:spPr>
              <a:xfrm>
                <a:off x="3207331" y="2799186"/>
                <a:ext cx="361862" cy="308415"/>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08" name="Straight Connector 707">
                <a:extLst>
                  <a:ext uri="{FF2B5EF4-FFF2-40B4-BE49-F238E27FC236}">
                    <a16:creationId xmlns:a16="http://schemas.microsoft.com/office/drawing/2014/main" id="{5B6A3FF9-04A7-BB03-6354-F7B64C28F574}"/>
                  </a:ext>
                </a:extLst>
              </p:cNvPr>
              <p:cNvCxnSpPr>
                <a:cxnSpLocks/>
                <a:endCxn id="1595" idx="2"/>
              </p:cNvCxnSpPr>
              <p:nvPr/>
            </p:nvCxnSpPr>
            <p:spPr>
              <a:xfrm flipV="1">
                <a:off x="3614500" y="3016207"/>
                <a:ext cx="350509" cy="10402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09" name="Straight Connector 708">
                <a:extLst>
                  <a:ext uri="{FF2B5EF4-FFF2-40B4-BE49-F238E27FC236}">
                    <a16:creationId xmlns:a16="http://schemas.microsoft.com/office/drawing/2014/main" id="{042DB24C-C03E-DCFF-B75F-3044A4500B5F}"/>
                  </a:ext>
                </a:extLst>
              </p:cNvPr>
              <p:cNvCxnSpPr>
                <a:cxnSpLocks/>
              </p:cNvCxnSpPr>
              <p:nvPr/>
            </p:nvCxnSpPr>
            <p:spPr>
              <a:xfrm flipV="1">
                <a:off x="4009721" y="3011444"/>
                <a:ext cx="370241" cy="1"/>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10" name="Straight Connector 709">
                <a:extLst>
                  <a:ext uri="{FF2B5EF4-FFF2-40B4-BE49-F238E27FC236}">
                    <a16:creationId xmlns:a16="http://schemas.microsoft.com/office/drawing/2014/main" id="{576B6219-EC55-873A-ACF4-B157249EF91E}"/>
                  </a:ext>
                </a:extLst>
              </p:cNvPr>
              <p:cNvCxnSpPr>
                <a:cxnSpLocks/>
              </p:cNvCxnSpPr>
              <p:nvPr/>
            </p:nvCxnSpPr>
            <p:spPr>
              <a:xfrm flipV="1">
                <a:off x="4404942" y="2730774"/>
                <a:ext cx="755224" cy="271826"/>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11" name="Straight Connector 710">
                <a:extLst>
                  <a:ext uri="{FF2B5EF4-FFF2-40B4-BE49-F238E27FC236}">
                    <a16:creationId xmlns:a16="http://schemas.microsoft.com/office/drawing/2014/main" id="{6858F572-C758-6DE4-4033-95B1E89BE1D4}"/>
                  </a:ext>
                </a:extLst>
              </p:cNvPr>
              <p:cNvCxnSpPr>
                <a:cxnSpLocks/>
                <a:stCxn id="1597" idx="6"/>
              </p:cNvCxnSpPr>
              <p:nvPr/>
            </p:nvCxnSpPr>
            <p:spPr>
              <a:xfrm flipV="1">
                <a:off x="5198330" y="2447563"/>
                <a:ext cx="748676" cy="272966"/>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12" name="Straight Connector 711">
                <a:extLst>
                  <a:ext uri="{FF2B5EF4-FFF2-40B4-BE49-F238E27FC236}">
                    <a16:creationId xmlns:a16="http://schemas.microsoft.com/office/drawing/2014/main" id="{ADDCF3AF-52CB-E782-DE29-FB247826AE4D}"/>
                  </a:ext>
                </a:extLst>
              </p:cNvPr>
              <p:cNvCxnSpPr>
                <a:cxnSpLocks/>
                <a:stCxn id="1598" idx="6"/>
              </p:cNvCxnSpPr>
              <p:nvPr/>
            </p:nvCxnSpPr>
            <p:spPr>
              <a:xfrm flipV="1">
                <a:off x="5991718" y="2398381"/>
                <a:ext cx="809638" cy="49183"/>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nvGrpSpPr>
              <p:cNvPr id="713" name="Group 712">
                <a:extLst>
                  <a:ext uri="{FF2B5EF4-FFF2-40B4-BE49-F238E27FC236}">
                    <a16:creationId xmlns:a16="http://schemas.microsoft.com/office/drawing/2014/main" id="{FA86812B-9C9B-6498-1C07-B6E3E111CAE8}"/>
                  </a:ext>
                </a:extLst>
              </p:cNvPr>
              <p:cNvGrpSpPr/>
              <p:nvPr/>
            </p:nvGrpSpPr>
            <p:grpSpPr>
              <a:xfrm>
                <a:off x="6751704" y="2074366"/>
                <a:ext cx="144016" cy="299424"/>
                <a:chOff x="7596336" y="1923678"/>
                <a:chExt cx="144016" cy="324234"/>
              </a:xfrm>
              <a:grpFill/>
            </p:grpSpPr>
            <p:cxnSp>
              <p:nvCxnSpPr>
                <p:cNvPr id="766" name="Straight Connector 765">
                  <a:extLst>
                    <a:ext uri="{FF2B5EF4-FFF2-40B4-BE49-F238E27FC236}">
                      <a16:creationId xmlns:a16="http://schemas.microsoft.com/office/drawing/2014/main" id="{767FFE37-F68C-BBC2-4494-350C36A2B1DE}"/>
                    </a:ext>
                  </a:extLst>
                </p:cNvPr>
                <p:cNvCxnSpPr>
                  <a:cxnSpLocks/>
                </p:cNvCxnSpPr>
                <p:nvPr/>
              </p:nvCxnSpPr>
              <p:spPr>
                <a:xfrm flipV="1">
                  <a:off x="7669375" y="1923678"/>
                  <a:ext cx="0" cy="324234"/>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67" name="Straight Connector 766">
                  <a:extLst>
                    <a:ext uri="{FF2B5EF4-FFF2-40B4-BE49-F238E27FC236}">
                      <a16:creationId xmlns:a16="http://schemas.microsoft.com/office/drawing/2014/main" id="{C82C68D0-6C4E-BDD6-EAC6-15E5B294BC5A}"/>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714" name="Group 713">
                <a:extLst>
                  <a:ext uri="{FF2B5EF4-FFF2-40B4-BE49-F238E27FC236}">
                    <a16:creationId xmlns:a16="http://schemas.microsoft.com/office/drawing/2014/main" id="{C5D8DF2D-C61C-D78F-9F6A-8A90F7CA810F}"/>
                  </a:ext>
                </a:extLst>
              </p:cNvPr>
              <p:cNvGrpSpPr/>
              <p:nvPr/>
            </p:nvGrpSpPr>
            <p:grpSpPr>
              <a:xfrm>
                <a:off x="6751704" y="2422972"/>
                <a:ext cx="144016" cy="242215"/>
                <a:chOff x="8326146" y="1539989"/>
                <a:chExt cx="144016" cy="167665"/>
              </a:xfrm>
              <a:grpFill/>
            </p:grpSpPr>
            <p:cxnSp>
              <p:nvCxnSpPr>
                <p:cNvPr id="764" name="Straight Connector 763">
                  <a:extLst>
                    <a:ext uri="{FF2B5EF4-FFF2-40B4-BE49-F238E27FC236}">
                      <a16:creationId xmlns:a16="http://schemas.microsoft.com/office/drawing/2014/main" id="{F0C08DC6-7C3F-9D9A-E2DC-9928F10487ED}"/>
                    </a:ext>
                  </a:extLst>
                </p:cNvPr>
                <p:cNvCxnSpPr>
                  <a:cxnSpLocks/>
                </p:cNvCxnSpPr>
                <p:nvPr/>
              </p:nvCxnSpPr>
              <p:spPr>
                <a:xfrm>
                  <a:off x="8398154" y="1539989"/>
                  <a:ext cx="0" cy="160115"/>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65" name="Straight Connector 764">
                  <a:extLst>
                    <a:ext uri="{FF2B5EF4-FFF2-40B4-BE49-F238E27FC236}">
                      <a16:creationId xmlns:a16="http://schemas.microsoft.com/office/drawing/2014/main" id="{1E40F553-2C78-2771-7C32-E5762CC42A25}"/>
                    </a:ext>
                  </a:extLst>
                </p:cNvPr>
                <p:cNvCxnSpPr/>
                <p:nvPr/>
              </p:nvCxnSpPr>
              <p:spPr>
                <a:xfrm>
                  <a:off x="8326146" y="1707654"/>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715" name="Group 714">
                <a:extLst>
                  <a:ext uri="{FF2B5EF4-FFF2-40B4-BE49-F238E27FC236}">
                    <a16:creationId xmlns:a16="http://schemas.microsoft.com/office/drawing/2014/main" id="{1937E9B6-1971-7DEB-54D4-4746C497FEC2}"/>
                  </a:ext>
                </a:extLst>
              </p:cNvPr>
              <p:cNvGrpSpPr/>
              <p:nvPr/>
            </p:nvGrpSpPr>
            <p:grpSpPr>
              <a:xfrm>
                <a:off x="5103966" y="2358992"/>
                <a:ext cx="144016" cy="336944"/>
                <a:chOff x="7596336" y="1923678"/>
                <a:chExt cx="144016" cy="448472"/>
              </a:xfrm>
              <a:grpFill/>
            </p:grpSpPr>
            <p:cxnSp>
              <p:nvCxnSpPr>
                <p:cNvPr id="762" name="Straight Connector 761">
                  <a:extLst>
                    <a:ext uri="{FF2B5EF4-FFF2-40B4-BE49-F238E27FC236}">
                      <a16:creationId xmlns:a16="http://schemas.microsoft.com/office/drawing/2014/main" id="{C26540C9-9B52-1E14-4594-1659E1DAAFA2}"/>
                    </a:ext>
                  </a:extLst>
                </p:cNvPr>
                <p:cNvCxnSpPr>
                  <a:cxnSpLocks/>
                  <a:stCxn id="1597" idx="0"/>
                </p:cNvCxnSpPr>
                <p:nvPr/>
              </p:nvCxnSpPr>
              <p:spPr>
                <a:xfrm flipV="1">
                  <a:off x="7668344" y="1923678"/>
                  <a:ext cx="1031" cy="448472"/>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63" name="Straight Connector 762">
                  <a:extLst>
                    <a:ext uri="{FF2B5EF4-FFF2-40B4-BE49-F238E27FC236}">
                      <a16:creationId xmlns:a16="http://schemas.microsoft.com/office/drawing/2014/main" id="{F785C71F-1617-87F5-7054-906E880857DE}"/>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716" name="Group 715">
                <a:extLst>
                  <a:ext uri="{FF2B5EF4-FFF2-40B4-BE49-F238E27FC236}">
                    <a16:creationId xmlns:a16="http://schemas.microsoft.com/office/drawing/2014/main" id="{9DE89F7D-1654-DDAB-11D2-86C7EC632A20}"/>
                  </a:ext>
                </a:extLst>
              </p:cNvPr>
              <p:cNvGrpSpPr/>
              <p:nvPr/>
            </p:nvGrpSpPr>
            <p:grpSpPr>
              <a:xfrm flipV="1">
                <a:off x="5103966" y="2743934"/>
                <a:ext cx="144016" cy="183022"/>
                <a:chOff x="7596336" y="1923678"/>
                <a:chExt cx="144016" cy="324234"/>
              </a:xfrm>
              <a:grpFill/>
            </p:grpSpPr>
            <p:cxnSp>
              <p:nvCxnSpPr>
                <p:cNvPr id="760" name="Straight Connector 759">
                  <a:extLst>
                    <a:ext uri="{FF2B5EF4-FFF2-40B4-BE49-F238E27FC236}">
                      <a16:creationId xmlns:a16="http://schemas.microsoft.com/office/drawing/2014/main" id="{1CBE434B-6E2E-DE30-236F-DD65DA6C6269}"/>
                    </a:ext>
                  </a:extLst>
                </p:cNvPr>
                <p:cNvCxnSpPr>
                  <a:cxnSpLocks/>
                </p:cNvCxnSpPr>
                <p:nvPr/>
              </p:nvCxnSpPr>
              <p:spPr>
                <a:xfrm flipV="1">
                  <a:off x="7669375" y="1923678"/>
                  <a:ext cx="0" cy="324234"/>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61" name="Straight Connector 760">
                  <a:extLst>
                    <a:ext uri="{FF2B5EF4-FFF2-40B4-BE49-F238E27FC236}">
                      <a16:creationId xmlns:a16="http://schemas.microsoft.com/office/drawing/2014/main" id="{4EC6FFEA-DBB8-F2EA-78BB-885E4F844E41}"/>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717" name="Group 716">
                <a:extLst>
                  <a:ext uri="{FF2B5EF4-FFF2-40B4-BE49-F238E27FC236}">
                    <a16:creationId xmlns:a16="http://schemas.microsoft.com/office/drawing/2014/main" id="{D907D125-2116-4F73-83C8-219AD91BEC30}"/>
                  </a:ext>
                </a:extLst>
              </p:cNvPr>
              <p:cNvGrpSpPr/>
              <p:nvPr/>
            </p:nvGrpSpPr>
            <p:grpSpPr>
              <a:xfrm>
                <a:off x="4307954" y="2343821"/>
                <a:ext cx="144016" cy="648000"/>
                <a:chOff x="7596336" y="1923678"/>
                <a:chExt cx="144016" cy="334132"/>
              </a:xfrm>
              <a:grpFill/>
            </p:grpSpPr>
            <p:cxnSp>
              <p:nvCxnSpPr>
                <p:cNvPr id="758" name="Straight Connector 757">
                  <a:extLst>
                    <a:ext uri="{FF2B5EF4-FFF2-40B4-BE49-F238E27FC236}">
                      <a16:creationId xmlns:a16="http://schemas.microsoft.com/office/drawing/2014/main" id="{00C36DF8-BE98-9017-E31D-CE31EE9B3400}"/>
                    </a:ext>
                  </a:extLst>
                </p:cNvPr>
                <p:cNvCxnSpPr>
                  <a:cxnSpLocks/>
                </p:cNvCxnSpPr>
                <p:nvPr/>
              </p:nvCxnSpPr>
              <p:spPr>
                <a:xfrm flipV="1">
                  <a:off x="7669375" y="1923678"/>
                  <a:ext cx="0" cy="334132"/>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59" name="Straight Connector 758">
                  <a:extLst>
                    <a:ext uri="{FF2B5EF4-FFF2-40B4-BE49-F238E27FC236}">
                      <a16:creationId xmlns:a16="http://schemas.microsoft.com/office/drawing/2014/main" id="{9890A7AF-7662-94C8-77DB-EA5EB8E7B43E}"/>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718" name="Group 717">
                <a:extLst>
                  <a:ext uri="{FF2B5EF4-FFF2-40B4-BE49-F238E27FC236}">
                    <a16:creationId xmlns:a16="http://schemas.microsoft.com/office/drawing/2014/main" id="{5892A4E3-6FAE-F5E7-AFBB-12A3AD949A9F}"/>
                  </a:ext>
                </a:extLst>
              </p:cNvPr>
              <p:cNvGrpSpPr/>
              <p:nvPr/>
            </p:nvGrpSpPr>
            <p:grpSpPr>
              <a:xfrm>
                <a:off x="3921231" y="2707264"/>
                <a:ext cx="144016" cy="288000"/>
                <a:chOff x="7596336" y="1923678"/>
                <a:chExt cx="144016" cy="348480"/>
              </a:xfrm>
              <a:grpFill/>
            </p:grpSpPr>
            <p:cxnSp>
              <p:nvCxnSpPr>
                <p:cNvPr id="756" name="Straight Connector 755">
                  <a:extLst>
                    <a:ext uri="{FF2B5EF4-FFF2-40B4-BE49-F238E27FC236}">
                      <a16:creationId xmlns:a16="http://schemas.microsoft.com/office/drawing/2014/main" id="{D704DDAF-A649-62BB-D9DA-27DFAFB8F3E7}"/>
                    </a:ext>
                  </a:extLst>
                </p:cNvPr>
                <p:cNvCxnSpPr>
                  <a:cxnSpLocks/>
                </p:cNvCxnSpPr>
                <p:nvPr/>
              </p:nvCxnSpPr>
              <p:spPr>
                <a:xfrm flipV="1">
                  <a:off x="7669375" y="1923678"/>
                  <a:ext cx="0" cy="34848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57" name="Straight Connector 756">
                  <a:extLst>
                    <a:ext uri="{FF2B5EF4-FFF2-40B4-BE49-F238E27FC236}">
                      <a16:creationId xmlns:a16="http://schemas.microsoft.com/office/drawing/2014/main" id="{BEF4A887-EBB4-6A0F-DCA1-499AEFF32C6E}"/>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719" name="Group 718">
                <a:extLst>
                  <a:ext uri="{FF2B5EF4-FFF2-40B4-BE49-F238E27FC236}">
                    <a16:creationId xmlns:a16="http://schemas.microsoft.com/office/drawing/2014/main" id="{9D55DEF7-90EB-9415-6159-510EEF74FA96}"/>
                  </a:ext>
                </a:extLst>
              </p:cNvPr>
              <p:cNvGrpSpPr/>
              <p:nvPr/>
            </p:nvGrpSpPr>
            <p:grpSpPr>
              <a:xfrm flipV="1">
                <a:off x="3916469" y="3044004"/>
                <a:ext cx="144016" cy="77619"/>
                <a:chOff x="7596336" y="1923678"/>
                <a:chExt cx="144016" cy="324234"/>
              </a:xfrm>
              <a:grpFill/>
            </p:grpSpPr>
            <p:cxnSp>
              <p:nvCxnSpPr>
                <p:cNvPr id="754" name="Straight Connector 753">
                  <a:extLst>
                    <a:ext uri="{FF2B5EF4-FFF2-40B4-BE49-F238E27FC236}">
                      <a16:creationId xmlns:a16="http://schemas.microsoft.com/office/drawing/2014/main" id="{EC3A22F7-11AA-C2FD-95BA-469FC07F38D3}"/>
                    </a:ext>
                  </a:extLst>
                </p:cNvPr>
                <p:cNvCxnSpPr>
                  <a:cxnSpLocks/>
                </p:cNvCxnSpPr>
                <p:nvPr/>
              </p:nvCxnSpPr>
              <p:spPr>
                <a:xfrm flipV="1">
                  <a:off x="7669375" y="1923678"/>
                  <a:ext cx="0" cy="324234"/>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55" name="Straight Connector 754">
                  <a:extLst>
                    <a:ext uri="{FF2B5EF4-FFF2-40B4-BE49-F238E27FC236}">
                      <a16:creationId xmlns:a16="http://schemas.microsoft.com/office/drawing/2014/main" id="{70098FC2-1AE6-A9B6-622D-C0CBE1CE74EE}"/>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720" name="Group 719">
                <a:extLst>
                  <a:ext uri="{FF2B5EF4-FFF2-40B4-BE49-F238E27FC236}">
                    <a16:creationId xmlns:a16="http://schemas.microsoft.com/office/drawing/2014/main" id="{268F144A-C570-D2C0-E8E5-CE30CDDF0BEA}"/>
                  </a:ext>
                </a:extLst>
              </p:cNvPr>
              <p:cNvGrpSpPr/>
              <p:nvPr/>
            </p:nvGrpSpPr>
            <p:grpSpPr>
              <a:xfrm>
                <a:off x="3519839" y="2851935"/>
                <a:ext cx="144016" cy="267962"/>
                <a:chOff x="7596336" y="1923678"/>
                <a:chExt cx="144016" cy="324234"/>
              </a:xfrm>
              <a:grpFill/>
            </p:grpSpPr>
            <p:cxnSp>
              <p:nvCxnSpPr>
                <p:cNvPr id="752" name="Straight Connector 751">
                  <a:extLst>
                    <a:ext uri="{FF2B5EF4-FFF2-40B4-BE49-F238E27FC236}">
                      <a16:creationId xmlns:a16="http://schemas.microsoft.com/office/drawing/2014/main" id="{853AA03B-EF32-B783-3152-E6788DF1A434}"/>
                    </a:ext>
                  </a:extLst>
                </p:cNvPr>
                <p:cNvCxnSpPr>
                  <a:cxnSpLocks/>
                </p:cNvCxnSpPr>
                <p:nvPr/>
              </p:nvCxnSpPr>
              <p:spPr>
                <a:xfrm flipV="1">
                  <a:off x="7669375" y="1923678"/>
                  <a:ext cx="0" cy="324234"/>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53" name="Straight Connector 752">
                  <a:extLst>
                    <a:ext uri="{FF2B5EF4-FFF2-40B4-BE49-F238E27FC236}">
                      <a16:creationId xmlns:a16="http://schemas.microsoft.com/office/drawing/2014/main" id="{E5E79284-0312-B990-BF96-FAC06F416A71}"/>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721" name="Group 720">
                <a:extLst>
                  <a:ext uri="{FF2B5EF4-FFF2-40B4-BE49-F238E27FC236}">
                    <a16:creationId xmlns:a16="http://schemas.microsoft.com/office/drawing/2014/main" id="{6EDCDEDE-6F54-55F8-B628-DED754453715}"/>
                  </a:ext>
                </a:extLst>
              </p:cNvPr>
              <p:cNvGrpSpPr/>
              <p:nvPr/>
            </p:nvGrpSpPr>
            <p:grpSpPr>
              <a:xfrm flipV="1">
                <a:off x="3521946" y="3151286"/>
                <a:ext cx="144016" cy="123773"/>
                <a:chOff x="7596336" y="2007918"/>
                <a:chExt cx="144016" cy="470025"/>
              </a:xfrm>
              <a:grpFill/>
            </p:grpSpPr>
            <p:cxnSp>
              <p:nvCxnSpPr>
                <p:cNvPr id="750" name="Straight Connector 749">
                  <a:extLst>
                    <a:ext uri="{FF2B5EF4-FFF2-40B4-BE49-F238E27FC236}">
                      <a16:creationId xmlns:a16="http://schemas.microsoft.com/office/drawing/2014/main" id="{880A8A82-9769-174A-2279-0C0E7559374C}"/>
                    </a:ext>
                  </a:extLst>
                </p:cNvPr>
                <p:cNvCxnSpPr>
                  <a:cxnSpLocks/>
                </p:cNvCxnSpPr>
                <p:nvPr/>
              </p:nvCxnSpPr>
              <p:spPr>
                <a:xfrm flipV="1">
                  <a:off x="7669375" y="2026011"/>
                  <a:ext cx="0" cy="451932"/>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51" name="Straight Connector 750">
                  <a:extLst>
                    <a:ext uri="{FF2B5EF4-FFF2-40B4-BE49-F238E27FC236}">
                      <a16:creationId xmlns:a16="http://schemas.microsoft.com/office/drawing/2014/main" id="{6F9739C6-5386-7A02-7E09-1E742CAFA891}"/>
                    </a:ext>
                  </a:extLst>
                </p:cNvPr>
                <p:cNvCxnSpPr/>
                <p:nvPr/>
              </p:nvCxnSpPr>
              <p:spPr>
                <a:xfrm>
                  <a:off x="7596336" y="200791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722" name="Group 721">
                <a:extLst>
                  <a:ext uri="{FF2B5EF4-FFF2-40B4-BE49-F238E27FC236}">
                    <a16:creationId xmlns:a16="http://schemas.microsoft.com/office/drawing/2014/main" id="{7C6F108C-AA6D-76D6-DA5D-B8E8125755B9}"/>
                  </a:ext>
                </a:extLst>
              </p:cNvPr>
              <p:cNvGrpSpPr/>
              <p:nvPr/>
            </p:nvGrpSpPr>
            <p:grpSpPr>
              <a:xfrm>
                <a:off x="3122536" y="2562526"/>
                <a:ext cx="144016" cy="213343"/>
                <a:chOff x="7596336" y="2082790"/>
                <a:chExt cx="144016" cy="130680"/>
              </a:xfrm>
              <a:grpFill/>
            </p:grpSpPr>
            <p:cxnSp>
              <p:nvCxnSpPr>
                <p:cNvPr id="748" name="Straight Connector 747">
                  <a:extLst>
                    <a:ext uri="{FF2B5EF4-FFF2-40B4-BE49-F238E27FC236}">
                      <a16:creationId xmlns:a16="http://schemas.microsoft.com/office/drawing/2014/main" id="{C621FF0D-3C43-4CF0-2F9E-DA4463FA5AE8}"/>
                    </a:ext>
                  </a:extLst>
                </p:cNvPr>
                <p:cNvCxnSpPr>
                  <a:cxnSpLocks/>
                </p:cNvCxnSpPr>
                <p:nvPr/>
              </p:nvCxnSpPr>
              <p:spPr>
                <a:xfrm flipV="1">
                  <a:off x="7669375" y="2082790"/>
                  <a:ext cx="0" cy="13068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49" name="Straight Connector 748">
                  <a:extLst>
                    <a:ext uri="{FF2B5EF4-FFF2-40B4-BE49-F238E27FC236}">
                      <a16:creationId xmlns:a16="http://schemas.microsoft.com/office/drawing/2014/main" id="{6BBC6500-A83F-DD0C-EA89-3B6909F28CBC}"/>
                    </a:ext>
                  </a:extLst>
                </p:cNvPr>
                <p:cNvCxnSpPr/>
                <p:nvPr/>
              </p:nvCxnSpPr>
              <p:spPr>
                <a:xfrm>
                  <a:off x="7596336" y="2082837"/>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723" name="Group 722">
                <a:extLst>
                  <a:ext uri="{FF2B5EF4-FFF2-40B4-BE49-F238E27FC236}">
                    <a16:creationId xmlns:a16="http://schemas.microsoft.com/office/drawing/2014/main" id="{A396D101-4C61-D734-879B-03FB04298506}"/>
                  </a:ext>
                </a:extLst>
              </p:cNvPr>
              <p:cNvGrpSpPr/>
              <p:nvPr/>
            </p:nvGrpSpPr>
            <p:grpSpPr>
              <a:xfrm flipV="1">
                <a:off x="3122491" y="2815645"/>
                <a:ext cx="144016" cy="195296"/>
                <a:chOff x="7598781" y="2007918"/>
                <a:chExt cx="144016" cy="385616"/>
              </a:xfrm>
              <a:grpFill/>
            </p:grpSpPr>
            <p:cxnSp>
              <p:nvCxnSpPr>
                <p:cNvPr id="746" name="Straight Connector 745">
                  <a:extLst>
                    <a:ext uri="{FF2B5EF4-FFF2-40B4-BE49-F238E27FC236}">
                      <a16:creationId xmlns:a16="http://schemas.microsoft.com/office/drawing/2014/main" id="{3B5BB3EE-29CF-E119-FD9E-066238765949}"/>
                    </a:ext>
                  </a:extLst>
                </p:cNvPr>
                <p:cNvCxnSpPr>
                  <a:cxnSpLocks/>
                </p:cNvCxnSpPr>
                <p:nvPr/>
              </p:nvCxnSpPr>
              <p:spPr>
                <a:xfrm flipV="1">
                  <a:off x="7671820" y="2009392"/>
                  <a:ext cx="0" cy="384142"/>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47" name="Straight Connector 746">
                  <a:extLst>
                    <a:ext uri="{FF2B5EF4-FFF2-40B4-BE49-F238E27FC236}">
                      <a16:creationId xmlns:a16="http://schemas.microsoft.com/office/drawing/2014/main" id="{F38978B6-901C-F147-2C30-C495BEF239E5}"/>
                    </a:ext>
                  </a:extLst>
                </p:cNvPr>
                <p:cNvCxnSpPr/>
                <p:nvPr/>
              </p:nvCxnSpPr>
              <p:spPr>
                <a:xfrm>
                  <a:off x="7598781" y="200791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724" name="Group 723">
                <a:extLst>
                  <a:ext uri="{FF2B5EF4-FFF2-40B4-BE49-F238E27FC236}">
                    <a16:creationId xmlns:a16="http://schemas.microsoft.com/office/drawing/2014/main" id="{2DCD8BF3-9C82-C3D9-8957-8B0D0B9B74C2}"/>
                  </a:ext>
                </a:extLst>
              </p:cNvPr>
              <p:cNvGrpSpPr/>
              <p:nvPr/>
            </p:nvGrpSpPr>
            <p:grpSpPr>
              <a:xfrm>
                <a:off x="2731348" y="2626552"/>
                <a:ext cx="144016" cy="173935"/>
                <a:chOff x="7596336" y="2082790"/>
                <a:chExt cx="144016" cy="130680"/>
              </a:xfrm>
              <a:grpFill/>
            </p:grpSpPr>
            <p:cxnSp>
              <p:nvCxnSpPr>
                <p:cNvPr id="744" name="Straight Connector 743">
                  <a:extLst>
                    <a:ext uri="{FF2B5EF4-FFF2-40B4-BE49-F238E27FC236}">
                      <a16:creationId xmlns:a16="http://schemas.microsoft.com/office/drawing/2014/main" id="{C7302AC5-24ED-6EE2-4791-216A37445CAB}"/>
                    </a:ext>
                  </a:extLst>
                </p:cNvPr>
                <p:cNvCxnSpPr>
                  <a:cxnSpLocks/>
                </p:cNvCxnSpPr>
                <p:nvPr/>
              </p:nvCxnSpPr>
              <p:spPr>
                <a:xfrm flipV="1">
                  <a:off x="7669375" y="2082790"/>
                  <a:ext cx="0" cy="13068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45" name="Straight Connector 744">
                  <a:extLst>
                    <a:ext uri="{FF2B5EF4-FFF2-40B4-BE49-F238E27FC236}">
                      <a16:creationId xmlns:a16="http://schemas.microsoft.com/office/drawing/2014/main" id="{FCB8E19A-78A0-5AA3-B419-CC8590217B2B}"/>
                    </a:ext>
                  </a:extLst>
                </p:cNvPr>
                <p:cNvCxnSpPr/>
                <p:nvPr/>
              </p:nvCxnSpPr>
              <p:spPr>
                <a:xfrm>
                  <a:off x="7596336" y="2082837"/>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725" name="Group 724">
                <a:extLst>
                  <a:ext uri="{FF2B5EF4-FFF2-40B4-BE49-F238E27FC236}">
                    <a16:creationId xmlns:a16="http://schemas.microsoft.com/office/drawing/2014/main" id="{FAB3D68A-5243-3B26-231E-45F2F30A7007}"/>
                  </a:ext>
                </a:extLst>
              </p:cNvPr>
              <p:cNvGrpSpPr/>
              <p:nvPr/>
            </p:nvGrpSpPr>
            <p:grpSpPr>
              <a:xfrm flipV="1">
                <a:off x="2731391" y="2840399"/>
                <a:ext cx="144016" cy="278843"/>
                <a:chOff x="7598781" y="1762380"/>
                <a:chExt cx="144016" cy="657493"/>
              </a:xfrm>
              <a:grpFill/>
            </p:grpSpPr>
            <p:cxnSp>
              <p:nvCxnSpPr>
                <p:cNvPr id="742" name="Straight Connector 741">
                  <a:extLst>
                    <a:ext uri="{FF2B5EF4-FFF2-40B4-BE49-F238E27FC236}">
                      <a16:creationId xmlns:a16="http://schemas.microsoft.com/office/drawing/2014/main" id="{38D9C078-962D-FFA8-C9D4-02C030D2B8F6}"/>
                    </a:ext>
                  </a:extLst>
                </p:cNvPr>
                <p:cNvCxnSpPr>
                  <a:cxnSpLocks/>
                </p:cNvCxnSpPr>
                <p:nvPr/>
              </p:nvCxnSpPr>
              <p:spPr>
                <a:xfrm flipV="1">
                  <a:off x="7671820" y="1773611"/>
                  <a:ext cx="0" cy="646262"/>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43" name="Straight Connector 742">
                  <a:extLst>
                    <a:ext uri="{FF2B5EF4-FFF2-40B4-BE49-F238E27FC236}">
                      <a16:creationId xmlns:a16="http://schemas.microsoft.com/office/drawing/2014/main" id="{9ECE1EA7-A675-7722-8D0C-1B25DFAA49DA}"/>
                    </a:ext>
                  </a:extLst>
                </p:cNvPr>
                <p:cNvCxnSpPr/>
                <p:nvPr/>
              </p:nvCxnSpPr>
              <p:spPr>
                <a:xfrm>
                  <a:off x="7598781" y="1762380"/>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726" name="Group 725">
                <a:extLst>
                  <a:ext uri="{FF2B5EF4-FFF2-40B4-BE49-F238E27FC236}">
                    <a16:creationId xmlns:a16="http://schemas.microsoft.com/office/drawing/2014/main" id="{406890B0-592F-FBF4-7320-BB4C0D010DBA}"/>
                  </a:ext>
                </a:extLst>
              </p:cNvPr>
              <p:cNvGrpSpPr/>
              <p:nvPr/>
            </p:nvGrpSpPr>
            <p:grpSpPr>
              <a:xfrm>
                <a:off x="2331752" y="2702322"/>
                <a:ext cx="144016" cy="210462"/>
                <a:chOff x="7596336" y="2082790"/>
                <a:chExt cx="144016" cy="130680"/>
              </a:xfrm>
              <a:grpFill/>
            </p:grpSpPr>
            <p:cxnSp>
              <p:nvCxnSpPr>
                <p:cNvPr id="740" name="Straight Connector 739">
                  <a:extLst>
                    <a:ext uri="{FF2B5EF4-FFF2-40B4-BE49-F238E27FC236}">
                      <a16:creationId xmlns:a16="http://schemas.microsoft.com/office/drawing/2014/main" id="{E993ED25-C71C-BAAA-C4F0-1666AB0F0781}"/>
                    </a:ext>
                  </a:extLst>
                </p:cNvPr>
                <p:cNvCxnSpPr>
                  <a:cxnSpLocks/>
                </p:cNvCxnSpPr>
                <p:nvPr/>
              </p:nvCxnSpPr>
              <p:spPr>
                <a:xfrm flipV="1">
                  <a:off x="7669375" y="2082790"/>
                  <a:ext cx="0" cy="13068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41" name="Straight Connector 740">
                  <a:extLst>
                    <a:ext uri="{FF2B5EF4-FFF2-40B4-BE49-F238E27FC236}">
                      <a16:creationId xmlns:a16="http://schemas.microsoft.com/office/drawing/2014/main" id="{CBA339B8-A9C8-7C99-7252-BF3B1D4BB2CE}"/>
                    </a:ext>
                  </a:extLst>
                </p:cNvPr>
                <p:cNvCxnSpPr/>
                <p:nvPr/>
              </p:nvCxnSpPr>
              <p:spPr>
                <a:xfrm>
                  <a:off x="7596336" y="2082837"/>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727" name="Group 726">
                <a:extLst>
                  <a:ext uri="{FF2B5EF4-FFF2-40B4-BE49-F238E27FC236}">
                    <a16:creationId xmlns:a16="http://schemas.microsoft.com/office/drawing/2014/main" id="{94568B6D-221A-7E9A-9DFB-EC5108D1ACC5}"/>
                  </a:ext>
                </a:extLst>
              </p:cNvPr>
              <p:cNvGrpSpPr/>
              <p:nvPr/>
            </p:nvGrpSpPr>
            <p:grpSpPr>
              <a:xfrm flipV="1">
                <a:off x="2331739" y="2956034"/>
                <a:ext cx="144016" cy="317894"/>
                <a:chOff x="7598781" y="2007918"/>
                <a:chExt cx="144016" cy="423111"/>
              </a:xfrm>
              <a:grpFill/>
            </p:grpSpPr>
            <p:cxnSp>
              <p:nvCxnSpPr>
                <p:cNvPr id="738" name="Straight Connector 737">
                  <a:extLst>
                    <a:ext uri="{FF2B5EF4-FFF2-40B4-BE49-F238E27FC236}">
                      <a16:creationId xmlns:a16="http://schemas.microsoft.com/office/drawing/2014/main" id="{6B57F5A5-0659-484E-9BE7-E68F0F4D66B9}"/>
                    </a:ext>
                  </a:extLst>
                </p:cNvPr>
                <p:cNvCxnSpPr>
                  <a:cxnSpLocks/>
                </p:cNvCxnSpPr>
                <p:nvPr/>
              </p:nvCxnSpPr>
              <p:spPr>
                <a:xfrm flipV="1">
                  <a:off x="7671820" y="2008472"/>
                  <a:ext cx="0" cy="422557"/>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39" name="Straight Connector 738">
                  <a:extLst>
                    <a:ext uri="{FF2B5EF4-FFF2-40B4-BE49-F238E27FC236}">
                      <a16:creationId xmlns:a16="http://schemas.microsoft.com/office/drawing/2014/main" id="{7BC52B68-2B02-FC57-8C9A-407E679F7780}"/>
                    </a:ext>
                  </a:extLst>
                </p:cNvPr>
                <p:cNvCxnSpPr/>
                <p:nvPr/>
              </p:nvCxnSpPr>
              <p:spPr>
                <a:xfrm>
                  <a:off x="7598781" y="200791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728" name="Group 727">
                <a:extLst>
                  <a:ext uri="{FF2B5EF4-FFF2-40B4-BE49-F238E27FC236}">
                    <a16:creationId xmlns:a16="http://schemas.microsoft.com/office/drawing/2014/main" id="{C1C26EF5-4429-9A7E-BBBE-CF85BA9F3412}"/>
                  </a:ext>
                </a:extLst>
              </p:cNvPr>
              <p:cNvGrpSpPr/>
              <p:nvPr/>
            </p:nvGrpSpPr>
            <p:grpSpPr>
              <a:xfrm>
                <a:off x="1938418" y="1904587"/>
                <a:ext cx="144016" cy="108000"/>
                <a:chOff x="7596336" y="2082790"/>
                <a:chExt cx="144016" cy="130680"/>
              </a:xfrm>
              <a:grpFill/>
            </p:grpSpPr>
            <p:cxnSp>
              <p:nvCxnSpPr>
                <p:cNvPr id="736" name="Straight Connector 735">
                  <a:extLst>
                    <a:ext uri="{FF2B5EF4-FFF2-40B4-BE49-F238E27FC236}">
                      <a16:creationId xmlns:a16="http://schemas.microsoft.com/office/drawing/2014/main" id="{4E4FED17-C498-6E0C-D722-E1892751E4B6}"/>
                    </a:ext>
                  </a:extLst>
                </p:cNvPr>
                <p:cNvCxnSpPr>
                  <a:cxnSpLocks/>
                </p:cNvCxnSpPr>
                <p:nvPr/>
              </p:nvCxnSpPr>
              <p:spPr>
                <a:xfrm flipV="1">
                  <a:off x="7669375" y="2082790"/>
                  <a:ext cx="0" cy="13068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37" name="Straight Connector 736">
                  <a:extLst>
                    <a:ext uri="{FF2B5EF4-FFF2-40B4-BE49-F238E27FC236}">
                      <a16:creationId xmlns:a16="http://schemas.microsoft.com/office/drawing/2014/main" id="{A1369551-EEEE-D2A9-5DCB-8FBA9501DEDD}"/>
                    </a:ext>
                  </a:extLst>
                </p:cNvPr>
                <p:cNvCxnSpPr/>
                <p:nvPr/>
              </p:nvCxnSpPr>
              <p:spPr>
                <a:xfrm>
                  <a:off x="7596336" y="2082837"/>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730" name="Group 729">
                <a:extLst>
                  <a:ext uri="{FF2B5EF4-FFF2-40B4-BE49-F238E27FC236}">
                    <a16:creationId xmlns:a16="http://schemas.microsoft.com/office/drawing/2014/main" id="{0E5D3C3C-7F95-54E7-6336-23D6A3BBC9A4}"/>
                  </a:ext>
                </a:extLst>
              </p:cNvPr>
              <p:cNvGrpSpPr/>
              <p:nvPr/>
            </p:nvGrpSpPr>
            <p:grpSpPr>
              <a:xfrm flipV="1">
                <a:off x="1938698" y="2068621"/>
                <a:ext cx="144016" cy="158494"/>
                <a:chOff x="7598781" y="1762380"/>
                <a:chExt cx="144016" cy="601876"/>
              </a:xfrm>
              <a:grpFill/>
            </p:grpSpPr>
            <p:cxnSp>
              <p:nvCxnSpPr>
                <p:cNvPr id="734" name="Straight Connector 733">
                  <a:extLst>
                    <a:ext uri="{FF2B5EF4-FFF2-40B4-BE49-F238E27FC236}">
                      <a16:creationId xmlns:a16="http://schemas.microsoft.com/office/drawing/2014/main" id="{F354795E-4CCB-224B-2EF6-49E43ADFC814}"/>
                    </a:ext>
                  </a:extLst>
                </p:cNvPr>
                <p:cNvCxnSpPr>
                  <a:cxnSpLocks/>
                </p:cNvCxnSpPr>
                <p:nvPr/>
              </p:nvCxnSpPr>
              <p:spPr>
                <a:xfrm flipV="1">
                  <a:off x="7671820" y="1776745"/>
                  <a:ext cx="0" cy="587511"/>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35" name="Straight Connector 734">
                  <a:extLst>
                    <a:ext uri="{FF2B5EF4-FFF2-40B4-BE49-F238E27FC236}">
                      <a16:creationId xmlns:a16="http://schemas.microsoft.com/office/drawing/2014/main" id="{3B6C2DA6-A384-03CE-A5EB-8B9065B770F6}"/>
                    </a:ext>
                  </a:extLst>
                </p:cNvPr>
                <p:cNvCxnSpPr/>
                <p:nvPr/>
              </p:nvCxnSpPr>
              <p:spPr>
                <a:xfrm>
                  <a:off x="7598781" y="1762380"/>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731" name="Group 730">
                <a:extLst>
                  <a:ext uri="{FF2B5EF4-FFF2-40B4-BE49-F238E27FC236}">
                    <a16:creationId xmlns:a16="http://schemas.microsoft.com/office/drawing/2014/main" id="{14966893-7525-3205-7A7C-F2A4DBF44D3E}"/>
                  </a:ext>
                </a:extLst>
              </p:cNvPr>
              <p:cNvGrpSpPr/>
              <p:nvPr/>
            </p:nvGrpSpPr>
            <p:grpSpPr>
              <a:xfrm>
                <a:off x="5894806" y="2175417"/>
                <a:ext cx="144016" cy="247555"/>
                <a:chOff x="7596336" y="1923678"/>
                <a:chExt cx="144016" cy="324234"/>
              </a:xfrm>
              <a:grpFill/>
            </p:grpSpPr>
            <p:cxnSp>
              <p:nvCxnSpPr>
                <p:cNvPr id="732" name="Straight Connector 731">
                  <a:extLst>
                    <a:ext uri="{FF2B5EF4-FFF2-40B4-BE49-F238E27FC236}">
                      <a16:creationId xmlns:a16="http://schemas.microsoft.com/office/drawing/2014/main" id="{EBA2E226-90B5-80D3-E23C-872FC03E6C72}"/>
                    </a:ext>
                  </a:extLst>
                </p:cNvPr>
                <p:cNvCxnSpPr>
                  <a:cxnSpLocks/>
                </p:cNvCxnSpPr>
                <p:nvPr/>
              </p:nvCxnSpPr>
              <p:spPr>
                <a:xfrm flipV="1">
                  <a:off x="7669375" y="1923678"/>
                  <a:ext cx="0" cy="324234"/>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733" name="Straight Connector 732">
                  <a:extLst>
                    <a:ext uri="{FF2B5EF4-FFF2-40B4-BE49-F238E27FC236}">
                      <a16:creationId xmlns:a16="http://schemas.microsoft.com/office/drawing/2014/main" id="{50AF27FB-FA28-B2CB-30B6-C3048B0A33D0}"/>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grpSp>
          <p:nvGrpSpPr>
            <p:cNvPr id="46" name="Group 45">
              <a:extLst>
                <a:ext uri="{FF2B5EF4-FFF2-40B4-BE49-F238E27FC236}">
                  <a16:creationId xmlns:a16="http://schemas.microsoft.com/office/drawing/2014/main" id="{04C73BF3-356F-3512-321A-41A2C2647E35}"/>
                </a:ext>
              </a:extLst>
            </p:cNvPr>
            <p:cNvGrpSpPr/>
            <p:nvPr/>
          </p:nvGrpSpPr>
          <p:grpSpPr>
            <a:xfrm>
              <a:off x="1982093" y="1904586"/>
              <a:ext cx="4951277" cy="1215641"/>
              <a:chOff x="1982093" y="1904586"/>
              <a:chExt cx="4951277" cy="1215641"/>
            </a:xfrm>
          </p:grpSpPr>
          <p:grpSp>
            <p:nvGrpSpPr>
              <p:cNvPr id="1093" name="Group 1092">
                <a:extLst>
                  <a:ext uri="{FF2B5EF4-FFF2-40B4-BE49-F238E27FC236}">
                    <a16:creationId xmlns:a16="http://schemas.microsoft.com/office/drawing/2014/main" id="{ECB3A65D-97E5-9A9C-FCA4-4A85FCFC2DC1}"/>
                  </a:ext>
                </a:extLst>
              </p:cNvPr>
              <p:cNvGrpSpPr/>
              <p:nvPr/>
            </p:nvGrpSpPr>
            <p:grpSpPr>
              <a:xfrm>
                <a:off x="5935212" y="2528495"/>
                <a:ext cx="144016" cy="134475"/>
                <a:chOff x="8326146" y="1548364"/>
                <a:chExt cx="144016" cy="160115"/>
              </a:xfrm>
              <a:solidFill>
                <a:srgbClr val="F68E98"/>
              </a:solidFill>
            </p:grpSpPr>
            <p:cxnSp>
              <p:nvCxnSpPr>
                <p:cNvPr id="1587" name="Straight Connector 1586">
                  <a:extLst>
                    <a:ext uri="{FF2B5EF4-FFF2-40B4-BE49-F238E27FC236}">
                      <a16:creationId xmlns:a16="http://schemas.microsoft.com/office/drawing/2014/main" id="{6B10EA43-194D-D9BA-46FC-374968FEA795}"/>
                    </a:ext>
                  </a:extLst>
                </p:cNvPr>
                <p:cNvCxnSpPr>
                  <a:cxnSpLocks/>
                </p:cNvCxnSpPr>
                <p:nvPr/>
              </p:nvCxnSpPr>
              <p:spPr>
                <a:xfrm>
                  <a:off x="8398154" y="1548364"/>
                  <a:ext cx="0" cy="160115"/>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88" name="Straight Connector 1587">
                  <a:extLst>
                    <a:ext uri="{FF2B5EF4-FFF2-40B4-BE49-F238E27FC236}">
                      <a16:creationId xmlns:a16="http://schemas.microsoft.com/office/drawing/2014/main" id="{73398C83-9B43-ABC6-CB08-FBE34542FA72}"/>
                    </a:ext>
                  </a:extLst>
                </p:cNvPr>
                <p:cNvCxnSpPr/>
                <p:nvPr/>
              </p:nvCxnSpPr>
              <p:spPr>
                <a:xfrm>
                  <a:off x="8326146" y="1707654"/>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sp>
            <p:nvSpPr>
              <p:cNvPr id="1094" name="Oval 1093">
                <a:extLst>
                  <a:ext uri="{FF2B5EF4-FFF2-40B4-BE49-F238E27FC236}">
                    <a16:creationId xmlns:a16="http://schemas.microsoft.com/office/drawing/2014/main" id="{246A775F-6EAC-EB31-6C6B-563BB0C92BE0}"/>
                  </a:ext>
                </a:extLst>
              </p:cNvPr>
              <p:cNvSpPr/>
              <p:nvPr/>
            </p:nvSpPr>
            <p:spPr>
              <a:xfrm>
                <a:off x="2036261" y="2050310"/>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095" name="Oval 1094">
                <a:extLst>
                  <a:ext uri="{FF2B5EF4-FFF2-40B4-BE49-F238E27FC236}">
                    <a16:creationId xmlns:a16="http://schemas.microsoft.com/office/drawing/2014/main" id="{3C45FCAD-7C95-6CD7-0F96-1AA434DC47A8}"/>
                  </a:ext>
                </a:extLst>
              </p:cNvPr>
              <p:cNvSpPr/>
              <p:nvPr/>
            </p:nvSpPr>
            <p:spPr>
              <a:xfrm>
                <a:off x="2423722" y="2662970"/>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096" name="Oval 1095">
                <a:extLst>
                  <a:ext uri="{FF2B5EF4-FFF2-40B4-BE49-F238E27FC236}">
                    <a16:creationId xmlns:a16="http://schemas.microsoft.com/office/drawing/2014/main" id="{AC40E071-7C95-62A2-33F8-53B1FA9FB48F}"/>
                  </a:ext>
                </a:extLst>
              </p:cNvPr>
              <p:cNvSpPr/>
              <p:nvPr/>
            </p:nvSpPr>
            <p:spPr>
              <a:xfrm>
                <a:off x="2819001" y="2799799"/>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097" name="Oval 1096">
                <a:extLst>
                  <a:ext uri="{FF2B5EF4-FFF2-40B4-BE49-F238E27FC236}">
                    <a16:creationId xmlns:a16="http://schemas.microsoft.com/office/drawing/2014/main" id="{778BDB54-E6C9-8B52-CDFF-D8BCE7505918}"/>
                  </a:ext>
                </a:extLst>
              </p:cNvPr>
              <p:cNvSpPr/>
              <p:nvPr/>
            </p:nvSpPr>
            <p:spPr>
              <a:xfrm>
                <a:off x="3219250" y="2776809"/>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098" name="Oval 1097">
                <a:extLst>
                  <a:ext uri="{FF2B5EF4-FFF2-40B4-BE49-F238E27FC236}">
                    <a16:creationId xmlns:a16="http://schemas.microsoft.com/office/drawing/2014/main" id="{ABA8FFFF-CF22-4905-7471-EE9B8297E52D}"/>
                  </a:ext>
                </a:extLst>
              </p:cNvPr>
              <p:cNvSpPr/>
              <p:nvPr/>
            </p:nvSpPr>
            <p:spPr>
              <a:xfrm>
                <a:off x="3615134" y="2834044"/>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099" name="Oval 1098">
                <a:extLst>
                  <a:ext uri="{FF2B5EF4-FFF2-40B4-BE49-F238E27FC236}">
                    <a16:creationId xmlns:a16="http://schemas.microsoft.com/office/drawing/2014/main" id="{670FA02C-A527-51C4-5FCD-AF1796BFB5D1}"/>
                  </a:ext>
                </a:extLst>
              </p:cNvPr>
              <p:cNvSpPr/>
              <p:nvPr/>
            </p:nvSpPr>
            <p:spPr>
              <a:xfrm>
                <a:off x="4009058" y="2834043"/>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100" name="Oval 1099">
                <a:extLst>
                  <a:ext uri="{FF2B5EF4-FFF2-40B4-BE49-F238E27FC236}">
                    <a16:creationId xmlns:a16="http://schemas.microsoft.com/office/drawing/2014/main" id="{B7D95F04-69FD-E0F4-AB6F-3B07BA8DFED1}"/>
                  </a:ext>
                </a:extLst>
              </p:cNvPr>
              <p:cNvSpPr/>
              <p:nvPr/>
            </p:nvSpPr>
            <p:spPr>
              <a:xfrm>
                <a:off x="4409307" y="2834043"/>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101" name="Oval 1100">
                <a:extLst>
                  <a:ext uri="{FF2B5EF4-FFF2-40B4-BE49-F238E27FC236}">
                    <a16:creationId xmlns:a16="http://schemas.microsoft.com/office/drawing/2014/main" id="{42DC93FA-AF4C-4BEF-E3B7-A4AD34E5B165}"/>
                  </a:ext>
                </a:extLst>
              </p:cNvPr>
              <p:cNvSpPr/>
              <p:nvPr/>
            </p:nvSpPr>
            <p:spPr>
              <a:xfrm>
                <a:off x="5197699" y="2687561"/>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102" name="Oval 1101">
                <a:extLst>
                  <a:ext uri="{FF2B5EF4-FFF2-40B4-BE49-F238E27FC236}">
                    <a16:creationId xmlns:a16="http://schemas.microsoft.com/office/drawing/2014/main" id="{622963D4-5F35-9733-717F-D27727E25862}"/>
                  </a:ext>
                </a:extLst>
              </p:cNvPr>
              <p:cNvSpPr/>
              <p:nvPr/>
            </p:nvSpPr>
            <p:spPr>
              <a:xfrm>
                <a:off x="5984864" y="2490677"/>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103" name="Oval 1102">
                <a:extLst>
                  <a:ext uri="{FF2B5EF4-FFF2-40B4-BE49-F238E27FC236}">
                    <a16:creationId xmlns:a16="http://schemas.microsoft.com/office/drawing/2014/main" id="{40582E2A-A206-D17C-C276-97D34106D721}"/>
                  </a:ext>
                </a:extLst>
              </p:cNvPr>
              <p:cNvSpPr/>
              <p:nvPr/>
            </p:nvSpPr>
            <p:spPr>
              <a:xfrm>
                <a:off x="6841052" y="2224423"/>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cxnSp>
            <p:nvCxnSpPr>
              <p:cNvPr id="1104" name="Straight Connector 1103">
                <a:extLst>
                  <a:ext uri="{FF2B5EF4-FFF2-40B4-BE49-F238E27FC236}">
                    <a16:creationId xmlns:a16="http://schemas.microsoft.com/office/drawing/2014/main" id="{0FAC79B9-ECD7-1582-C0BB-D06B8256BA87}"/>
                  </a:ext>
                </a:extLst>
              </p:cNvPr>
              <p:cNvCxnSpPr>
                <a:cxnSpLocks/>
              </p:cNvCxnSpPr>
              <p:nvPr/>
            </p:nvCxnSpPr>
            <p:spPr>
              <a:xfrm>
                <a:off x="2072044" y="2094671"/>
                <a:ext cx="371653" cy="570680"/>
              </a:xfrm>
              <a:prstGeom prst="line">
                <a:avLst/>
              </a:prstGeom>
              <a:solidFill>
                <a:srgbClr val="1A3D68"/>
              </a:solid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105" name="Straight Connector 1104">
                <a:extLst>
                  <a:ext uri="{FF2B5EF4-FFF2-40B4-BE49-F238E27FC236}">
                    <a16:creationId xmlns:a16="http://schemas.microsoft.com/office/drawing/2014/main" id="{2BF94E77-EF98-F08D-E753-58C98AEAD405}"/>
                  </a:ext>
                </a:extLst>
              </p:cNvPr>
              <p:cNvCxnSpPr>
                <a:cxnSpLocks/>
                <a:stCxn id="1095" idx="6"/>
              </p:cNvCxnSpPr>
              <p:nvPr/>
            </p:nvCxnSpPr>
            <p:spPr>
              <a:xfrm>
                <a:off x="2468434" y="2687562"/>
                <a:ext cx="348367" cy="136215"/>
              </a:xfrm>
              <a:prstGeom prst="line">
                <a:avLst/>
              </a:prstGeom>
              <a:solidFill>
                <a:srgbClr val="1A3D68"/>
              </a:solid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106" name="Straight Connector 1105">
                <a:extLst>
                  <a:ext uri="{FF2B5EF4-FFF2-40B4-BE49-F238E27FC236}">
                    <a16:creationId xmlns:a16="http://schemas.microsoft.com/office/drawing/2014/main" id="{5CAC4D4B-CEAF-72DE-F88E-AC072E0AECB5}"/>
                  </a:ext>
                </a:extLst>
              </p:cNvPr>
              <p:cNvCxnSpPr>
                <a:cxnSpLocks/>
                <a:endCxn id="1097" idx="2"/>
              </p:cNvCxnSpPr>
              <p:nvPr/>
            </p:nvCxnSpPr>
            <p:spPr>
              <a:xfrm flipV="1">
                <a:off x="2828361" y="2801401"/>
                <a:ext cx="390889" cy="22376"/>
              </a:xfrm>
              <a:prstGeom prst="line">
                <a:avLst/>
              </a:prstGeom>
              <a:solidFill>
                <a:srgbClr val="1A3D68"/>
              </a:solid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107" name="Straight Connector 1106">
                <a:extLst>
                  <a:ext uri="{FF2B5EF4-FFF2-40B4-BE49-F238E27FC236}">
                    <a16:creationId xmlns:a16="http://schemas.microsoft.com/office/drawing/2014/main" id="{D9254E78-FC7E-AC6D-22E6-998DB575B6F7}"/>
                  </a:ext>
                </a:extLst>
              </p:cNvPr>
              <p:cNvCxnSpPr>
                <a:cxnSpLocks/>
                <a:stCxn id="1097" idx="6"/>
              </p:cNvCxnSpPr>
              <p:nvPr/>
            </p:nvCxnSpPr>
            <p:spPr>
              <a:xfrm>
                <a:off x="3263962" y="2801401"/>
                <a:ext cx="367203" cy="65286"/>
              </a:xfrm>
              <a:prstGeom prst="line">
                <a:avLst/>
              </a:prstGeom>
              <a:solidFill>
                <a:srgbClr val="1A3D68"/>
              </a:solid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108" name="Straight Connector 1107">
                <a:extLst>
                  <a:ext uri="{FF2B5EF4-FFF2-40B4-BE49-F238E27FC236}">
                    <a16:creationId xmlns:a16="http://schemas.microsoft.com/office/drawing/2014/main" id="{D49B7EE3-2692-56A7-C7EA-554795BB6164}"/>
                  </a:ext>
                </a:extLst>
              </p:cNvPr>
              <p:cNvCxnSpPr>
                <a:cxnSpLocks/>
                <a:stCxn id="1098" idx="6"/>
                <a:endCxn id="1099" idx="2"/>
              </p:cNvCxnSpPr>
              <p:nvPr/>
            </p:nvCxnSpPr>
            <p:spPr>
              <a:xfrm flipV="1">
                <a:off x="3659846" y="2858635"/>
                <a:ext cx="349212" cy="1"/>
              </a:xfrm>
              <a:prstGeom prst="line">
                <a:avLst/>
              </a:prstGeom>
              <a:solidFill>
                <a:srgbClr val="1A3D68"/>
              </a:solid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109" name="Straight Connector 1108">
                <a:extLst>
                  <a:ext uri="{FF2B5EF4-FFF2-40B4-BE49-F238E27FC236}">
                    <a16:creationId xmlns:a16="http://schemas.microsoft.com/office/drawing/2014/main" id="{E443C58A-84BE-ED91-5023-5D916305CC8E}"/>
                  </a:ext>
                </a:extLst>
              </p:cNvPr>
              <p:cNvCxnSpPr>
                <a:cxnSpLocks/>
              </p:cNvCxnSpPr>
              <p:nvPr/>
            </p:nvCxnSpPr>
            <p:spPr>
              <a:xfrm flipV="1">
                <a:off x="4046418" y="2856325"/>
                <a:ext cx="370241" cy="1"/>
              </a:xfrm>
              <a:prstGeom prst="line">
                <a:avLst/>
              </a:prstGeom>
              <a:solidFill>
                <a:srgbClr val="1A3D68"/>
              </a:solid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110" name="Straight Connector 1109">
                <a:extLst>
                  <a:ext uri="{FF2B5EF4-FFF2-40B4-BE49-F238E27FC236}">
                    <a16:creationId xmlns:a16="http://schemas.microsoft.com/office/drawing/2014/main" id="{B9F4B87D-6138-F7F8-6464-9E6FAC4E12C1}"/>
                  </a:ext>
                </a:extLst>
              </p:cNvPr>
              <p:cNvCxnSpPr>
                <a:cxnSpLocks/>
                <a:endCxn id="1101" idx="2"/>
              </p:cNvCxnSpPr>
              <p:nvPr/>
            </p:nvCxnSpPr>
            <p:spPr>
              <a:xfrm flipV="1">
                <a:off x="4451923" y="2712153"/>
                <a:ext cx="745776" cy="143719"/>
              </a:xfrm>
              <a:prstGeom prst="line">
                <a:avLst/>
              </a:prstGeom>
              <a:solidFill>
                <a:srgbClr val="1A3D68"/>
              </a:solid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111" name="Straight Connector 1110">
                <a:extLst>
                  <a:ext uri="{FF2B5EF4-FFF2-40B4-BE49-F238E27FC236}">
                    <a16:creationId xmlns:a16="http://schemas.microsoft.com/office/drawing/2014/main" id="{AC2697E2-38C7-E947-EE0A-5364244DDC67}"/>
                  </a:ext>
                </a:extLst>
              </p:cNvPr>
              <p:cNvCxnSpPr>
                <a:cxnSpLocks/>
                <a:stCxn id="1101" idx="6"/>
                <a:endCxn id="1102" idx="2"/>
              </p:cNvCxnSpPr>
              <p:nvPr/>
            </p:nvCxnSpPr>
            <p:spPr>
              <a:xfrm flipV="1">
                <a:off x="5242411" y="2515269"/>
                <a:ext cx="742453" cy="196884"/>
              </a:xfrm>
              <a:prstGeom prst="line">
                <a:avLst/>
              </a:prstGeom>
              <a:solidFill>
                <a:srgbClr val="1A3D68"/>
              </a:solid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112" name="Straight Connector 1111">
                <a:extLst>
                  <a:ext uri="{FF2B5EF4-FFF2-40B4-BE49-F238E27FC236}">
                    <a16:creationId xmlns:a16="http://schemas.microsoft.com/office/drawing/2014/main" id="{B46D6DA0-D30E-40C3-FB0D-7911C7AFC239}"/>
                  </a:ext>
                </a:extLst>
              </p:cNvPr>
              <p:cNvCxnSpPr>
                <a:cxnSpLocks/>
                <a:stCxn id="1102" idx="6"/>
                <a:endCxn id="1103" idx="3"/>
              </p:cNvCxnSpPr>
              <p:nvPr/>
            </p:nvCxnSpPr>
            <p:spPr>
              <a:xfrm flipV="1">
                <a:off x="6029576" y="2266403"/>
                <a:ext cx="818024" cy="248866"/>
              </a:xfrm>
              <a:prstGeom prst="line">
                <a:avLst/>
              </a:prstGeom>
              <a:solidFill>
                <a:srgbClr val="1A3D68"/>
              </a:solidFill>
              <a:ln w="19050">
                <a:solidFill>
                  <a:srgbClr val="F68E98"/>
                </a:solidFill>
              </a:ln>
            </p:spPr>
            <p:style>
              <a:lnRef idx="1">
                <a:schemeClr val="accent1"/>
              </a:lnRef>
              <a:fillRef idx="0">
                <a:schemeClr val="accent1"/>
              </a:fillRef>
              <a:effectRef idx="0">
                <a:schemeClr val="accent1"/>
              </a:effectRef>
              <a:fontRef idx="minor">
                <a:schemeClr val="tx1"/>
              </a:fontRef>
            </p:style>
          </p:cxnSp>
          <p:grpSp>
            <p:nvGrpSpPr>
              <p:cNvPr id="1113" name="Group 1112">
                <a:extLst>
                  <a:ext uri="{FF2B5EF4-FFF2-40B4-BE49-F238E27FC236}">
                    <a16:creationId xmlns:a16="http://schemas.microsoft.com/office/drawing/2014/main" id="{7BFCE955-BE8B-1136-DAC3-35E488349EF5}"/>
                  </a:ext>
                </a:extLst>
              </p:cNvPr>
              <p:cNvGrpSpPr/>
              <p:nvPr/>
            </p:nvGrpSpPr>
            <p:grpSpPr>
              <a:xfrm>
                <a:off x="6789354" y="2115943"/>
                <a:ext cx="144016" cy="117918"/>
                <a:chOff x="7596336" y="1923678"/>
                <a:chExt cx="144016" cy="324234"/>
              </a:xfrm>
              <a:solidFill>
                <a:srgbClr val="F68E98"/>
              </a:solidFill>
            </p:grpSpPr>
            <p:cxnSp>
              <p:nvCxnSpPr>
                <p:cNvPr id="1585" name="Straight Connector 1584">
                  <a:extLst>
                    <a:ext uri="{FF2B5EF4-FFF2-40B4-BE49-F238E27FC236}">
                      <a16:creationId xmlns:a16="http://schemas.microsoft.com/office/drawing/2014/main" id="{5FA03E12-AF4E-1EB0-7F24-2CAA9B105AB2}"/>
                    </a:ext>
                  </a:extLst>
                </p:cNvPr>
                <p:cNvCxnSpPr>
                  <a:cxnSpLocks/>
                </p:cNvCxnSpPr>
                <p:nvPr/>
              </p:nvCxnSpPr>
              <p:spPr>
                <a:xfrm flipV="1">
                  <a:off x="7669375" y="1923678"/>
                  <a:ext cx="0" cy="324234"/>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86" name="Straight Connector 1585">
                  <a:extLst>
                    <a:ext uri="{FF2B5EF4-FFF2-40B4-BE49-F238E27FC236}">
                      <a16:creationId xmlns:a16="http://schemas.microsoft.com/office/drawing/2014/main" id="{6486E947-BD80-6E9F-9431-DC1912061CC2}"/>
                    </a:ext>
                  </a:extLst>
                </p:cNvPr>
                <p:cNvCxnSpPr/>
                <p:nvPr/>
              </p:nvCxnSpPr>
              <p:spPr>
                <a:xfrm>
                  <a:off x="7596336" y="192367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1114" name="Group 1113">
                <a:extLst>
                  <a:ext uri="{FF2B5EF4-FFF2-40B4-BE49-F238E27FC236}">
                    <a16:creationId xmlns:a16="http://schemas.microsoft.com/office/drawing/2014/main" id="{6C67687B-DB90-BC5B-250F-8A854B17803C}"/>
                  </a:ext>
                </a:extLst>
              </p:cNvPr>
              <p:cNvGrpSpPr/>
              <p:nvPr/>
            </p:nvGrpSpPr>
            <p:grpSpPr>
              <a:xfrm>
                <a:off x="6788547" y="2272892"/>
                <a:ext cx="144016" cy="286733"/>
                <a:chOff x="8318195" y="1539989"/>
                <a:chExt cx="144016" cy="164925"/>
              </a:xfrm>
              <a:solidFill>
                <a:srgbClr val="F68E98"/>
              </a:solidFill>
            </p:grpSpPr>
            <p:cxnSp>
              <p:nvCxnSpPr>
                <p:cNvPr id="1583" name="Straight Connector 1582">
                  <a:extLst>
                    <a:ext uri="{FF2B5EF4-FFF2-40B4-BE49-F238E27FC236}">
                      <a16:creationId xmlns:a16="http://schemas.microsoft.com/office/drawing/2014/main" id="{39681A42-8172-6B66-9E93-F5E1A61252A4}"/>
                    </a:ext>
                  </a:extLst>
                </p:cNvPr>
                <p:cNvCxnSpPr>
                  <a:cxnSpLocks/>
                </p:cNvCxnSpPr>
                <p:nvPr/>
              </p:nvCxnSpPr>
              <p:spPr>
                <a:xfrm>
                  <a:off x="8390203" y="1539989"/>
                  <a:ext cx="0" cy="160115"/>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84" name="Straight Connector 1583">
                  <a:extLst>
                    <a:ext uri="{FF2B5EF4-FFF2-40B4-BE49-F238E27FC236}">
                      <a16:creationId xmlns:a16="http://schemas.microsoft.com/office/drawing/2014/main" id="{5BD0E333-54A1-0A2B-8B58-3EEB3A1E9CA4}"/>
                    </a:ext>
                  </a:extLst>
                </p:cNvPr>
                <p:cNvCxnSpPr/>
                <p:nvPr/>
              </p:nvCxnSpPr>
              <p:spPr>
                <a:xfrm>
                  <a:off x="8318195" y="1704914"/>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1115" name="Group 1114">
                <a:extLst>
                  <a:ext uri="{FF2B5EF4-FFF2-40B4-BE49-F238E27FC236}">
                    <a16:creationId xmlns:a16="http://schemas.microsoft.com/office/drawing/2014/main" id="{3F73D947-0318-DDE3-0358-389FC5FA83F1}"/>
                  </a:ext>
                </a:extLst>
              </p:cNvPr>
              <p:cNvGrpSpPr/>
              <p:nvPr/>
            </p:nvGrpSpPr>
            <p:grpSpPr>
              <a:xfrm>
                <a:off x="5148064" y="2414592"/>
                <a:ext cx="144016" cy="272967"/>
                <a:chOff x="7640434" y="1912530"/>
                <a:chExt cx="144016" cy="448472"/>
              </a:xfrm>
              <a:solidFill>
                <a:srgbClr val="F68E98"/>
              </a:solidFill>
            </p:grpSpPr>
            <p:cxnSp>
              <p:nvCxnSpPr>
                <p:cNvPr id="1581" name="Straight Connector 1580">
                  <a:extLst>
                    <a:ext uri="{FF2B5EF4-FFF2-40B4-BE49-F238E27FC236}">
                      <a16:creationId xmlns:a16="http://schemas.microsoft.com/office/drawing/2014/main" id="{F7ECBA8E-F93B-73A8-3240-A470FA916769}"/>
                    </a:ext>
                  </a:extLst>
                </p:cNvPr>
                <p:cNvCxnSpPr>
                  <a:cxnSpLocks/>
                  <a:stCxn id="1101" idx="0"/>
                </p:cNvCxnSpPr>
                <p:nvPr/>
              </p:nvCxnSpPr>
              <p:spPr>
                <a:xfrm flipV="1">
                  <a:off x="7712425" y="1912530"/>
                  <a:ext cx="1031" cy="448472"/>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82" name="Straight Connector 1581">
                  <a:extLst>
                    <a:ext uri="{FF2B5EF4-FFF2-40B4-BE49-F238E27FC236}">
                      <a16:creationId xmlns:a16="http://schemas.microsoft.com/office/drawing/2014/main" id="{B55E4366-0E2B-E98F-74B7-E7A58C474432}"/>
                    </a:ext>
                  </a:extLst>
                </p:cNvPr>
                <p:cNvCxnSpPr/>
                <p:nvPr/>
              </p:nvCxnSpPr>
              <p:spPr>
                <a:xfrm>
                  <a:off x="7640434" y="192367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1116" name="Group 1115">
                <a:extLst>
                  <a:ext uri="{FF2B5EF4-FFF2-40B4-BE49-F238E27FC236}">
                    <a16:creationId xmlns:a16="http://schemas.microsoft.com/office/drawing/2014/main" id="{F814A001-FB22-227D-D347-2776A2271AAD}"/>
                  </a:ext>
                </a:extLst>
              </p:cNvPr>
              <p:cNvGrpSpPr/>
              <p:nvPr/>
            </p:nvGrpSpPr>
            <p:grpSpPr>
              <a:xfrm flipV="1">
                <a:off x="5146860" y="2729375"/>
                <a:ext cx="144016" cy="128878"/>
                <a:chOff x="7596336" y="1923678"/>
                <a:chExt cx="144016" cy="324234"/>
              </a:xfrm>
              <a:solidFill>
                <a:srgbClr val="F68E98"/>
              </a:solidFill>
            </p:grpSpPr>
            <p:cxnSp>
              <p:nvCxnSpPr>
                <p:cNvPr id="1579" name="Straight Connector 1578">
                  <a:extLst>
                    <a:ext uri="{FF2B5EF4-FFF2-40B4-BE49-F238E27FC236}">
                      <a16:creationId xmlns:a16="http://schemas.microsoft.com/office/drawing/2014/main" id="{0C6645AF-AF84-E1D3-5E1C-78BBB352C7A7}"/>
                    </a:ext>
                  </a:extLst>
                </p:cNvPr>
                <p:cNvCxnSpPr>
                  <a:cxnSpLocks/>
                </p:cNvCxnSpPr>
                <p:nvPr/>
              </p:nvCxnSpPr>
              <p:spPr>
                <a:xfrm flipV="1">
                  <a:off x="7669375" y="1923678"/>
                  <a:ext cx="0" cy="324234"/>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80" name="Straight Connector 1579">
                  <a:extLst>
                    <a:ext uri="{FF2B5EF4-FFF2-40B4-BE49-F238E27FC236}">
                      <a16:creationId xmlns:a16="http://schemas.microsoft.com/office/drawing/2014/main" id="{68520614-8569-1A93-7FCC-4D9179C62A49}"/>
                    </a:ext>
                  </a:extLst>
                </p:cNvPr>
                <p:cNvCxnSpPr/>
                <p:nvPr/>
              </p:nvCxnSpPr>
              <p:spPr>
                <a:xfrm>
                  <a:off x="7596336" y="192367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1117" name="Group 1116">
                <a:extLst>
                  <a:ext uri="{FF2B5EF4-FFF2-40B4-BE49-F238E27FC236}">
                    <a16:creationId xmlns:a16="http://schemas.microsoft.com/office/drawing/2014/main" id="{37365FCD-2CF1-3318-17BF-3C287E57805A}"/>
                  </a:ext>
                </a:extLst>
              </p:cNvPr>
              <p:cNvGrpSpPr/>
              <p:nvPr/>
            </p:nvGrpSpPr>
            <p:grpSpPr>
              <a:xfrm>
                <a:off x="4354819" y="2663494"/>
                <a:ext cx="144016" cy="192903"/>
                <a:chOff x="7596336" y="1923678"/>
                <a:chExt cx="144016" cy="334132"/>
              </a:xfrm>
              <a:solidFill>
                <a:srgbClr val="F68E98"/>
              </a:solidFill>
            </p:grpSpPr>
            <p:cxnSp>
              <p:nvCxnSpPr>
                <p:cNvPr id="1577" name="Straight Connector 1576">
                  <a:extLst>
                    <a:ext uri="{FF2B5EF4-FFF2-40B4-BE49-F238E27FC236}">
                      <a16:creationId xmlns:a16="http://schemas.microsoft.com/office/drawing/2014/main" id="{E57CEC1E-BF1B-828A-71DB-8F67FD7B3CA8}"/>
                    </a:ext>
                  </a:extLst>
                </p:cNvPr>
                <p:cNvCxnSpPr>
                  <a:cxnSpLocks/>
                </p:cNvCxnSpPr>
                <p:nvPr/>
              </p:nvCxnSpPr>
              <p:spPr>
                <a:xfrm flipV="1">
                  <a:off x="7669375" y="1923678"/>
                  <a:ext cx="0" cy="334132"/>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78" name="Straight Connector 1577">
                  <a:extLst>
                    <a:ext uri="{FF2B5EF4-FFF2-40B4-BE49-F238E27FC236}">
                      <a16:creationId xmlns:a16="http://schemas.microsoft.com/office/drawing/2014/main" id="{33C61622-427E-1875-9717-598EED560063}"/>
                    </a:ext>
                  </a:extLst>
                </p:cNvPr>
                <p:cNvCxnSpPr/>
                <p:nvPr/>
              </p:nvCxnSpPr>
              <p:spPr>
                <a:xfrm>
                  <a:off x="7596336" y="192367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1118" name="Group 1117">
                <a:extLst>
                  <a:ext uri="{FF2B5EF4-FFF2-40B4-BE49-F238E27FC236}">
                    <a16:creationId xmlns:a16="http://schemas.microsoft.com/office/drawing/2014/main" id="{F44ACA35-C20F-1268-1525-DD4FB022E368}"/>
                  </a:ext>
                </a:extLst>
              </p:cNvPr>
              <p:cNvGrpSpPr/>
              <p:nvPr/>
            </p:nvGrpSpPr>
            <p:grpSpPr>
              <a:xfrm>
                <a:off x="3959406" y="2705246"/>
                <a:ext cx="144016" cy="136215"/>
                <a:chOff x="7596336" y="1923678"/>
                <a:chExt cx="144016" cy="348480"/>
              </a:xfrm>
              <a:solidFill>
                <a:srgbClr val="F68E98"/>
              </a:solidFill>
            </p:grpSpPr>
            <p:cxnSp>
              <p:nvCxnSpPr>
                <p:cNvPr id="1575" name="Straight Connector 1574">
                  <a:extLst>
                    <a:ext uri="{FF2B5EF4-FFF2-40B4-BE49-F238E27FC236}">
                      <a16:creationId xmlns:a16="http://schemas.microsoft.com/office/drawing/2014/main" id="{FE769CDE-EAA7-A18D-63F0-4AB8841A796A}"/>
                    </a:ext>
                  </a:extLst>
                </p:cNvPr>
                <p:cNvCxnSpPr>
                  <a:cxnSpLocks/>
                </p:cNvCxnSpPr>
                <p:nvPr/>
              </p:nvCxnSpPr>
              <p:spPr>
                <a:xfrm flipV="1">
                  <a:off x="7669375" y="1923678"/>
                  <a:ext cx="0" cy="34848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76" name="Straight Connector 1575">
                  <a:extLst>
                    <a:ext uri="{FF2B5EF4-FFF2-40B4-BE49-F238E27FC236}">
                      <a16:creationId xmlns:a16="http://schemas.microsoft.com/office/drawing/2014/main" id="{9418E570-E944-8115-013B-03588B966A53}"/>
                    </a:ext>
                  </a:extLst>
                </p:cNvPr>
                <p:cNvCxnSpPr/>
                <p:nvPr/>
              </p:nvCxnSpPr>
              <p:spPr>
                <a:xfrm>
                  <a:off x="7596336" y="192367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1119" name="Group 1118">
                <a:extLst>
                  <a:ext uri="{FF2B5EF4-FFF2-40B4-BE49-F238E27FC236}">
                    <a16:creationId xmlns:a16="http://schemas.microsoft.com/office/drawing/2014/main" id="{E1B0E25D-3441-B619-8CF3-6A63008CAB24}"/>
                  </a:ext>
                </a:extLst>
              </p:cNvPr>
              <p:cNvGrpSpPr/>
              <p:nvPr/>
            </p:nvGrpSpPr>
            <p:grpSpPr>
              <a:xfrm flipV="1">
                <a:off x="3960082" y="2893848"/>
                <a:ext cx="144016" cy="115209"/>
                <a:chOff x="7596336" y="1923678"/>
                <a:chExt cx="144016" cy="324234"/>
              </a:xfrm>
              <a:solidFill>
                <a:srgbClr val="F68E98"/>
              </a:solidFill>
            </p:grpSpPr>
            <p:cxnSp>
              <p:nvCxnSpPr>
                <p:cNvPr id="1573" name="Straight Connector 1572">
                  <a:extLst>
                    <a:ext uri="{FF2B5EF4-FFF2-40B4-BE49-F238E27FC236}">
                      <a16:creationId xmlns:a16="http://schemas.microsoft.com/office/drawing/2014/main" id="{E5A9E403-01EE-6161-2EBA-7493A6B2BEA5}"/>
                    </a:ext>
                  </a:extLst>
                </p:cNvPr>
                <p:cNvCxnSpPr>
                  <a:cxnSpLocks/>
                </p:cNvCxnSpPr>
                <p:nvPr/>
              </p:nvCxnSpPr>
              <p:spPr>
                <a:xfrm flipV="1">
                  <a:off x="7669375" y="1923678"/>
                  <a:ext cx="0" cy="324234"/>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74" name="Straight Connector 1573">
                  <a:extLst>
                    <a:ext uri="{FF2B5EF4-FFF2-40B4-BE49-F238E27FC236}">
                      <a16:creationId xmlns:a16="http://schemas.microsoft.com/office/drawing/2014/main" id="{DA132BFD-2434-9A6B-1FBA-70E16589179A}"/>
                    </a:ext>
                  </a:extLst>
                </p:cNvPr>
                <p:cNvCxnSpPr/>
                <p:nvPr/>
              </p:nvCxnSpPr>
              <p:spPr>
                <a:xfrm>
                  <a:off x="7596336" y="192367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1120" name="Group 1119">
                <a:extLst>
                  <a:ext uri="{FF2B5EF4-FFF2-40B4-BE49-F238E27FC236}">
                    <a16:creationId xmlns:a16="http://schemas.microsoft.com/office/drawing/2014/main" id="{E6ED4AED-421E-8948-CAE6-D64A86707D89}"/>
                  </a:ext>
                </a:extLst>
              </p:cNvPr>
              <p:cNvGrpSpPr/>
              <p:nvPr/>
            </p:nvGrpSpPr>
            <p:grpSpPr>
              <a:xfrm>
                <a:off x="3569788" y="2659908"/>
                <a:ext cx="144016" cy="163869"/>
                <a:chOff x="7596336" y="1923678"/>
                <a:chExt cx="144016" cy="324234"/>
              </a:xfrm>
              <a:solidFill>
                <a:srgbClr val="F68E98"/>
              </a:solidFill>
            </p:grpSpPr>
            <p:cxnSp>
              <p:nvCxnSpPr>
                <p:cNvPr id="1571" name="Straight Connector 1570">
                  <a:extLst>
                    <a:ext uri="{FF2B5EF4-FFF2-40B4-BE49-F238E27FC236}">
                      <a16:creationId xmlns:a16="http://schemas.microsoft.com/office/drawing/2014/main" id="{83F81922-5351-C9A9-D994-49E5F30C07B9}"/>
                    </a:ext>
                  </a:extLst>
                </p:cNvPr>
                <p:cNvCxnSpPr>
                  <a:cxnSpLocks/>
                </p:cNvCxnSpPr>
                <p:nvPr/>
              </p:nvCxnSpPr>
              <p:spPr>
                <a:xfrm flipV="1">
                  <a:off x="7669375" y="1923678"/>
                  <a:ext cx="0" cy="324234"/>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72" name="Straight Connector 1571">
                  <a:extLst>
                    <a:ext uri="{FF2B5EF4-FFF2-40B4-BE49-F238E27FC236}">
                      <a16:creationId xmlns:a16="http://schemas.microsoft.com/office/drawing/2014/main" id="{172CF704-B6E6-C117-E2EC-9A8752430707}"/>
                    </a:ext>
                  </a:extLst>
                </p:cNvPr>
                <p:cNvCxnSpPr/>
                <p:nvPr/>
              </p:nvCxnSpPr>
              <p:spPr>
                <a:xfrm>
                  <a:off x="7596336" y="192367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1121" name="Group 1120">
                <a:extLst>
                  <a:ext uri="{FF2B5EF4-FFF2-40B4-BE49-F238E27FC236}">
                    <a16:creationId xmlns:a16="http://schemas.microsoft.com/office/drawing/2014/main" id="{9E90D263-2E4C-4EF8-BDF7-98F3F911AE82}"/>
                  </a:ext>
                </a:extLst>
              </p:cNvPr>
              <p:cNvGrpSpPr/>
              <p:nvPr/>
            </p:nvGrpSpPr>
            <p:grpSpPr>
              <a:xfrm flipV="1">
                <a:off x="3565165" y="2887830"/>
                <a:ext cx="144016" cy="123773"/>
                <a:chOff x="7596336" y="2007918"/>
                <a:chExt cx="144016" cy="470025"/>
              </a:xfrm>
              <a:solidFill>
                <a:srgbClr val="F68E98"/>
              </a:solidFill>
            </p:grpSpPr>
            <p:cxnSp>
              <p:nvCxnSpPr>
                <p:cNvPr id="1569" name="Straight Connector 1568">
                  <a:extLst>
                    <a:ext uri="{FF2B5EF4-FFF2-40B4-BE49-F238E27FC236}">
                      <a16:creationId xmlns:a16="http://schemas.microsoft.com/office/drawing/2014/main" id="{85BF4A2F-EE64-C8C7-79AF-7EF31363CBCE}"/>
                    </a:ext>
                  </a:extLst>
                </p:cNvPr>
                <p:cNvCxnSpPr>
                  <a:cxnSpLocks/>
                </p:cNvCxnSpPr>
                <p:nvPr/>
              </p:nvCxnSpPr>
              <p:spPr>
                <a:xfrm flipV="1">
                  <a:off x="7669375" y="2026011"/>
                  <a:ext cx="0" cy="451932"/>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70" name="Straight Connector 1569">
                  <a:extLst>
                    <a:ext uri="{FF2B5EF4-FFF2-40B4-BE49-F238E27FC236}">
                      <a16:creationId xmlns:a16="http://schemas.microsoft.com/office/drawing/2014/main" id="{8A4FE1A6-01C5-3277-980D-02C18EA44903}"/>
                    </a:ext>
                  </a:extLst>
                </p:cNvPr>
                <p:cNvCxnSpPr/>
                <p:nvPr/>
              </p:nvCxnSpPr>
              <p:spPr>
                <a:xfrm>
                  <a:off x="7596336" y="200791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1122" name="Group 1121">
                <a:extLst>
                  <a:ext uri="{FF2B5EF4-FFF2-40B4-BE49-F238E27FC236}">
                    <a16:creationId xmlns:a16="http://schemas.microsoft.com/office/drawing/2014/main" id="{15A42ECF-A3BA-48BA-09BF-A3AA99454CF1}"/>
                  </a:ext>
                </a:extLst>
              </p:cNvPr>
              <p:cNvGrpSpPr/>
              <p:nvPr/>
            </p:nvGrpSpPr>
            <p:grpSpPr>
              <a:xfrm>
                <a:off x="3169598" y="2624102"/>
                <a:ext cx="144016" cy="213343"/>
                <a:chOff x="7596336" y="2082790"/>
                <a:chExt cx="144016" cy="130680"/>
              </a:xfrm>
              <a:solidFill>
                <a:srgbClr val="F68E98"/>
              </a:solidFill>
            </p:grpSpPr>
            <p:cxnSp>
              <p:nvCxnSpPr>
                <p:cNvPr id="1567" name="Straight Connector 1566">
                  <a:extLst>
                    <a:ext uri="{FF2B5EF4-FFF2-40B4-BE49-F238E27FC236}">
                      <a16:creationId xmlns:a16="http://schemas.microsoft.com/office/drawing/2014/main" id="{635760B7-FFEF-F400-579F-82B83C36C54E}"/>
                    </a:ext>
                  </a:extLst>
                </p:cNvPr>
                <p:cNvCxnSpPr>
                  <a:cxnSpLocks/>
                </p:cNvCxnSpPr>
                <p:nvPr/>
              </p:nvCxnSpPr>
              <p:spPr>
                <a:xfrm flipV="1">
                  <a:off x="7669375" y="2082790"/>
                  <a:ext cx="0" cy="13068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68" name="Straight Connector 1567">
                  <a:extLst>
                    <a:ext uri="{FF2B5EF4-FFF2-40B4-BE49-F238E27FC236}">
                      <a16:creationId xmlns:a16="http://schemas.microsoft.com/office/drawing/2014/main" id="{F0784625-42F7-6C3E-2118-7C7F1C11DBDC}"/>
                    </a:ext>
                  </a:extLst>
                </p:cNvPr>
                <p:cNvCxnSpPr/>
                <p:nvPr/>
              </p:nvCxnSpPr>
              <p:spPr>
                <a:xfrm>
                  <a:off x="7596336" y="2082837"/>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1123" name="Group 1122">
                <a:extLst>
                  <a:ext uri="{FF2B5EF4-FFF2-40B4-BE49-F238E27FC236}">
                    <a16:creationId xmlns:a16="http://schemas.microsoft.com/office/drawing/2014/main" id="{CFDAD6D2-334E-35E6-7F3F-594EAD921E79}"/>
                  </a:ext>
                </a:extLst>
              </p:cNvPr>
              <p:cNvGrpSpPr/>
              <p:nvPr/>
            </p:nvGrpSpPr>
            <p:grpSpPr>
              <a:xfrm flipV="1">
                <a:off x="3171425" y="2816415"/>
                <a:ext cx="144016" cy="303812"/>
                <a:chOff x="7598781" y="2007918"/>
                <a:chExt cx="144016" cy="385616"/>
              </a:xfrm>
              <a:solidFill>
                <a:srgbClr val="F68E98"/>
              </a:solidFill>
            </p:grpSpPr>
            <p:cxnSp>
              <p:nvCxnSpPr>
                <p:cNvPr id="1565" name="Straight Connector 1564">
                  <a:extLst>
                    <a:ext uri="{FF2B5EF4-FFF2-40B4-BE49-F238E27FC236}">
                      <a16:creationId xmlns:a16="http://schemas.microsoft.com/office/drawing/2014/main" id="{7049601A-87EA-1415-D03A-87F9039E9E8C}"/>
                    </a:ext>
                  </a:extLst>
                </p:cNvPr>
                <p:cNvCxnSpPr>
                  <a:cxnSpLocks/>
                </p:cNvCxnSpPr>
                <p:nvPr/>
              </p:nvCxnSpPr>
              <p:spPr>
                <a:xfrm flipV="1">
                  <a:off x="7671820" y="2009392"/>
                  <a:ext cx="0" cy="384142"/>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66" name="Straight Connector 1565">
                  <a:extLst>
                    <a:ext uri="{FF2B5EF4-FFF2-40B4-BE49-F238E27FC236}">
                      <a16:creationId xmlns:a16="http://schemas.microsoft.com/office/drawing/2014/main" id="{F0C942F4-2DD3-885A-7648-7BC3DBF65BD3}"/>
                    </a:ext>
                  </a:extLst>
                </p:cNvPr>
                <p:cNvCxnSpPr/>
                <p:nvPr/>
              </p:nvCxnSpPr>
              <p:spPr>
                <a:xfrm>
                  <a:off x="7598781" y="200791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1124" name="Group 1123">
                <a:extLst>
                  <a:ext uri="{FF2B5EF4-FFF2-40B4-BE49-F238E27FC236}">
                    <a16:creationId xmlns:a16="http://schemas.microsoft.com/office/drawing/2014/main" id="{567A2BFC-8085-6922-7823-B2D501FFD506}"/>
                  </a:ext>
                </a:extLst>
              </p:cNvPr>
              <p:cNvGrpSpPr/>
              <p:nvPr/>
            </p:nvGrpSpPr>
            <p:grpSpPr>
              <a:xfrm>
                <a:off x="2771959" y="2665351"/>
                <a:ext cx="144016" cy="173935"/>
                <a:chOff x="7596336" y="2082790"/>
                <a:chExt cx="144016" cy="130680"/>
              </a:xfrm>
              <a:solidFill>
                <a:srgbClr val="F68E98"/>
              </a:solidFill>
            </p:grpSpPr>
            <p:cxnSp>
              <p:nvCxnSpPr>
                <p:cNvPr id="1563" name="Straight Connector 1562">
                  <a:extLst>
                    <a:ext uri="{FF2B5EF4-FFF2-40B4-BE49-F238E27FC236}">
                      <a16:creationId xmlns:a16="http://schemas.microsoft.com/office/drawing/2014/main" id="{0396E76F-1A38-0DB2-4846-73DA0CD0C5B8}"/>
                    </a:ext>
                  </a:extLst>
                </p:cNvPr>
                <p:cNvCxnSpPr>
                  <a:cxnSpLocks/>
                </p:cNvCxnSpPr>
                <p:nvPr/>
              </p:nvCxnSpPr>
              <p:spPr>
                <a:xfrm flipV="1">
                  <a:off x="7669375" y="2082790"/>
                  <a:ext cx="0" cy="13068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64" name="Straight Connector 1563">
                  <a:extLst>
                    <a:ext uri="{FF2B5EF4-FFF2-40B4-BE49-F238E27FC236}">
                      <a16:creationId xmlns:a16="http://schemas.microsoft.com/office/drawing/2014/main" id="{B2CA3740-C09C-A09B-0EE6-38562CB87359}"/>
                    </a:ext>
                  </a:extLst>
                </p:cNvPr>
                <p:cNvCxnSpPr/>
                <p:nvPr/>
              </p:nvCxnSpPr>
              <p:spPr>
                <a:xfrm>
                  <a:off x="7596336" y="2082837"/>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1125" name="Group 1124">
                <a:extLst>
                  <a:ext uri="{FF2B5EF4-FFF2-40B4-BE49-F238E27FC236}">
                    <a16:creationId xmlns:a16="http://schemas.microsoft.com/office/drawing/2014/main" id="{B8B81CEE-7F37-53F2-0D97-67CA76875FDB}"/>
                  </a:ext>
                </a:extLst>
              </p:cNvPr>
              <p:cNvGrpSpPr/>
              <p:nvPr/>
            </p:nvGrpSpPr>
            <p:grpSpPr>
              <a:xfrm flipV="1">
                <a:off x="2769349" y="2848538"/>
                <a:ext cx="144016" cy="162906"/>
                <a:chOff x="7598781" y="1762380"/>
                <a:chExt cx="144016" cy="657493"/>
              </a:xfrm>
              <a:solidFill>
                <a:srgbClr val="F68E98"/>
              </a:solidFill>
            </p:grpSpPr>
            <p:cxnSp>
              <p:nvCxnSpPr>
                <p:cNvPr id="1561" name="Straight Connector 1560">
                  <a:extLst>
                    <a:ext uri="{FF2B5EF4-FFF2-40B4-BE49-F238E27FC236}">
                      <a16:creationId xmlns:a16="http://schemas.microsoft.com/office/drawing/2014/main" id="{4B83BA2F-B1D9-2D74-6D1E-8550BEC18AA3}"/>
                    </a:ext>
                  </a:extLst>
                </p:cNvPr>
                <p:cNvCxnSpPr>
                  <a:cxnSpLocks/>
                </p:cNvCxnSpPr>
                <p:nvPr/>
              </p:nvCxnSpPr>
              <p:spPr>
                <a:xfrm flipV="1">
                  <a:off x="7671820" y="1773611"/>
                  <a:ext cx="0" cy="646262"/>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62" name="Straight Connector 1561">
                  <a:extLst>
                    <a:ext uri="{FF2B5EF4-FFF2-40B4-BE49-F238E27FC236}">
                      <a16:creationId xmlns:a16="http://schemas.microsoft.com/office/drawing/2014/main" id="{8203A5F3-C6DA-565D-F07D-5A837A5D6097}"/>
                    </a:ext>
                  </a:extLst>
                </p:cNvPr>
                <p:cNvCxnSpPr/>
                <p:nvPr/>
              </p:nvCxnSpPr>
              <p:spPr>
                <a:xfrm>
                  <a:off x="7598781" y="1762380"/>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1126" name="Group 1125">
                <a:extLst>
                  <a:ext uri="{FF2B5EF4-FFF2-40B4-BE49-F238E27FC236}">
                    <a16:creationId xmlns:a16="http://schemas.microsoft.com/office/drawing/2014/main" id="{BD021679-0763-AD4D-ADC8-689ED3A897E0}"/>
                  </a:ext>
                </a:extLst>
              </p:cNvPr>
              <p:cNvGrpSpPr/>
              <p:nvPr/>
            </p:nvGrpSpPr>
            <p:grpSpPr>
              <a:xfrm>
                <a:off x="2379882" y="2480713"/>
                <a:ext cx="144016" cy="210462"/>
                <a:chOff x="7596336" y="2082790"/>
                <a:chExt cx="144016" cy="130680"/>
              </a:xfrm>
              <a:solidFill>
                <a:srgbClr val="F68E98"/>
              </a:solidFill>
            </p:grpSpPr>
            <p:cxnSp>
              <p:nvCxnSpPr>
                <p:cNvPr id="1559" name="Straight Connector 1558">
                  <a:extLst>
                    <a:ext uri="{FF2B5EF4-FFF2-40B4-BE49-F238E27FC236}">
                      <a16:creationId xmlns:a16="http://schemas.microsoft.com/office/drawing/2014/main" id="{7D200267-D9AD-B1E3-9798-0D71313C7EBB}"/>
                    </a:ext>
                  </a:extLst>
                </p:cNvPr>
                <p:cNvCxnSpPr>
                  <a:cxnSpLocks/>
                </p:cNvCxnSpPr>
                <p:nvPr/>
              </p:nvCxnSpPr>
              <p:spPr>
                <a:xfrm flipV="1">
                  <a:off x="7669375" y="2082790"/>
                  <a:ext cx="0" cy="13068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60" name="Straight Connector 1559">
                  <a:extLst>
                    <a:ext uri="{FF2B5EF4-FFF2-40B4-BE49-F238E27FC236}">
                      <a16:creationId xmlns:a16="http://schemas.microsoft.com/office/drawing/2014/main" id="{2C1D2598-605F-D4C8-7F50-7FB16666C55A}"/>
                    </a:ext>
                  </a:extLst>
                </p:cNvPr>
                <p:cNvCxnSpPr/>
                <p:nvPr/>
              </p:nvCxnSpPr>
              <p:spPr>
                <a:xfrm>
                  <a:off x="7596336" y="2082837"/>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1127" name="Group 1126">
                <a:extLst>
                  <a:ext uri="{FF2B5EF4-FFF2-40B4-BE49-F238E27FC236}">
                    <a16:creationId xmlns:a16="http://schemas.microsoft.com/office/drawing/2014/main" id="{163FA102-2539-DB5E-C64D-29D266370F7A}"/>
                  </a:ext>
                </a:extLst>
              </p:cNvPr>
              <p:cNvGrpSpPr/>
              <p:nvPr/>
            </p:nvGrpSpPr>
            <p:grpSpPr>
              <a:xfrm flipV="1">
                <a:off x="2381656" y="2693556"/>
                <a:ext cx="144016" cy="317894"/>
                <a:chOff x="7598781" y="2007918"/>
                <a:chExt cx="144016" cy="423111"/>
              </a:xfrm>
              <a:solidFill>
                <a:srgbClr val="F68E98"/>
              </a:solidFill>
            </p:grpSpPr>
            <p:cxnSp>
              <p:nvCxnSpPr>
                <p:cNvPr id="1557" name="Straight Connector 1556">
                  <a:extLst>
                    <a:ext uri="{FF2B5EF4-FFF2-40B4-BE49-F238E27FC236}">
                      <a16:creationId xmlns:a16="http://schemas.microsoft.com/office/drawing/2014/main" id="{7EACF14F-E451-5D39-4ADE-4C9B0970170C}"/>
                    </a:ext>
                  </a:extLst>
                </p:cNvPr>
                <p:cNvCxnSpPr>
                  <a:cxnSpLocks/>
                </p:cNvCxnSpPr>
                <p:nvPr/>
              </p:nvCxnSpPr>
              <p:spPr>
                <a:xfrm flipV="1">
                  <a:off x="7671820" y="2008472"/>
                  <a:ext cx="0" cy="422557"/>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58" name="Straight Connector 1557">
                  <a:extLst>
                    <a:ext uri="{FF2B5EF4-FFF2-40B4-BE49-F238E27FC236}">
                      <a16:creationId xmlns:a16="http://schemas.microsoft.com/office/drawing/2014/main" id="{9BB16741-4AFD-6252-9728-EAFEE4601ED5}"/>
                    </a:ext>
                  </a:extLst>
                </p:cNvPr>
                <p:cNvCxnSpPr/>
                <p:nvPr/>
              </p:nvCxnSpPr>
              <p:spPr>
                <a:xfrm>
                  <a:off x="7598781" y="200791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1128" name="Group 1127">
                <a:extLst>
                  <a:ext uri="{FF2B5EF4-FFF2-40B4-BE49-F238E27FC236}">
                    <a16:creationId xmlns:a16="http://schemas.microsoft.com/office/drawing/2014/main" id="{C6B45AF7-079F-0025-A171-BB3CD4C56113}"/>
                  </a:ext>
                </a:extLst>
              </p:cNvPr>
              <p:cNvGrpSpPr/>
              <p:nvPr/>
            </p:nvGrpSpPr>
            <p:grpSpPr>
              <a:xfrm>
                <a:off x="1982093" y="1904586"/>
                <a:ext cx="144016" cy="145723"/>
                <a:chOff x="7596336" y="2082790"/>
                <a:chExt cx="144016" cy="130680"/>
              </a:xfrm>
              <a:solidFill>
                <a:srgbClr val="F68E98"/>
              </a:solidFill>
            </p:grpSpPr>
            <p:cxnSp>
              <p:nvCxnSpPr>
                <p:cNvPr id="1555" name="Straight Connector 1554">
                  <a:extLst>
                    <a:ext uri="{FF2B5EF4-FFF2-40B4-BE49-F238E27FC236}">
                      <a16:creationId xmlns:a16="http://schemas.microsoft.com/office/drawing/2014/main" id="{5D95C409-7E58-ADEC-D186-1496772D22A4}"/>
                    </a:ext>
                  </a:extLst>
                </p:cNvPr>
                <p:cNvCxnSpPr>
                  <a:cxnSpLocks/>
                </p:cNvCxnSpPr>
                <p:nvPr/>
              </p:nvCxnSpPr>
              <p:spPr>
                <a:xfrm flipV="1">
                  <a:off x="7669375" y="2082790"/>
                  <a:ext cx="0" cy="13068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56" name="Straight Connector 1555">
                  <a:extLst>
                    <a:ext uri="{FF2B5EF4-FFF2-40B4-BE49-F238E27FC236}">
                      <a16:creationId xmlns:a16="http://schemas.microsoft.com/office/drawing/2014/main" id="{6F7E3406-71BB-E619-B20F-099D632D452F}"/>
                    </a:ext>
                  </a:extLst>
                </p:cNvPr>
                <p:cNvCxnSpPr/>
                <p:nvPr/>
              </p:nvCxnSpPr>
              <p:spPr>
                <a:xfrm>
                  <a:off x="7596336" y="2082837"/>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1129" name="Group 1128">
                <a:extLst>
                  <a:ext uri="{FF2B5EF4-FFF2-40B4-BE49-F238E27FC236}">
                    <a16:creationId xmlns:a16="http://schemas.microsoft.com/office/drawing/2014/main" id="{FC8CA372-C113-C1D3-1317-4BDC25EB12CC}"/>
                  </a:ext>
                </a:extLst>
              </p:cNvPr>
              <p:cNvGrpSpPr/>
              <p:nvPr/>
            </p:nvGrpSpPr>
            <p:grpSpPr>
              <a:xfrm flipV="1">
                <a:off x="1982145" y="2074901"/>
                <a:ext cx="144016" cy="87627"/>
                <a:chOff x="7598781" y="1762380"/>
                <a:chExt cx="144016" cy="601876"/>
              </a:xfrm>
              <a:solidFill>
                <a:srgbClr val="F68E98"/>
              </a:solidFill>
            </p:grpSpPr>
            <p:cxnSp>
              <p:nvCxnSpPr>
                <p:cNvPr id="1553" name="Straight Connector 1552">
                  <a:extLst>
                    <a:ext uri="{FF2B5EF4-FFF2-40B4-BE49-F238E27FC236}">
                      <a16:creationId xmlns:a16="http://schemas.microsoft.com/office/drawing/2014/main" id="{B6A5CF1C-6373-82E6-ECF7-370D05B6176E}"/>
                    </a:ext>
                  </a:extLst>
                </p:cNvPr>
                <p:cNvCxnSpPr>
                  <a:cxnSpLocks/>
                </p:cNvCxnSpPr>
                <p:nvPr/>
              </p:nvCxnSpPr>
              <p:spPr>
                <a:xfrm flipV="1">
                  <a:off x="7671820" y="1776745"/>
                  <a:ext cx="0" cy="587511"/>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54" name="Straight Connector 1553">
                  <a:extLst>
                    <a:ext uri="{FF2B5EF4-FFF2-40B4-BE49-F238E27FC236}">
                      <a16:creationId xmlns:a16="http://schemas.microsoft.com/office/drawing/2014/main" id="{F4C93A2A-DC15-2041-6F55-FF560CD08F13}"/>
                    </a:ext>
                  </a:extLst>
                </p:cNvPr>
                <p:cNvCxnSpPr/>
                <p:nvPr/>
              </p:nvCxnSpPr>
              <p:spPr>
                <a:xfrm>
                  <a:off x="7598781" y="1762380"/>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1130" name="Group 1129">
                <a:extLst>
                  <a:ext uri="{FF2B5EF4-FFF2-40B4-BE49-F238E27FC236}">
                    <a16:creationId xmlns:a16="http://schemas.microsoft.com/office/drawing/2014/main" id="{DC1C4CCB-BE53-0CFC-EA7E-9604301601D0}"/>
                  </a:ext>
                </a:extLst>
              </p:cNvPr>
              <p:cNvGrpSpPr/>
              <p:nvPr/>
            </p:nvGrpSpPr>
            <p:grpSpPr>
              <a:xfrm>
                <a:off x="5938376" y="2274194"/>
                <a:ext cx="144016" cy="218511"/>
                <a:chOff x="7596336" y="1923678"/>
                <a:chExt cx="144016" cy="324234"/>
              </a:xfrm>
              <a:solidFill>
                <a:srgbClr val="F68E98"/>
              </a:solidFill>
            </p:grpSpPr>
            <p:cxnSp>
              <p:nvCxnSpPr>
                <p:cNvPr id="1551" name="Straight Connector 1550">
                  <a:extLst>
                    <a:ext uri="{FF2B5EF4-FFF2-40B4-BE49-F238E27FC236}">
                      <a16:creationId xmlns:a16="http://schemas.microsoft.com/office/drawing/2014/main" id="{153751A4-691B-8252-C0DB-85553277B4AE}"/>
                    </a:ext>
                  </a:extLst>
                </p:cNvPr>
                <p:cNvCxnSpPr>
                  <a:cxnSpLocks/>
                </p:cNvCxnSpPr>
                <p:nvPr/>
              </p:nvCxnSpPr>
              <p:spPr>
                <a:xfrm flipV="1">
                  <a:off x="7669375" y="1923678"/>
                  <a:ext cx="0" cy="324234"/>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52" name="Straight Connector 1551">
                  <a:extLst>
                    <a:ext uri="{FF2B5EF4-FFF2-40B4-BE49-F238E27FC236}">
                      <a16:creationId xmlns:a16="http://schemas.microsoft.com/office/drawing/2014/main" id="{537E32DE-42A0-DB1A-D1A0-07101FDE6BFB}"/>
                    </a:ext>
                  </a:extLst>
                </p:cNvPr>
                <p:cNvCxnSpPr/>
                <p:nvPr/>
              </p:nvCxnSpPr>
              <p:spPr>
                <a:xfrm>
                  <a:off x="7596336" y="192367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1548" name="Group 1547">
                <a:extLst>
                  <a:ext uri="{FF2B5EF4-FFF2-40B4-BE49-F238E27FC236}">
                    <a16:creationId xmlns:a16="http://schemas.microsoft.com/office/drawing/2014/main" id="{70846E06-1BDC-AABE-19E3-64103F17F0D3}"/>
                  </a:ext>
                </a:extLst>
              </p:cNvPr>
              <p:cNvGrpSpPr/>
              <p:nvPr/>
            </p:nvGrpSpPr>
            <p:grpSpPr>
              <a:xfrm flipV="1">
                <a:off x="4354175" y="2866687"/>
                <a:ext cx="144016" cy="143736"/>
                <a:chOff x="7596336" y="1923678"/>
                <a:chExt cx="144016" cy="324234"/>
              </a:xfrm>
              <a:solidFill>
                <a:srgbClr val="F68E98"/>
              </a:solidFill>
            </p:grpSpPr>
            <p:cxnSp>
              <p:nvCxnSpPr>
                <p:cNvPr id="1549" name="Straight Connector 1548">
                  <a:extLst>
                    <a:ext uri="{FF2B5EF4-FFF2-40B4-BE49-F238E27FC236}">
                      <a16:creationId xmlns:a16="http://schemas.microsoft.com/office/drawing/2014/main" id="{0A8CA02C-162C-B591-5232-7CA4701E0105}"/>
                    </a:ext>
                  </a:extLst>
                </p:cNvPr>
                <p:cNvCxnSpPr>
                  <a:cxnSpLocks/>
                </p:cNvCxnSpPr>
                <p:nvPr/>
              </p:nvCxnSpPr>
              <p:spPr>
                <a:xfrm flipV="1">
                  <a:off x="7669375" y="1923678"/>
                  <a:ext cx="0" cy="324234"/>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50" name="Straight Connector 1549">
                  <a:extLst>
                    <a:ext uri="{FF2B5EF4-FFF2-40B4-BE49-F238E27FC236}">
                      <a16:creationId xmlns:a16="http://schemas.microsoft.com/office/drawing/2014/main" id="{992BD9BF-8093-6842-B836-95E697B910F3}"/>
                    </a:ext>
                  </a:extLst>
                </p:cNvPr>
                <p:cNvCxnSpPr/>
                <p:nvPr/>
              </p:nvCxnSpPr>
              <p:spPr>
                <a:xfrm>
                  <a:off x="7596336" y="192367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sp>
          <p:nvSpPr>
            <p:cNvPr id="52" name="TextBox 51">
              <a:extLst>
                <a:ext uri="{FF2B5EF4-FFF2-40B4-BE49-F238E27FC236}">
                  <a16:creationId xmlns:a16="http://schemas.microsoft.com/office/drawing/2014/main" id="{1D9178A6-CA1D-C18E-1CD8-E27A97AC888F}"/>
                </a:ext>
              </a:extLst>
            </p:cNvPr>
            <p:cNvSpPr txBox="1"/>
            <p:nvPr/>
          </p:nvSpPr>
          <p:spPr>
            <a:xfrm>
              <a:off x="4081486" y="4142391"/>
              <a:ext cx="951543" cy="261610"/>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100" b="1" i="0" kern="1200" dirty="0">
                  <a:solidFill>
                    <a:schemeClr val="tx1"/>
                  </a:solidFill>
                  <a:latin typeface="Arial" panose="020B0604020202020204" pitchFamily="34" charset="0"/>
                  <a:cs typeface="Arial" panose="020B0604020202020204" pitchFamily="34" charset="0"/>
                </a:rPr>
                <a:t>Study Visit</a:t>
              </a:r>
              <a:endParaRPr lang="en-IN" sz="1100" b="1" i="0" kern="1200" dirty="0">
                <a:solidFill>
                  <a:schemeClr val="tx1"/>
                </a:solidFill>
                <a:latin typeface="Arial" panose="020B0604020202020204" pitchFamily="34" charset="0"/>
                <a:cs typeface="Arial" panose="020B0604020202020204" pitchFamily="34" charset="0"/>
              </a:endParaRPr>
            </a:p>
          </p:txBody>
        </p:sp>
      </p:grpSp>
      <p:sp>
        <p:nvSpPr>
          <p:cNvPr id="1745" name="TextBox 1744">
            <a:extLst>
              <a:ext uri="{FF2B5EF4-FFF2-40B4-BE49-F238E27FC236}">
                <a16:creationId xmlns:a16="http://schemas.microsoft.com/office/drawing/2014/main" id="{02D1032E-775A-E86A-6258-268A12426602}"/>
              </a:ext>
            </a:extLst>
          </p:cNvPr>
          <p:cNvSpPr txBox="1"/>
          <p:nvPr/>
        </p:nvSpPr>
        <p:spPr>
          <a:xfrm>
            <a:off x="1700582" y="1142623"/>
            <a:ext cx="5400600" cy="276999"/>
          </a:xfrm>
          <a:prstGeom prst="rect">
            <a:avLst/>
          </a:prstGeom>
          <a:noFill/>
        </p:spPr>
        <p:txBody>
          <a:bodyPr wrap="square">
            <a:spAutoFit/>
          </a:bodyPr>
          <a:lstStyle/>
          <a:p>
            <a:pPr algn="ctr"/>
            <a:r>
              <a:rPr lang="en-US" sz="1200" b="1" dirty="0">
                <a:latin typeface="Arial" panose="020B0604020202020204" pitchFamily="34" charset="0"/>
                <a:cs typeface="Arial" panose="020B0604020202020204" pitchFamily="34" charset="0"/>
              </a:rPr>
              <a:t>Median hsCRP levels for the </a:t>
            </a:r>
            <a:r>
              <a:rPr lang="en-US" sz="1200" b="1" dirty="0" err="1">
                <a:latin typeface="Arial" panose="020B0604020202020204" pitchFamily="34" charset="0"/>
                <a:cs typeface="Arial" panose="020B0604020202020204" pitchFamily="34" charset="0"/>
              </a:rPr>
              <a:t>mITT</a:t>
            </a:r>
            <a:r>
              <a:rPr lang="en-US" sz="1200" b="1" dirty="0">
                <a:latin typeface="Arial" panose="020B0604020202020204" pitchFamily="34" charset="0"/>
                <a:cs typeface="Arial" panose="020B0604020202020204" pitchFamily="34" charset="0"/>
              </a:rPr>
              <a:t> population by visit</a:t>
            </a:r>
            <a:endParaRPr lang="en-IN" sz="1200" b="1" dirty="0">
              <a:latin typeface="Arial" panose="020B060402020202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5BA15D17-BCA4-A10E-CF55-718BF2B9F6C2}"/>
              </a:ext>
            </a:extLst>
          </p:cNvPr>
          <p:cNvSpPr txBox="1"/>
          <p:nvPr/>
        </p:nvSpPr>
        <p:spPr>
          <a:xfrm>
            <a:off x="6985756" y="2762417"/>
            <a:ext cx="1834716" cy="861774"/>
          </a:xfrm>
          <a:prstGeom prst="rect">
            <a:avLst/>
          </a:prstGeom>
          <a:noFill/>
        </p:spPr>
        <p:txBody>
          <a:bodyPr wrap="square" rtlCol="0" anchor="b">
            <a:spAutoFit/>
          </a:bodyPr>
          <a:lstStyle/>
          <a:p>
            <a:pPr marL="38700" algn="ctr" defTabSz="360000">
              <a:spcBef>
                <a:spcPct val="20000"/>
              </a:spcBef>
              <a:buClr>
                <a:srgbClr val="C00000"/>
              </a:buClr>
            </a:pPr>
            <a:r>
              <a:rPr lang="en-US" sz="1000" b="1" dirty="0">
                <a:latin typeface="Arial" panose="020B0604020202020204" pitchFamily="34" charset="0"/>
              </a:rPr>
              <a:t>p≤0.001 </a:t>
            </a:r>
            <a:br>
              <a:rPr lang="en-US" sz="1000" b="1" dirty="0">
                <a:latin typeface="Arial" panose="020B0604020202020204" pitchFamily="34" charset="0"/>
              </a:rPr>
            </a:br>
            <a:r>
              <a:rPr lang="en-US" sz="1000" dirty="0">
                <a:latin typeface="Arial" panose="020B0604020202020204" pitchFamily="34" charset="0"/>
              </a:rPr>
              <a:t>for all comparisons vs placebo at Days 30 to 180 for median percent change from baseline in hsCRP</a:t>
            </a:r>
          </a:p>
        </p:txBody>
      </p:sp>
    </p:spTree>
    <p:extLst>
      <p:ext uri="{BB962C8B-B14F-4D97-AF65-F5344CB8AC3E}">
        <p14:creationId xmlns:p14="http://schemas.microsoft.com/office/powerpoint/2010/main" val="4034812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072D7-031D-EDEF-A83C-603F2FF59D0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07DBC50-6AB7-9F93-8F77-A4F6A4E09A07}"/>
              </a:ext>
            </a:extLst>
          </p:cNvPr>
          <p:cNvSpPr>
            <a:spLocks noGrp="1"/>
          </p:cNvSpPr>
          <p:nvPr>
            <p:ph type="body" sz="quarter" idx="10"/>
          </p:nvPr>
        </p:nvSpPr>
        <p:spPr/>
        <p:txBody>
          <a:bodyPr/>
          <a:lstStyle/>
          <a:p>
            <a:r>
              <a:rPr lang="en-US" dirty="0">
                <a:latin typeface="Arial" panose="020B0604020202020204" pitchFamily="34" charset="0"/>
                <a:cs typeface="Arial" panose="020B0604020202020204" pitchFamily="34" charset="0"/>
              </a:rPr>
              <a:t>Stable hsCRP levels with placebo vs consistent control with </a:t>
            </a:r>
            <a:r>
              <a:rPr lang="en-US" dirty="0" err="1">
                <a:latin typeface="Arial" panose="020B0604020202020204" pitchFamily="34" charset="0"/>
                <a:cs typeface="Arial" panose="020B0604020202020204" pitchFamily="34" charset="0"/>
              </a:rPr>
              <a:t>pacibekitug</a:t>
            </a:r>
            <a:r>
              <a:rPr lang="en-US" dirty="0">
                <a:latin typeface="Arial" panose="020B0604020202020204" pitchFamily="34" charset="0"/>
                <a:cs typeface="Arial" panose="020B0604020202020204" pitchFamily="34" charset="0"/>
              </a:rPr>
              <a:t> across dose groups</a:t>
            </a:r>
            <a:endParaRPr lang="en-IN" dirty="0">
              <a:latin typeface="Arial" panose="020B0604020202020204" pitchFamily="34" charset="0"/>
              <a:cs typeface="Arial" panose="020B0604020202020204" pitchFamily="34" charset="0"/>
            </a:endParaRPr>
          </a:p>
        </p:txBody>
      </p:sp>
      <p:sp>
        <p:nvSpPr>
          <p:cNvPr id="424" name="TextBox 423">
            <a:extLst>
              <a:ext uri="{FF2B5EF4-FFF2-40B4-BE49-F238E27FC236}">
                <a16:creationId xmlns:a16="http://schemas.microsoft.com/office/drawing/2014/main" id="{CEAA3009-98D2-B816-ED49-D3B64798011F}"/>
              </a:ext>
            </a:extLst>
          </p:cNvPr>
          <p:cNvSpPr txBox="1"/>
          <p:nvPr/>
        </p:nvSpPr>
        <p:spPr>
          <a:xfrm>
            <a:off x="1582386" y="4584060"/>
            <a:ext cx="6864425" cy="338554"/>
          </a:xfrm>
          <a:prstGeom prst="rect">
            <a:avLst/>
          </a:prstGeom>
          <a:noFill/>
        </p:spPr>
        <p:txBody>
          <a:bodyPr wrap="square" rtlCol="0">
            <a:spAutoFit/>
          </a:bodyPr>
          <a:lstStyle/>
          <a:p>
            <a:pPr fontAlgn="t"/>
            <a:r>
              <a:rPr lang="en-IN" sz="800" dirty="0" err="1">
                <a:latin typeface="Arial" panose="020B0604020202020204" pitchFamily="34" charset="0"/>
                <a:cs typeface="Arial" panose="020B0604020202020204" pitchFamily="34" charset="0"/>
              </a:rPr>
              <a:t>mITT</a:t>
            </a:r>
            <a:r>
              <a:rPr lang="en-IN" sz="800" dirty="0">
                <a:latin typeface="Arial" panose="020B0604020202020204" pitchFamily="34" charset="0"/>
                <a:cs typeface="Arial" panose="020B0604020202020204" pitchFamily="34" charset="0"/>
              </a:rPr>
              <a:t> population </a:t>
            </a:r>
            <a:r>
              <a:rPr lang="en-IN" sz="800" b="1" dirty="0">
                <a:latin typeface="Arial" panose="020B0604020202020204" pitchFamily="34" charset="0"/>
                <a:cs typeface="Arial" panose="020B0604020202020204" pitchFamily="34" charset="0"/>
              </a:rPr>
              <a:t>– </a:t>
            </a:r>
            <a:r>
              <a:rPr lang="en-IN" sz="800" dirty="0">
                <a:latin typeface="Arial" panose="020B0604020202020204" pitchFamily="34" charset="0"/>
                <a:cs typeface="Arial" panose="020B0604020202020204" pitchFamily="34" charset="0"/>
              </a:rPr>
              <a:t>all  randomized participants who received study intervention, had ≥1 post-baseline hsCRP assessment, </a:t>
            </a:r>
            <a:br>
              <a:rPr lang="en-IN" sz="800" dirty="0">
                <a:latin typeface="Arial" panose="020B0604020202020204" pitchFamily="34" charset="0"/>
                <a:cs typeface="Arial" panose="020B0604020202020204" pitchFamily="34" charset="0"/>
              </a:rPr>
            </a:br>
            <a:r>
              <a:rPr lang="en-IN" sz="800" dirty="0">
                <a:latin typeface="Arial" panose="020B0604020202020204" pitchFamily="34" charset="0"/>
                <a:cs typeface="Arial" panose="020B0604020202020204" pitchFamily="34" charset="0"/>
              </a:rPr>
              <a:t>baseline hsCRP ≥1.9 mg/L, and ≤1 missing hsCRP assessment through Day 90.</a:t>
            </a:r>
            <a:endParaRPr lang="en-IN" sz="800" i="0" kern="1200" dirty="0">
              <a:solidFill>
                <a:schemeClr val="tx1"/>
              </a:solidFill>
              <a:latin typeface="Arial" panose="020B0604020202020204" pitchFamily="34" charset="0"/>
              <a:cs typeface="Arial" panose="020B0604020202020204" pitchFamily="34" charset="0"/>
            </a:endParaRPr>
          </a:p>
        </p:txBody>
      </p:sp>
      <p:sp>
        <p:nvSpPr>
          <p:cNvPr id="426" name="TextBox 425">
            <a:extLst>
              <a:ext uri="{FF2B5EF4-FFF2-40B4-BE49-F238E27FC236}">
                <a16:creationId xmlns:a16="http://schemas.microsoft.com/office/drawing/2014/main" id="{F485A38A-A1A4-0266-40C4-B205199B41DC}"/>
              </a:ext>
            </a:extLst>
          </p:cNvPr>
          <p:cNvSpPr txBox="1"/>
          <p:nvPr/>
        </p:nvSpPr>
        <p:spPr>
          <a:xfrm>
            <a:off x="1582386" y="4921706"/>
            <a:ext cx="6949182" cy="215444"/>
          </a:xfrm>
          <a:prstGeom prst="rect">
            <a:avLst/>
          </a:prstGeom>
          <a:noFill/>
        </p:spPr>
        <p:txBody>
          <a:bodyPr wrap="square" anchor="b">
            <a:spAutoFit/>
          </a:bodyPr>
          <a:lstStyle/>
          <a:p>
            <a:pPr>
              <a:buNone/>
            </a:pPr>
            <a:r>
              <a:rPr lang="en-GB" sz="800" dirty="0">
                <a:solidFill>
                  <a:srgbClr val="000000"/>
                </a:solidFill>
                <a:latin typeface="Arial" panose="020B0604020202020204" pitchFamily="34" charset="0"/>
                <a:ea typeface="SimSun" panose="02010600030101010101" pitchFamily="2" charset="-122"/>
              </a:rPr>
              <a:t>hsCRP, high-sensitivity C-reactive protein; </a:t>
            </a:r>
            <a:r>
              <a:rPr lang="en-GB" sz="800" dirty="0" err="1">
                <a:solidFill>
                  <a:srgbClr val="000000"/>
                </a:solidFill>
                <a:latin typeface="Arial" panose="020B0604020202020204" pitchFamily="34" charset="0"/>
                <a:ea typeface="SimSun" panose="02010600030101010101" pitchFamily="2" charset="-122"/>
              </a:rPr>
              <a:t>mITT</a:t>
            </a:r>
            <a:r>
              <a:rPr lang="en-GB" sz="800" dirty="0">
                <a:solidFill>
                  <a:srgbClr val="000000"/>
                </a:solidFill>
                <a:latin typeface="Arial" panose="020B0604020202020204" pitchFamily="34" charset="0"/>
                <a:ea typeface="SimSun" panose="02010600030101010101" pitchFamily="2" charset="-122"/>
              </a:rPr>
              <a:t>, modified intent-to-treat; Q30D, every 30 days; Q90D, every 90 days </a:t>
            </a:r>
            <a:endParaRPr lang="en-IN" sz="800" dirty="0">
              <a:solidFill>
                <a:srgbClr val="000000"/>
              </a:solidFill>
              <a:latin typeface="Arial" panose="020B0604020202020204" pitchFamily="34" charset="0"/>
              <a:ea typeface="SimSun" panose="02010600030101010101" pitchFamily="2" charset="-122"/>
            </a:endParaRPr>
          </a:p>
        </p:txBody>
      </p:sp>
      <p:grpSp>
        <p:nvGrpSpPr>
          <p:cNvPr id="3" name="Group 2">
            <a:extLst>
              <a:ext uri="{FF2B5EF4-FFF2-40B4-BE49-F238E27FC236}">
                <a16:creationId xmlns:a16="http://schemas.microsoft.com/office/drawing/2014/main" id="{CFA5C795-9F4B-3D9F-73C8-D3E0A8BD554E}"/>
              </a:ext>
            </a:extLst>
          </p:cNvPr>
          <p:cNvGrpSpPr/>
          <p:nvPr/>
        </p:nvGrpSpPr>
        <p:grpSpPr>
          <a:xfrm>
            <a:off x="7773827" y="1014327"/>
            <a:ext cx="1235600" cy="860104"/>
            <a:chOff x="5352357" y="2763414"/>
            <a:chExt cx="1235600" cy="860104"/>
          </a:xfrm>
        </p:grpSpPr>
        <p:grpSp>
          <p:nvGrpSpPr>
            <p:cNvPr id="4" name="Group 3">
              <a:extLst>
                <a:ext uri="{FF2B5EF4-FFF2-40B4-BE49-F238E27FC236}">
                  <a16:creationId xmlns:a16="http://schemas.microsoft.com/office/drawing/2014/main" id="{1AFDBECB-F9CE-6771-ECFC-209B816C04DF}"/>
                </a:ext>
              </a:extLst>
            </p:cNvPr>
            <p:cNvGrpSpPr/>
            <p:nvPr/>
          </p:nvGrpSpPr>
          <p:grpSpPr>
            <a:xfrm>
              <a:off x="5352357" y="2763414"/>
              <a:ext cx="1235600" cy="654332"/>
              <a:chOff x="5352357" y="2763414"/>
              <a:chExt cx="1235600" cy="654332"/>
            </a:xfrm>
          </p:grpSpPr>
          <p:grpSp>
            <p:nvGrpSpPr>
              <p:cNvPr id="10" name="Group 9">
                <a:extLst>
                  <a:ext uri="{FF2B5EF4-FFF2-40B4-BE49-F238E27FC236}">
                    <a16:creationId xmlns:a16="http://schemas.microsoft.com/office/drawing/2014/main" id="{6399A809-1473-CD04-F71B-2D9E1542BC46}"/>
                  </a:ext>
                </a:extLst>
              </p:cNvPr>
              <p:cNvGrpSpPr/>
              <p:nvPr/>
            </p:nvGrpSpPr>
            <p:grpSpPr>
              <a:xfrm>
                <a:off x="5352357" y="2763414"/>
                <a:ext cx="972708" cy="246221"/>
                <a:chOff x="2648816" y="1131058"/>
                <a:chExt cx="972708" cy="246221"/>
              </a:xfrm>
            </p:grpSpPr>
            <p:grpSp>
              <p:nvGrpSpPr>
                <p:cNvPr id="21" name="Group 20">
                  <a:extLst>
                    <a:ext uri="{FF2B5EF4-FFF2-40B4-BE49-F238E27FC236}">
                      <a16:creationId xmlns:a16="http://schemas.microsoft.com/office/drawing/2014/main" id="{85EC8102-3A39-9109-334F-DC6C9A6C4353}"/>
                    </a:ext>
                  </a:extLst>
                </p:cNvPr>
                <p:cNvGrpSpPr/>
                <p:nvPr/>
              </p:nvGrpSpPr>
              <p:grpSpPr>
                <a:xfrm>
                  <a:off x="2648816" y="1256561"/>
                  <a:ext cx="360040" cy="49183"/>
                  <a:chOff x="2648816" y="1256561"/>
                  <a:chExt cx="360040" cy="49183"/>
                </a:xfrm>
              </p:grpSpPr>
              <p:cxnSp>
                <p:nvCxnSpPr>
                  <p:cNvPr id="23" name="Straight Connector 22">
                    <a:extLst>
                      <a:ext uri="{FF2B5EF4-FFF2-40B4-BE49-F238E27FC236}">
                        <a16:creationId xmlns:a16="http://schemas.microsoft.com/office/drawing/2014/main" id="{3CFFB8F6-3C39-D0E7-8B58-658E74422764}"/>
                      </a:ext>
                    </a:extLst>
                  </p:cNvPr>
                  <p:cNvCxnSpPr/>
                  <p:nvPr/>
                </p:nvCxnSpPr>
                <p:spPr>
                  <a:xfrm>
                    <a:off x="2648816" y="1275606"/>
                    <a:ext cx="360040"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B5C6F1D0-E9E6-224A-69A2-377583F08BE6}"/>
                      </a:ext>
                    </a:extLst>
                  </p:cNvPr>
                  <p:cNvSpPr/>
                  <p:nvPr/>
                </p:nvSpPr>
                <p:spPr>
                  <a:xfrm>
                    <a:off x="2806480" y="1256561"/>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22" name="TextBox 21">
                  <a:extLst>
                    <a:ext uri="{FF2B5EF4-FFF2-40B4-BE49-F238E27FC236}">
                      <a16:creationId xmlns:a16="http://schemas.microsoft.com/office/drawing/2014/main" id="{A27F96AF-3684-D19B-4D9F-AEDE0ADDEFAA}"/>
                    </a:ext>
                  </a:extLst>
                </p:cNvPr>
                <p:cNvSpPr txBox="1"/>
                <p:nvPr/>
              </p:nvSpPr>
              <p:spPr>
                <a:xfrm>
                  <a:off x="2937682" y="1131058"/>
                  <a:ext cx="683842"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i="0" kern="1200" dirty="0">
                      <a:solidFill>
                        <a:schemeClr val="tx1"/>
                      </a:solidFill>
                      <a:latin typeface="Arial" panose="020B0604020202020204" pitchFamily="34" charset="0"/>
                      <a:cs typeface="Arial" panose="020B0604020202020204" pitchFamily="34" charset="0"/>
                    </a:rPr>
                    <a:t>Placebo</a:t>
                  </a:r>
                  <a:endParaRPr lang="en-IN" sz="1000" i="0" kern="1200" dirty="0">
                    <a:solidFill>
                      <a:schemeClr val="tx1"/>
                    </a:solidFill>
                    <a:latin typeface="Arial" panose="020B0604020202020204" pitchFamily="34" charset="0"/>
                    <a:cs typeface="Arial" panose="020B0604020202020204" pitchFamily="34" charset="0"/>
                  </a:endParaRPr>
                </a:p>
              </p:txBody>
            </p:sp>
          </p:grpSp>
          <p:grpSp>
            <p:nvGrpSpPr>
              <p:cNvPr id="11" name="Group 10">
                <a:extLst>
                  <a:ext uri="{FF2B5EF4-FFF2-40B4-BE49-F238E27FC236}">
                    <a16:creationId xmlns:a16="http://schemas.microsoft.com/office/drawing/2014/main" id="{63EC663B-6A60-117D-9B58-745D6F9FF7EB}"/>
                  </a:ext>
                </a:extLst>
              </p:cNvPr>
              <p:cNvGrpSpPr/>
              <p:nvPr/>
            </p:nvGrpSpPr>
            <p:grpSpPr>
              <a:xfrm>
                <a:off x="5352357" y="2965406"/>
                <a:ext cx="1235600" cy="246221"/>
                <a:chOff x="2648816" y="1131058"/>
                <a:chExt cx="1235600" cy="246221"/>
              </a:xfrm>
            </p:grpSpPr>
            <p:grpSp>
              <p:nvGrpSpPr>
                <p:cNvPr id="17" name="Group 16">
                  <a:extLst>
                    <a:ext uri="{FF2B5EF4-FFF2-40B4-BE49-F238E27FC236}">
                      <a16:creationId xmlns:a16="http://schemas.microsoft.com/office/drawing/2014/main" id="{6FF0110C-B841-9349-D819-4CC65A784281}"/>
                    </a:ext>
                  </a:extLst>
                </p:cNvPr>
                <p:cNvGrpSpPr/>
                <p:nvPr/>
              </p:nvGrpSpPr>
              <p:grpSpPr>
                <a:xfrm>
                  <a:off x="2648816" y="1256561"/>
                  <a:ext cx="360040" cy="49183"/>
                  <a:chOff x="2648816" y="1256561"/>
                  <a:chExt cx="360040" cy="49183"/>
                </a:xfrm>
              </p:grpSpPr>
              <p:cxnSp>
                <p:nvCxnSpPr>
                  <p:cNvPr id="19" name="Straight Connector 18">
                    <a:extLst>
                      <a:ext uri="{FF2B5EF4-FFF2-40B4-BE49-F238E27FC236}">
                        <a16:creationId xmlns:a16="http://schemas.microsoft.com/office/drawing/2014/main" id="{1D6DD5A1-C174-5171-3CC1-8530BAD557B9}"/>
                      </a:ext>
                    </a:extLst>
                  </p:cNvPr>
                  <p:cNvCxnSpPr/>
                  <p:nvPr/>
                </p:nvCxnSpPr>
                <p:spPr>
                  <a:xfrm>
                    <a:off x="2648816" y="1275606"/>
                    <a:ext cx="360040" cy="0"/>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F66041D8-9CBC-9A32-69FE-7ADFCDA6B96B}"/>
                      </a:ext>
                    </a:extLst>
                  </p:cNvPr>
                  <p:cNvSpPr/>
                  <p:nvPr/>
                </p:nvSpPr>
                <p:spPr>
                  <a:xfrm>
                    <a:off x="2806480" y="1256561"/>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18" name="TextBox 17">
                  <a:extLst>
                    <a:ext uri="{FF2B5EF4-FFF2-40B4-BE49-F238E27FC236}">
                      <a16:creationId xmlns:a16="http://schemas.microsoft.com/office/drawing/2014/main" id="{337B7531-5110-15B2-39AA-E8CC1906B3E0}"/>
                    </a:ext>
                  </a:extLst>
                </p:cNvPr>
                <p:cNvSpPr txBox="1"/>
                <p:nvPr/>
              </p:nvSpPr>
              <p:spPr>
                <a:xfrm>
                  <a:off x="2937682" y="1131058"/>
                  <a:ext cx="946734"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i="0" kern="1200" dirty="0">
                      <a:solidFill>
                        <a:schemeClr val="tx1"/>
                      </a:solidFill>
                      <a:latin typeface="Arial" panose="020B0604020202020204" pitchFamily="34" charset="0"/>
                      <a:cs typeface="Arial" panose="020B0604020202020204" pitchFamily="34" charset="0"/>
                    </a:rPr>
                    <a:t>25 mg Q90D</a:t>
                  </a:r>
                  <a:endParaRPr lang="en-IN" sz="1000" i="0" kern="1200" dirty="0">
                    <a:solidFill>
                      <a:schemeClr val="tx1"/>
                    </a:solidFill>
                    <a:latin typeface="Arial" panose="020B0604020202020204" pitchFamily="34" charset="0"/>
                    <a:cs typeface="Arial" panose="020B0604020202020204" pitchFamily="34" charset="0"/>
                  </a:endParaRPr>
                </a:p>
              </p:txBody>
            </p:sp>
          </p:grpSp>
          <p:grpSp>
            <p:nvGrpSpPr>
              <p:cNvPr id="12" name="Group 11">
                <a:extLst>
                  <a:ext uri="{FF2B5EF4-FFF2-40B4-BE49-F238E27FC236}">
                    <a16:creationId xmlns:a16="http://schemas.microsoft.com/office/drawing/2014/main" id="{BBDBBBF9-57C3-A1FC-02EB-663E2FA68F04}"/>
                  </a:ext>
                </a:extLst>
              </p:cNvPr>
              <p:cNvGrpSpPr/>
              <p:nvPr/>
            </p:nvGrpSpPr>
            <p:grpSpPr>
              <a:xfrm>
                <a:off x="5352357" y="3171525"/>
                <a:ext cx="1235600" cy="246221"/>
                <a:chOff x="2648816" y="1131058"/>
                <a:chExt cx="1235600" cy="246221"/>
              </a:xfrm>
            </p:grpSpPr>
            <p:grpSp>
              <p:nvGrpSpPr>
                <p:cNvPr id="13" name="Group 12">
                  <a:extLst>
                    <a:ext uri="{FF2B5EF4-FFF2-40B4-BE49-F238E27FC236}">
                      <a16:creationId xmlns:a16="http://schemas.microsoft.com/office/drawing/2014/main" id="{F2D472EE-39BE-E9D6-62FB-B2AF1BD15C0A}"/>
                    </a:ext>
                  </a:extLst>
                </p:cNvPr>
                <p:cNvGrpSpPr/>
                <p:nvPr/>
              </p:nvGrpSpPr>
              <p:grpSpPr>
                <a:xfrm>
                  <a:off x="2648816" y="1249788"/>
                  <a:ext cx="360040" cy="49183"/>
                  <a:chOff x="2648816" y="1249788"/>
                  <a:chExt cx="360040" cy="49183"/>
                </a:xfrm>
              </p:grpSpPr>
              <p:cxnSp>
                <p:nvCxnSpPr>
                  <p:cNvPr id="15" name="Straight Connector 14">
                    <a:extLst>
                      <a:ext uri="{FF2B5EF4-FFF2-40B4-BE49-F238E27FC236}">
                        <a16:creationId xmlns:a16="http://schemas.microsoft.com/office/drawing/2014/main" id="{F540EA29-B33E-DCEF-3ABC-826B05A122A4}"/>
                      </a:ext>
                    </a:extLst>
                  </p:cNvPr>
                  <p:cNvCxnSpPr/>
                  <p:nvPr/>
                </p:nvCxnSpPr>
                <p:spPr>
                  <a:xfrm>
                    <a:off x="2648816" y="1275606"/>
                    <a:ext cx="360040" cy="0"/>
                  </a:xfrm>
                  <a:prstGeom prst="line">
                    <a:avLst/>
                  </a:prstGeom>
                  <a:solidFill>
                    <a:srgbClr val="1A3D68"/>
                  </a:solidFill>
                  <a:ln w="19050">
                    <a:solidFill>
                      <a:srgbClr val="1A3D68"/>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486632D0-21A8-373B-A559-7911B815907F}"/>
                      </a:ext>
                    </a:extLst>
                  </p:cNvPr>
                  <p:cNvSpPr/>
                  <p:nvPr/>
                </p:nvSpPr>
                <p:spPr>
                  <a:xfrm>
                    <a:off x="2806480" y="1249788"/>
                    <a:ext cx="44712" cy="49183"/>
                  </a:xfrm>
                  <a:prstGeom prst="ellipse">
                    <a:avLst/>
                  </a:prstGeom>
                  <a:solidFill>
                    <a:srgbClr val="1A3D68"/>
                  </a:solid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14" name="TextBox 13">
                  <a:extLst>
                    <a:ext uri="{FF2B5EF4-FFF2-40B4-BE49-F238E27FC236}">
                      <a16:creationId xmlns:a16="http://schemas.microsoft.com/office/drawing/2014/main" id="{FD6F64D6-725B-922A-6411-7F7DBAD82674}"/>
                    </a:ext>
                  </a:extLst>
                </p:cNvPr>
                <p:cNvSpPr txBox="1"/>
                <p:nvPr/>
              </p:nvSpPr>
              <p:spPr>
                <a:xfrm>
                  <a:off x="2937682" y="1131058"/>
                  <a:ext cx="946734"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i="0" kern="1200" dirty="0">
                      <a:solidFill>
                        <a:schemeClr val="tx1"/>
                      </a:solidFill>
                      <a:latin typeface="Arial" panose="020B0604020202020204" pitchFamily="34" charset="0"/>
                      <a:cs typeface="Arial" panose="020B0604020202020204" pitchFamily="34" charset="0"/>
                    </a:rPr>
                    <a:t>50 mg Q90D</a:t>
                  </a:r>
                  <a:endParaRPr lang="en-IN" sz="1000" i="0" kern="1200" dirty="0">
                    <a:solidFill>
                      <a:schemeClr val="tx1"/>
                    </a:solidFill>
                    <a:latin typeface="Arial" panose="020B0604020202020204" pitchFamily="34" charset="0"/>
                    <a:cs typeface="Arial" panose="020B0604020202020204" pitchFamily="34" charset="0"/>
                  </a:endParaRPr>
                </a:p>
              </p:txBody>
            </p:sp>
          </p:grpSp>
        </p:grpSp>
        <p:grpSp>
          <p:nvGrpSpPr>
            <p:cNvPr id="5" name="Group 4">
              <a:extLst>
                <a:ext uri="{FF2B5EF4-FFF2-40B4-BE49-F238E27FC236}">
                  <a16:creationId xmlns:a16="http://schemas.microsoft.com/office/drawing/2014/main" id="{5240F39E-2000-AA3D-D307-7C5B5F697593}"/>
                </a:ext>
              </a:extLst>
            </p:cNvPr>
            <p:cNvGrpSpPr/>
            <p:nvPr/>
          </p:nvGrpSpPr>
          <p:grpSpPr>
            <a:xfrm>
              <a:off x="5352357" y="3377297"/>
              <a:ext cx="1235600" cy="246221"/>
              <a:chOff x="2648816" y="1131058"/>
              <a:chExt cx="1235600" cy="246221"/>
            </a:xfrm>
          </p:grpSpPr>
          <p:grpSp>
            <p:nvGrpSpPr>
              <p:cNvPr id="6" name="Group 5">
                <a:extLst>
                  <a:ext uri="{FF2B5EF4-FFF2-40B4-BE49-F238E27FC236}">
                    <a16:creationId xmlns:a16="http://schemas.microsoft.com/office/drawing/2014/main" id="{95D2646E-BB2B-62D8-5552-4E2B0A9B1EC8}"/>
                  </a:ext>
                </a:extLst>
              </p:cNvPr>
              <p:cNvGrpSpPr/>
              <p:nvPr/>
            </p:nvGrpSpPr>
            <p:grpSpPr>
              <a:xfrm>
                <a:off x="2648816" y="1256561"/>
                <a:ext cx="360040" cy="49183"/>
                <a:chOff x="2648816" y="1256561"/>
                <a:chExt cx="360040" cy="49183"/>
              </a:xfrm>
            </p:grpSpPr>
            <p:cxnSp>
              <p:nvCxnSpPr>
                <p:cNvPr id="8" name="Straight Connector 7">
                  <a:extLst>
                    <a:ext uri="{FF2B5EF4-FFF2-40B4-BE49-F238E27FC236}">
                      <a16:creationId xmlns:a16="http://schemas.microsoft.com/office/drawing/2014/main" id="{CFA731BC-929B-9612-628A-C97DFA7DEAD8}"/>
                    </a:ext>
                  </a:extLst>
                </p:cNvPr>
                <p:cNvCxnSpPr/>
                <p:nvPr/>
              </p:nvCxnSpPr>
              <p:spPr>
                <a:xfrm>
                  <a:off x="2648816" y="1275606"/>
                  <a:ext cx="360040" cy="0"/>
                </a:xfrm>
                <a:prstGeom prst="line">
                  <a:avLst/>
                </a:prstGeom>
                <a:solidFill>
                  <a:srgbClr val="F68E98"/>
                </a:solidFill>
                <a:ln w="19050">
                  <a:solidFill>
                    <a:srgbClr val="F68E98"/>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BB37C7FE-DED2-B12D-140A-86C33BC6C055}"/>
                    </a:ext>
                  </a:extLst>
                </p:cNvPr>
                <p:cNvSpPr/>
                <p:nvPr/>
              </p:nvSpPr>
              <p:spPr>
                <a:xfrm>
                  <a:off x="2806480" y="1256561"/>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7" name="TextBox 6">
                <a:extLst>
                  <a:ext uri="{FF2B5EF4-FFF2-40B4-BE49-F238E27FC236}">
                    <a16:creationId xmlns:a16="http://schemas.microsoft.com/office/drawing/2014/main" id="{4BAE5C2F-0A80-3955-7764-6E8796028C4D}"/>
                  </a:ext>
                </a:extLst>
              </p:cNvPr>
              <p:cNvSpPr txBox="1"/>
              <p:nvPr/>
            </p:nvSpPr>
            <p:spPr>
              <a:xfrm>
                <a:off x="2937682" y="1131058"/>
                <a:ext cx="946734"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dirty="0">
                    <a:latin typeface="Arial" panose="020B0604020202020204" pitchFamily="34" charset="0"/>
                    <a:cs typeface="Arial" panose="020B0604020202020204" pitchFamily="34" charset="0"/>
                  </a:rPr>
                  <a:t>15</a:t>
                </a:r>
                <a:r>
                  <a:rPr lang="en-US" sz="1000" i="0" kern="1200" dirty="0">
                    <a:solidFill>
                      <a:schemeClr val="tx1"/>
                    </a:solidFill>
                    <a:latin typeface="Arial" panose="020B0604020202020204" pitchFamily="34" charset="0"/>
                    <a:cs typeface="Arial" panose="020B0604020202020204" pitchFamily="34" charset="0"/>
                  </a:rPr>
                  <a:t> mg Q30D</a:t>
                </a:r>
                <a:endParaRPr lang="en-IN" sz="1000" i="0" kern="1200" dirty="0">
                  <a:solidFill>
                    <a:schemeClr val="tx1"/>
                  </a:solidFill>
                  <a:latin typeface="Arial" panose="020B0604020202020204" pitchFamily="34" charset="0"/>
                  <a:cs typeface="Arial" panose="020B0604020202020204" pitchFamily="34" charset="0"/>
                </a:endParaRPr>
              </a:p>
            </p:txBody>
          </p:sp>
        </p:grpSp>
      </p:grpSp>
      <p:sp>
        <p:nvSpPr>
          <p:cNvPr id="25" name="Rectangle: Rounded Corners 24">
            <a:extLst>
              <a:ext uri="{FF2B5EF4-FFF2-40B4-BE49-F238E27FC236}">
                <a16:creationId xmlns:a16="http://schemas.microsoft.com/office/drawing/2014/main" id="{C90B103A-C7B4-D70C-88BF-CCCDEDF86BF2}"/>
              </a:ext>
            </a:extLst>
          </p:cNvPr>
          <p:cNvSpPr/>
          <p:nvPr/>
        </p:nvSpPr>
        <p:spPr>
          <a:xfrm>
            <a:off x="7668344" y="987574"/>
            <a:ext cx="1323440" cy="976222"/>
          </a:xfrm>
          <a:prstGeom prst="roundRect">
            <a:avLst>
              <a:gd name="adj" fmla="val 6320"/>
            </a:avLst>
          </a:prstGeom>
          <a:noFill/>
          <a:ln>
            <a:solidFill>
              <a:srgbClr val="FAFAFA"/>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grpSp>
        <p:nvGrpSpPr>
          <p:cNvPr id="29" name="Group 28">
            <a:extLst>
              <a:ext uri="{FF2B5EF4-FFF2-40B4-BE49-F238E27FC236}">
                <a16:creationId xmlns:a16="http://schemas.microsoft.com/office/drawing/2014/main" id="{829D9E9C-A7B5-0F10-4DF5-639708615746}"/>
              </a:ext>
            </a:extLst>
          </p:cNvPr>
          <p:cNvGrpSpPr/>
          <p:nvPr/>
        </p:nvGrpSpPr>
        <p:grpSpPr>
          <a:xfrm>
            <a:off x="1030683" y="1460982"/>
            <a:ext cx="7654811" cy="2943019"/>
            <a:chOff x="1030683" y="1460982"/>
            <a:chExt cx="7654811" cy="2943019"/>
          </a:xfrm>
        </p:grpSpPr>
        <p:sp>
          <p:nvSpPr>
            <p:cNvPr id="30" name="Oval 29">
              <a:extLst>
                <a:ext uri="{FF2B5EF4-FFF2-40B4-BE49-F238E27FC236}">
                  <a16:creationId xmlns:a16="http://schemas.microsoft.com/office/drawing/2014/main" id="{A7AB228D-DF27-2286-FD3A-0990F707D7DD}"/>
                </a:ext>
              </a:extLst>
            </p:cNvPr>
            <p:cNvSpPr/>
            <p:nvPr/>
          </p:nvSpPr>
          <p:spPr>
            <a:xfrm>
              <a:off x="1896632" y="2144866"/>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1" name="Oval 30">
              <a:extLst>
                <a:ext uri="{FF2B5EF4-FFF2-40B4-BE49-F238E27FC236}">
                  <a16:creationId xmlns:a16="http://schemas.microsoft.com/office/drawing/2014/main" id="{B830272F-D97A-F235-D750-14545B291345}"/>
                </a:ext>
              </a:extLst>
            </p:cNvPr>
            <p:cNvSpPr/>
            <p:nvPr/>
          </p:nvSpPr>
          <p:spPr>
            <a:xfrm>
              <a:off x="2297148" y="2241584"/>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2" name="Oval 31">
              <a:extLst>
                <a:ext uri="{FF2B5EF4-FFF2-40B4-BE49-F238E27FC236}">
                  <a16:creationId xmlns:a16="http://schemas.microsoft.com/office/drawing/2014/main" id="{F5812B88-5B57-6DDE-49BF-0426D9665A88}"/>
                </a:ext>
              </a:extLst>
            </p:cNvPr>
            <p:cNvSpPr/>
            <p:nvPr/>
          </p:nvSpPr>
          <p:spPr>
            <a:xfrm>
              <a:off x="2690861" y="2232640"/>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3" name="Oval 32">
              <a:extLst>
                <a:ext uri="{FF2B5EF4-FFF2-40B4-BE49-F238E27FC236}">
                  <a16:creationId xmlns:a16="http://schemas.microsoft.com/office/drawing/2014/main" id="{AB73CADD-6884-B363-607B-6B7BE9B8716A}"/>
                </a:ext>
              </a:extLst>
            </p:cNvPr>
            <p:cNvSpPr/>
            <p:nvPr/>
          </p:nvSpPr>
          <p:spPr>
            <a:xfrm>
              <a:off x="3090316" y="2201108"/>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4" name="Oval 33">
              <a:extLst>
                <a:ext uri="{FF2B5EF4-FFF2-40B4-BE49-F238E27FC236}">
                  <a16:creationId xmlns:a16="http://schemas.microsoft.com/office/drawing/2014/main" id="{9EE05805-4CBB-7168-CA85-EA4338A48D0F}"/>
                </a:ext>
              </a:extLst>
            </p:cNvPr>
            <p:cNvSpPr/>
            <p:nvPr/>
          </p:nvSpPr>
          <p:spPr>
            <a:xfrm>
              <a:off x="3488691" y="2232640"/>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5" name="Oval 34">
              <a:extLst>
                <a:ext uri="{FF2B5EF4-FFF2-40B4-BE49-F238E27FC236}">
                  <a16:creationId xmlns:a16="http://schemas.microsoft.com/office/drawing/2014/main" id="{5DB46F9A-6173-FFEC-72FA-9280FD34B673}"/>
                </a:ext>
              </a:extLst>
            </p:cNvPr>
            <p:cNvSpPr/>
            <p:nvPr/>
          </p:nvSpPr>
          <p:spPr>
            <a:xfrm>
              <a:off x="3874521" y="2193225"/>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6" name="Oval 35">
              <a:extLst>
                <a:ext uri="{FF2B5EF4-FFF2-40B4-BE49-F238E27FC236}">
                  <a16:creationId xmlns:a16="http://schemas.microsoft.com/office/drawing/2014/main" id="{B94F4DEE-D632-56A3-3307-84EF57E2A9ED}"/>
                </a:ext>
              </a:extLst>
            </p:cNvPr>
            <p:cNvSpPr/>
            <p:nvPr/>
          </p:nvSpPr>
          <p:spPr>
            <a:xfrm>
              <a:off x="4275037" y="2227380"/>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7" name="Oval 36">
              <a:extLst>
                <a:ext uri="{FF2B5EF4-FFF2-40B4-BE49-F238E27FC236}">
                  <a16:creationId xmlns:a16="http://schemas.microsoft.com/office/drawing/2014/main" id="{6E51C419-BD13-AC52-D2A1-CEB1039B713A}"/>
                </a:ext>
              </a:extLst>
            </p:cNvPr>
            <p:cNvSpPr/>
            <p:nvPr/>
          </p:nvSpPr>
          <p:spPr>
            <a:xfrm>
              <a:off x="5072867" y="2176398"/>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8" name="Oval 37">
              <a:extLst>
                <a:ext uri="{FF2B5EF4-FFF2-40B4-BE49-F238E27FC236}">
                  <a16:creationId xmlns:a16="http://schemas.microsoft.com/office/drawing/2014/main" id="{07E2DA0B-8EA4-C88F-8B98-0C9B4EFC08F2}"/>
                </a:ext>
              </a:extLst>
            </p:cNvPr>
            <p:cNvSpPr/>
            <p:nvPr/>
          </p:nvSpPr>
          <p:spPr>
            <a:xfrm>
              <a:off x="5859213" y="2218436"/>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9" name="Oval 38">
              <a:extLst>
                <a:ext uri="{FF2B5EF4-FFF2-40B4-BE49-F238E27FC236}">
                  <a16:creationId xmlns:a16="http://schemas.microsoft.com/office/drawing/2014/main" id="{6768C66B-FF17-B1EA-3EED-B20B5E72683F}"/>
                </a:ext>
              </a:extLst>
            </p:cNvPr>
            <p:cNvSpPr/>
            <p:nvPr/>
          </p:nvSpPr>
          <p:spPr>
            <a:xfrm>
              <a:off x="6721168" y="2177459"/>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grpSp>
          <p:nvGrpSpPr>
            <p:cNvPr id="40" name="Group 39">
              <a:extLst>
                <a:ext uri="{FF2B5EF4-FFF2-40B4-BE49-F238E27FC236}">
                  <a16:creationId xmlns:a16="http://schemas.microsoft.com/office/drawing/2014/main" id="{E08D250E-6BB9-4BFD-22E8-1C0C6423D695}"/>
                </a:ext>
              </a:extLst>
            </p:cNvPr>
            <p:cNvGrpSpPr/>
            <p:nvPr/>
          </p:nvGrpSpPr>
          <p:grpSpPr>
            <a:xfrm>
              <a:off x="1691680" y="1460982"/>
              <a:ext cx="5400600" cy="2160000"/>
              <a:chOff x="1683797" y="1460098"/>
              <a:chExt cx="5400600" cy="2160000"/>
            </a:xfrm>
          </p:grpSpPr>
          <p:cxnSp>
            <p:nvCxnSpPr>
              <p:cNvPr id="2214" name="Straight Connector 2213">
                <a:extLst>
                  <a:ext uri="{FF2B5EF4-FFF2-40B4-BE49-F238E27FC236}">
                    <a16:creationId xmlns:a16="http://schemas.microsoft.com/office/drawing/2014/main" id="{615B8267-8348-3F41-1333-DC2A84B4EA7B}"/>
                  </a:ext>
                </a:extLst>
              </p:cNvPr>
              <p:cNvCxnSpPr/>
              <p:nvPr/>
            </p:nvCxnSpPr>
            <p:spPr>
              <a:xfrm>
                <a:off x="1691680" y="1460098"/>
                <a:ext cx="0" cy="216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5" name="Straight Connector 2214">
                <a:extLst>
                  <a:ext uri="{FF2B5EF4-FFF2-40B4-BE49-F238E27FC236}">
                    <a16:creationId xmlns:a16="http://schemas.microsoft.com/office/drawing/2014/main" id="{4F15E848-348F-4E11-974D-DECB4CDA85E2}"/>
                  </a:ext>
                </a:extLst>
              </p:cNvPr>
              <p:cNvCxnSpPr/>
              <p:nvPr/>
            </p:nvCxnSpPr>
            <p:spPr>
              <a:xfrm>
                <a:off x="1683797" y="3620098"/>
                <a:ext cx="5400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1" name="Straight Connector 40">
              <a:extLst>
                <a:ext uri="{FF2B5EF4-FFF2-40B4-BE49-F238E27FC236}">
                  <a16:creationId xmlns:a16="http://schemas.microsoft.com/office/drawing/2014/main" id="{CFF163FD-96BA-93BC-AB7D-77F82F0D44A8}"/>
                </a:ext>
              </a:extLst>
            </p:cNvPr>
            <p:cNvCxnSpPr>
              <a:cxnSpLocks/>
            </p:cNvCxnSpPr>
            <p:nvPr/>
          </p:nvCxnSpPr>
          <p:spPr>
            <a:xfrm>
              <a:off x="1635960" y="1526415"/>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A0B460BD-F24F-3151-4BE6-7917699085A0}"/>
                </a:ext>
              </a:extLst>
            </p:cNvPr>
            <p:cNvGrpSpPr/>
            <p:nvPr/>
          </p:nvGrpSpPr>
          <p:grpSpPr>
            <a:xfrm>
              <a:off x="1599771" y="1787545"/>
              <a:ext cx="95465" cy="612947"/>
              <a:chOff x="1599771" y="1787545"/>
              <a:chExt cx="95465" cy="612947"/>
            </a:xfrm>
          </p:grpSpPr>
          <p:cxnSp>
            <p:nvCxnSpPr>
              <p:cNvPr id="2205" name="Straight Connector 2204">
                <a:extLst>
                  <a:ext uri="{FF2B5EF4-FFF2-40B4-BE49-F238E27FC236}">
                    <a16:creationId xmlns:a16="http://schemas.microsoft.com/office/drawing/2014/main" id="{B2A245F8-C932-4E53-B84D-C7AFF011B701}"/>
                  </a:ext>
                </a:extLst>
              </p:cNvPr>
              <p:cNvCxnSpPr>
                <a:cxnSpLocks/>
              </p:cNvCxnSpPr>
              <p:nvPr/>
            </p:nvCxnSpPr>
            <p:spPr>
              <a:xfrm>
                <a:off x="1599771" y="1787545"/>
                <a:ext cx="954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6" name="Straight Connector 2205">
                <a:extLst>
                  <a:ext uri="{FF2B5EF4-FFF2-40B4-BE49-F238E27FC236}">
                    <a16:creationId xmlns:a16="http://schemas.microsoft.com/office/drawing/2014/main" id="{36674113-C2D1-4D33-9DCE-D775640E8851}"/>
                  </a:ext>
                </a:extLst>
              </p:cNvPr>
              <p:cNvCxnSpPr>
                <a:cxnSpLocks/>
              </p:cNvCxnSpPr>
              <p:nvPr/>
            </p:nvCxnSpPr>
            <p:spPr>
              <a:xfrm>
                <a:off x="1635960" y="1829665"/>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7" name="Straight Connector 2206">
                <a:extLst>
                  <a:ext uri="{FF2B5EF4-FFF2-40B4-BE49-F238E27FC236}">
                    <a16:creationId xmlns:a16="http://schemas.microsoft.com/office/drawing/2014/main" id="{4A9BAF38-BDE9-C7B2-BAB9-FCFE12EA3FAF}"/>
                  </a:ext>
                </a:extLst>
              </p:cNvPr>
              <p:cNvCxnSpPr>
                <a:cxnSpLocks/>
              </p:cNvCxnSpPr>
              <p:nvPr/>
            </p:nvCxnSpPr>
            <p:spPr>
              <a:xfrm>
                <a:off x="1635960" y="1876120"/>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8" name="Straight Connector 2207">
                <a:extLst>
                  <a:ext uri="{FF2B5EF4-FFF2-40B4-BE49-F238E27FC236}">
                    <a16:creationId xmlns:a16="http://schemas.microsoft.com/office/drawing/2014/main" id="{AAEF2D55-06BF-FB7A-4A53-708CE1F418E5}"/>
                  </a:ext>
                </a:extLst>
              </p:cNvPr>
              <p:cNvCxnSpPr>
                <a:cxnSpLocks/>
              </p:cNvCxnSpPr>
              <p:nvPr/>
            </p:nvCxnSpPr>
            <p:spPr>
              <a:xfrm>
                <a:off x="1635960" y="1923678"/>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9" name="Straight Connector 2208">
                <a:extLst>
                  <a:ext uri="{FF2B5EF4-FFF2-40B4-BE49-F238E27FC236}">
                    <a16:creationId xmlns:a16="http://schemas.microsoft.com/office/drawing/2014/main" id="{4E396214-F599-6C8F-A5F8-DB094C63D240}"/>
                  </a:ext>
                </a:extLst>
              </p:cNvPr>
              <p:cNvCxnSpPr>
                <a:cxnSpLocks/>
              </p:cNvCxnSpPr>
              <p:nvPr/>
            </p:nvCxnSpPr>
            <p:spPr>
              <a:xfrm>
                <a:off x="1635960" y="1983461"/>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0" name="Straight Connector 2209">
                <a:extLst>
                  <a:ext uri="{FF2B5EF4-FFF2-40B4-BE49-F238E27FC236}">
                    <a16:creationId xmlns:a16="http://schemas.microsoft.com/office/drawing/2014/main" id="{BBF89AFA-D3CB-4F62-AE5F-CA6BB5E1D516}"/>
                  </a:ext>
                </a:extLst>
              </p:cNvPr>
              <p:cNvCxnSpPr>
                <a:cxnSpLocks/>
              </p:cNvCxnSpPr>
              <p:nvPr/>
            </p:nvCxnSpPr>
            <p:spPr>
              <a:xfrm>
                <a:off x="1635960" y="2050579"/>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1" name="Straight Connector 2210">
                <a:extLst>
                  <a:ext uri="{FF2B5EF4-FFF2-40B4-BE49-F238E27FC236}">
                    <a16:creationId xmlns:a16="http://schemas.microsoft.com/office/drawing/2014/main" id="{B0C5A663-99C2-237E-DAC1-E770141E4D8B}"/>
                  </a:ext>
                </a:extLst>
              </p:cNvPr>
              <p:cNvCxnSpPr>
                <a:cxnSpLocks/>
              </p:cNvCxnSpPr>
              <p:nvPr/>
            </p:nvCxnSpPr>
            <p:spPr>
              <a:xfrm>
                <a:off x="1635960" y="2137257"/>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2" name="Straight Connector 2211">
                <a:extLst>
                  <a:ext uri="{FF2B5EF4-FFF2-40B4-BE49-F238E27FC236}">
                    <a16:creationId xmlns:a16="http://schemas.microsoft.com/office/drawing/2014/main" id="{695CC619-A3D3-4FDD-515C-4F52AD9CAE35}"/>
                  </a:ext>
                </a:extLst>
              </p:cNvPr>
              <p:cNvCxnSpPr>
                <a:cxnSpLocks/>
              </p:cNvCxnSpPr>
              <p:nvPr/>
            </p:nvCxnSpPr>
            <p:spPr>
              <a:xfrm>
                <a:off x="1635960" y="2248092"/>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3" name="Straight Connector 2212">
                <a:extLst>
                  <a:ext uri="{FF2B5EF4-FFF2-40B4-BE49-F238E27FC236}">
                    <a16:creationId xmlns:a16="http://schemas.microsoft.com/office/drawing/2014/main" id="{9C960028-122D-C5E7-2E5F-CFC16D8DDC63}"/>
                  </a:ext>
                </a:extLst>
              </p:cNvPr>
              <p:cNvCxnSpPr>
                <a:cxnSpLocks/>
              </p:cNvCxnSpPr>
              <p:nvPr/>
            </p:nvCxnSpPr>
            <p:spPr>
              <a:xfrm>
                <a:off x="1635960" y="2400492"/>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72C97B98-4870-FA57-54DD-196A47CADA17}"/>
                </a:ext>
              </a:extLst>
            </p:cNvPr>
            <p:cNvGrpSpPr/>
            <p:nvPr/>
          </p:nvGrpSpPr>
          <p:grpSpPr>
            <a:xfrm>
              <a:off x="1599771" y="2661768"/>
              <a:ext cx="95465" cy="612947"/>
              <a:chOff x="1591325" y="2659323"/>
              <a:chExt cx="95465" cy="612947"/>
            </a:xfrm>
          </p:grpSpPr>
          <p:cxnSp>
            <p:nvCxnSpPr>
              <p:cNvPr id="2196" name="Straight Connector 2195">
                <a:extLst>
                  <a:ext uri="{FF2B5EF4-FFF2-40B4-BE49-F238E27FC236}">
                    <a16:creationId xmlns:a16="http://schemas.microsoft.com/office/drawing/2014/main" id="{72BCDD6A-9DA9-F278-2DCD-2242E68E1625}"/>
                  </a:ext>
                </a:extLst>
              </p:cNvPr>
              <p:cNvCxnSpPr>
                <a:cxnSpLocks/>
              </p:cNvCxnSpPr>
              <p:nvPr/>
            </p:nvCxnSpPr>
            <p:spPr>
              <a:xfrm>
                <a:off x="1591325" y="2659323"/>
                <a:ext cx="954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7" name="Straight Connector 2196">
                <a:extLst>
                  <a:ext uri="{FF2B5EF4-FFF2-40B4-BE49-F238E27FC236}">
                    <a16:creationId xmlns:a16="http://schemas.microsoft.com/office/drawing/2014/main" id="{E7824F3B-6665-DB11-614B-9E6F919F7501}"/>
                  </a:ext>
                </a:extLst>
              </p:cNvPr>
              <p:cNvCxnSpPr>
                <a:cxnSpLocks/>
              </p:cNvCxnSpPr>
              <p:nvPr/>
            </p:nvCxnSpPr>
            <p:spPr>
              <a:xfrm>
                <a:off x="1627514" y="2701443"/>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8" name="Straight Connector 2197">
                <a:extLst>
                  <a:ext uri="{FF2B5EF4-FFF2-40B4-BE49-F238E27FC236}">
                    <a16:creationId xmlns:a16="http://schemas.microsoft.com/office/drawing/2014/main" id="{0F4CD6C8-4F94-FFF4-4789-B7A1E4D489FA}"/>
                  </a:ext>
                </a:extLst>
              </p:cNvPr>
              <p:cNvCxnSpPr>
                <a:cxnSpLocks/>
              </p:cNvCxnSpPr>
              <p:nvPr/>
            </p:nvCxnSpPr>
            <p:spPr>
              <a:xfrm>
                <a:off x="1627514" y="2747898"/>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9" name="Straight Connector 2198">
                <a:extLst>
                  <a:ext uri="{FF2B5EF4-FFF2-40B4-BE49-F238E27FC236}">
                    <a16:creationId xmlns:a16="http://schemas.microsoft.com/office/drawing/2014/main" id="{0BAF6F89-BDD0-E2A2-6EE9-BEA27C03460C}"/>
                  </a:ext>
                </a:extLst>
              </p:cNvPr>
              <p:cNvCxnSpPr>
                <a:cxnSpLocks/>
              </p:cNvCxnSpPr>
              <p:nvPr/>
            </p:nvCxnSpPr>
            <p:spPr>
              <a:xfrm>
                <a:off x="1627514" y="2795456"/>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0" name="Straight Connector 2199">
                <a:extLst>
                  <a:ext uri="{FF2B5EF4-FFF2-40B4-BE49-F238E27FC236}">
                    <a16:creationId xmlns:a16="http://schemas.microsoft.com/office/drawing/2014/main" id="{0349A65F-200D-FF87-4D92-58D39396A49E}"/>
                  </a:ext>
                </a:extLst>
              </p:cNvPr>
              <p:cNvCxnSpPr>
                <a:cxnSpLocks/>
              </p:cNvCxnSpPr>
              <p:nvPr/>
            </p:nvCxnSpPr>
            <p:spPr>
              <a:xfrm>
                <a:off x="1627514" y="2855239"/>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1" name="Straight Connector 2200">
                <a:extLst>
                  <a:ext uri="{FF2B5EF4-FFF2-40B4-BE49-F238E27FC236}">
                    <a16:creationId xmlns:a16="http://schemas.microsoft.com/office/drawing/2014/main" id="{4B63407F-6B7D-49CA-0BB3-E3B88806FF42}"/>
                  </a:ext>
                </a:extLst>
              </p:cNvPr>
              <p:cNvCxnSpPr>
                <a:cxnSpLocks/>
              </p:cNvCxnSpPr>
              <p:nvPr/>
            </p:nvCxnSpPr>
            <p:spPr>
              <a:xfrm>
                <a:off x="1627514" y="2922357"/>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2" name="Straight Connector 2201">
                <a:extLst>
                  <a:ext uri="{FF2B5EF4-FFF2-40B4-BE49-F238E27FC236}">
                    <a16:creationId xmlns:a16="http://schemas.microsoft.com/office/drawing/2014/main" id="{04DE5847-6B81-DA55-44C3-1E926DF46AE9}"/>
                  </a:ext>
                </a:extLst>
              </p:cNvPr>
              <p:cNvCxnSpPr>
                <a:cxnSpLocks/>
              </p:cNvCxnSpPr>
              <p:nvPr/>
            </p:nvCxnSpPr>
            <p:spPr>
              <a:xfrm>
                <a:off x="1627514" y="3009035"/>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3" name="Straight Connector 2202">
                <a:extLst>
                  <a:ext uri="{FF2B5EF4-FFF2-40B4-BE49-F238E27FC236}">
                    <a16:creationId xmlns:a16="http://schemas.microsoft.com/office/drawing/2014/main" id="{70A37A90-92DF-2E50-95EF-1F2629D2F377}"/>
                  </a:ext>
                </a:extLst>
              </p:cNvPr>
              <p:cNvCxnSpPr>
                <a:cxnSpLocks/>
              </p:cNvCxnSpPr>
              <p:nvPr/>
            </p:nvCxnSpPr>
            <p:spPr>
              <a:xfrm>
                <a:off x="1627514" y="3119870"/>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4" name="Straight Connector 2203">
                <a:extLst>
                  <a:ext uri="{FF2B5EF4-FFF2-40B4-BE49-F238E27FC236}">
                    <a16:creationId xmlns:a16="http://schemas.microsoft.com/office/drawing/2014/main" id="{A7D3D5A9-A5DD-6E91-48A5-8D04CD617105}"/>
                  </a:ext>
                </a:extLst>
              </p:cNvPr>
              <p:cNvCxnSpPr>
                <a:cxnSpLocks/>
              </p:cNvCxnSpPr>
              <p:nvPr/>
            </p:nvCxnSpPr>
            <p:spPr>
              <a:xfrm>
                <a:off x="1627514" y="3272270"/>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4" name="Straight Connector 43">
              <a:extLst>
                <a:ext uri="{FF2B5EF4-FFF2-40B4-BE49-F238E27FC236}">
                  <a16:creationId xmlns:a16="http://schemas.microsoft.com/office/drawing/2014/main" id="{C7F60131-8079-5301-509D-A0595A88BAB6}"/>
                </a:ext>
              </a:extLst>
            </p:cNvPr>
            <p:cNvCxnSpPr>
              <a:cxnSpLocks/>
            </p:cNvCxnSpPr>
            <p:nvPr/>
          </p:nvCxnSpPr>
          <p:spPr>
            <a:xfrm>
              <a:off x="1599771" y="3537194"/>
              <a:ext cx="954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8D8C692B-276D-79DF-B4A0-4A6A1122A30C}"/>
                </a:ext>
              </a:extLst>
            </p:cNvPr>
            <p:cNvSpPr txBox="1"/>
            <p:nvPr/>
          </p:nvSpPr>
          <p:spPr>
            <a:xfrm>
              <a:off x="1286878" y="3412880"/>
              <a:ext cx="400110"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0.1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2AFEFA83-8AF3-1A1D-BC1F-7DCA275DDF4A}"/>
                </a:ext>
              </a:extLst>
            </p:cNvPr>
            <p:cNvSpPr txBox="1"/>
            <p:nvPr/>
          </p:nvSpPr>
          <p:spPr>
            <a:xfrm>
              <a:off x="1367890" y="2539860"/>
              <a:ext cx="294312" cy="246221"/>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33BC7756-CC23-27DC-C92D-869ACBC9C211}"/>
                </a:ext>
              </a:extLst>
            </p:cNvPr>
            <p:cNvSpPr txBox="1"/>
            <p:nvPr/>
          </p:nvSpPr>
          <p:spPr>
            <a:xfrm>
              <a:off x="1304832" y="1666840"/>
              <a:ext cx="364843" cy="246221"/>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10</a:t>
              </a:r>
              <a:endParaRPr lang="en-IN" sz="1000" b="1" i="0" kern="1200" dirty="0">
                <a:solidFill>
                  <a:schemeClr val="tx1"/>
                </a:solidFill>
                <a:latin typeface="Arial" panose="020B0604020202020204" pitchFamily="34" charset="0"/>
                <a:cs typeface="Arial" panose="020B0604020202020204" pitchFamily="34" charset="0"/>
              </a:endParaRPr>
            </a:p>
          </p:txBody>
        </p:sp>
        <p:grpSp>
          <p:nvGrpSpPr>
            <p:cNvPr id="48" name="Group 47">
              <a:extLst>
                <a:ext uri="{FF2B5EF4-FFF2-40B4-BE49-F238E27FC236}">
                  <a16:creationId xmlns:a16="http://schemas.microsoft.com/office/drawing/2014/main" id="{205E36DF-F894-ED2A-D2BF-CD34483FDD57}"/>
                </a:ext>
              </a:extLst>
            </p:cNvPr>
            <p:cNvGrpSpPr/>
            <p:nvPr/>
          </p:nvGrpSpPr>
          <p:grpSpPr>
            <a:xfrm>
              <a:off x="5023932" y="2047031"/>
              <a:ext cx="144016" cy="137507"/>
              <a:chOff x="7596336" y="1923678"/>
              <a:chExt cx="144016" cy="324234"/>
            </a:xfrm>
          </p:grpSpPr>
          <p:cxnSp>
            <p:nvCxnSpPr>
              <p:cNvPr id="2194" name="Straight Connector 2193">
                <a:extLst>
                  <a:ext uri="{FF2B5EF4-FFF2-40B4-BE49-F238E27FC236}">
                    <a16:creationId xmlns:a16="http://schemas.microsoft.com/office/drawing/2014/main" id="{DD31C3F8-40FC-7A50-BBCB-F9F2F3BC0084}"/>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95" name="Straight Connector 2194">
                <a:extLst>
                  <a:ext uri="{FF2B5EF4-FFF2-40B4-BE49-F238E27FC236}">
                    <a16:creationId xmlns:a16="http://schemas.microsoft.com/office/drawing/2014/main" id="{35EC94B7-0799-9536-6DA0-BF54EEFFE346}"/>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49" name="Group 48">
              <a:extLst>
                <a:ext uri="{FF2B5EF4-FFF2-40B4-BE49-F238E27FC236}">
                  <a16:creationId xmlns:a16="http://schemas.microsoft.com/office/drawing/2014/main" id="{03C4D23E-71FF-6606-7806-77FDAC1CAEF9}"/>
                </a:ext>
              </a:extLst>
            </p:cNvPr>
            <p:cNvGrpSpPr/>
            <p:nvPr/>
          </p:nvGrpSpPr>
          <p:grpSpPr>
            <a:xfrm flipV="1">
              <a:off x="5021163" y="2231447"/>
              <a:ext cx="144016" cy="166384"/>
              <a:chOff x="7596336" y="1923678"/>
              <a:chExt cx="144016" cy="324234"/>
            </a:xfrm>
          </p:grpSpPr>
          <p:cxnSp>
            <p:nvCxnSpPr>
              <p:cNvPr id="2192" name="Straight Connector 2191">
                <a:extLst>
                  <a:ext uri="{FF2B5EF4-FFF2-40B4-BE49-F238E27FC236}">
                    <a16:creationId xmlns:a16="http://schemas.microsoft.com/office/drawing/2014/main" id="{FE960005-6C77-FB9B-3964-C634B85BD5CA}"/>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93" name="Straight Connector 2192">
                <a:extLst>
                  <a:ext uri="{FF2B5EF4-FFF2-40B4-BE49-F238E27FC236}">
                    <a16:creationId xmlns:a16="http://schemas.microsoft.com/office/drawing/2014/main" id="{AD550D65-D1F5-FE5C-265D-0B337BD59E67}"/>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B60F597F-9C89-2A40-4773-214B5CBA9DCE}"/>
                </a:ext>
              </a:extLst>
            </p:cNvPr>
            <p:cNvGrpSpPr/>
            <p:nvPr/>
          </p:nvGrpSpPr>
          <p:grpSpPr>
            <a:xfrm>
              <a:off x="1848379" y="1901981"/>
              <a:ext cx="4974672" cy="571214"/>
              <a:chOff x="1994382" y="4342570"/>
              <a:chExt cx="4974672" cy="571214"/>
            </a:xfrm>
          </p:grpSpPr>
          <p:grpSp>
            <p:nvGrpSpPr>
              <p:cNvPr id="2103" name="Group 2102">
                <a:extLst>
                  <a:ext uri="{FF2B5EF4-FFF2-40B4-BE49-F238E27FC236}">
                    <a16:creationId xmlns:a16="http://schemas.microsoft.com/office/drawing/2014/main" id="{74ECD56A-B2F4-1EAA-A109-0880FB25240A}"/>
                  </a:ext>
                </a:extLst>
              </p:cNvPr>
              <p:cNvGrpSpPr/>
              <p:nvPr/>
            </p:nvGrpSpPr>
            <p:grpSpPr>
              <a:xfrm>
                <a:off x="5960381" y="4342570"/>
                <a:ext cx="144016" cy="324234"/>
                <a:chOff x="7596336" y="1923678"/>
                <a:chExt cx="144016" cy="324234"/>
              </a:xfrm>
            </p:grpSpPr>
            <p:cxnSp>
              <p:nvCxnSpPr>
                <p:cNvPr id="2190" name="Straight Connector 2189">
                  <a:extLst>
                    <a:ext uri="{FF2B5EF4-FFF2-40B4-BE49-F238E27FC236}">
                      <a16:creationId xmlns:a16="http://schemas.microsoft.com/office/drawing/2014/main" id="{E05C0C1D-304E-68C8-8868-DC4D8FB8EB3E}"/>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91" name="Straight Connector 2190">
                  <a:extLst>
                    <a:ext uri="{FF2B5EF4-FFF2-40B4-BE49-F238E27FC236}">
                      <a16:creationId xmlns:a16="http://schemas.microsoft.com/office/drawing/2014/main" id="{9029239C-7CA3-A6C8-E3A8-6BE942811A2A}"/>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104" name="Group 2103">
                <a:extLst>
                  <a:ext uri="{FF2B5EF4-FFF2-40B4-BE49-F238E27FC236}">
                    <a16:creationId xmlns:a16="http://schemas.microsoft.com/office/drawing/2014/main" id="{C99F851C-86C0-F0E1-B82D-B1D98AC001C5}"/>
                  </a:ext>
                </a:extLst>
              </p:cNvPr>
              <p:cNvGrpSpPr/>
              <p:nvPr/>
            </p:nvGrpSpPr>
            <p:grpSpPr>
              <a:xfrm>
                <a:off x="5961961" y="4691396"/>
                <a:ext cx="144016" cy="167665"/>
                <a:chOff x="8326146" y="1539989"/>
                <a:chExt cx="144016" cy="167665"/>
              </a:xfrm>
            </p:grpSpPr>
            <p:cxnSp>
              <p:nvCxnSpPr>
                <p:cNvPr id="2188" name="Straight Connector 2187">
                  <a:extLst>
                    <a:ext uri="{FF2B5EF4-FFF2-40B4-BE49-F238E27FC236}">
                      <a16:creationId xmlns:a16="http://schemas.microsoft.com/office/drawing/2014/main" id="{9BD11D42-DED9-7151-798C-A803A843B6EB}"/>
                    </a:ext>
                  </a:extLst>
                </p:cNvPr>
                <p:cNvCxnSpPr>
                  <a:cxnSpLocks/>
                </p:cNvCxnSpPr>
                <p:nvPr/>
              </p:nvCxnSpPr>
              <p:spPr>
                <a:xfrm>
                  <a:off x="8398154" y="1539989"/>
                  <a:ext cx="0" cy="16011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89" name="Straight Connector 2188">
                  <a:extLst>
                    <a:ext uri="{FF2B5EF4-FFF2-40B4-BE49-F238E27FC236}">
                      <a16:creationId xmlns:a16="http://schemas.microsoft.com/office/drawing/2014/main" id="{67A77A6A-0133-8E2B-ACBA-C6F705502344}"/>
                    </a:ext>
                  </a:extLst>
                </p:cNvPr>
                <p:cNvCxnSpPr/>
                <p:nvPr/>
              </p:nvCxnSpPr>
              <p:spPr>
                <a:xfrm>
                  <a:off x="8326146" y="1707654"/>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105" name="Group 2104">
                <a:extLst>
                  <a:ext uri="{FF2B5EF4-FFF2-40B4-BE49-F238E27FC236}">
                    <a16:creationId xmlns:a16="http://schemas.microsoft.com/office/drawing/2014/main" id="{038DB355-EB59-DF38-8B7F-45DA431A6B5A}"/>
                  </a:ext>
                </a:extLst>
              </p:cNvPr>
              <p:cNvGrpSpPr/>
              <p:nvPr/>
            </p:nvGrpSpPr>
            <p:grpSpPr>
              <a:xfrm>
                <a:off x="2049032" y="4586089"/>
                <a:ext cx="4869248" cy="145901"/>
                <a:chOff x="2049032" y="4586089"/>
                <a:chExt cx="4869248" cy="145901"/>
              </a:xfrm>
            </p:grpSpPr>
            <p:grpSp>
              <p:nvGrpSpPr>
                <p:cNvPr id="2168" name="Group 2167">
                  <a:extLst>
                    <a:ext uri="{FF2B5EF4-FFF2-40B4-BE49-F238E27FC236}">
                      <a16:creationId xmlns:a16="http://schemas.microsoft.com/office/drawing/2014/main" id="{792A8FBA-6B3D-676C-E034-DDD60D704B11}"/>
                    </a:ext>
                  </a:extLst>
                </p:cNvPr>
                <p:cNvGrpSpPr/>
                <p:nvPr/>
              </p:nvGrpSpPr>
              <p:grpSpPr>
                <a:xfrm>
                  <a:off x="2049032" y="4586089"/>
                  <a:ext cx="4869248" cy="145901"/>
                  <a:chOff x="2049032" y="4586089"/>
                  <a:chExt cx="4869248" cy="145901"/>
                </a:xfrm>
              </p:grpSpPr>
              <p:sp>
                <p:nvSpPr>
                  <p:cNvPr id="2178" name="Oval 2177">
                    <a:extLst>
                      <a:ext uri="{FF2B5EF4-FFF2-40B4-BE49-F238E27FC236}">
                        <a16:creationId xmlns:a16="http://schemas.microsoft.com/office/drawing/2014/main" id="{F9B4279A-8B64-447C-950A-1CBC7CDE7017}"/>
                      </a:ext>
                    </a:extLst>
                  </p:cNvPr>
                  <p:cNvSpPr/>
                  <p:nvPr/>
                </p:nvSpPr>
                <p:spPr>
                  <a:xfrm>
                    <a:off x="2049032" y="4586089"/>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179" name="Oval 2178">
                    <a:extLst>
                      <a:ext uri="{FF2B5EF4-FFF2-40B4-BE49-F238E27FC236}">
                        <a16:creationId xmlns:a16="http://schemas.microsoft.com/office/drawing/2014/main" id="{BFB367AA-931A-5234-4ABD-C5F2CFBE5B7E}"/>
                      </a:ext>
                    </a:extLst>
                  </p:cNvPr>
                  <p:cNvSpPr/>
                  <p:nvPr/>
                </p:nvSpPr>
                <p:spPr>
                  <a:xfrm>
                    <a:off x="2449548" y="4682807"/>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180" name="Oval 2179">
                    <a:extLst>
                      <a:ext uri="{FF2B5EF4-FFF2-40B4-BE49-F238E27FC236}">
                        <a16:creationId xmlns:a16="http://schemas.microsoft.com/office/drawing/2014/main" id="{14192CB9-8ACE-6869-2163-17561884BAD6}"/>
                      </a:ext>
                    </a:extLst>
                  </p:cNvPr>
                  <p:cNvSpPr/>
                  <p:nvPr/>
                </p:nvSpPr>
                <p:spPr>
                  <a:xfrm>
                    <a:off x="2843261" y="4673863"/>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181" name="Oval 2180">
                    <a:extLst>
                      <a:ext uri="{FF2B5EF4-FFF2-40B4-BE49-F238E27FC236}">
                        <a16:creationId xmlns:a16="http://schemas.microsoft.com/office/drawing/2014/main" id="{1A4F1E03-4446-2C2F-8E42-F88F531E4CC9}"/>
                      </a:ext>
                    </a:extLst>
                  </p:cNvPr>
                  <p:cNvSpPr/>
                  <p:nvPr/>
                </p:nvSpPr>
                <p:spPr>
                  <a:xfrm>
                    <a:off x="3242716" y="4642331"/>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182" name="Oval 2181">
                    <a:extLst>
                      <a:ext uri="{FF2B5EF4-FFF2-40B4-BE49-F238E27FC236}">
                        <a16:creationId xmlns:a16="http://schemas.microsoft.com/office/drawing/2014/main" id="{A1CA29A6-2392-188E-DC08-62C4F9025533}"/>
                      </a:ext>
                    </a:extLst>
                  </p:cNvPr>
                  <p:cNvSpPr/>
                  <p:nvPr/>
                </p:nvSpPr>
                <p:spPr>
                  <a:xfrm>
                    <a:off x="3641091" y="4673863"/>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183" name="Oval 2182">
                    <a:extLst>
                      <a:ext uri="{FF2B5EF4-FFF2-40B4-BE49-F238E27FC236}">
                        <a16:creationId xmlns:a16="http://schemas.microsoft.com/office/drawing/2014/main" id="{D5A8C05B-1ED4-F027-7F94-CA654054FCC9}"/>
                      </a:ext>
                    </a:extLst>
                  </p:cNvPr>
                  <p:cNvSpPr/>
                  <p:nvPr/>
                </p:nvSpPr>
                <p:spPr>
                  <a:xfrm>
                    <a:off x="4026921" y="4634448"/>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184" name="Oval 2183">
                    <a:extLst>
                      <a:ext uri="{FF2B5EF4-FFF2-40B4-BE49-F238E27FC236}">
                        <a16:creationId xmlns:a16="http://schemas.microsoft.com/office/drawing/2014/main" id="{C129F7F9-20A2-DD2E-4F5E-CD655172B4BA}"/>
                      </a:ext>
                    </a:extLst>
                  </p:cNvPr>
                  <p:cNvSpPr/>
                  <p:nvPr/>
                </p:nvSpPr>
                <p:spPr>
                  <a:xfrm>
                    <a:off x="4427437" y="4668603"/>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185" name="Oval 2184">
                    <a:extLst>
                      <a:ext uri="{FF2B5EF4-FFF2-40B4-BE49-F238E27FC236}">
                        <a16:creationId xmlns:a16="http://schemas.microsoft.com/office/drawing/2014/main" id="{42A253B4-084A-49C8-5217-991A1A139C56}"/>
                      </a:ext>
                    </a:extLst>
                  </p:cNvPr>
                  <p:cNvSpPr/>
                  <p:nvPr/>
                </p:nvSpPr>
                <p:spPr>
                  <a:xfrm>
                    <a:off x="5225267" y="4617621"/>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186" name="Oval 2185">
                    <a:extLst>
                      <a:ext uri="{FF2B5EF4-FFF2-40B4-BE49-F238E27FC236}">
                        <a16:creationId xmlns:a16="http://schemas.microsoft.com/office/drawing/2014/main" id="{801D8C55-E583-ADCE-E5C1-1680B26C0D73}"/>
                      </a:ext>
                    </a:extLst>
                  </p:cNvPr>
                  <p:cNvSpPr/>
                  <p:nvPr/>
                </p:nvSpPr>
                <p:spPr>
                  <a:xfrm>
                    <a:off x="6011613" y="4659659"/>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187" name="Oval 2186">
                    <a:extLst>
                      <a:ext uri="{FF2B5EF4-FFF2-40B4-BE49-F238E27FC236}">
                        <a16:creationId xmlns:a16="http://schemas.microsoft.com/office/drawing/2014/main" id="{8FE307C3-F8F2-7979-204D-3A045BAE5F7E}"/>
                      </a:ext>
                    </a:extLst>
                  </p:cNvPr>
                  <p:cNvSpPr/>
                  <p:nvPr/>
                </p:nvSpPr>
                <p:spPr>
                  <a:xfrm>
                    <a:off x="6873568" y="4618682"/>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grpSp>
            <p:cxnSp>
              <p:nvCxnSpPr>
                <p:cNvPr id="2169" name="Straight Connector 2168">
                  <a:extLst>
                    <a:ext uri="{FF2B5EF4-FFF2-40B4-BE49-F238E27FC236}">
                      <a16:creationId xmlns:a16="http://schemas.microsoft.com/office/drawing/2014/main" id="{57E6E054-A5F5-A15B-22F8-6DAD9C066124}"/>
                    </a:ext>
                  </a:extLst>
                </p:cNvPr>
                <p:cNvCxnSpPr>
                  <a:cxnSpLocks/>
                </p:cNvCxnSpPr>
                <p:nvPr/>
              </p:nvCxnSpPr>
              <p:spPr>
                <a:xfrm>
                  <a:off x="2093744" y="4618564"/>
                  <a:ext cx="362352" cy="79329"/>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70" name="Straight Connector 2169">
                  <a:extLst>
                    <a:ext uri="{FF2B5EF4-FFF2-40B4-BE49-F238E27FC236}">
                      <a16:creationId xmlns:a16="http://schemas.microsoft.com/office/drawing/2014/main" id="{121E37C6-92E3-F34A-53E0-22A228EE0DA3}"/>
                    </a:ext>
                  </a:extLst>
                </p:cNvPr>
                <p:cNvCxnSpPr>
                  <a:cxnSpLocks/>
                  <a:stCxn id="2179" idx="6"/>
                  <a:endCxn id="2180" idx="6"/>
                </p:cNvCxnSpPr>
                <p:nvPr/>
              </p:nvCxnSpPr>
              <p:spPr>
                <a:xfrm flipV="1">
                  <a:off x="2494260" y="4698455"/>
                  <a:ext cx="393713" cy="8944"/>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71" name="Straight Connector 2170">
                  <a:extLst>
                    <a:ext uri="{FF2B5EF4-FFF2-40B4-BE49-F238E27FC236}">
                      <a16:creationId xmlns:a16="http://schemas.microsoft.com/office/drawing/2014/main" id="{5A1819A7-B9B1-C23F-7649-04C2C74AC127}"/>
                    </a:ext>
                  </a:extLst>
                </p:cNvPr>
                <p:cNvCxnSpPr>
                  <a:stCxn id="2180" idx="6"/>
                  <a:endCxn id="2181" idx="6"/>
                </p:cNvCxnSpPr>
                <p:nvPr/>
              </p:nvCxnSpPr>
              <p:spPr>
                <a:xfrm flipV="1">
                  <a:off x="2887973" y="4666923"/>
                  <a:ext cx="399455" cy="31532"/>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72" name="Straight Connector 2171">
                  <a:extLst>
                    <a:ext uri="{FF2B5EF4-FFF2-40B4-BE49-F238E27FC236}">
                      <a16:creationId xmlns:a16="http://schemas.microsoft.com/office/drawing/2014/main" id="{F47EA008-1933-5394-5DDE-62B8D095D02E}"/>
                    </a:ext>
                  </a:extLst>
                </p:cNvPr>
                <p:cNvCxnSpPr>
                  <a:stCxn id="2181" idx="6"/>
                  <a:endCxn id="2182" idx="6"/>
                </p:cNvCxnSpPr>
                <p:nvPr/>
              </p:nvCxnSpPr>
              <p:spPr>
                <a:xfrm>
                  <a:off x="3287428" y="4666923"/>
                  <a:ext cx="398375" cy="31532"/>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73" name="Straight Connector 2172">
                  <a:extLst>
                    <a:ext uri="{FF2B5EF4-FFF2-40B4-BE49-F238E27FC236}">
                      <a16:creationId xmlns:a16="http://schemas.microsoft.com/office/drawing/2014/main" id="{5233C6A0-46D6-2634-42EF-0870541F7D51}"/>
                    </a:ext>
                  </a:extLst>
                </p:cNvPr>
                <p:cNvCxnSpPr>
                  <a:stCxn id="2182" idx="6"/>
                  <a:endCxn id="2183" idx="6"/>
                </p:cNvCxnSpPr>
                <p:nvPr/>
              </p:nvCxnSpPr>
              <p:spPr>
                <a:xfrm flipV="1">
                  <a:off x="3685803" y="4659040"/>
                  <a:ext cx="341118" cy="39415"/>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74" name="Straight Connector 2173">
                  <a:extLst>
                    <a:ext uri="{FF2B5EF4-FFF2-40B4-BE49-F238E27FC236}">
                      <a16:creationId xmlns:a16="http://schemas.microsoft.com/office/drawing/2014/main" id="{C969816A-0CAB-938E-18F0-89960D4AE2FA}"/>
                    </a:ext>
                  </a:extLst>
                </p:cNvPr>
                <p:cNvCxnSpPr>
                  <a:cxnSpLocks/>
                  <a:stCxn id="2183" idx="6"/>
                  <a:endCxn id="2184" idx="6"/>
                </p:cNvCxnSpPr>
                <p:nvPr/>
              </p:nvCxnSpPr>
              <p:spPr>
                <a:xfrm>
                  <a:off x="4071633" y="4659040"/>
                  <a:ext cx="400516" cy="34155"/>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75" name="Straight Connector 2174">
                  <a:extLst>
                    <a:ext uri="{FF2B5EF4-FFF2-40B4-BE49-F238E27FC236}">
                      <a16:creationId xmlns:a16="http://schemas.microsoft.com/office/drawing/2014/main" id="{834A2E5E-4CA0-CA00-B741-444007DEE623}"/>
                    </a:ext>
                  </a:extLst>
                </p:cNvPr>
                <p:cNvCxnSpPr>
                  <a:stCxn id="2184" idx="6"/>
                  <a:endCxn id="2185" idx="6"/>
                </p:cNvCxnSpPr>
                <p:nvPr/>
              </p:nvCxnSpPr>
              <p:spPr>
                <a:xfrm flipV="1">
                  <a:off x="4472149" y="4642213"/>
                  <a:ext cx="797830" cy="50982"/>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76" name="Straight Connector 2175">
                  <a:extLst>
                    <a:ext uri="{FF2B5EF4-FFF2-40B4-BE49-F238E27FC236}">
                      <a16:creationId xmlns:a16="http://schemas.microsoft.com/office/drawing/2014/main" id="{A6C0C112-24B2-E80A-08CA-3C7678883BF6}"/>
                    </a:ext>
                  </a:extLst>
                </p:cNvPr>
                <p:cNvCxnSpPr>
                  <a:stCxn id="2185" idx="6"/>
                  <a:endCxn id="2186" idx="6"/>
                </p:cNvCxnSpPr>
                <p:nvPr/>
              </p:nvCxnSpPr>
              <p:spPr>
                <a:xfrm>
                  <a:off x="5269979" y="4642213"/>
                  <a:ext cx="786346" cy="42038"/>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77" name="Straight Connector 2176">
                  <a:extLst>
                    <a:ext uri="{FF2B5EF4-FFF2-40B4-BE49-F238E27FC236}">
                      <a16:creationId xmlns:a16="http://schemas.microsoft.com/office/drawing/2014/main" id="{9FCA3350-EE4B-08E4-0893-FD3EC1228C97}"/>
                    </a:ext>
                  </a:extLst>
                </p:cNvPr>
                <p:cNvCxnSpPr>
                  <a:stCxn id="2186" idx="6"/>
                  <a:endCxn id="2187" idx="6"/>
                </p:cNvCxnSpPr>
                <p:nvPr/>
              </p:nvCxnSpPr>
              <p:spPr>
                <a:xfrm flipV="1">
                  <a:off x="6056325" y="4643274"/>
                  <a:ext cx="861955" cy="40977"/>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2106" name="Group 2105">
                <a:extLst>
                  <a:ext uri="{FF2B5EF4-FFF2-40B4-BE49-F238E27FC236}">
                    <a16:creationId xmlns:a16="http://schemas.microsoft.com/office/drawing/2014/main" id="{260A4B0D-7CAA-0D59-F730-DF26D58BBE60}"/>
                  </a:ext>
                </a:extLst>
              </p:cNvPr>
              <p:cNvGrpSpPr/>
              <p:nvPr/>
            </p:nvGrpSpPr>
            <p:grpSpPr>
              <a:xfrm>
                <a:off x="6821075" y="4443958"/>
                <a:ext cx="144016" cy="183022"/>
                <a:chOff x="7596336" y="1923678"/>
                <a:chExt cx="144016" cy="324234"/>
              </a:xfrm>
            </p:grpSpPr>
            <p:cxnSp>
              <p:nvCxnSpPr>
                <p:cNvPr id="2166" name="Straight Connector 2165">
                  <a:extLst>
                    <a:ext uri="{FF2B5EF4-FFF2-40B4-BE49-F238E27FC236}">
                      <a16:creationId xmlns:a16="http://schemas.microsoft.com/office/drawing/2014/main" id="{2A1E697B-23A5-5E96-1D48-E393538752B2}"/>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67" name="Straight Connector 2166">
                  <a:extLst>
                    <a:ext uri="{FF2B5EF4-FFF2-40B4-BE49-F238E27FC236}">
                      <a16:creationId xmlns:a16="http://schemas.microsoft.com/office/drawing/2014/main" id="{B007B1FF-D4F1-1515-D79F-9A0B738919F6}"/>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107" name="Group 2106">
                <a:extLst>
                  <a:ext uri="{FF2B5EF4-FFF2-40B4-BE49-F238E27FC236}">
                    <a16:creationId xmlns:a16="http://schemas.microsoft.com/office/drawing/2014/main" id="{027D5224-6E29-3737-78F0-5D165A6B9DC8}"/>
                  </a:ext>
                </a:extLst>
              </p:cNvPr>
              <p:cNvGrpSpPr/>
              <p:nvPr/>
            </p:nvGrpSpPr>
            <p:grpSpPr>
              <a:xfrm>
                <a:off x="6825038" y="4645744"/>
                <a:ext cx="144016" cy="167665"/>
                <a:chOff x="8326146" y="1539989"/>
                <a:chExt cx="144016" cy="167665"/>
              </a:xfrm>
            </p:grpSpPr>
            <p:cxnSp>
              <p:nvCxnSpPr>
                <p:cNvPr id="2164" name="Straight Connector 2163">
                  <a:extLst>
                    <a:ext uri="{FF2B5EF4-FFF2-40B4-BE49-F238E27FC236}">
                      <a16:creationId xmlns:a16="http://schemas.microsoft.com/office/drawing/2014/main" id="{77DC67CA-34C5-3455-FB87-D4D9B358A99E}"/>
                    </a:ext>
                  </a:extLst>
                </p:cNvPr>
                <p:cNvCxnSpPr>
                  <a:cxnSpLocks/>
                </p:cNvCxnSpPr>
                <p:nvPr/>
              </p:nvCxnSpPr>
              <p:spPr>
                <a:xfrm>
                  <a:off x="8398154" y="1539989"/>
                  <a:ext cx="0" cy="16011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65" name="Straight Connector 2164">
                  <a:extLst>
                    <a:ext uri="{FF2B5EF4-FFF2-40B4-BE49-F238E27FC236}">
                      <a16:creationId xmlns:a16="http://schemas.microsoft.com/office/drawing/2014/main" id="{56F503FC-3097-04D7-EAC1-19BAE9B964D1}"/>
                    </a:ext>
                  </a:extLst>
                </p:cNvPr>
                <p:cNvCxnSpPr/>
                <p:nvPr/>
              </p:nvCxnSpPr>
              <p:spPr>
                <a:xfrm>
                  <a:off x="8326146" y="1707654"/>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108" name="Group 2107">
                <a:extLst>
                  <a:ext uri="{FF2B5EF4-FFF2-40B4-BE49-F238E27FC236}">
                    <a16:creationId xmlns:a16="http://schemas.microsoft.com/office/drawing/2014/main" id="{F7BDE699-A781-68CB-24E4-8E13A3D0C29D}"/>
                  </a:ext>
                </a:extLst>
              </p:cNvPr>
              <p:cNvGrpSpPr/>
              <p:nvPr/>
            </p:nvGrpSpPr>
            <p:grpSpPr>
              <a:xfrm>
                <a:off x="5171321" y="4483159"/>
                <a:ext cx="146785" cy="350800"/>
                <a:chOff x="5019425" y="2898739"/>
                <a:chExt cx="146785" cy="350800"/>
              </a:xfrm>
            </p:grpSpPr>
            <p:grpSp>
              <p:nvGrpSpPr>
                <p:cNvPr id="2158" name="Group 2157">
                  <a:extLst>
                    <a:ext uri="{FF2B5EF4-FFF2-40B4-BE49-F238E27FC236}">
                      <a16:creationId xmlns:a16="http://schemas.microsoft.com/office/drawing/2014/main" id="{022379E8-CD92-BD83-BAE0-146DD2AAEEB7}"/>
                    </a:ext>
                  </a:extLst>
                </p:cNvPr>
                <p:cNvGrpSpPr/>
                <p:nvPr/>
              </p:nvGrpSpPr>
              <p:grpSpPr>
                <a:xfrm>
                  <a:off x="5022194" y="2898739"/>
                  <a:ext cx="144016" cy="137507"/>
                  <a:chOff x="7596336" y="1923678"/>
                  <a:chExt cx="144016" cy="324234"/>
                </a:xfrm>
              </p:grpSpPr>
              <p:cxnSp>
                <p:nvCxnSpPr>
                  <p:cNvPr id="2162" name="Straight Connector 2161">
                    <a:extLst>
                      <a:ext uri="{FF2B5EF4-FFF2-40B4-BE49-F238E27FC236}">
                        <a16:creationId xmlns:a16="http://schemas.microsoft.com/office/drawing/2014/main" id="{AC02ED60-0F06-DF63-38E2-34880532A14E}"/>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63" name="Straight Connector 2162">
                    <a:extLst>
                      <a:ext uri="{FF2B5EF4-FFF2-40B4-BE49-F238E27FC236}">
                        <a16:creationId xmlns:a16="http://schemas.microsoft.com/office/drawing/2014/main" id="{8F80F6EE-E00C-E2C8-1CE3-02C1D00A4F25}"/>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159" name="Group 2158">
                  <a:extLst>
                    <a:ext uri="{FF2B5EF4-FFF2-40B4-BE49-F238E27FC236}">
                      <a16:creationId xmlns:a16="http://schemas.microsoft.com/office/drawing/2014/main" id="{B29DA32B-D1E7-AC6E-47F9-C29C0FB25413}"/>
                    </a:ext>
                  </a:extLst>
                </p:cNvPr>
                <p:cNvGrpSpPr/>
                <p:nvPr/>
              </p:nvGrpSpPr>
              <p:grpSpPr>
                <a:xfrm flipV="1">
                  <a:off x="5019425" y="3083155"/>
                  <a:ext cx="144016" cy="166384"/>
                  <a:chOff x="7596336" y="1923678"/>
                  <a:chExt cx="144016" cy="324234"/>
                </a:xfrm>
              </p:grpSpPr>
              <p:cxnSp>
                <p:nvCxnSpPr>
                  <p:cNvPr id="2160" name="Straight Connector 2159">
                    <a:extLst>
                      <a:ext uri="{FF2B5EF4-FFF2-40B4-BE49-F238E27FC236}">
                        <a16:creationId xmlns:a16="http://schemas.microsoft.com/office/drawing/2014/main" id="{0EFC6EC7-697A-64F3-6970-753B7D0CF90E}"/>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61" name="Straight Connector 2160">
                    <a:extLst>
                      <a:ext uri="{FF2B5EF4-FFF2-40B4-BE49-F238E27FC236}">
                        <a16:creationId xmlns:a16="http://schemas.microsoft.com/office/drawing/2014/main" id="{F6074D06-89D5-5741-88AC-2D882F7EE087}"/>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2109" name="Group 2108">
                <a:extLst>
                  <a:ext uri="{FF2B5EF4-FFF2-40B4-BE49-F238E27FC236}">
                    <a16:creationId xmlns:a16="http://schemas.microsoft.com/office/drawing/2014/main" id="{EFAAD79E-2D2E-DC8E-01BE-3E9368591EE5}"/>
                  </a:ext>
                </a:extLst>
              </p:cNvPr>
              <p:cNvGrpSpPr/>
              <p:nvPr/>
            </p:nvGrpSpPr>
            <p:grpSpPr>
              <a:xfrm>
                <a:off x="4376315" y="4396681"/>
                <a:ext cx="146785" cy="432529"/>
                <a:chOff x="4226939" y="1947441"/>
                <a:chExt cx="146785" cy="432529"/>
              </a:xfrm>
            </p:grpSpPr>
            <p:grpSp>
              <p:nvGrpSpPr>
                <p:cNvPr id="2152" name="Group 2151">
                  <a:extLst>
                    <a:ext uri="{FF2B5EF4-FFF2-40B4-BE49-F238E27FC236}">
                      <a16:creationId xmlns:a16="http://schemas.microsoft.com/office/drawing/2014/main" id="{683A20B3-3D11-B3DA-B008-2A2D69F554E2}"/>
                    </a:ext>
                  </a:extLst>
                </p:cNvPr>
                <p:cNvGrpSpPr/>
                <p:nvPr/>
              </p:nvGrpSpPr>
              <p:grpSpPr>
                <a:xfrm>
                  <a:off x="4229708" y="1947441"/>
                  <a:ext cx="144016" cy="267962"/>
                  <a:chOff x="7596336" y="1923678"/>
                  <a:chExt cx="144016" cy="324234"/>
                </a:xfrm>
              </p:grpSpPr>
              <p:cxnSp>
                <p:nvCxnSpPr>
                  <p:cNvPr id="2156" name="Straight Connector 2155">
                    <a:extLst>
                      <a:ext uri="{FF2B5EF4-FFF2-40B4-BE49-F238E27FC236}">
                        <a16:creationId xmlns:a16="http://schemas.microsoft.com/office/drawing/2014/main" id="{D58DDEC5-B48B-E698-1C15-3B3661B27C56}"/>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57" name="Straight Connector 2156">
                    <a:extLst>
                      <a:ext uri="{FF2B5EF4-FFF2-40B4-BE49-F238E27FC236}">
                        <a16:creationId xmlns:a16="http://schemas.microsoft.com/office/drawing/2014/main" id="{F7E4C0AD-FA6D-CE24-D707-DA8D20368F6F}"/>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153" name="Group 2152">
                  <a:extLst>
                    <a:ext uri="{FF2B5EF4-FFF2-40B4-BE49-F238E27FC236}">
                      <a16:creationId xmlns:a16="http://schemas.microsoft.com/office/drawing/2014/main" id="{24DEE1F4-76FB-C73B-54A0-B83385214713}"/>
                    </a:ext>
                  </a:extLst>
                </p:cNvPr>
                <p:cNvGrpSpPr/>
                <p:nvPr/>
              </p:nvGrpSpPr>
              <p:grpSpPr>
                <a:xfrm flipV="1">
                  <a:off x="4226939" y="2276659"/>
                  <a:ext cx="144016" cy="103311"/>
                  <a:chOff x="7596336" y="1923678"/>
                  <a:chExt cx="144016" cy="324234"/>
                </a:xfrm>
              </p:grpSpPr>
              <p:cxnSp>
                <p:nvCxnSpPr>
                  <p:cNvPr id="2154" name="Straight Connector 2153">
                    <a:extLst>
                      <a:ext uri="{FF2B5EF4-FFF2-40B4-BE49-F238E27FC236}">
                        <a16:creationId xmlns:a16="http://schemas.microsoft.com/office/drawing/2014/main" id="{F222C1B4-6A16-36A3-F855-7B61B7EDE4A0}"/>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55" name="Straight Connector 2154">
                    <a:extLst>
                      <a:ext uri="{FF2B5EF4-FFF2-40B4-BE49-F238E27FC236}">
                        <a16:creationId xmlns:a16="http://schemas.microsoft.com/office/drawing/2014/main" id="{8CF9AB9E-4234-3B36-A362-9855B3BBA698}"/>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2110" name="Group 2109">
                <a:extLst>
                  <a:ext uri="{FF2B5EF4-FFF2-40B4-BE49-F238E27FC236}">
                    <a16:creationId xmlns:a16="http://schemas.microsoft.com/office/drawing/2014/main" id="{CEEBC623-34CD-4F05-475F-ACC26B0EEE46}"/>
                  </a:ext>
                </a:extLst>
              </p:cNvPr>
              <p:cNvGrpSpPr/>
              <p:nvPr/>
            </p:nvGrpSpPr>
            <p:grpSpPr>
              <a:xfrm>
                <a:off x="3974810" y="4536018"/>
                <a:ext cx="146785" cy="315538"/>
                <a:chOff x="3836317" y="2081888"/>
                <a:chExt cx="146785" cy="315538"/>
              </a:xfrm>
            </p:grpSpPr>
            <p:grpSp>
              <p:nvGrpSpPr>
                <p:cNvPr id="2146" name="Group 2145">
                  <a:extLst>
                    <a:ext uri="{FF2B5EF4-FFF2-40B4-BE49-F238E27FC236}">
                      <a16:creationId xmlns:a16="http://schemas.microsoft.com/office/drawing/2014/main" id="{76669017-A1C0-DB85-911F-E207F68F7B50}"/>
                    </a:ext>
                  </a:extLst>
                </p:cNvPr>
                <p:cNvGrpSpPr/>
                <p:nvPr/>
              </p:nvGrpSpPr>
              <p:grpSpPr>
                <a:xfrm>
                  <a:off x="3839086" y="2081888"/>
                  <a:ext cx="144016" cy="103311"/>
                  <a:chOff x="7596336" y="1923678"/>
                  <a:chExt cx="144016" cy="324234"/>
                </a:xfrm>
              </p:grpSpPr>
              <p:cxnSp>
                <p:nvCxnSpPr>
                  <p:cNvPr id="2150" name="Straight Connector 2149">
                    <a:extLst>
                      <a:ext uri="{FF2B5EF4-FFF2-40B4-BE49-F238E27FC236}">
                        <a16:creationId xmlns:a16="http://schemas.microsoft.com/office/drawing/2014/main" id="{FBE70C6E-1E00-D847-D37C-9C1A699111AA}"/>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51" name="Straight Connector 2150">
                    <a:extLst>
                      <a:ext uri="{FF2B5EF4-FFF2-40B4-BE49-F238E27FC236}">
                        <a16:creationId xmlns:a16="http://schemas.microsoft.com/office/drawing/2014/main" id="{E39D9AF0-AC27-9C35-9510-195526E77A4B}"/>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147" name="Group 2146">
                  <a:extLst>
                    <a:ext uri="{FF2B5EF4-FFF2-40B4-BE49-F238E27FC236}">
                      <a16:creationId xmlns:a16="http://schemas.microsoft.com/office/drawing/2014/main" id="{E39AF701-71C8-7820-7101-E6E74AAD6570}"/>
                    </a:ext>
                  </a:extLst>
                </p:cNvPr>
                <p:cNvGrpSpPr/>
                <p:nvPr/>
              </p:nvGrpSpPr>
              <p:grpSpPr>
                <a:xfrm flipV="1">
                  <a:off x="3836317" y="2231042"/>
                  <a:ext cx="144016" cy="166384"/>
                  <a:chOff x="7596336" y="1923678"/>
                  <a:chExt cx="144016" cy="324234"/>
                </a:xfrm>
              </p:grpSpPr>
              <p:cxnSp>
                <p:nvCxnSpPr>
                  <p:cNvPr id="2148" name="Straight Connector 2147">
                    <a:extLst>
                      <a:ext uri="{FF2B5EF4-FFF2-40B4-BE49-F238E27FC236}">
                        <a16:creationId xmlns:a16="http://schemas.microsoft.com/office/drawing/2014/main" id="{F2EEDAC0-BC3E-6938-9655-0387A945CE18}"/>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49" name="Straight Connector 2148">
                    <a:extLst>
                      <a:ext uri="{FF2B5EF4-FFF2-40B4-BE49-F238E27FC236}">
                        <a16:creationId xmlns:a16="http://schemas.microsoft.com/office/drawing/2014/main" id="{AECCBE69-BB5E-7CF3-509A-229F65A631A3}"/>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2111" name="Group 2110">
                <a:extLst>
                  <a:ext uri="{FF2B5EF4-FFF2-40B4-BE49-F238E27FC236}">
                    <a16:creationId xmlns:a16="http://schemas.microsoft.com/office/drawing/2014/main" id="{310902DA-B322-A3B2-57C7-564A3C61C3B4}"/>
                  </a:ext>
                </a:extLst>
              </p:cNvPr>
              <p:cNvGrpSpPr/>
              <p:nvPr/>
            </p:nvGrpSpPr>
            <p:grpSpPr>
              <a:xfrm>
                <a:off x="3589117" y="4464104"/>
                <a:ext cx="146785" cy="405682"/>
                <a:chOff x="4226939" y="1947441"/>
                <a:chExt cx="146785" cy="405682"/>
              </a:xfrm>
            </p:grpSpPr>
            <p:grpSp>
              <p:nvGrpSpPr>
                <p:cNvPr id="2140" name="Group 2139">
                  <a:extLst>
                    <a:ext uri="{FF2B5EF4-FFF2-40B4-BE49-F238E27FC236}">
                      <a16:creationId xmlns:a16="http://schemas.microsoft.com/office/drawing/2014/main" id="{C1488B08-A068-B4CE-A4BA-1D35631588DA}"/>
                    </a:ext>
                  </a:extLst>
                </p:cNvPr>
                <p:cNvGrpSpPr/>
                <p:nvPr/>
              </p:nvGrpSpPr>
              <p:grpSpPr>
                <a:xfrm>
                  <a:off x="4229708" y="1947441"/>
                  <a:ext cx="144016" cy="267962"/>
                  <a:chOff x="7596336" y="1923678"/>
                  <a:chExt cx="144016" cy="324234"/>
                </a:xfrm>
              </p:grpSpPr>
              <p:cxnSp>
                <p:nvCxnSpPr>
                  <p:cNvPr id="2144" name="Straight Connector 2143">
                    <a:extLst>
                      <a:ext uri="{FF2B5EF4-FFF2-40B4-BE49-F238E27FC236}">
                        <a16:creationId xmlns:a16="http://schemas.microsoft.com/office/drawing/2014/main" id="{702EA71A-DDAE-CD18-C979-49E602D481B7}"/>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45" name="Straight Connector 2144">
                    <a:extLst>
                      <a:ext uri="{FF2B5EF4-FFF2-40B4-BE49-F238E27FC236}">
                        <a16:creationId xmlns:a16="http://schemas.microsoft.com/office/drawing/2014/main" id="{B631A7A4-3AC9-8594-8D9D-D39373AC1AB6}"/>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141" name="Group 2140">
                  <a:extLst>
                    <a:ext uri="{FF2B5EF4-FFF2-40B4-BE49-F238E27FC236}">
                      <a16:creationId xmlns:a16="http://schemas.microsoft.com/office/drawing/2014/main" id="{176D7AD3-42C9-0E5B-6603-CC59CDA06BCF}"/>
                    </a:ext>
                  </a:extLst>
                </p:cNvPr>
                <p:cNvGrpSpPr/>
                <p:nvPr/>
              </p:nvGrpSpPr>
              <p:grpSpPr>
                <a:xfrm flipV="1">
                  <a:off x="4226939" y="2203358"/>
                  <a:ext cx="144016" cy="149765"/>
                  <a:chOff x="7596336" y="2007918"/>
                  <a:chExt cx="144016" cy="470025"/>
                </a:xfrm>
              </p:grpSpPr>
              <p:cxnSp>
                <p:nvCxnSpPr>
                  <p:cNvPr id="2142" name="Straight Connector 2141">
                    <a:extLst>
                      <a:ext uri="{FF2B5EF4-FFF2-40B4-BE49-F238E27FC236}">
                        <a16:creationId xmlns:a16="http://schemas.microsoft.com/office/drawing/2014/main" id="{CE83E459-824D-110F-46E1-26AB138CFA1A}"/>
                      </a:ext>
                    </a:extLst>
                  </p:cNvPr>
                  <p:cNvCxnSpPr>
                    <a:cxnSpLocks/>
                  </p:cNvCxnSpPr>
                  <p:nvPr/>
                </p:nvCxnSpPr>
                <p:spPr>
                  <a:xfrm flipV="1">
                    <a:off x="7669375" y="2026011"/>
                    <a:ext cx="0" cy="451932"/>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43" name="Straight Connector 2142">
                    <a:extLst>
                      <a:ext uri="{FF2B5EF4-FFF2-40B4-BE49-F238E27FC236}">
                        <a16:creationId xmlns:a16="http://schemas.microsoft.com/office/drawing/2014/main" id="{9AAB8CA3-96FB-40B2-A05B-A357B18B8CC4}"/>
                      </a:ext>
                    </a:extLst>
                  </p:cNvPr>
                  <p:cNvCxnSpPr/>
                  <p:nvPr/>
                </p:nvCxnSpPr>
                <p:spPr>
                  <a:xfrm>
                    <a:off x="7596336" y="200791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2112" name="Group 2111">
                <a:extLst>
                  <a:ext uri="{FF2B5EF4-FFF2-40B4-BE49-F238E27FC236}">
                    <a16:creationId xmlns:a16="http://schemas.microsoft.com/office/drawing/2014/main" id="{990B4A83-D699-2649-08EE-DADF47726226}"/>
                  </a:ext>
                </a:extLst>
              </p:cNvPr>
              <p:cNvGrpSpPr/>
              <p:nvPr/>
            </p:nvGrpSpPr>
            <p:grpSpPr>
              <a:xfrm>
                <a:off x="3188023" y="4535547"/>
                <a:ext cx="144340" cy="274183"/>
                <a:chOff x="4229384" y="2078939"/>
                <a:chExt cx="144340" cy="274183"/>
              </a:xfrm>
            </p:grpSpPr>
            <p:grpSp>
              <p:nvGrpSpPr>
                <p:cNvPr id="2134" name="Group 2133">
                  <a:extLst>
                    <a:ext uri="{FF2B5EF4-FFF2-40B4-BE49-F238E27FC236}">
                      <a16:creationId xmlns:a16="http://schemas.microsoft.com/office/drawing/2014/main" id="{7B9BFD8E-6E0E-74CA-5FE6-88D4CD26BDF8}"/>
                    </a:ext>
                  </a:extLst>
                </p:cNvPr>
                <p:cNvGrpSpPr/>
                <p:nvPr/>
              </p:nvGrpSpPr>
              <p:grpSpPr>
                <a:xfrm>
                  <a:off x="4229708" y="2078939"/>
                  <a:ext cx="144016" cy="108000"/>
                  <a:chOff x="7596336" y="2082790"/>
                  <a:chExt cx="144016" cy="130680"/>
                </a:xfrm>
              </p:grpSpPr>
              <p:cxnSp>
                <p:nvCxnSpPr>
                  <p:cNvPr id="2138" name="Straight Connector 2137">
                    <a:extLst>
                      <a:ext uri="{FF2B5EF4-FFF2-40B4-BE49-F238E27FC236}">
                        <a16:creationId xmlns:a16="http://schemas.microsoft.com/office/drawing/2014/main" id="{6E248029-39EA-765F-35EF-4A4B70C9ACE3}"/>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39" name="Straight Connector 2138">
                    <a:extLst>
                      <a:ext uri="{FF2B5EF4-FFF2-40B4-BE49-F238E27FC236}">
                        <a16:creationId xmlns:a16="http://schemas.microsoft.com/office/drawing/2014/main" id="{643ADFE2-1BA4-0090-F4E8-3CA084EA6FDE}"/>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135" name="Group 2134">
                  <a:extLst>
                    <a:ext uri="{FF2B5EF4-FFF2-40B4-BE49-F238E27FC236}">
                      <a16:creationId xmlns:a16="http://schemas.microsoft.com/office/drawing/2014/main" id="{5F9E31D4-312D-A400-3632-190689C64784}"/>
                    </a:ext>
                  </a:extLst>
                </p:cNvPr>
                <p:cNvGrpSpPr/>
                <p:nvPr/>
              </p:nvGrpSpPr>
              <p:grpSpPr>
                <a:xfrm flipV="1">
                  <a:off x="4229384" y="2230252"/>
                  <a:ext cx="144016" cy="122870"/>
                  <a:chOff x="7598781" y="2007918"/>
                  <a:chExt cx="144016" cy="385616"/>
                </a:xfrm>
              </p:grpSpPr>
              <p:cxnSp>
                <p:nvCxnSpPr>
                  <p:cNvPr id="2136" name="Straight Connector 2135">
                    <a:extLst>
                      <a:ext uri="{FF2B5EF4-FFF2-40B4-BE49-F238E27FC236}">
                        <a16:creationId xmlns:a16="http://schemas.microsoft.com/office/drawing/2014/main" id="{881413C8-945A-CEEF-9852-E7AD06074541}"/>
                      </a:ext>
                    </a:extLst>
                  </p:cNvPr>
                  <p:cNvCxnSpPr>
                    <a:cxnSpLocks/>
                  </p:cNvCxnSpPr>
                  <p:nvPr/>
                </p:nvCxnSpPr>
                <p:spPr>
                  <a:xfrm flipV="1">
                    <a:off x="7671820" y="2009392"/>
                    <a:ext cx="0" cy="384142"/>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37" name="Straight Connector 2136">
                    <a:extLst>
                      <a:ext uri="{FF2B5EF4-FFF2-40B4-BE49-F238E27FC236}">
                        <a16:creationId xmlns:a16="http://schemas.microsoft.com/office/drawing/2014/main" id="{E5EB5968-CAE9-0A33-7D34-15AD663D3B1C}"/>
                      </a:ext>
                    </a:extLst>
                  </p:cNvPr>
                  <p:cNvCxnSpPr/>
                  <p:nvPr/>
                </p:nvCxnSpPr>
                <p:spPr>
                  <a:xfrm>
                    <a:off x="7598781" y="200791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2113" name="Group 2112">
                <a:extLst>
                  <a:ext uri="{FF2B5EF4-FFF2-40B4-BE49-F238E27FC236}">
                    <a16:creationId xmlns:a16="http://schemas.microsoft.com/office/drawing/2014/main" id="{5CEC3164-A960-A427-F0E4-62EEF9A55210}"/>
                  </a:ext>
                </a:extLst>
              </p:cNvPr>
              <p:cNvGrpSpPr/>
              <p:nvPr/>
            </p:nvGrpSpPr>
            <p:grpSpPr>
              <a:xfrm>
                <a:off x="2791381" y="4561360"/>
                <a:ext cx="144340" cy="352424"/>
                <a:chOff x="4229384" y="2078939"/>
                <a:chExt cx="144340" cy="352424"/>
              </a:xfrm>
            </p:grpSpPr>
            <p:grpSp>
              <p:nvGrpSpPr>
                <p:cNvPr id="2128" name="Group 2127">
                  <a:extLst>
                    <a:ext uri="{FF2B5EF4-FFF2-40B4-BE49-F238E27FC236}">
                      <a16:creationId xmlns:a16="http://schemas.microsoft.com/office/drawing/2014/main" id="{732EF353-892A-4453-B452-8FD0D611D401}"/>
                    </a:ext>
                  </a:extLst>
                </p:cNvPr>
                <p:cNvGrpSpPr/>
                <p:nvPr/>
              </p:nvGrpSpPr>
              <p:grpSpPr>
                <a:xfrm>
                  <a:off x="4229708" y="2078939"/>
                  <a:ext cx="144016" cy="108000"/>
                  <a:chOff x="7596336" y="2082790"/>
                  <a:chExt cx="144016" cy="130680"/>
                </a:xfrm>
              </p:grpSpPr>
              <p:cxnSp>
                <p:nvCxnSpPr>
                  <p:cNvPr id="2132" name="Straight Connector 2131">
                    <a:extLst>
                      <a:ext uri="{FF2B5EF4-FFF2-40B4-BE49-F238E27FC236}">
                        <a16:creationId xmlns:a16="http://schemas.microsoft.com/office/drawing/2014/main" id="{9F2420F1-5408-45B0-569D-763AF24DC6E8}"/>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33" name="Straight Connector 2132">
                    <a:extLst>
                      <a:ext uri="{FF2B5EF4-FFF2-40B4-BE49-F238E27FC236}">
                        <a16:creationId xmlns:a16="http://schemas.microsoft.com/office/drawing/2014/main" id="{03A6FC3B-4FAE-E296-A82A-1ADF1E0229D0}"/>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129" name="Group 2128">
                  <a:extLst>
                    <a:ext uri="{FF2B5EF4-FFF2-40B4-BE49-F238E27FC236}">
                      <a16:creationId xmlns:a16="http://schemas.microsoft.com/office/drawing/2014/main" id="{676AF021-9772-7F0C-399F-F57AFCD51946}"/>
                    </a:ext>
                  </a:extLst>
                </p:cNvPr>
                <p:cNvGrpSpPr/>
                <p:nvPr/>
              </p:nvGrpSpPr>
              <p:grpSpPr>
                <a:xfrm flipV="1">
                  <a:off x="4229384" y="2239586"/>
                  <a:ext cx="144016" cy="191777"/>
                  <a:chOff x="7598781" y="1762380"/>
                  <a:chExt cx="144016" cy="601876"/>
                </a:xfrm>
              </p:grpSpPr>
              <p:cxnSp>
                <p:nvCxnSpPr>
                  <p:cNvPr id="2130" name="Straight Connector 2129">
                    <a:extLst>
                      <a:ext uri="{FF2B5EF4-FFF2-40B4-BE49-F238E27FC236}">
                        <a16:creationId xmlns:a16="http://schemas.microsoft.com/office/drawing/2014/main" id="{4EDD8B5A-8564-7CD0-03A3-BA0DC269952D}"/>
                      </a:ext>
                    </a:extLst>
                  </p:cNvPr>
                  <p:cNvCxnSpPr>
                    <a:cxnSpLocks/>
                  </p:cNvCxnSpPr>
                  <p:nvPr/>
                </p:nvCxnSpPr>
                <p:spPr>
                  <a:xfrm flipV="1">
                    <a:off x="7671820" y="1776745"/>
                    <a:ext cx="0" cy="58751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31" name="Straight Connector 2130">
                    <a:extLst>
                      <a:ext uri="{FF2B5EF4-FFF2-40B4-BE49-F238E27FC236}">
                        <a16:creationId xmlns:a16="http://schemas.microsoft.com/office/drawing/2014/main" id="{3EE55917-C74B-D0E4-E2A8-D0281C1392E6}"/>
                      </a:ext>
                    </a:extLst>
                  </p:cNvPr>
                  <p:cNvCxnSpPr/>
                  <p:nvPr/>
                </p:nvCxnSpPr>
                <p:spPr>
                  <a:xfrm>
                    <a:off x="7598781" y="1762380"/>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2114" name="Group 2113">
                <a:extLst>
                  <a:ext uri="{FF2B5EF4-FFF2-40B4-BE49-F238E27FC236}">
                    <a16:creationId xmlns:a16="http://schemas.microsoft.com/office/drawing/2014/main" id="{13D5B01B-95CF-C8D9-276D-5CEB3491DE3B}"/>
                  </a:ext>
                </a:extLst>
              </p:cNvPr>
              <p:cNvGrpSpPr/>
              <p:nvPr/>
            </p:nvGrpSpPr>
            <p:grpSpPr>
              <a:xfrm>
                <a:off x="2397163" y="4505646"/>
                <a:ext cx="144340" cy="322802"/>
                <a:chOff x="2253147" y="2075029"/>
                <a:chExt cx="144340" cy="322802"/>
              </a:xfrm>
            </p:grpSpPr>
            <p:grpSp>
              <p:nvGrpSpPr>
                <p:cNvPr id="2122" name="Group 2121">
                  <a:extLst>
                    <a:ext uri="{FF2B5EF4-FFF2-40B4-BE49-F238E27FC236}">
                      <a16:creationId xmlns:a16="http://schemas.microsoft.com/office/drawing/2014/main" id="{E329E7F2-1C6D-E012-5424-CB07A009DC58}"/>
                    </a:ext>
                  </a:extLst>
                </p:cNvPr>
                <p:cNvGrpSpPr/>
                <p:nvPr/>
              </p:nvGrpSpPr>
              <p:grpSpPr>
                <a:xfrm>
                  <a:off x="2253471" y="2075029"/>
                  <a:ext cx="144016" cy="173935"/>
                  <a:chOff x="7596336" y="2082790"/>
                  <a:chExt cx="144016" cy="130680"/>
                </a:xfrm>
              </p:grpSpPr>
              <p:cxnSp>
                <p:nvCxnSpPr>
                  <p:cNvPr id="2126" name="Straight Connector 2125">
                    <a:extLst>
                      <a:ext uri="{FF2B5EF4-FFF2-40B4-BE49-F238E27FC236}">
                        <a16:creationId xmlns:a16="http://schemas.microsoft.com/office/drawing/2014/main" id="{801C850A-B251-B6C5-FBEA-9C81393373E9}"/>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27" name="Straight Connector 2126">
                    <a:extLst>
                      <a:ext uri="{FF2B5EF4-FFF2-40B4-BE49-F238E27FC236}">
                        <a16:creationId xmlns:a16="http://schemas.microsoft.com/office/drawing/2014/main" id="{ABF4FB6F-F8EE-66AE-C5F3-0AAA4862FEFF}"/>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123" name="Group 2122">
                  <a:extLst>
                    <a:ext uri="{FF2B5EF4-FFF2-40B4-BE49-F238E27FC236}">
                      <a16:creationId xmlns:a16="http://schemas.microsoft.com/office/drawing/2014/main" id="{9919D8A7-7BD7-A419-7B9B-072C4419A7D2}"/>
                    </a:ext>
                  </a:extLst>
                </p:cNvPr>
                <p:cNvGrpSpPr/>
                <p:nvPr/>
              </p:nvGrpSpPr>
              <p:grpSpPr>
                <a:xfrm flipV="1">
                  <a:off x="2253147" y="2274961"/>
                  <a:ext cx="144016" cy="122870"/>
                  <a:chOff x="7598781" y="2007918"/>
                  <a:chExt cx="144016" cy="385616"/>
                </a:xfrm>
              </p:grpSpPr>
              <p:cxnSp>
                <p:nvCxnSpPr>
                  <p:cNvPr id="2124" name="Straight Connector 2123">
                    <a:extLst>
                      <a:ext uri="{FF2B5EF4-FFF2-40B4-BE49-F238E27FC236}">
                        <a16:creationId xmlns:a16="http://schemas.microsoft.com/office/drawing/2014/main" id="{C77443B6-59E2-7C0D-8DAE-EB55C1C565CA}"/>
                      </a:ext>
                    </a:extLst>
                  </p:cNvPr>
                  <p:cNvCxnSpPr>
                    <a:cxnSpLocks/>
                  </p:cNvCxnSpPr>
                  <p:nvPr/>
                </p:nvCxnSpPr>
                <p:spPr>
                  <a:xfrm flipV="1">
                    <a:off x="7671820" y="2009392"/>
                    <a:ext cx="0" cy="384142"/>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25" name="Straight Connector 2124">
                    <a:extLst>
                      <a:ext uri="{FF2B5EF4-FFF2-40B4-BE49-F238E27FC236}">
                        <a16:creationId xmlns:a16="http://schemas.microsoft.com/office/drawing/2014/main" id="{43F1DE74-FC4E-8052-3E5D-5CF0F00F212E}"/>
                      </a:ext>
                    </a:extLst>
                  </p:cNvPr>
                  <p:cNvCxnSpPr/>
                  <p:nvPr/>
                </p:nvCxnSpPr>
                <p:spPr>
                  <a:xfrm>
                    <a:off x="7598781" y="200791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2115" name="Group 2114">
                <a:extLst>
                  <a:ext uri="{FF2B5EF4-FFF2-40B4-BE49-F238E27FC236}">
                    <a16:creationId xmlns:a16="http://schemas.microsoft.com/office/drawing/2014/main" id="{3C2AA12A-9A68-8C76-CA43-B2A89C5BFC0A}"/>
                  </a:ext>
                </a:extLst>
              </p:cNvPr>
              <p:cNvGrpSpPr/>
              <p:nvPr/>
            </p:nvGrpSpPr>
            <p:grpSpPr>
              <a:xfrm>
                <a:off x="1994382" y="4473556"/>
                <a:ext cx="144340" cy="243180"/>
                <a:chOff x="1850366" y="2042939"/>
                <a:chExt cx="144340" cy="243180"/>
              </a:xfrm>
            </p:grpSpPr>
            <p:grpSp>
              <p:nvGrpSpPr>
                <p:cNvPr id="2116" name="Group 2115">
                  <a:extLst>
                    <a:ext uri="{FF2B5EF4-FFF2-40B4-BE49-F238E27FC236}">
                      <a16:creationId xmlns:a16="http://schemas.microsoft.com/office/drawing/2014/main" id="{917AD623-83D9-A14C-658D-3497124ECC36}"/>
                    </a:ext>
                  </a:extLst>
                </p:cNvPr>
                <p:cNvGrpSpPr/>
                <p:nvPr/>
              </p:nvGrpSpPr>
              <p:grpSpPr>
                <a:xfrm>
                  <a:off x="1850690" y="2042939"/>
                  <a:ext cx="144016" cy="108000"/>
                  <a:chOff x="7596336" y="2082790"/>
                  <a:chExt cx="144016" cy="130680"/>
                </a:xfrm>
              </p:grpSpPr>
              <p:cxnSp>
                <p:nvCxnSpPr>
                  <p:cNvPr id="2120" name="Straight Connector 2119">
                    <a:extLst>
                      <a:ext uri="{FF2B5EF4-FFF2-40B4-BE49-F238E27FC236}">
                        <a16:creationId xmlns:a16="http://schemas.microsoft.com/office/drawing/2014/main" id="{C46F267B-5A26-D7C0-BB4C-8E6903B33816}"/>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21" name="Straight Connector 2120">
                    <a:extLst>
                      <a:ext uri="{FF2B5EF4-FFF2-40B4-BE49-F238E27FC236}">
                        <a16:creationId xmlns:a16="http://schemas.microsoft.com/office/drawing/2014/main" id="{C9B3D35B-F4C1-78F6-637C-7E7BC8A00573}"/>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117" name="Group 2116">
                  <a:extLst>
                    <a:ext uri="{FF2B5EF4-FFF2-40B4-BE49-F238E27FC236}">
                      <a16:creationId xmlns:a16="http://schemas.microsoft.com/office/drawing/2014/main" id="{36362A24-C4D0-1B26-E7AD-C46725140FB7}"/>
                    </a:ext>
                  </a:extLst>
                </p:cNvPr>
                <p:cNvGrpSpPr/>
                <p:nvPr/>
              </p:nvGrpSpPr>
              <p:grpSpPr>
                <a:xfrm flipV="1">
                  <a:off x="1850366" y="2196654"/>
                  <a:ext cx="144016" cy="89465"/>
                  <a:chOff x="7598781" y="1762380"/>
                  <a:chExt cx="144016" cy="601876"/>
                </a:xfrm>
              </p:grpSpPr>
              <p:cxnSp>
                <p:nvCxnSpPr>
                  <p:cNvPr id="2118" name="Straight Connector 2117">
                    <a:extLst>
                      <a:ext uri="{FF2B5EF4-FFF2-40B4-BE49-F238E27FC236}">
                        <a16:creationId xmlns:a16="http://schemas.microsoft.com/office/drawing/2014/main" id="{759B0C1E-7681-3182-B3B7-03B7790016D4}"/>
                      </a:ext>
                    </a:extLst>
                  </p:cNvPr>
                  <p:cNvCxnSpPr>
                    <a:cxnSpLocks/>
                  </p:cNvCxnSpPr>
                  <p:nvPr/>
                </p:nvCxnSpPr>
                <p:spPr>
                  <a:xfrm flipV="1">
                    <a:off x="7671820" y="1776745"/>
                    <a:ext cx="0" cy="58751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119" name="Straight Connector 2118">
                    <a:extLst>
                      <a:ext uri="{FF2B5EF4-FFF2-40B4-BE49-F238E27FC236}">
                        <a16:creationId xmlns:a16="http://schemas.microsoft.com/office/drawing/2014/main" id="{83DCAAF5-76C5-2B1A-A058-93F97F740B8C}"/>
                      </a:ext>
                    </a:extLst>
                  </p:cNvPr>
                  <p:cNvCxnSpPr/>
                  <p:nvPr/>
                </p:nvCxnSpPr>
                <p:spPr>
                  <a:xfrm>
                    <a:off x="7598781" y="1762380"/>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grpSp>
          <p:nvGrpSpPr>
            <p:cNvPr id="51" name="Group 50">
              <a:extLst>
                <a:ext uri="{FF2B5EF4-FFF2-40B4-BE49-F238E27FC236}">
                  <a16:creationId xmlns:a16="http://schemas.microsoft.com/office/drawing/2014/main" id="{F58A6E4E-CA86-DD7F-C2F3-FB72CD999650}"/>
                </a:ext>
              </a:extLst>
            </p:cNvPr>
            <p:cNvGrpSpPr/>
            <p:nvPr/>
          </p:nvGrpSpPr>
          <p:grpSpPr>
            <a:xfrm>
              <a:off x="1984602" y="3615195"/>
              <a:ext cx="4814756" cy="90000"/>
              <a:chOff x="1984602" y="3615195"/>
              <a:chExt cx="4814756" cy="90000"/>
            </a:xfrm>
          </p:grpSpPr>
          <p:cxnSp>
            <p:nvCxnSpPr>
              <p:cNvPr id="2093" name="Straight Connector 2092">
                <a:extLst>
                  <a:ext uri="{FF2B5EF4-FFF2-40B4-BE49-F238E27FC236}">
                    <a16:creationId xmlns:a16="http://schemas.microsoft.com/office/drawing/2014/main" id="{8ED4C7BB-598B-6C92-E517-2C9C11760A92}"/>
                  </a:ext>
                </a:extLst>
              </p:cNvPr>
              <p:cNvCxnSpPr>
                <a:cxnSpLocks/>
              </p:cNvCxnSpPr>
              <p:nvPr/>
            </p:nvCxnSpPr>
            <p:spPr>
              <a:xfrm>
                <a:off x="1984602"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4" name="Straight Connector 2093">
                <a:extLst>
                  <a:ext uri="{FF2B5EF4-FFF2-40B4-BE49-F238E27FC236}">
                    <a16:creationId xmlns:a16="http://schemas.microsoft.com/office/drawing/2014/main" id="{2B7AD6D6-C96F-83EF-034F-9B174E170FE9}"/>
                  </a:ext>
                </a:extLst>
              </p:cNvPr>
              <p:cNvCxnSpPr>
                <a:cxnSpLocks/>
              </p:cNvCxnSpPr>
              <p:nvPr/>
            </p:nvCxnSpPr>
            <p:spPr>
              <a:xfrm>
                <a:off x="2381317"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5" name="Straight Connector 2094">
                <a:extLst>
                  <a:ext uri="{FF2B5EF4-FFF2-40B4-BE49-F238E27FC236}">
                    <a16:creationId xmlns:a16="http://schemas.microsoft.com/office/drawing/2014/main" id="{9581AB2E-2E78-898D-FB17-945397D588F9}"/>
                  </a:ext>
                </a:extLst>
              </p:cNvPr>
              <p:cNvCxnSpPr>
                <a:cxnSpLocks/>
              </p:cNvCxnSpPr>
              <p:nvPr/>
            </p:nvCxnSpPr>
            <p:spPr>
              <a:xfrm>
                <a:off x="2776690"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6" name="Straight Connector 2095">
                <a:extLst>
                  <a:ext uri="{FF2B5EF4-FFF2-40B4-BE49-F238E27FC236}">
                    <a16:creationId xmlns:a16="http://schemas.microsoft.com/office/drawing/2014/main" id="{9FAE1345-D8F5-66F9-DB01-9236F074D84A}"/>
                  </a:ext>
                </a:extLst>
              </p:cNvPr>
              <p:cNvCxnSpPr>
                <a:cxnSpLocks/>
              </p:cNvCxnSpPr>
              <p:nvPr/>
            </p:nvCxnSpPr>
            <p:spPr>
              <a:xfrm>
                <a:off x="3174508"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7" name="Straight Connector 2096">
                <a:extLst>
                  <a:ext uri="{FF2B5EF4-FFF2-40B4-BE49-F238E27FC236}">
                    <a16:creationId xmlns:a16="http://schemas.microsoft.com/office/drawing/2014/main" id="{1F54BE4A-68BD-469F-1A12-2A293FEC59E5}"/>
                  </a:ext>
                </a:extLst>
              </p:cNvPr>
              <p:cNvCxnSpPr>
                <a:cxnSpLocks/>
              </p:cNvCxnSpPr>
              <p:nvPr/>
            </p:nvCxnSpPr>
            <p:spPr>
              <a:xfrm>
                <a:off x="3566333"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8" name="Straight Connector 2097">
                <a:extLst>
                  <a:ext uri="{FF2B5EF4-FFF2-40B4-BE49-F238E27FC236}">
                    <a16:creationId xmlns:a16="http://schemas.microsoft.com/office/drawing/2014/main" id="{78AEDBB7-551E-2A7E-D1B5-DA8BE4BF2A70}"/>
                  </a:ext>
                </a:extLst>
              </p:cNvPr>
              <p:cNvCxnSpPr>
                <a:cxnSpLocks/>
              </p:cNvCxnSpPr>
              <p:nvPr/>
            </p:nvCxnSpPr>
            <p:spPr>
              <a:xfrm>
                <a:off x="3964151"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9" name="Straight Connector 2098">
                <a:extLst>
                  <a:ext uri="{FF2B5EF4-FFF2-40B4-BE49-F238E27FC236}">
                    <a16:creationId xmlns:a16="http://schemas.microsoft.com/office/drawing/2014/main" id="{3912F9A9-D10C-14B3-C873-DE0BBB6F5050}"/>
                  </a:ext>
                </a:extLst>
              </p:cNvPr>
              <p:cNvCxnSpPr>
                <a:cxnSpLocks/>
              </p:cNvCxnSpPr>
              <p:nvPr/>
            </p:nvCxnSpPr>
            <p:spPr>
              <a:xfrm>
                <a:off x="4358421"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0" name="Straight Connector 2099">
                <a:extLst>
                  <a:ext uri="{FF2B5EF4-FFF2-40B4-BE49-F238E27FC236}">
                    <a16:creationId xmlns:a16="http://schemas.microsoft.com/office/drawing/2014/main" id="{D7AE5FE2-5B45-BB23-1A6D-7CCE1E318A37}"/>
                  </a:ext>
                </a:extLst>
              </p:cNvPr>
              <p:cNvCxnSpPr>
                <a:cxnSpLocks/>
              </p:cNvCxnSpPr>
              <p:nvPr/>
            </p:nvCxnSpPr>
            <p:spPr>
              <a:xfrm>
                <a:off x="5148064"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1" name="Straight Connector 2100">
                <a:extLst>
                  <a:ext uri="{FF2B5EF4-FFF2-40B4-BE49-F238E27FC236}">
                    <a16:creationId xmlns:a16="http://schemas.microsoft.com/office/drawing/2014/main" id="{96AD2020-5E68-A43B-9A9C-6F3CA48A5F49}"/>
                  </a:ext>
                </a:extLst>
              </p:cNvPr>
              <p:cNvCxnSpPr>
                <a:cxnSpLocks/>
              </p:cNvCxnSpPr>
              <p:nvPr/>
            </p:nvCxnSpPr>
            <p:spPr>
              <a:xfrm>
                <a:off x="5940152"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2" name="Straight Connector 2101">
                <a:extLst>
                  <a:ext uri="{FF2B5EF4-FFF2-40B4-BE49-F238E27FC236}">
                    <a16:creationId xmlns:a16="http://schemas.microsoft.com/office/drawing/2014/main" id="{4FF6BB0B-3A33-EF99-109A-7865C2A08ADD}"/>
                  </a:ext>
                </a:extLst>
              </p:cNvPr>
              <p:cNvCxnSpPr>
                <a:cxnSpLocks/>
              </p:cNvCxnSpPr>
              <p:nvPr/>
            </p:nvCxnSpPr>
            <p:spPr>
              <a:xfrm>
                <a:off x="6799358"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2" name="TextBox 51">
              <a:extLst>
                <a:ext uri="{FF2B5EF4-FFF2-40B4-BE49-F238E27FC236}">
                  <a16:creationId xmlns:a16="http://schemas.microsoft.com/office/drawing/2014/main" id="{8E5C02E7-F038-F440-F2E7-C29FF8FE4BF4}"/>
                </a:ext>
              </a:extLst>
            </p:cNvPr>
            <p:cNvSpPr txBox="1"/>
            <p:nvPr/>
          </p:nvSpPr>
          <p:spPr>
            <a:xfrm rot="2755459">
              <a:off x="1723773" y="3789741"/>
              <a:ext cx="698268"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Baseline</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53" name="TextBox 52">
              <a:extLst>
                <a:ext uri="{FF2B5EF4-FFF2-40B4-BE49-F238E27FC236}">
                  <a16:creationId xmlns:a16="http://schemas.microsoft.com/office/drawing/2014/main" id="{C9F3F357-6AC1-88BA-9666-473A79CC8C27}"/>
                </a:ext>
              </a:extLst>
            </p:cNvPr>
            <p:cNvSpPr txBox="1"/>
            <p:nvPr/>
          </p:nvSpPr>
          <p:spPr>
            <a:xfrm rot="2755459">
              <a:off x="2139174" y="3759996"/>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30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AC65A947-A4F8-E80D-5BC6-116C263598BB}"/>
                </a:ext>
              </a:extLst>
            </p:cNvPr>
            <p:cNvSpPr txBox="1"/>
            <p:nvPr/>
          </p:nvSpPr>
          <p:spPr>
            <a:xfrm rot="2755459">
              <a:off x="2530999" y="3759997"/>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60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7EBC7CB7-4B75-9913-9A2D-BDE795B5AE9D}"/>
                </a:ext>
              </a:extLst>
            </p:cNvPr>
            <p:cNvSpPr txBox="1"/>
            <p:nvPr/>
          </p:nvSpPr>
          <p:spPr>
            <a:xfrm rot="2755459">
              <a:off x="2932681" y="3758320"/>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90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56" name="TextBox 55">
              <a:extLst>
                <a:ext uri="{FF2B5EF4-FFF2-40B4-BE49-F238E27FC236}">
                  <a16:creationId xmlns:a16="http://schemas.microsoft.com/office/drawing/2014/main" id="{9D9E4B68-7AB5-A4F9-103E-30478BB167C5}"/>
                </a:ext>
              </a:extLst>
            </p:cNvPr>
            <p:cNvSpPr txBox="1"/>
            <p:nvPr/>
          </p:nvSpPr>
          <p:spPr>
            <a:xfrm rot="2755459">
              <a:off x="3292446" y="3768048"/>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120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57" name="TextBox 56">
              <a:extLst>
                <a:ext uri="{FF2B5EF4-FFF2-40B4-BE49-F238E27FC236}">
                  <a16:creationId xmlns:a16="http://schemas.microsoft.com/office/drawing/2014/main" id="{C63722FC-160F-CC6F-0620-8E43E5B5BC53}"/>
                </a:ext>
              </a:extLst>
            </p:cNvPr>
            <p:cNvSpPr txBox="1"/>
            <p:nvPr/>
          </p:nvSpPr>
          <p:spPr>
            <a:xfrm rot="2755459">
              <a:off x="3716987" y="3796971"/>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150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58" name="TextBox 57">
              <a:extLst>
                <a:ext uri="{FF2B5EF4-FFF2-40B4-BE49-F238E27FC236}">
                  <a16:creationId xmlns:a16="http://schemas.microsoft.com/office/drawing/2014/main" id="{C30E228B-F463-6F81-914E-C71197D2FBCD}"/>
                </a:ext>
              </a:extLst>
            </p:cNvPr>
            <p:cNvSpPr txBox="1"/>
            <p:nvPr/>
          </p:nvSpPr>
          <p:spPr>
            <a:xfrm rot="2755459">
              <a:off x="4110646" y="3789740"/>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180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4345C71E-3628-EC23-EAB8-58F8D36D1EB4}"/>
                </a:ext>
              </a:extLst>
            </p:cNvPr>
            <p:cNvSpPr txBox="1"/>
            <p:nvPr/>
          </p:nvSpPr>
          <p:spPr>
            <a:xfrm rot="2755459">
              <a:off x="4899532" y="3789739"/>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240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60" name="TextBox 59">
              <a:extLst>
                <a:ext uri="{FF2B5EF4-FFF2-40B4-BE49-F238E27FC236}">
                  <a16:creationId xmlns:a16="http://schemas.microsoft.com/office/drawing/2014/main" id="{AAFA3BD6-28A9-27AB-DCE2-FA1238444B11}"/>
                </a:ext>
              </a:extLst>
            </p:cNvPr>
            <p:cNvSpPr txBox="1"/>
            <p:nvPr/>
          </p:nvSpPr>
          <p:spPr>
            <a:xfrm rot="2755459">
              <a:off x="5684833" y="3796971"/>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300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61" name="TextBox 60">
              <a:extLst>
                <a:ext uri="{FF2B5EF4-FFF2-40B4-BE49-F238E27FC236}">
                  <a16:creationId xmlns:a16="http://schemas.microsoft.com/office/drawing/2014/main" id="{E760B326-2325-8222-030B-8C054A1E9A96}"/>
                </a:ext>
              </a:extLst>
            </p:cNvPr>
            <p:cNvSpPr txBox="1"/>
            <p:nvPr/>
          </p:nvSpPr>
          <p:spPr>
            <a:xfrm rot="2755459">
              <a:off x="6557339" y="3796972"/>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365</a:t>
              </a:r>
              <a:endParaRPr lang="en-IN" sz="900" b="1" i="0" kern="1200" dirty="0">
                <a:solidFill>
                  <a:schemeClr val="tx1"/>
                </a:solidFill>
                <a:latin typeface="Arial" panose="020B0604020202020204" pitchFamily="34" charset="0"/>
                <a:cs typeface="Arial" panose="020B0604020202020204" pitchFamily="34" charset="0"/>
              </a:endParaRPr>
            </a:p>
          </p:txBody>
        </p:sp>
        <p:grpSp>
          <p:nvGrpSpPr>
            <p:cNvPr id="62" name="Group 61">
              <a:extLst>
                <a:ext uri="{FF2B5EF4-FFF2-40B4-BE49-F238E27FC236}">
                  <a16:creationId xmlns:a16="http://schemas.microsoft.com/office/drawing/2014/main" id="{980911EB-23D6-9DF9-55B2-D09ED925C03C}"/>
                </a:ext>
              </a:extLst>
            </p:cNvPr>
            <p:cNvGrpSpPr/>
            <p:nvPr/>
          </p:nvGrpSpPr>
          <p:grpSpPr>
            <a:xfrm>
              <a:off x="1898180" y="2016531"/>
              <a:ext cx="4957302" cy="1106217"/>
              <a:chOff x="1898180" y="2016531"/>
              <a:chExt cx="4957302" cy="1106217"/>
            </a:xfrm>
          </p:grpSpPr>
          <p:grpSp>
            <p:nvGrpSpPr>
              <p:cNvPr id="2014" name="Group 2013">
                <a:extLst>
                  <a:ext uri="{FF2B5EF4-FFF2-40B4-BE49-F238E27FC236}">
                    <a16:creationId xmlns:a16="http://schemas.microsoft.com/office/drawing/2014/main" id="{4BE90A8D-7DED-87DA-E7BC-1AE0F8C43065}"/>
                  </a:ext>
                </a:extLst>
              </p:cNvPr>
              <p:cNvGrpSpPr/>
              <p:nvPr/>
            </p:nvGrpSpPr>
            <p:grpSpPr>
              <a:xfrm>
                <a:off x="5857818" y="2488182"/>
                <a:ext cx="144016" cy="138566"/>
                <a:chOff x="8326146" y="1539989"/>
                <a:chExt cx="144016" cy="167665"/>
              </a:xfrm>
              <a:solidFill>
                <a:srgbClr val="0CA8AC"/>
              </a:solidFill>
            </p:grpSpPr>
            <p:cxnSp>
              <p:nvCxnSpPr>
                <p:cNvPr id="2091" name="Straight Connector 2090">
                  <a:extLst>
                    <a:ext uri="{FF2B5EF4-FFF2-40B4-BE49-F238E27FC236}">
                      <a16:creationId xmlns:a16="http://schemas.microsoft.com/office/drawing/2014/main" id="{2F80A45F-0DF0-316E-4DAE-7123B5285C72}"/>
                    </a:ext>
                  </a:extLst>
                </p:cNvPr>
                <p:cNvCxnSpPr>
                  <a:cxnSpLocks/>
                </p:cNvCxnSpPr>
                <p:nvPr/>
              </p:nvCxnSpPr>
              <p:spPr>
                <a:xfrm>
                  <a:off x="8398154" y="1539989"/>
                  <a:ext cx="0" cy="160115"/>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92" name="Straight Connector 2091">
                  <a:extLst>
                    <a:ext uri="{FF2B5EF4-FFF2-40B4-BE49-F238E27FC236}">
                      <a16:creationId xmlns:a16="http://schemas.microsoft.com/office/drawing/2014/main" id="{59B9E291-7CAA-8426-F6F6-D08C3267C3F1}"/>
                    </a:ext>
                  </a:extLst>
                </p:cNvPr>
                <p:cNvCxnSpPr/>
                <p:nvPr/>
              </p:nvCxnSpPr>
              <p:spPr>
                <a:xfrm>
                  <a:off x="8326146" y="1707654"/>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sp>
            <p:nvSpPr>
              <p:cNvPr id="2015" name="Oval 2014">
                <a:extLst>
                  <a:ext uri="{FF2B5EF4-FFF2-40B4-BE49-F238E27FC236}">
                    <a16:creationId xmlns:a16="http://schemas.microsoft.com/office/drawing/2014/main" id="{9135B3A1-7053-FF8A-70F6-25AB2FCB1B1D}"/>
                  </a:ext>
                </a:extLst>
              </p:cNvPr>
              <p:cNvSpPr/>
              <p:nvPr/>
            </p:nvSpPr>
            <p:spPr>
              <a:xfrm>
                <a:off x="1945807" y="2122655"/>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016" name="Oval 2015">
                <a:extLst>
                  <a:ext uri="{FF2B5EF4-FFF2-40B4-BE49-F238E27FC236}">
                    <a16:creationId xmlns:a16="http://schemas.microsoft.com/office/drawing/2014/main" id="{49CEC9ED-9C2E-38D2-0757-AB3E5BB2EA28}"/>
                  </a:ext>
                </a:extLst>
              </p:cNvPr>
              <p:cNvSpPr/>
              <p:nvPr/>
            </p:nvSpPr>
            <p:spPr>
              <a:xfrm>
                <a:off x="2341860" y="2902642"/>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017" name="Oval 2016">
                <a:extLst>
                  <a:ext uri="{FF2B5EF4-FFF2-40B4-BE49-F238E27FC236}">
                    <a16:creationId xmlns:a16="http://schemas.microsoft.com/office/drawing/2014/main" id="{47680139-061A-0843-957A-2A7EBB060F0D}"/>
                  </a:ext>
                </a:extLst>
              </p:cNvPr>
              <p:cNvSpPr/>
              <p:nvPr/>
            </p:nvSpPr>
            <p:spPr>
              <a:xfrm>
                <a:off x="2737904" y="2684253"/>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018" name="Oval 2017">
                <a:extLst>
                  <a:ext uri="{FF2B5EF4-FFF2-40B4-BE49-F238E27FC236}">
                    <a16:creationId xmlns:a16="http://schemas.microsoft.com/office/drawing/2014/main" id="{066D2501-BF3E-93E8-A423-89A9998EF014}"/>
                  </a:ext>
                </a:extLst>
              </p:cNvPr>
              <p:cNvSpPr/>
              <p:nvPr/>
            </p:nvSpPr>
            <p:spPr>
              <a:xfrm>
                <a:off x="3129524" y="2639861"/>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019" name="Oval 2018">
                <a:extLst>
                  <a:ext uri="{FF2B5EF4-FFF2-40B4-BE49-F238E27FC236}">
                    <a16:creationId xmlns:a16="http://schemas.microsoft.com/office/drawing/2014/main" id="{3B2378C5-9726-7D22-1710-13DBE9E0932F}"/>
                  </a:ext>
                </a:extLst>
              </p:cNvPr>
              <p:cNvSpPr/>
              <p:nvPr/>
            </p:nvSpPr>
            <p:spPr>
              <a:xfrm>
                <a:off x="3531360" y="2902641"/>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020" name="Oval 2019">
                <a:extLst>
                  <a:ext uri="{FF2B5EF4-FFF2-40B4-BE49-F238E27FC236}">
                    <a16:creationId xmlns:a16="http://schemas.microsoft.com/office/drawing/2014/main" id="{77CFD150-4DF2-05B0-B20F-8C90C3B3B215}"/>
                  </a:ext>
                </a:extLst>
              </p:cNvPr>
              <p:cNvSpPr/>
              <p:nvPr/>
            </p:nvSpPr>
            <p:spPr>
              <a:xfrm>
                <a:off x="3918976" y="2868486"/>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021" name="Oval 2020">
                <a:extLst>
                  <a:ext uri="{FF2B5EF4-FFF2-40B4-BE49-F238E27FC236}">
                    <a16:creationId xmlns:a16="http://schemas.microsoft.com/office/drawing/2014/main" id="{ACCAD1F4-E445-6B7D-F414-9F1C37214391}"/>
                  </a:ext>
                </a:extLst>
              </p:cNvPr>
              <p:cNvSpPr/>
              <p:nvPr/>
            </p:nvSpPr>
            <p:spPr>
              <a:xfrm>
                <a:off x="4317368" y="2643114"/>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022" name="Oval 2021">
                <a:extLst>
                  <a:ext uri="{FF2B5EF4-FFF2-40B4-BE49-F238E27FC236}">
                    <a16:creationId xmlns:a16="http://schemas.microsoft.com/office/drawing/2014/main" id="{6C712207-2520-27B9-FBDF-03EA83663D33}"/>
                  </a:ext>
                </a:extLst>
              </p:cNvPr>
              <p:cNvSpPr/>
              <p:nvPr/>
            </p:nvSpPr>
            <p:spPr>
              <a:xfrm>
                <a:off x="5110756" y="2566685"/>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023" name="Oval 2022">
                <a:extLst>
                  <a:ext uri="{FF2B5EF4-FFF2-40B4-BE49-F238E27FC236}">
                    <a16:creationId xmlns:a16="http://schemas.microsoft.com/office/drawing/2014/main" id="{83A20098-7FFF-817C-EF03-B67CEC61E74A}"/>
                  </a:ext>
                </a:extLst>
              </p:cNvPr>
              <p:cNvSpPr/>
              <p:nvPr/>
            </p:nvSpPr>
            <p:spPr>
              <a:xfrm>
                <a:off x="5907470" y="2446345"/>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024" name="Oval 2023">
                <a:extLst>
                  <a:ext uri="{FF2B5EF4-FFF2-40B4-BE49-F238E27FC236}">
                    <a16:creationId xmlns:a16="http://schemas.microsoft.com/office/drawing/2014/main" id="{87E542FD-B030-3E53-9A7D-EA27A10577EB}"/>
                  </a:ext>
                </a:extLst>
              </p:cNvPr>
              <p:cNvSpPr/>
              <p:nvPr/>
            </p:nvSpPr>
            <p:spPr>
              <a:xfrm>
                <a:off x="6761118" y="2328753"/>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cxnSp>
            <p:nvCxnSpPr>
              <p:cNvPr id="2025" name="Straight Connector 2024">
                <a:extLst>
                  <a:ext uri="{FF2B5EF4-FFF2-40B4-BE49-F238E27FC236}">
                    <a16:creationId xmlns:a16="http://schemas.microsoft.com/office/drawing/2014/main" id="{7DF2C79F-B0A7-B2CC-147E-A5217D4AEFD0}"/>
                  </a:ext>
                </a:extLst>
              </p:cNvPr>
              <p:cNvCxnSpPr>
                <a:cxnSpLocks/>
                <a:stCxn id="2015" idx="5"/>
              </p:cNvCxnSpPr>
              <p:nvPr/>
            </p:nvCxnSpPr>
            <p:spPr>
              <a:xfrm>
                <a:off x="1983971" y="2164635"/>
                <a:ext cx="366852" cy="738007"/>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26" name="Straight Connector 2025">
                <a:extLst>
                  <a:ext uri="{FF2B5EF4-FFF2-40B4-BE49-F238E27FC236}">
                    <a16:creationId xmlns:a16="http://schemas.microsoft.com/office/drawing/2014/main" id="{2A3FDE36-AFC3-A9CD-98D4-72FAC6E948FA}"/>
                  </a:ext>
                </a:extLst>
              </p:cNvPr>
              <p:cNvCxnSpPr>
                <a:cxnSpLocks/>
                <a:stCxn id="2016" idx="6"/>
              </p:cNvCxnSpPr>
              <p:nvPr/>
            </p:nvCxnSpPr>
            <p:spPr>
              <a:xfrm flipV="1">
                <a:off x="2386572" y="2715766"/>
                <a:ext cx="355804" cy="211468"/>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27" name="Straight Connector 2026">
                <a:extLst>
                  <a:ext uri="{FF2B5EF4-FFF2-40B4-BE49-F238E27FC236}">
                    <a16:creationId xmlns:a16="http://schemas.microsoft.com/office/drawing/2014/main" id="{8681EC1F-1AF1-0AED-7952-1546DD11F1CD}"/>
                  </a:ext>
                </a:extLst>
              </p:cNvPr>
              <p:cNvCxnSpPr>
                <a:cxnSpLocks/>
              </p:cNvCxnSpPr>
              <p:nvPr/>
            </p:nvCxnSpPr>
            <p:spPr>
              <a:xfrm flipV="1">
                <a:off x="2782616" y="2670169"/>
                <a:ext cx="351332" cy="31533"/>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28" name="Straight Connector 2027">
                <a:extLst>
                  <a:ext uri="{FF2B5EF4-FFF2-40B4-BE49-F238E27FC236}">
                    <a16:creationId xmlns:a16="http://schemas.microsoft.com/office/drawing/2014/main" id="{48C97419-7425-7E18-B673-4CFFD23DED12}"/>
                  </a:ext>
                </a:extLst>
              </p:cNvPr>
              <p:cNvCxnSpPr>
                <a:cxnSpLocks/>
                <a:stCxn id="2018" idx="6"/>
              </p:cNvCxnSpPr>
              <p:nvPr/>
            </p:nvCxnSpPr>
            <p:spPr>
              <a:xfrm>
                <a:off x="3174236" y="2664453"/>
                <a:ext cx="359167" cy="246221"/>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29" name="Straight Connector 2028">
                <a:extLst>
                  <a:ext uri="{FF2B5EF4-FFF2-40B4-BE49-F238E27FC236}">
                    <a16:creationId xmlns:a16="http://schemas.microsoft.com/office/drawing/2014/main" id="{FCE2F86C-47E9-DEE4-8CF1-9BD0D78F14BD}"/>
                  </a:ext>
                </a:extLst>
              </p:cNvPr>
              <p:cNvCxnSpPr>
                <a:cxnSpLocks/>
                <a:stCxn id="2019" idx="6"/>
              </p:cNvCxnSpPr>
              <p:nvPr/>
            </p:nvCxnSpPr>
            <p:spPr>
              <a:xfrm flipV="1">
                <a:off x="3576072" y="2893077"/>
                <a:ext cx="357124" cy="34156"/>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30" name="Straight Connector 2029">
                <a:extLst>
                  <a:ext uri="{FF2B5EF4-FFF2-40B4-BE49-F238E27FC236}">
                    <a16:creationId xmlns:a16="http://schemas.microsoft.com/office/drawing/2014/main" id="{34ED1234-38E3-0E39-3BE7-B1499D873A24}"/>
                  </a:ext>
                </a:extLst>
              </p:cNvPr>
              <p:cNvCxnSpPr>
                <a:cxnSpLocks/>
                <a:stCxn id="2020" idx="6"/>
              </p:cNvCxnSpPr>
              <p:nvPr/>
            </p:nvCxnSpPr>
            <p:spPr>
              <a:xfrm flipV="1">
                <a:off x="3963688" y="2662970"/>
                <a:ext cx="385573" cy="230108"/>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31" name="Straight Connector 2030">
                <a:extLst>
                  <a:ext uri="{FF2B5EF4-FFF2-40B4-BE49-F238E27FC236}">
                    <a16:creationId xmlns:a16="http://schemas.microsoft.com/office/drawing/2014/main" id="{8D379C5E-6862-F668-5C15-FAE3954E2472}"/>
                  </a:ext>
                </a:extLst>
              </p:cNvPr>
              <p:cNvCxnSpPr>
                <a:cxnSpLocks/>
                <a:stCxn id="2021" idx="6"/>
              </p:cNvCxnSpPr>
              <p:nvPr/>
            </p:nvCxnSpPr>
            <p:spPr>
              <a:xfrm flipV="1">
                <a:off x="4362080" y="2592132"/>
                <a:ext cx="755499" cy="75574"/>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32" name="Straight Connector 2031">
                <a:extLst>
                  <a:ext uri="{FF2B5EF4-FFF2-40B4-BE49-F238E27FC236}">
                    <a16:creationId xmlns:a16="http://schemas.microsoft.com/office/drawing/2014/main" id="{9FDB93BD-B70D-2D79-042E-5594F6F5D565}"/>
                  </a:ext>
                </a:extLst>
              </p:cNvPr>
              <p:cNvCxnSpPr>
                <a:cxnSpLocks/>
                <a:endCxn id="2023" idx="2"/>
              </p:cNvCxnSpPr>
              <p:nvPr/>
            </p:nvCxnSpPr>
            <p:spPr>
              <a:xfrm flipV="1">
                <a:off x="5143480" y="2470937"/>
                <a:ext cx="763990" cy="120339"/>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33" name="Straight Connector 2032">
                <a:extLst>
                  <a:ext uri="{FF2B5EF4-FFF2-40B4-BE49-F238E27FC236}">
                    <a16:creationId xmlns:a16="http://schemas.microsoft.com/office/drawing/2014/main" id="{E59C3ECF-EA86-3BD2-1CA4-ADF6133F00EE}"/>
                  </a:ext>
                </a:extLst>
              </p:cNvPr>
              <p:cNvCxnSpPr>
                <a:cxnSpLocks/>
                <a:stCxn id="2023" idx="6"/>
              </p:cNvCxnSpPr>
              <p:nvPr/>
            </p:nvCxnSpPr>
            <p:spPr>
              <a:xfrm flipV="1">
                <a:off x="5952182" y="2355726"/>
                <a:ext cx="813698" cy="115211"/>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grpSp>
            <p:nvGrpSpPr>
              <p:cNvPr id="2034" name="Group 2033">
                <a:extLst>
                  <a:ext uri="{FF2B5EF4-FFF2-40B4-BE49-F238E27FC236}">
                    <a16:creationId xmlns:a16="http://schemas.microsoft.com/office/drawing/2014/main" id="{CA2DA612-3908-5CB3-B3BE-DF0A26B45AA2}"/>
                  </a:ext>
                </a:extLst>
              </p:cNvPr>
              <p:cNvGrpSpPr/>
              <p:nvPr/>
            </p:nvGrpSpPr>
            <p:grpSpPr>
              <a:xfrm>
                <a:off x="6711466" y="2042391"/>
                <a:ext cx="144016" cy="294758"/>
                <a:chOff x="7596336" y="1923678"/>
                <a:chExt cx="144016" cy="324234"/>
              </a:xfrm>
              <a:solidFill>
                <a:srgbClr val="0CA8AC"/>
              </a:solidFill>
            </p:grpSpPr>
            <p:cxnSp>
              <p:nvCxnSpPr>
                <p:cNvPr id="2089" name="Straight Connector 2088">
                  <a:extLst>
                    <a:ext uri="{FF2B5EF4-FFF2-40B4-BE49-F238E27FC236}">
                      <a16:creationId xmlns:a16="http://schemas.microsoft.com/office/drawing/2014/main" id="{4DC1A234-BB37-0F77-DDD7-0F55D1A601B3}"/>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90" name="Straight Connector 2089">
                  <a:extLst>
                    <a:ext uri="{FF2B5EF4-FFF2-40B4-BE49-F238E27FC236}">
                      <a16:creationId xmlns:a16="http://schemas.microsoft.com/office/drawing/2014/main" id="{953BC7E9-8D22-F45D-FB7E-6EB9C8CE1314}"/>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035" name="Group 2034">
                <a:extLst>
                  <a:ext uri="{FF2B5EF4-FFF2-40B4-BE49-F238E27FC236}">
                    <a16:creationId xmlns:a16="http://schemas.microsoft.com/office/drawing/2014/main" id="{518E0E46-4DA9-5F32-8A3C-BE68C11E0273}"/>
                  </a:ext>
                </a:extLst>
              </p:cNvPr>
              <p:cNvGrpSpPr/>
              <p:nvPr/>
            </p:nvGrpSpPr>
            <p:grpSpPr>
              <a:xfrm>
                <a:off x="6707510" y="2368412"/>
                <a:ext cx="144016" cy="167665"/>
                <a:chOff x="8326146" y="1539989"/>
                <a:chExt cx="144016" cy="167665"/>
              </a:xfrm>
              <a:solidFill>
                <a:srgbClr val="0CA8AC"/>
              </a:solidFill>
            </p:grpSpPr>
            <p:cxnSp>
              <p:nvCxnSpPr>
                <p:cNvPr id="2087" name="Straight Connector 2086">
                  <a:extLst>
                    <a:ext uri="{FF2B5EF4-FFF2-40B4-BE49-F238E27FC236}">
                      <a16:creationId xmlns:a16="http://schemas.microsoft.com/office/drawing/2014/main" id="{DE3BBFE8-850D-7FC6-C69C-76249418E63F}"/>
                    </a:ext>
                  </a:extLst>
                </p:cNvPr>
                <p:cNvCxnSpPr>
                  <a:cxnSpLocks/>
                </p:cNvCxnSpPr>
                <p:nvPr/>
              </p:nvCxnSpPr>
              <p:spPr>
                <a:xfrm>
                  <a:off x="8398154" y="1539989"/>
                  <a:ext cx="0" cy="160115"/>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88" name="Straight Connector 2087">
                  <a:extLst>
                    <a:ext uri="{FF2B5EF4-FFF2-40B4-BE49-F238E27FC236}">
                      <a16:creationId xmlns:a16="http://schemas.microsoft.com/office/drawing/2014/main" id="{F88E6172-8E77-75EE-8367-89A68693BFF2}"/>
                    </a:ext>
                  </a:extLst>
                </p:cNvPr>
                <p:cNvCxnSpPr/>
                <p:nvPr/>
              </p:nvCxnSpPr>
              <p:spPr>
                <a:xfrm>
                  <a:off x="8326146" y="1707654"/>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036" name="Group 2035">
                <a:extLst>
                  <a:ext uri="{FF2B5EF4-FFF2-40B4-BE49-F238E27FC236}">
                    <a16:creationId xmlns:a16="http://schemas.microsoft.com/office/drawing/2014/main" id="{86D8F8F9-87F4-FD6B-C8FC-D2751744661C}"/>
                  </a:ext>
                </a:extLst>
              </p:cNvPr>
              <p:cNvGrpSpPr/>
              <p:nvPr/>
            </p:nvGrpSpPr>
            <p:grpSpPr>
              <a:xfrm>
                <a:off x="5059774" y="2329825"/>
                <a:ext cx="144016" cy="243602"/>
                <a:chOff x="7596336" y="1923678"/>
                <a:chExt cx="144016" cy="324234"/>
              </a:xfrm>
              <a:solidFill>
                <a:srgbClr val="0CA8AC"/>
              </a:solidFill>
            </p:grpSpPr>
            <p:cxnSp>
              <p:nvCxnSpPr>
                <p:cNvPr id="2085" name="Straight Connector 2084">
                  <a:extLst>
                    <a:ext uri="{FF2B5EF4-FFF2-40B4-BE49-F238E27FC236}">
                      <a16:creationId xmlns:a16="http://schemas.microsoft.com/office/drawing/2014/main" id="{7483D46D-3592-5A99-E247-81F56A512990}"/>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86" name="Straight Connector 2085">
                  <a:extLst>
                    <a:ext uri="{FF2B5EF4-FFF2-40B4-BE49-F238E27FC236}">
                      <a16:creationId xmlns:a16="http://schemas.microsoft.com/office/drawing/2014/main" id="{2E90F4CC-650E-89B5-47D1-95B2957CC5DF}"/>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037" name="Group 2036">
                <a:extLst>
                  <a:ext uri="{FF2B5EF4-FFF2-40B4-BE49-F238E27FC236}">
                    <a16:creationId xmlns:a16="http://schemas.microsoft.com/office/drawing/2014/main" id="{7C4927A8-5EA4-F06C-41FC-8E15EDBB4572}"/>
                  </a:ext>
                </a:extLst>
              </p:cNvPr>
              <p:cNvGrpSpPr/>
              <p:nvPr/>
            </p:nvGrpSpPr>
            <p:grpSpPr>
              <a:xfrm flipV="1">
                <a:off x="5059386" y="2611748"/>
                <a:ext cx="144016" cy="183022"/>
                <a:chOff x="7596336" y="1923678"/>
                <a:chExt cx="144016" cy="324234"/>
              </a:xfrm>
              <a:solidFill>
                <a:srgbClr val="0CA8AC"/>
              </a:solidFill>
            </p:grpSpPr>
            <p:cxnSp>
              <p:nvCxnSpPr>
                <p:cNvPr id="2083" name="Straight Connector 2082">
                  <a:extLst>
                    <a:ext uri="{FF2B5EF4-FFF2-40B4-BE49-F238E27FC236}">
                      <a16:creationId xmlns:a16="http://schemas.microsoft.com/office/drawing/2014/main" id="{F1ABE301-19EA-157F-9062-7595ACDC2565}"/>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84" name="Straight Connector 2083">
                  <a:extLst>
                    <a:ext uri="{FF2B5EF4-FFF2-40B4-BE49-F238E27FC236}">
                      <a16:creationId xmlns:a16="http://schemas.microsoft.com/office/drawing/2014/main" id="{C59E88E5-DFC2-8B0A-CE79-34462DA9711B}"/>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038" name="Group 2037">
                <a:extLst>
                  <a:ext uri="{FF2B5EF4-FFF2-40B4-BE49-F238E27FC236}">
                    <a16:creationId xmlns:a16="http://schemas.microsoft.com/office/drawing/2014/main" id="{13233AF0-2217-3C5E-16F1-E1EC495F9018}"/>
                  </a:ext>
                </a:extLst>
              </p:cNvPr>
              <p:cNvGrpSpPr/>
              <p:nvPr/>
            </p:nvGrpSpPr>
            <p:grpSpPr>
              <a:xfrm>
                <a:off x="4269100" y="2510862"/>
                <a:ext cx="144016" cy="151258"/>
                <a:chOff x="7596336" y="1923678"/>
                <a:chExt cx="144016" cy="324234"/>
              </a:xfrm>
              <a:solidFill>
                <a:srgbClr val="0CA8AC"/>
              </a:solidFill>
            </p:grpSpPr>
            <p:cxnSp>
              <p:nvCxnSpPr>
                <p:cNvPr id="2081" name="Straight Connector 2080">
                  <a:extLst>
                    <a:ext uri="{FF2B5EF4-FFF2-40B4-BE49-F238E27FC236}">
                      <a16:creationId xmlns:a16="http://schemas.microsoft.com/office/drawing/2014/main" id="{2323237D-9BAF-C6C8-61C0-586B1BBAE6A0}"/>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82" name="Straight Connector 2081">
                  <a:extLst>
                    <a:ext uri="{FF2B5EF4-FFF2-40B4-BE49-F238E27FC236}">
                      <a16:creationId xmlns:a16="http://schemas.microsoft.com/office/drawing/2014/main" id="{B9F804F5-EA61-BC2B-4EA4-F9FA78E24344}"/>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039" name="Group 2038">
                <a:extLst>
                  <a:ext uri="{FF2B5EF4-FFF2-40B4-BE49-F238E27FC236}">
                    <a16:creationId xmlns:a16="http://schemas.microsoft.com/office/drawing/2014/main" id="{B850CC86-5F51-DAD3-3D54-029CE9F645E3}"/>
                  </a:ext>
                </a:extLst>
              </p:cNvPr>
              <p:cNvGrpSpPr/>
              <p:nvPr/>
            </p:nvGrpSpPr>
            <p:grpSpPr>
              <a:xfrm flipV="1">
                <a:off x="4268712" y="2681919"/>
                <a:ext cx="144016" cy="243602"/>
                <a:chOff x="7596336" y="1923678"/>
                <a:chExt cx="144016" cy="324234"/>
              </a:xfrm>
              <a:solidFill>
                <a:srgbClr val="0CA8AC"/>
              </a:solidFill>
            </p:grpSpPr>
            <p:cxnSp>
              <p:nvCxnSpPr>
                <p:cNvPr id="2079" name="Straight Connector 2078">
                  <a:extLst>
                    <a:ext uri="{FF2B5EF4-FFF2-40B4-BE49-F238E27FC236}">
                      <a16:creationId xmlns:a16="http://schemas.microsoft.com/office/drawing/2014/main" id="{0621DEFD-CFAE-CFBB-6D46-F5361A27AFE0}"/>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80" name="Straight Connector 2079">
                  <a:extLst>
                    <a:ext uri="{FF2B5EF4-FFF2-40B4-BE49-F238E27FC236}">
                      <a16:creationId xmlns:a16="http://schemas.microsoft.com/office/drawing/2014/main" id="{B0887E01-8F93-1275-C9CB-7EDD4DE258C0}"/>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040" name="Group 2039">
                <a:extLst>
                  <a:ext uri="{FF2B5EF4-FFF2-40B4-BE49-F238E27FC236}">
                    <a16:creationId xmlns:a16="http://schemas.microsoft.com/office/drawing/2014/main" id="{F1997CFF-E6CC-9A4A-899A-E8A8F3C61E6C}"/>
                  </a:ext>
                </a:extLst>
              </p:cNvPr>
              <p:cNvGrpSpPr/>
              <p:nvPr/>
            </p:nvGrpSpPr>
            <p:grpSpPr>
              <a:xfrm>
                <a:off x="3872775" y="2664052"/>
                <a:ext cx="144016" cy="201324"/>
                <a:chOff x="7596336" y="1923678"/>
                <a:chExt cx="144016" cy="324234"/>
              </a:xfrm>
              <a:solidFill>
                <a:srgbClr val="0CA8AC"/>
              </a:solidFill>
            </p:grpSpPr>
            <p:cxnSp>
              <p:nvCxnSpPr>
                <p:cNvPr id="2077" name="Straight Connector 2076">
                  <a:extLst>
                    <a:ext uri="{FF2B5EF4-FFF2-40B4-BE49-F238E27FC236}">
                      <a16:creationId xmlns:a16="http://schemas.microsoft.com/office/drawing/2014/main" id="{47213CAB-261A-3251-3FD5-DCD0FC377B78}"/>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78" name="Straight Connector 2077">
                  <a:extLst>
                    <a:ext uri="{FF2B5EF4-FFF2-40B4-BE49-F238E27FC236}">
                      <a16:creationId xmlns:a16="http://schemas.microsoft.com/office/drawing/2014/main" id="{A868CC24-A3A6-0BFE-E92B-43FDBBBC151B}"/>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041" name="Group 2040">
                <a:extLst>
                  <a:ext uri="{FF2B5EF4-FFF2-40B4-BE49-F238E27FC236}">
                    <a16:creationId xmlns:a16="http://schemas.microsoft.com/office/drawing/2014/main" id="{4B80EF32-5A61-FAE4-018F-50E0ECBF903F}"/>
                  </a:ext>
                </a:extLst>
              </p:cNvPr>
              <p:cNvGrpSpPr/>
              <p:nvPr/>
            </p:nvGrpSpPr>
            <p:grpSpPr>
              <a:xfrm flipV="1">
                <a:off x="3870006" y="2898108"/>
                <a:ext cx="144016" cy="113642"/>
                <a:chOff x="7596336" y="1923678"/>
                <a:chExt cx="144016" cy="324234"/>
              </a:xfrm>
              <a:solidFill>
                <a:srgbClr val="0CA8AC"/>
              </a:solidFill>
            </p:grpSpPr>
            <p:cxnSp>
              <p:nvCxnSpPr>
                <p:cNvPr id="2075" name="Straight Connector 2074">
                  <a:extLst>
                    <a:ext uri="{FF2B5EF4-FFF2-40B4-BE49-F238E27FC236}">
                      <a16:creationId xmlns:a16="http://schemas.microsoft.com/office/drawing/2014/main" id="{24DD3E35-08CB-D361-4A82-F18B9130F4DE}"/>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76" name="Straight Connector 2075">
                  <a:extLst>
                    <a:ext uri="{FF2B5EF4-FFF2-40B4-BE49-F238E27FC236}">
                      <a16:creationId xmlns:a16="http://schemas.microsoft.com/office/drawing/2014/main" id="{3ABCB600-7241-EF49-208B-12CB6359D683}"/>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042" name="Group 2041">
                <a:extLst>
                  <a:ext uri="{FF2B5EF4-FFF2-40B4-BE49-F238E27FC236}">
                    <a16:creationId xmlns:a16="http://schemas.microsoft.com/office/drawing/2014/main" id="{1C04C1D3-2314-61F5-3EDC-2DCD8833F110}"/>
                  </a:ext>
                </a:extLst>
              </p:cNvPr>
              <p:cNvGrpSpPr/>
              <p:nvPr/>
            </p:nvGrpSpPr>
            <p:grpSpPr>
              <a:xfrm>
                <a:off x="3479555" y="2701702"/>
                <a:ext cx="144016" cy="267962"/>
                <a:chOff x="7596336" y="1923678"/>
                <a:chExt cx="144016" cy="324234"/>
              </a:xfrm>
              <a:solidFill>
                <a:srgbClr val="0CA8AC"/>
              </a:solidFill>
            </p:grpSpPr>
            <p:cxnSp>
              <p:nvCxnSpPr>
                <p:cNvPr id="2073" name="Straight Connector 2072">
                  <a:extLst>
                    <a:ext uri="{FF2B5EF4-FFF2-40B4-BE49-F238E27FC236}">
                      <a16:creationId xmlns:a16="http://schemas.microsoft.com/office/drawing/2014/main" id="{F741E87F-6C2E-661F-34A5-867916A8C77D}"/>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74" name="Straight Connector 2073">
                  <a:extLst>
                    <a:ext uri="{FF2B5EF4-FFF2-40B4-BE49-F238E27FC236}">
                      <a16:creationId xmlns:a16="http://schemas.microsoft.com/office/drawing/2014/main" id="{BAA65295-8326-FFF9-3464-83446DF3E834}"/>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043" name="Group 2042">
                <a:extLst>
                  <a:ext uri="{FF2B5EF4-FFF2-40B4-BE49-F238E27FC236}">
                    <a16:creationId xmlns:a16="http://schemas.microsoft.com/office/drawing/2014/main" id="{3B64A158-EE84-5144-D87D-D17A81F869DC}"/>
                  </a:ext>
                </a:extLst>
              </p:cNvPr>
              <p:cNvGrpSpPr/>
              <p:nvPr/>
            </p:nvGrpSpPr>
            <p:grpSpPr>
              <a:xfrm flipV="1">
                <a:off x="3479167" y="2964762"/>
                <a:ext cx="144016" cy="149765"/>
                <a:chOff x="7596336" y="2007918"/>
                <a:chExt cx="144016" cy="470025"/>
              </a:xfrm>
              <a:solidFill>
                <a:srgbClr val="0CA8AC"/>
              </a:solidFill>
            </p:grpSpPr>
            <p:cxnSp>
              <p:nvCxnSpPr>
                <p:cNvPr id="2071" name="Straight Connector 2070">
                  <a:extLst>
                    <a:ext uri="{FF2B5EF4-FFF2-40B4-BE49-F238E27FC236}">
                      <a16:creationId xmlns:a16="http://schemas.microsoft.com/office/drawing/2014/main" id="{4ECB0B09-DAFD-8D88-5816-9F29A70517D5}"/>
                    </a:ext>
                  </a:extLst>
                </p:cNvPr>
                <p:cNvCxnSpPr>
                  <a:cxnSpLocks/>
                </p:cNvCxnSpPr>
                <p:nvPr/>
              </p:nvCxnSpPr>
              <p:spPr>
                <a:xfrm flipV="1">
                  <a:off x="7669375" y="2026011"/>
                  <a:ext cx="0" cy="451932"/>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72" name="Straight Connector 2071">
                  <a:extLst>
                    <a:ext uri="{FF2B5EF4-FFF2-40B4-BE49-F238E27FC236}">
                      <a16:creationId xmlns:a16="http://schemas.microsoft.com/office/drawing/2014/main" id="{33CF7A9B-D5C7-D715-719A-654B727EBA86}"/>
                    </a:ext>
                  </a:extLst>
                </p:cNvPr>
                <p:cNvCxnSpPr/>
                <p:nvPr/>
              </p:nvCxnSpPr>
              <p:spPr>
                <a:xfrm>
                  <a:off x="7596336" y="200791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044" name="Group 2043">
                <a:extLst>
                  <a:ext uri="{FF2B5EF4-FFF2-40B4-BE49-F238E27FC236}">
                    <a16:creationId xmlns:a16="http://schemas.microsoft.com/office/drawing/2014/main" id="{F8DAF6FF-1D13-B443-510A-FE32D9CED1B5}"/>
                  </a:ext>
                </a:extLst>
              </p:cNvPr>
              <p:cNvGrpSpPr/>
              <p:nvPr/>
            </p:nvGrpSpPr>
            <p:grpSpPr>
              <a:xfrm>
                <a:off x="3079917" y="2422972"/>
                <a:ext cx="144016" cy="213343"/>
                <a:chOff x="7596336" y="2082790"/>
                <a:chExt cx="144016" cy="130680"/>
              </a:xfrm>
              <a:solidFill>
                <a:srgbClr val="0CA8AC"/>
              </a:solidFill>
            </p:grpSpPr>
            <p:cxnSp>
              <p:nvCxnSpPr>
                <p:cNvPr id="2069" name="Straight Connector 2068">
                  <a:extLst>
                    <a:ext uri="{FF2B5EF4-FFF2-40B4-BE49-F238E27FC236}">
                      <a16:creationId xmlns:a16="http://schemas.microsoft.com/office/drawing/2014/main" id="{1C8BC119-2299-9400-BD6A-2D55FCABDA9D}"/>
                    </a:ext>
                  </a:extLst>
                </p:cNvPr>
                <p:cNvCxnSpPr>
                  <a:cxnSpLocks/>
                </p:cNvCxnSpPr>
                <p:nvPr/>
              </p:nvCxnSpPr>
              <p:spPr>
                <a:xfrm flipV="1">
                  <a:off x="7669375" y="2082790"/>
                  <a:ext cx="0" cy="13068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70" name="Straight Connector 2069">
                  <a:extLst>
                    <a:ext uri="{FF2B5EF4-FFF2-40B4-BE49-F238E27FC236}">
                      <a16:creationId xmlns:a16="http://schemas.microsoft.com/office/drawing/2014/main" id="{97627ECB-84B0-902F-D663-1A1635A58398}"/>
                    </a:ext>
                  </a:extLst>
                </p:cNvPr>
                <p:cNvCxnSpPr/>
                <p:nvPr/>
              </p:nvCxnSpPr>
              <p:spPr>
                <a:xfrm>
                  <a:off x="7596336" y="2082837"/>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045" name="Group 2044">
                <a:extLst>
                  <a:ext uri="{FF2B5EF4-FFF2-40B4-BE49-F238E27FC236}">
                    <a16:creationId xmlns:a16="http://schemas.microsoft.com/office/drawing/2014/main" id="{49FB027D-46E3-A110-1108-CA811A67E3B8}"/>
                  </a:ext>
                </a:extLst>
              </p:cNvPr>
              <p:cNvGrpSpPr/>
              <p:nvPr/>
            </p:nvGrpSpPr>
            <p:grpSpPr>
              <a:xfrm flipV="1">
                <a:off x="3081974" y="2693766"/>
                <a:ext cx="144016" cy="163540"/>
                <a:chOff x="7598781" y="2007918"/>
                <a:chExt cx="144016" cy="385616"/>
              </a:xfrm>
              <a:solidFill>
                <a:srgbClr val="0CA8AC"/>
              </a:solidFill>
            </p:grpSpPr>
            <p:cxnSp>
              <p:nvCxnSpPr>
                <p:cNvPr id="2067" name="Straight Connector 2066">
                  <a:extLst>
                    <a:ext uri="{FF2B5EF4-FFF2-40B4-BE49-F238E27FC236}">
                      <a16:creationId xmlns:a16="http://schemas.microsoft.com/office/drawing/2014/main" id="{20DE9471-C779-0703-51DC-307C93A56580}"/>
                    </a:ext>
                  </a:extLst>
                </p:cNvPr>
                <p:cNvCxnSpPr>
                  <a:cxnSpLocks/>
                </p:cNvCxnSpPr>
                <p:nvPr/>
              </p:nvCxnSpPr>
              <p:spPr>
                <a:xfrm flipV="1">
                  <a:off x="7671820" y="2009392"/>
                  <a:ext cx="0" cy="384142"/>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68" name="Straight Connector 2067">
                  <a:extLst>
                    <a:ext uri="{FF2B5EF4-FFF2-40B4-BE49-F238E27FC236}">
                      <a16:creationId xmlns:a16="http://schemas.microsoft.com/office/drawing/2014/main" id="{13C45B06-D5DD-C702-9E2E-0E243FB68F81}"/>
                    </a:ext>
                  </a:extLst>
                </p:cNvPr>
                <p:cNvCxnSpPr/>
                <p:nvPr/>
              </p:nvCxnSpPr>
              <p:spPr>
                <a:xfrm>
                  <a:off x="7598781" y="200791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046" name="Group 2045">
                <a:extLst>
                  <a:ext uri="{FF2B5EF4-FFF2-40B4-BE49-F238E27FC236}">
                    <a16:creationId xmlns:a16="http://schemas.microsoft.com/office/drawing/2014/main" id="{E097882A-2042-8072-7BC0-F4BBF4203DCA}"/>
                  </a:ext>
                </a:extLst>
              </p:cNvPr>
              <p:cNvGrpSpPr/>
              <p:nvPr/>
            </p:nvGrpSpPr>
            <p:grpSpPr>
              <a:xfrm>
                <a:off x="2686348" y="2537209"/>
                <a:ext cx="144016" cy="143748"/>
                <a:chOff x="7596336" y="2082790"/>
                <a:chExt cx="144016" cy="130680"/>
              </a:xfrm>
              <a:solidFill>
                <a:srgbClr val="0CA8AC"/>
              </a:solidFill>
            </p:grpSpPr>
            <p:cxnSp>
              <p:nvCxnSpPr>
                <p:cNvPr id="2065" name="Straight Connector 2064">
                  <a:extLst>
                    <a:ext uri="{FF2B5EF4-FFF2-40B4-BE49-F238E27FC236}">
                      <a16:creationId xmlns:a16="http://schemas.microsoft.com/office/drawing/2014/main" id="{D33D534A-9C60-97BE-0BC9-A1500D26C62E}"/>
                    </a:ext>
                  </a:extLst>
                </p:cNvPr>
                <p:cNvCxnSpPr>
                  <a:cxnSpLocks/>
                </p:cNvCxnSpPr>
                <p:nvPr/>
              </p:nvCxnSpPr>
              <p:spPr>
                <a:xfrm flipV="1">
                  <a:off x="7669375" y="2082790"/>
                  <a:ext cx="0" cy="13068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66" name="Straight Connector 2065">
                  <a:extLst>
                    <a:ext uri="{FF2B5EF4-FFF2-40B4-BE49-F238E27FC236}">
                      <a16:creationId xmlns:a16="http://schemas.microsoft.com/office/drawing/2014/main" id="{89C813CA-F2C9-E1C9-A85D-A01290336CC9}"/>
                    </a:ext>
                  </a:extLst>
                </p:cNvPr>
                <p:cNvCxnSpPr/>
                <p:nvPr/>
              </p:nvCxnSpPr>
              <p:spPr>
                <a:xfrm>
                  <a:off x="7596336" y="2082837"/>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047" name="Group 2046">
                <a:extLst>
                  <a:ext uri="{FF2B5EF4-FFF2-40B4-BE49-F238E27FC236}">
                    <a16:creationId xmlns:a16="http://schemas.microsoft.com/office/drawing/2014/main" id="{7CB08B6B-1C77-6BAB-128B-68855386C5A9}"/>
                  </a:ext>
                </a:extLst>
              </p:cNvPr>
              <p:cNvGrpSpPr/>
              <p:nvPr/>
            </p:nvGrpSpPr>
            <p:grpSpPr>
              <a:xfrm flipV="1">
                <a:off x="2688405" y="2738925"/>
                <a:ext cx="144016" cy="119078"/>
                <a:chOff x="7598781" y="1762380"/>
                <a:chExt cx="144016" cy="601876"/>
              </a:xfrm>
              <a:solidFill>
                <a:srgbClr val="0CA8AC"/>
              </a:solidFill>
            </p:grpSpPr>
            <p:cxnSp>
              <p:nvCxnSpPr>
                <p:cNvPr id="2063" name="Straight Connector 2062">
                  <a:extLst>
                    <a:ext uri="{FF2B5EF4-FFF2-40B4-BE49-F238E27FC236}">
                      <a16:creationId xmlns:a16="http://schemas.microsoft.com/office/drawing/2014/main" id="{97BF76FB-665E-F707-6738-81837693EAC6}"/>
                    </a:ext>
                  </a:extLst>
                </p:cNvPr>
                <p:cNvCxnSpPr>
                  <a:cxnSpLocks/>
                </p:cNvCxnSpPr>
                <p:nvPr/>
              </p:nvCxnSpPr>
              <p:spPr>
                <a:xfrm flipV="1">
                  <a:off x="7671820" y="1776745"/>
                  <a:ext cx="0" cy="587511"/>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64" name="Straight Connector 2063">
                  <a:extLst>
                    <a:ext uri="{FF2B5EF4-FFF2-40B4-BE49-F238E27FC236}">
                      <a16:creationId xmlns:a16="http://schemas.microsoft.com/office/drawing/2014/main" id="{8007B562-1291-C064-12FE-025091508E6A}"/>
                    </a:ext>
                  </a:extLst>
                </p:cNvPr>
                <p:cNvCxnSpPr/>
                <p:nvPr/>
              </p:nvCxnSpPr>
              <p:spPr>
                <a:xfrm>
                  <a:off x="7598781" y="1762380"/>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048" name="Group 2047">
                <a:extLst>
                  <a:ext uri="{FF2B5EF4-FFF2-40B4-BE49-F238E27FC236}">
                    <a16:creationId xmlns:a16="http://schemas.microsoft.com/office/drawing/2014/main" id="{9D315336-2654-C77B-1EFC-ED279B8F7E75}"/>
                  </a:ext>
                </a:extLst>
              </p:cNvPr>
              <p:cNvGrpSpPr/>
              <p:nvPr/>
            </p:nvGrpSpPr>
            <p:grpSpPr>
              <a:xfrm>
                <a:off x="2294471" y="2749863"/>
                <a:ext cx="144016" cy="158123"/>
                <a:chOff x="7596336" y="2082790"/>
                <a:chExt cx="144016" cy="130680"/>
              </a:xfrm>
              <a:solidFill>
                <a:srgbClr val="0CA8AC"/>
              </a:solidFill>
            </p:grpSpPr>
            <p:cxnSp>
              <p:nvCxnSpPr>
                <p:cNvPr id="2061" name="Straight Connector 2060">
                  <a:extLst>
                    <a:ext uri="{FF2B5EF4-FFF2-40B4-BE49-F238E27FC236}">
                      <a16:creationId xmlns:a16="http://schemas.microsoft.com/office/drawing/2014/main" id="{62E3A7FE-5C4E-35A7-E882-5D539AAA38E4}"/>
                    </a:ext>
                  </a:extLst>
                </p:cNvPr>
                <p:cNvCxnSpPr>
                  <a:cxnSpLocks/>
                </p:cNvCxnSpPr>
                <p:nvPr/>
              </p:nvCxnSpPr>
              <p:spPr>
                <a:xfrm flipV="1">
                  <a:off x="7669375" y="2082790"/>
                  <a:ext cx="0" cy="13068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62" name="Straight Connector 2061">
                  <a:extLst>
                    <a:ext uri="{FF2B5EF4-FFF2-40B4-BE49-F238E27FC236}">
                      <a16:creationId xmlns:a16="http://schemas.microsoft.com/office/drawing/2014/main" id="{1DB22E23-69F4-533D-6787-0475819DE5E3}"/>
                    </a:ext>
                  </a:extLst>
                </p:cNvPr>
                <p:cNvCxnSpPr/>
                <p:nvPr/>
              </p:nvCxnSpPr>
              <p:spPr>
                <a:xfrm>
                  <a:off x="7596336" y="2082837"/>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049" name="Group 2048">
                <a:extLst>
                  <a:ext uri="{FF2B5EF4-FFF2-40B4-BE49-F238E27FC236}">
                    <a16:creationId xmlns:a16="http://schemas.microsoft.com/office/drawing/2014/main" id="{7F24DA1A-4300-E349-921A-17FE242409C2}"/>
                  </a:ext>
                </a:extLst>
              </p:cNvPr>
              <p:cNvGrpSpPr/>
              <p:nvPr/>
            </p:nvGrpSpPr>
            <p:grpSpPr>
              <a:xfrm flipV="1">
                <a:off x="2291766" y="2959208"/>
                <a:ext cx="144016" cy="163540"/>
                <a:chOff x="7598781" y="2007918"/>
                <a:chExt cx="144016" cy="385616"/>
              </a:xfrm>
              <a:solidFill>
                <a:srgbClr val="0CA8AC"/>
              </a:solidFill>
            </p:grpSpPr>
            <p:cxnSp>
              <p:nvCxnSpPr>
                <p:cNvPr id="2059" name="Straight Connector 2058">
                  <a:extLst>
                    <a:ext uri="{FF2B5EF4-FFF2-40B4-BE49-F238E27FC236}">
                      <a16:creationId xmlns:a16="http://schemas.microsoft.com/office/drawing/2014/main" id="{B6066BA0-CB30-E3BD-75F1-E5BA52EA22E8}"/>
                    </a:ext>
                  </a:extLst>
                </p:cNvPr>
                <p:cNvCxnSpPr>
                  <a:cxnSpLocks/>
                </p:cNvCxnSpPr>
                <p:nvPr/>
              </p:nvCxnSpPr>
              <p:spPr>
                <a:xfrm flipV="1">
                  <a:off x="7671820" y="2009392"/>
                  <a:ext cx="0" cy="384142"/>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60" name="Straight Connector 2059">
                  <a:extLst>
                    <a:ext uri="{FF2B5EF4-FFF2-40B4-BE49-F238E27FC236}">
                      <a16:creationId xmlns:a16="http://schemas.microsoft.com/office/drawing/2014/main" id="{64CB28DA-150F-C3F2-4811-47B789D58080}"/>
                    </a:ext>
                  </a:extLst>
                </p:cNvPr>
                <p:cNvCxnSpPr/>
                <p:nvPr/>
              </p:nvCxnSpPr>
              <p:spPr>
                <a:xfrm>
                  <a:off x="7598781" y="200791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050" name="Group 2049">
                <a:extLst>
                  <a:ext uri="{FF2B5EF4-FFF2-40B4-BE49-F238E27FC236}">
                    <a16:creationId xmlns:a16="http://schemas.microsoft.com/office/drawing/2014/main" id="{3EC307CA-5ACF-1E07-2955-C2CA2E87ECA2}"/>
                  </a:ext>
                </a:extLst>
              </p:cNvPr>
              <p:cNvGrpSpPr/>
              <p:nvPr/>
            </p:nvGrpSpPr>
            <p:grpSpPr>
              <a:xfrm>
                <a:off x="1898180" y="2016531"/>
                <a:ext cx="144016" cy="108000"/>
                <a:chOff x="7596336" y="2082790"/>
                <a:chExt cx="144016" cy="130680"/>
              </a:xfrm>
              <a:solidFill>
                <a:srgbClr val="0CA8AC"/>
              </a:solidFill>
            </p:grpSpPr>
            <p:cxnSp>
              <p:nvCxnSpPr>
                <p:cNvPr id="2057" name="Straight Connector 2056">
                  <a:extLst>
                    <a:ext uri="{FF2B5EF4-FFF2-40B4-BE49-F238E27FC236}">
                      <a16:creationId xmlns:a16="http://schemas.microsoft.com/office/drawing/2014/main" id="{63D87C13-8CAC-7361-6DDB-4124B42927D6}"/>
                    </a:ext>
                  </a:extLst>
                </p:cNvPr>
                <p:cNvCxnSpPr>
                  <a:cxnSpLocks/>
                </p:cNvCxnSpPr>
                <p:nvPr/>
              </p:nvCxnSpPr>
              <p:spPr>
                <a:xfrm flipV="1">
                  <a:off x="7669375" y="2082790"/>
                  <a:ext cx="0" cy="13068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58" name="Straight Connector 2057">
                  <a:extLst>
                    <a:ext uri="{FF2B5EF4-FFF2-40B4-BE49-F238E27FC236}">
                      <a16:creationId xmlns:a16="http://schemas.microsoft.com/office/drawing/2014/main" id="{9E02A02C-FB5A-6E6D-8841-51EE9CB0A0BC}"/>
                    </a:ext>
                  </a:extLst>
                </p:cNvPr>
                <p:cNvCxnSpPr/>
                <p:nvPr/>
              </p:nvCxnSpPr>
              <p:spPr>
                <a:xfrm>
                  <a:off x="7596336" y="2082837"/>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051" name="Group 2050">
                <a:extLst>
                  <a:ext uri="{FF2B5EF4-FFF2-40B4-BE49-F238E27FC236}">
                    <a16:creationId xmlns:a16="http://schemas.microsoft.com/office/drawing/2014/main" id="{A8CBCB2E-B30C-4985-F9AA-89ADB418A08D}"/>
                  </a:ext>
                </a:extLst>
              </p:cNvPr>
              <p:cNvGrpSpPr/>
              <p:nvPr/>
            </p:nvGrpSpPr>
            <p:grpSpPr>
              <a:xfrm flipV="1">
                <a:off x="1898460" y="2180565"/>
                <a:ext cx="144016" cy="158494"/>
                <a:chOff x="7598781" y="1762380"/>
                <a:chExt cx="144016" cy="601876"/>
              </a:xfrm>
              <a:solidFill>
                <a:srgbClr val="0CA8AC"/>
              </a:solidFill>
            </p:grpSpPr>
            <p:cxnSp>
              <p:nvCxnSpPr>
                <p:cNvPr id="2055" name="Straight Connector 2054">
                  <a:extLst>
                    <a:ext uri="{FF2B5EF4-FFF2-40B4-BE49-F238E27FC236}">
                      <a16:creationId xmlns:a16="http://schemas.microsoft.com/office/drawing/2014/main" id="{58DF158A-4F78-7440-987A-1C4B280FA53A}"/>
                    </a:ext>
                  </a:extLst>
                </p:cNvPr>
                <p:cNvCxnSpPr>
                  <a:cxnSpLocks/>
                </p:cNvCxnSpPr>
                <p:nvPr/>
              </p:nvCxnSpPr>
              <p:spPr>
                <a:xfrm flipV="1">
                  <a:off x="7671820" y="1776745"/>
                  <a:ext cx="0" cy="587511"/>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56" name="Straight Connector 2055">
                  <a:extLst>
                    <a:ext uri="{FF2B5EF4-FFF2-40B4-BE49-F238E27FC236}">
                      <a16:creationId xmlns:a16="http://schemas.microsoft.com/office/drawing/2014/main" id="{EAD0D232-5831-D939-A1DC-C66B823E9700}"/>
                    </a:ext>
                  </a:extLst>
                </p:cNvPr>
                <p:cNvCxnSpPr/>
                <p:nvPr/>
              </p:nvCxnSpPr>
              <p:spPr>
                <a:xfrm>
                  <a:off x="7598781" y="1762380"/>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052" name="Group 2051">
                <a:extLst>
                  <a:ext uri="{FF2B5EF4-FFF2-40B4-BE49-F238E27FC236}">
                    <a16:creationId xmlns:a16="http://schemas.microsoft.com/office/drawing/2014/main" id="{8993F579-D87B-3491-1BE3-9FBE8C0F1CCC}"/>
                  </a:ext>
                </a:extLst>
              </p:cNvPr>
              <p:cNvGrpSpPr/>
              <p:nvPr/>
            </p:nvGrpSpPr>
            <p:grpSpPr>
              <a:xfrm>
                <a:off x="5854568" y="2302919"/>
                <a:ext cx="144016" cy="137507"/>
                <a:chOff x="7596336" y="1923678"/>
                <a:chExt cx="144016" cy="324234"/>
              </a:xfrm>
              <a:solidFill>
                <a:srgbClr val="0CA8AC"/>
              </a:solidFill>
            </p:grpSpPr>
            <p:cxnSp>
              <p:nvCxnSpPr>
                <p:cNvPr id="2053" name="Straight Connector 2052">
                  <a:extLst>
                    <a:ext uri="{FF2B5EF4-FFF2-40B4-BE49-F238E27FC236}">
                      <a16:creationId xmlns:a16="http://schemas.microsoft.com/office/drawing/2014/main" id="{EB9D8C9C-183C-4A0D-5D06-308ABB5E6DC7}"/>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054" name="Straight Connector 2053">
                  <a:extLst>
                    <a:ext uri="{FF2B5EF4-FFF2-40B4-BE49-F238E27FC236}">
                      <a16:creationId xmlns:a16="http://schemas.microsoft.com/office/drawing/2014/main" id="{C805D12C-8C66-9B81-68D2-9C2EA5110975}"/>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sp>
          <p:nvSpPr>
            <p:cNvPr id="63" name="TextBox 62">
              <a:extLst>
                <a:ext uri="{FF2B5EF4-FFF2-40B4-BE49-F238E27FC236}">
                  <a16:creationId xmlns:a16="http://schemas.microsoft.com/office/drawing/2014/main" id="{0BB6B26E-3958-136D-6ED0-1185C7596C95}"/>
                </a:ext>
              </a:extLst>
            </p:cNvPr>
            <p:cNvSpPr txBox="1"/>
            <p:nvPr/>
          </p:nvSpPr>
          <p:spPr>
            <a:xfrm rot="16200000">
              <a:off x="321033" y="2440945"/>
              <a:ext cx="1680909" cy="261610"/>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100" b="1" i="0" kern="1200" dirty="0">
                  <a:solidFill>
                    <a:schemeClr val="tx1"/>
                  </a:solidFill>
                  <a:latin typeface="Arial" panose="020B0604020202020204" pitchFamily="34" charset="0"/>
                  <a:cs typeface="Arial" panose="020B0604020202020204" pitchFamily="34" charset="0"/>
                </a:rPr>
                <a:t>Median hsCRP (mg/L)</a:t>
              </a:r>
              <a:endParaRPr lang="en-IN" sz="1100" b="1" i="0" kern="1200" dirty="0">
                <a:solidFill>
                  <a:schemeClr val="tx1"/>
                </a:solidFill>
                <a:latin typeface="Arial" panose="020B0604020202020204" pitchFamily="34" charset="0"/>
                <a:cs typeface="Arial" panose="020B0604020202020204" pitchFamily="34" charset="0"/>
              </a:endParaRPr>
            </a:p>
          </p:txBody>
        </p:sp>
        <p:grpSp>
          <p:nvGrpSpPr>
            <p:cNvPr id="1900" name="Group 1899">
              <a:extLst>
                <a:ext uri="{FF2B5EF4-FFF2-40B4-BE49-F238E27FC236}">
                  <a16:creationId xmlns:a16="http://schemas.microsoft.com/office/drawing/2014/main" id="{21672FB9-D0FF-B05D-888D-DA5FB65AA16F}"/>
                </a:ext>
              </a:extLst>
            </p:cNvPr>
            <p:cNvGrpSpPr/>
            <p:nvPr/>
          </p:nvGrpSpPr>
          <p:grpSpPr>
            <a:xfrm>
              <a:off x="1938418" y="1904587"/>
              <a:ext cx="4957302" cy="1370472"/>
              <a:chOff x="1938418" y="1904587"/>
              <a:chExt cx="4957302" cy="1370472"/>
            </a:xfrm>
            <a:solidFill>
              <a:srgbClr val="1A3D68"/>
            </a:solidFill>
          </p:grpSpPr>
          <p:grpSp>
            <p:nvGrpSpPr>
              <p:cNvPr id="1938" name="Group 1937">
                <a:extLst>
                  <a:ext uri="{FF2B5EF4-FFF2-40B4-BE49-F238E27FC236}">
                    <a16:creationId xmlns:a16="http://schemas.microsoft.com/office/drawing/2014/main" id="{E050E39D-BF06-C350-1232-76C32CCB4237}"/>
                  </a:ext>
                </a:extLst>
              </p:cNvPr>
              <p:cNvGrpSpPr/>
              <p:nvPr/>
            </p:nvGrpSpPr>
            <p:grpSpPr>
              <a:xfrm>
                <a:off x="5897354" y="2472155"/>
                <a:ext cx="144016" cy="327377"/>
                <a:chOff x="8326146" y="1548364"/>
                <a:chExt cx="144016" cy="160115"/>
              </a:xfrm>
              <a:grpFill/>
            </p:grpSpPr>
            <p:cxnSp>
              <p:nvCxnSpPr>
                <p:cNvPr id="2012" name="Straight Connector 2011">
                  <a:extLst>
                    <a:ext uri="{FF2B5EF4-FFF2-40B4-BE49-F238E27FC236}">
                      <a16:creationId xmlns:a16="http://schemas.microsoft.com/office/drawing/2014/main" id="{3A241909-1CCB-22DE-FD98-BD9991E709CD}"/>
                    </a:ext>
                  </a:extLst>
                </p:cNvPr>
                <p:cNvCxnSpPr>
                  <a:cxnSpLocks/>
                </p:cNvCxnSpPr>
                <p:nvPr/>
              </p:nvCxnSpPr>
              <p:spPr>
                <a:xfrm>
                  <a:off x="8398154" y="1548364"/>
                  <a:ext cx="0" cy="160115"/>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2013" name="Straight Connector 2012">
                  <a:extLst>
                    <a:ext uri="{FF2B5EF4-FFF2-40B4-BE49-F238E27FC236}">
                      <a16:creationId xmlns:a16="http://schemas.microsoft.com/office/drawing/2014/main" id="{6FD5DD3F-7A0E-B283-4BDD-3254CB9B132D}"/>
                    </a:ext>
                  </a:extLst>
                </p:cNvPr>
                <p:cNvCxnSpPr/>
                <p:nvPr/>
              </p:nvCxnSpPr>
              <p:spPr>
                <a:xfrm>
                  <a:off x="8326146" y="1707654"/>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sp>
            <p:nvSpPr>
              <p:cNvPr id="1939" name="Oval 1938">
                <a:extLst>
                  <a:ext uri="{FF2B5EF4-FFF2-40B4-BE49-F238E27FC236}">
                    <a16:creationId xmlns:a16="http://schemas.microsoft.com/office/drawing/2014/main" id="{25A22F12-5136-5143-EFA2-919B6BFD5A16}"/>
                  </a:ext>
                </a:extLst>
              </p:cNvPr>
              <p:cNvSpPr/>
              <p:nvPr/>
            </p:nvSpPr>
            <p:spPr>
              <a:xfrm>
                <a:off x="1986045" y="2010711"/>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940" name="Oval 1939">
                <a:extLst>
                  <a:ext uri="{FF2B5EF4-FFF2-40B4-BE49-F238E27FC236}">
                    <a16:creationId xmlns:a16="http://schemas.microsoft.com/office/drawing/2014/main" id="{5D45121C-EED5-A5F6-1A78-D555E9FA88A6}"/>
                  </a:ext>
                </a:extLst>
              </p:cNvPr>
              <p:cNvSpPr/>
              <p:nvPr/>
            </p:nvSpPr>
            <p:spPr>
              <a:xfrm>
                <a:off x="2381391" y="2902386"/>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941" name="Oval 1940">
                <a:extLst>
                  <a:ext uri="{FF2B5EF4-FFF2-40B4-BE49-F238E27FC236}">
                    <a16:creationId xmlns:a16="http://schemas.microsoft.com/office/drawing/2014/main" id="{965B099F-E9D0-E6ED-ED26-A612B3826EE1}"/>
                  </a:ext>
                </a:extLst>
              </p:cNvPr>
              <p:cNvSpPr/>
              <p:nvPr/>
            </p:nvSpPr>
            <p:spPr>
              <a:xfrm>
                <a:off x="2778523" y="2799186"/>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942" name="Oval 1941">
                <a:extLst>
                  <a:ext uri="{FF2B5EF4-FFF2-40B4-BE49-F238E27FC236}">
                    <a16:creationId xmlns:a16="http://schemas.microsoft.com/office/drawing/2014/main" id="{AE63C2B3-C674-430A-6DD9-EADB396D9450}"/>
                  </a:ext>
                </a:extLst>
              </p:cNvPr>
              <p:cNvSpPr/>
              <p:nvPr/>
            </p:nvSpPr>
            <p:spPr>
              <a:xfrm>
                <a:off x="3169762" y="2774594"/>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943" name="Oval 1942">
                <a:extLst>
                  <a:ext uri="{FF2B5EF4-FFF2-40B4-BE49-F238E27FC236}">
                    <a16:creationId xmlns:a16="http://schemas.microsoft.com/office/drawing/2014/main" id="{085E8D18-6499-AC9B-3EDE-A4F69A0ED49C}"/>
                  </a:ext>
                </a:extLst>
              </p:cNvPr>
              <p:cNvSpPr/>
              <p:nvPr/>
            </p:nvSpPr>
            <p:spPr>
              <a:xfrm>
                <a:off x="3569788" y="3100398"/>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944" name="Oval 1943">
                <a:extLst>
                  <a:ext uri="{FF2B5EF4-FFF2-40B4-BE49-F238E27FC236}">
                    <a16:creationId xmlns:a16="http://schemas.microsoft.com/office/drawing/2014/main" id="{443F1404-A34B-9E71-4582-A333CB9A4339}"/>
                  </a:ext>
                </a:extLst>
              </p:cNvPr>
              <p:cNvSpPr/>
              <p:nvPr/>
            </p:nvSpPr>
            <p:spPr>
              <a:xfrm>
                <a:off x="3965009" y="2991615"/>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945" name="Oval 1944">
                <a:extLst>
                  <a:ext uri="{FF2B5EF4-FFF2-40B4-BE49-F238E27FC236}">
                    <a16:creationId xmlns:a16="http://schemas.microsoft.com/office/drawing/2014/main" id="{02755692-75E5-BFF4-A888-1FFFD4C9EBB4}"/>
                  </a:ext>
                </a:extLst>
              </p:cNvPr>
              <p:cNvSpPr/>
              <p:nvPr/>
            </p:nvSpPr>
            <p:spPr>
              <a:xfrm>
                <a:off x="4360230" y="2985151"/>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946" name="Oval 1945">
                <a:extLst>
                  <a:ext uri="{FF2B5EF4-FFF2-40B4-BE49-F238E27FC236}">
                    <a16:creationId xmlns:a16="http://schemas.microsoft.com/office/drawing/2014/main" id="{F9EF5F87-BF47-167F-5ECC-C4B26DBABE44}"/>
                  </a:ext>
                </a:extLst>
              </p:cNvPr>
              <p:cNvSpPr/>
              <p:nvPr/>
            </p:nvSpPr>
            <p:spPr>
              <a:xfrm>
                <a:off x="5153618" y="2695937"/>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947" name="Oval 1946">
                <a:extLst>
                  <a:ext uri="{FF2B5EF4-FFF2-40B4-BE49-F238E27FC236}">
                    <a16:creationId xmlns:a16="http://schemas.microsoft.com/office/drawing/2014/main" id="{A3DA587E-F869-24DD-9AA1-7756869A96FE}"/>
                  </a:ext>
                </a:extLst>
              </p:cNvPr>
              <p:cNvSpPr/>
              <p:nvPr/>
            </p:nvSpPr>
            <p:spPr>
              <a:xfrm>
                <a:off x="5947006" y="2422972"/>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948" name="Oval 1947">
                <a:extLst>
                  <a:ext uri="{FF2B5EF4-FFF2-40B4-BE49-F238E27FC236}">
                    <a16:creationId xmlns:a16="http://schemas.microsoft.com/office/drawing/2014/main" id="{975E4D4D-12A7-8936-710B-8E2C7BCE6080}"/>
                  </a:ext>
                </a:extLst>
              </p:cNvPr>
              <p:cNvSpPr/>
              <p:nvPr/>
            </p:nvSpPr>
            <p:spPr>
              <a:xfrm>
                <a:off x="6801356" y="2374433"/>
                <a:ext cx="44712" cy="49183"/>
              </a:xfrm>
              <a:prstGeom prst="ellipse">
                <a:avLst/>
              </a:prstGeom>
              <a:grpFill/>
              <a:ln w="19050">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cxnSp>
            <p:nvCxnSpPr>
              <p:cNvPr id="1949" name="Straight Connector 1948">
                <a:extLst>
                  <a:ext uri="{FF2B5EF4-FFF2-40B4-BE49-F238E27FC236}">
                    <a16:creationId xmlns:a16="http://schemas.microsoft.com/office/drawing/2014/main" id="{0D66A06E-4250-EF41-A027-5ED0F13135D9}"/>
                  </a:ext>
                </a:extLst>
              </p:cNvPr>
              <p:cNvCxnSpPr>
                <a:cxnSpLocks/>
              </p:cNvCxnSpPr>
              <p:nvPr/>
            </p:nvCxnSpPr>
            <p:spPr>
              <a:xfrm>
                <a:off x="2021828" y="2052691"/>
                <a:ext cx="379538" cy="849695"/>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50" name="Straight Connector 1949">
                <a:extLst>
                  <a:ext uri="{FF2B5EF4-FFF2-40B4-BE49-F238E27FC236}">
                    <a16:creationId xmlns:a16="http://schemas.microsoft.com/office/drawing/2014/main" id="{692534C0-5E98-2F42-0B39-73E4D85B2535}"/>
                  </a:ext>
                </a:extLst>
              </p:cNvPr>
              <p:cNvCxnSpPr>
                <a:cxnSpLocks/>
              </p:cNvCxnSpPr>
              <p:nvPr/>
            </p:nvCxnSpPr>
            <p:spPr>
              <a:xfrm flipV="1">
                <a:off x="2421341" y="2823778"/>
                <a:ext cx="359563" cy="10320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51" name="Straight Connector 1950">
                <a:extLst>
                  <a:ext uri="{FF2B5EF4-FFF2-40B4-BE49-F238E27FC236}">
                    <a16:creationId xmlns:a16="http://schemas.microsoft.com/office/drawing/2014/main" id="{D3CCF149-6EE9-04D5-88F9-EB4927629479}"/>
                  </a:ext>
                </a:extLst>
              </p:cNvPr>
              <p:cNvCxnSpPr>
                <a:cxnSpLocks/>
              </p:cNvCxnSpPr>
              <p:nvPr/>
            </p:nvCxnSpPr>
            <p:spPr>
              <a:xfrm flipV="1">
                <a:off x="2828361" y="2797803"/>
                <a:ext cx="355314" cy="25974"/>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52" name="Straight Connector 1951">
                <a:extLst>
                  <a:ext uri="{FF2B5EF4-FFF2-40B4-BE49-F238E27FC236}">
                    <a16:creationId xmlns:a16="http://schemas.microsoft.com/office/drawing/2014/main" id="{52DCBEF4-40C6-6F0D-AE65-FEF6DC385508}"/>
                  </a:ext>
                </a:extLst>
              </p:cNvPr>
              <p:cNvCxnSpPr>
                <a:cxnSpLocks/>
              </p:cNvCxnSpPr>
              <p:nvPr/>
            </p:nvCxnSpPr>
            <p:spPr>
              <a:xfrm>
                <a:off x="3207331" y="2799186"/>
                <a:ext cx="361862" cy="308415"/>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53" name="Straight Connector 1952">
                <a:extLst>
                  <a:ext uri="{FF2B5EF4-FFF2-40B4-BE49-F238E27FC236}">
                    <a16:creationId xmlns:a16="http://schemas.microsoft.com/office/drawing/2014/main" id="{38B4ED7C-C066-D6A1-210A-9508218B3CC0}"/>
                  </a:ext>
                </a:extLst>
              </p:cNvPr>
              <p:cNvCxnSpPr>
                <a:cxnSpLocks/>
                <a:endCxn id="1944" idx="2"/>
              </p:cNvCxnSpPr>
              <p:nvPr/>
            </p:nvCxnSpPr>
            <p:spPr>
              <a:xfrm flipV="1">
                <a:off x="3614500" y="3016207"/>
                <a:ext cx="350509" cy="10402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54" name="Straight Connector 1953">
                <a:extLst>
                  <a:ext uri="{FF2B5EF4-FFF2-40B4-BE49-F238E27FC236}">
                    <a16:creationId xmlns:a16="http://schemas.microsoft.com/office/drawing/2014/main" id="{CE6AD5C2-C37A-0BBA-1B58-91376AC6464F}"/>
                  </a:ext>
                </a:extLst>
              </p:cNvPr>
              <p:cNvCxnSpPr>
                <a:cxnSpLocks/>
              </p:cNvCxnSpPr>
              <p:nvPr/>
            </p:nvCxnSpPr>
            <p:spPr>
              <a:xfrm flipV="1">
                <a:off x="4009721" y="3011444"/>
                <a:ext cx="370241" cy="1"/>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55" name="Straight Connector 1954">
                <a:extLst>
                  <a:ext uri="{FF2B5EF4-FFF2-40B4-BE49-F238E27FC236}">
                    <a16:creationId xmlns:a16="http://schemas.microsoft.com/office/drawing/2014/main" id="{7DB6E8BA-95FD-1178-661F-CB6D38B49423}"/>
                  </a:ext>
                </a:extLst>
              </p:cNvPr>
              <p:cNvCxnSpPr>
                <a:cxnSpLocks/>
              </p:cNvCxnSpPr>
              <p:nvPr/>
            </p:nvCxnSpPr>
            <p:spPr>
              <a:xfrm flipV="1">
                <a:off x="4404942" y="2730774"/>
                <a:ext cx="755224" cy="271826"/>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56" name="Straight Connector 1955">
                <a:extLst>
                  <a:ext uri="{FF2B5EF4-FFF2-40B4-BE49-F238E27FC236}">
                    <a16:creationId xmlns:a16="http://schemas.microsoft.com/office/drawing/2014/main" id="{C2009A5A-94BD-2827-2966-AAB95687066C}"/>
                  </a:ext>
                </a:extLst>
              </p:cNvPr>
              <p:cNvCxnSpPr>
                <a:cxnSpLocks/>
                <a:stCxn id="1946" idx="6"/>
              </p:cNvCxnSpPr>
              <p:nvPr/>
            </p:nvCxnSpPr>
            <p:spPr>
              <a:xfrm flipV="1">
                <a:off x="5198330" y="2447563"/>
                <a:ext cx="748676" cy="272966"/>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57" name="Straight Connector 1956">
                <a:extLst>
                  <a:ext uri="{FF2B5EF4-FFF2-40B4-BE49-F238E27FC236}">
                    <a16:creationId xmlns:a16="http://schemas.microsoft.com/office/drawing/2014/main" id="{28A57D77-D2CD-849C-330D-28DE4E31DB75}"/>
                  </a:ext>
                </a:extLst>
              </p:cNvPr>
              <p:cNvCxnSpPr>
                <a:cxnSpLocks/>
                <a:stCxn id="1947" idx="6"/>
              </p:cNvCxnSpPr>
              <p:nvPr/>
            </p:nvCxnSpPr>
            <p:spPr>
              <a:xfrm flipV="1">
                <a:off x="5991718" y="2398381"/>
                <a:ext cx="809638" cy="49183"/>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nvGrpSpPr>
              <p:cNvPr id="1958" name="Group 1957">
                <a:extLst>
                  <a:ext uri="{FF2B5EF4-FFF2-40B4-BE49-F238E27FC236}">
                    <a16:creationId xmlns:a16="http://schemas.microsoft.com/office/drawing/2014/main" id="{444ED5C2-A803-5E0D-DD76-13493CB0EC5D}"/>
                  </a:ext>
                </a:extLst>
              </p:cNvPr>
              <p:cNvGrpSpPr/>
              <p:nvPr/>
            </p:nvGrpSpPr>
            <p:grpSpPr>
              <a:xfrm>
                <a:off x="6751704" y="2074366"/>
                <a:ext cx="144016" cy="299424"/>
                <a:chOff x="7596336" y="1923678"/>
                <a:chExt cx="144016" cy="324234"/>
              </a:xfrm>
              <a:grpFill/>
            </p:grpSpPr>
            <p:cxnSp>
              <p:nvCxnSpPr>
                <p:cNvPr id="2010" name="Straight Connector 2009">
                  <a:extLst>
                    <a:ext uri="{FF2B5EF4-FFF2-40B4-BE49-F238E27FC236}">
                      <a16:creationId xmlns:a16="http://schemas.microsoft.com/office/drawing/2014/main" id="{FEEA63A2-BD4E-5F96-AE2F-FD449F81DD4B}"/>
                    </a:ext>
                  </a:extLst>
                </p:cNvPr>
                <p:cNvCxnSpPr>
                  <a:cxnSpLocks/>
                </p:cNvCxnSpPr>
                <p:nvPr/>
              </p:nvCxnSpPr>
              <p:spPr>
                <a:xfrm flipV="1">
                  <a:off x="7669375" y="1923678"/>
                  <a:ext cx="0" cy="324234"/>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2011" name="Straight Connector 2010">
                  <a:extLst>
                    <a:ext uri="{FF2B5EF4-FFF2-40B4-BE49-F238E27FC236}">
                      <a16:creationId xmlns:a16="http://schemas.microsoft.com/office/drawing/2014/main" id="{FB828307-111D-C0E3-4484-58FA5DD72AF7}"/>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1959" name="Group 1958">
                <a:extLst>
                  <a:ext uri="{FF2B5EF4-FFF2-40B4-BE49-F238E27FC236}">
                    <a16:creationId xmlns:a16="http://schemas.microsoft.com/office/drawing/2014/main" id="{EB7412A0-016C-9C77-2D44-1BCBAF4479E6}"/>
                  </a:ext>
                </a:extLst>
              </p:cNvPr>
              <p:cNvGrpSpPr/>
              <p:nvPr/>
            </p:nvGrpSpPr>
            <p:grpSpPr>
              <a:xfrm>
                <a:off x="6751704" y="2422972"/>
                <a:ext cx="144016" cy="242215"/>
                <a:chOff x="8326146" y="1539989"/>
                <a:chExt cx="144016" cy="167665"/>
              </a:xfrm>
              <a:grpFill/>
            </p:grpSpPr>
            <p:cxnSp>
              <p:nvCxnSpPr>
                <p:cNvPr id="2008" name="Straight Connector 2007">
                  <a:extLst>
                    <a:ext uri="{FF2B5EF4-FFF2-40B4-BE49-F238E27FC236}">
                      <a16:creationId xmlns:a16="http://schemas.microsoft.com/office/drawing/2014/main" id="{64997AE9-2A1E-99EC-AE6D-F66936CFA3DE}"/>
                    </a:ext>
                  </a:extLst>
                </p:cNvPr>
                <p:cNvCxnSpPr>
                  <a:cxnSpLocks/>
                </p:cNvCxnSpPr>
                <p:nvPr/>
              </p:nvCxnSpPr>
              <p:spPr>
                <a:xfrm>
                  <a:off x="8398154" y="1539989"/>
                  <a:ext cx="0" cy="160115"/>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2009" name="Straight Connector 2008">
                  <a:extLst>
                    <a:ext uri="{FF2B5EF4-FFF2-40B4-BE49-F238E27FC236}">
                      <a16:creationId xmlns:a16="http://schemas.microsoft.com/office/drawing/2014/main" id="{90DCADC8-DA08-948D-8758-98E0EC8F0D9C}"/>
                    </a:ext>
                  </a:extLst>
                </p:cNvPr>
                <p:cNvCxnSpPr/>
                <p:nvPr/>
              </p:nvCxnSpPr>
              <p:spPr>
                <a:xfrm>
                  <a:off x="8326146" y="1707654"/>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1960" name="Group 1959">
                <a:extLst>
                  <a:ext uri="{FF2B5EF4-FFF2-40B4-BE49-F238E27FC236}">
                    <a16:creationId xmlns:a16="http://schemas.microsoft.com/office/drawing/2014/main" id="{EC9ECA44-FD87-4AF4-B1BB-72F02425B3A4}"/>
                  </a:ext>
                </a:extLst>
              </p:cNvPr>
              <p:cNvGrpSpPr/>
              <p:nvPr/>
            </p:nvGrpSpPr>
            <p:grpSpPr>
              <a:xfrm>
                <a:off x="5103966" y="2358992"/>
                <a:ext cx="144016" cy="336944"/>
                <a:chOff x="7596336" y="1923678"/>
                <a:chExt cx="144016" cy="448472"/>
              </a:xfrm>
              <a:grpFill/>
            </p:grpSpPr>
            <p:cxnSp>
              <p:nvCxnSpPr>
                <p:cNvPr id="2006" name="Straight Connector 2005">
                  <a:extLst>
                    <a:ext uri="{FF2B5EF4-FFF2-40B4-BE49-F238E27FC236}">
                      <a16:creationId xmlns:a16="http://schemas.microsoft.com/office/drawing/2014/main" id="{7686F4F8-1499-A589-175F-A00DCB22306A}"/>
                    </a:ext>
                  </a:extLst>
                </p:cNvPr>
                <p:cNvCxnSpPr>
                  <a:cxnSpLocks/>
                  <a:stCxn id="1946" idx="0"/>
                </p:cNvCxnSpPr>
                <p:nvPr/>
              </p:nvCxnSpPr>
              <p:spPr>
                <a:xfrm flipV="1">
                  <a:off x="7668344" y="1923678"/>
                  <a:ext cx="1031" cy="448472"/>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2007" name="Straight Connector 2006">
                  <a:extLst>
                    <a:ext uri="{FF2B5EF4-FFF2-40B4-BE49-F238E27FC236}">
                      <a16:creationId xmlns:a16="http://schemas.microsoft.com/office/drawing/2014/main" id="{1A126790-3700-1DC9-B68A-A27C4DD77D0E}"/>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1961" name="Group 1960">
                <a:extLst>
                  <a:ext uri="{FF2B5EF4-FFF2-40B4-BE49-F238E27FC236}">
                    <a16:creationId xmlns:a16="http://schemas.microsoft.com/office/drawing/2014/main" id="{0D4AFD19-D07E-2891-E349-EAFC1FE7E816}"/>
                  </a:ext>
                </a:extLst>
              </p:cNvPr>
              <p:cNvGrpSpPr/>
              <p:nvPr/>
            </p:nvGrpSpPr>
            <p:grpSpPr>
              <a:xfrm flipV="1">
                <a:off x="5103966" y="2743934"/>
                <a:ext cx="144016" cy="183022"/>
                <a:chOff x="7596336" y="1923678"/>
                <a:chExt cx="144016" cy="324234"/>
              </a:xfrm>
              <a:grpFill/>
            </p:grpSpPr>
            <p:cxnSp>
              <p:nvCxnSpPr>
                <p:cNvPr id="2004" name="Straight Connector 2003">
                  <a:extLst>
                    <a:ext uri="{FF2B5EF4-FFF2-40B4-BE49-F238E27FC236}">
                      <a16:creationId xmlns:a16="http://schemas.microsoft.com/office/drawing/2014/main" id="{28023294-D371-4F7E-B996-9447B3D28195}"/>
                    </a:ext>
                  </a:extLst>
                </p:cNvPr>
                <p:cNvCxnSpPr>
                  <a:cxnSpLocks/>
                </p:cNvCxnSpPr>
                <p:nvPr/>
              </p:nvCxnSpPr>
              <p:spPr>
                <a:xfrm flipV="1">
                  <a:off x="7669375" y="1923678"/>
                  <a:ext cx="0" cy="324234"/>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2005" name="Straight Connector 2004">
                  <a:extLst>
                    <a:ext uri="{FF2B5EF4-FFF2-40B4-BE49-F238E27FC236}">
                      <a16:creationId xmlns:a16="http://schemas.microsoft.com/office/drawing/2014/main" id="{24F1B931-AB5E-AFC7-776C-3B4561817DAB}"/>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1962" name="Group 1961">
                <a:extLst>
                  <a:ext uri="{FF2B5EF4-FFF2-40B4-BE49-F238E27FC236}">
                    <a16:creationId xmlns:a16="http://schemas.microsoft.com/office/drawing/2014/main" id="{6A6D372E-56DD-C284-0B19-0E9679B4C1CF}"/>
                  </a:ext>
                </a:extLst>
              </p:cNvPr>
              <p:cNvGrpSpPr/>
              <p:nvPr/>
            </p:nvGrpSpPr>
            <p:grpSpPr>
              <a:xfrm>
                <a:off x="4307954" y="2343821"/>
                <a:ext cx="144016" cy="648000"/>
                <a:chOff x="7596336" y="1923678"/>
                <a:chExt cx="144016" cy="334132"/>
              </a:xfrm>
              <a:grpFill/>
            </p:grpSpPr>
            <p:cxnSp>
              <p:nvCxnSpPr>
                <p:cNvPr id="2002" name="Straight Connector 2001">
                  <a:extLst>
                    <a:ext uri="{FF2B5EF4-FFF2-40B4-BE49-F238E27FC236}">
                      <a16:creationId xmlns:a16="http://schemas.microsoft.com/office/drawing/2014/main" id="{74F78487-2572-BA17-621D-77C0404CF2D2}"/>
                    </a:ext>
                  </a:extLst>
                </p:cNvPr>
                <p:cNvCxnSpPr>
                  <a:cxnSpLocks/>
                </p:cNvCxnSpPr>
                <p:nvPr/>
              </p:nvCxnSpPr>
              <p:spPr>
                <a:xfrm flipV="1">
                  <a:off x="7669375" y="1923678"/>
                  <a:ext cx="0" cy="334132"/>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2003" name="Straight Connector 2002">
                  <a:extLst>
                    <a:ext uri="{FF2B5EF4-FFF2-40B4-BE49-F238E27FC236}">
                      <a16:creationId xmlns:a16="http://schemas.microsoft.com/office/drawing/2014/main" id="{2F4B8E36-1C9E-8E31-01DF-188006F0FEED}"/>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1963" name="Group 1962">
                <a:extLst>
                  <a:ext uri="{FF2B5EF4-FFF2-40B4-BE49-F238E27FC236}">
                    <a16:creationId xmlns:a16="http://schemas.microsoft.com/office/drawing/2014/main" id="{B6EF233F-0DCB-DC9B-505C-6EB1AA5E9DD6}"/>
                  </a:ext>
                </a:extLst>
              </p:cNvPr>
              <p:cNvGrpSpPr/>
              <p:nvPr/>
            </p:nvGrpSpPr>
            <p:grpSpPr>
              <a:xfrm>
                <a:off x="3921231" y="2707264"/>
                <a:ext cx="144016" cy="288000"/>
                <a:chOff x="7596336" y="1923678"/>
                <a:chExt cx="144016" cy="348480"/>
              </a:xfrm>
              <a:grpFill/>
            </p:grpSpPr>
            <p:cxnSp>
              <p:nvCxnSpPr>
                <p:cNvPr id="2000" name="Straight Connector 1999">
                  <a:extLst>
                    <a:ext uri="{FF2B5EF4-FFF2-40B4-BE49-F238E27FC236}">
                      <a16:creationId xmlns:a16="http://schemas.microsoft.com/office/drawing/2014/main" id="{27FE41C1-8A8D-1C7E-E149-6D280DC1148E}"/>
                    </a:ext>
                  </a:extLst>
                </p:cNvPr>
                <p:cNvCxnSpPr>
                  <a:cxnSpLocks/>
                </p:cNvCxnSpPr>
                <p:nvPr/>
              </p:nvCxnSpPr>
              <p:spPr>
                <a:xfrm flipV="1">
                  <a:off x="7669375" y="1923678"/>
                  <a:ext cx="0" cy="34848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2001" name="Straight Connector 2000">
                  <a:extLst>
                    <a:ext uri="{FF2B5EF4-FFF2-40B4-BE49-F238E27FC236}">
                      <a16:creationId xmlns:a16="http://schemas.microsoft.com/office/drawing/2014/main" id="{BBCEB93C-D47A-90B0-F3B6-378D23A55A73}"/>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1964" name="Group 1963">
                <a:extLst>
                  <a:ext uri="{FF2B5EF4-FFF2-40B4-BE49-F238E27FC236}">
                    <a16:creationId xmlns:a16="http://schemas.microsoft.com/office/drawing/2014/main" id="{1EFC431F-27F6-69C9-A963-3C978E0DA0EF}"/>
                  </a:ext>
                </a:extLst>
              </p:cNvPr>
              <p:cNvGrpSpPr/>
              <p:nvPr/>
            </p:nvGrpSpPr>
            <p:grpSpPr>
              <a:xfrm flipV="1">
                <a:off x="3916469" y="3044004"/>
                <a:ext cx="144016" cy="77619"/>
                <a:chOff x="7596336" y="1923678"/>
                <a:chExt cx="144016" cy="324234"/>
              </a:xfrm>
              <a:grpFill/>
            </p:grpSpPr>
            <p:cxnSp>
              <p:nvCxnSpPr>
                <p:cNvPr id="1998" name="Straight Connector 1997">
                  <a:extLst>
                    <a:ext uri="{FF2B5EF4-FFF2-40B4-BE49-F238E27FC236}">
                      <a16:creationId xmlns:a16="http://schemas.microsoft.com/office/drawing/2014/main" id="{3F843451-2176-F33E-37D6-78281AFA6181}"/>
                    </a:ext>
                  </a:extLst>
                </p:cNvPr>
                <p:cNvCxnSpPr>
                  <a:cxnSpLocks/>
                </p:cNvCxnSpPr>
                <p:nvPr/>
              </p:nvCxnSpPr>
              <p:spPr>
                <a:xfrm flipV="1">
                  <a:off x="7669375" y="1923678"/>
                  <a:ext cx="0" cy="324234"/>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99" name="Straight Connector 1998">
                  <a:extLst>
                    <a:ext uri="{FF2B5EF4-FFF2-40B4-BE49-F238E27FC236}">
                      <a16:creationId xmlns:a16="http://schemas.microsoft.com/office/drawing/2014/main" id="{8A9CFB1C-7C73-FA61-CC86-C9CBC2D109E2}"/>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1965" name="Group 1964">
                <a:extLst>
                  <a:ext uri="{FF2B5EF4-FFF2-40B4-BE49-F238E27FC236}">
                    <a16:creationId xmlns:a16="http://schemas.microsoft.com/office/drawing/2014/main" id="{07366014-78A9-2A29-4CB0-58A17ADAB86D}"/>
                  </a:ext>
                </a:extLst>
              </p:cNvPr>
              <p:cNvGrpSpPr/>
              <p:nvPr/>
            </p:nvGrpSpPr>
            <p:grpSpPr>
              <a:xfrm>
                <a:off x="3519839" y="2851935"/>
                <a:ext cx="144016" cy="267962"/>
                <a:chOff x="7596336" y="1923678"/>
                <a:chExt cx="144016" cy="324234"/>
              </a:xfrm>
              <a:grpFill/>
            </p:grpSpPr>
            <p:cxnSp>
              <p:nvCxnSpPr>
                <p:cNvPr id="1996" name="Straight Connector 1995">
                  <a:extLst>
                    <a:ext uri="{FF2B5EF4-FFF2-40B4-BE49-F238E27FC236}">
                      <a16:creationId xmlns:a16="http://schemas.microsoft.com/office/drawing/2014/main" id="{2F29A342-B32A-756E-6700-5F0D62880CD4}"/>
                    </a:ext>
                  </a:extLst>
                </p:cNvPr>
                <p:cNvCxnSpPr>
                  <a:cxnSpLocks/>
                </p:cNvCxnSpPr>
                <p:nvPr/>
              </p:nvCxnSpPr>
              <p:spPr>
                <a:xfrm flipV="1">
                  <a:off x="7669375" y="1923678"/>
                  <a:ext cx="0" cy="324234"/>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97" name="Straight Connector 1996">
                  <a:extLst>
                    <a:ext uri="{FF2B5EF4-FFF2-40B4-BE49-F238E27FC236}">
                      <a16:creationId xmlns:a16="http://schemas.microsoft.com/office/drawing/2014/main" id="{EF5B6AF4-56BF-99D0-9926-81CB98C4D2EE}"/>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1966" name="Group 1965">
                <a:extLst>
                  <a:ext uri="{FF2B5EF4-FFF2-40B4-BE49-F238E27FC236}">
                    <a16:creationId xmlns:a16="http://schemas.microsoft.com/office/drawing/2014/main" id="{3C045806-9A9D-4A31-0B19-10C632FAAB3A}"/>
                  </a:ext>
                </a:extLst>
              </p:cNvPr>
              <p:cNvGrpSpPr/>
              <p:nvPr/>
            </p:nvGrpSpPr>
            <p:grpSpPr>
              <a:xfrm flipV="1">
                <a:off x="3521946" y="3151286"/>
                <a:ext cx="144016" cy="123773"/>
                <a:chOff x="7596336" y="2007918"/>
                <a:chExt cx="144016" cy="470025"/>
              </a:xfrm>
              <a:grpFill/>
            </p:grpSpPr>
            <p:cxnSp>
              <p:nvCxnSpPr>
                <p:cNvPr id="1994" name="Straight Connector 1993">
                  <a:extLst>
                    <a:ext uri="{FF2B5EF4-FFF2-40B4-BE49-F238E27FC236}">
                      <a16:creationId xmlns:a16="http://schemas.microsoft.com/office/drawing/2014/main" id="{71527840-31E4-752D-06AE-60A2ACCDF45B}"/>
                    </a:ext>
                  </a:extLst>
                </p:cNvPr>
                <p:cNvCxnSpPr>
                  <a:cxnSpLocks/>
                </p:cNvCxnSpPr>
                <p:nvPr/>
              </p:nvCxnSpPr>
              <p:spPr>
                <a:xfrm flipV="1">
                  <a:off x="7669375" y="2026011"/>
                  <a:ext cx="0" cy="451932"/>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95" name="Straight Connector 1994">
                  <a:extLst>
                    <a:ext uri="{FF2B5EF4-FFF2-40B4-BE49-F238E27FC236}">
                      <a16:creationId xmlns:a16="http://schemas.microsoft.com/office/drawing/2014/main" id="{5C989CFB-2BF4-CD61-F8BE-0B555AE725D6}"/>
                    </a:ext>
                  </a:extLst>
                </p:cNvPr>
                <p:cNvCxnSpPr/>
                <p:nvPr/>
              </p:nvCxnSpPr>
              <p:spPr>
                <a:xfrm>
                  <a:off x="7596336" y="200791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1967" name="Group 1966">
                <a:extLst>
                  <a:ext uri="{FF2B5EF4-FFF2-40B4-BE49-F238E27FC236}">
                    <a16:creationId xmlns:a16="http://schemas.microsoft.com/office/drawing/2014/main" id="{0B0231FA-5A20-0DB0-3B0F-8D5226110F77}"/>
                  </a:ext>
                </a:extLst>
              </p:cNvPr>
              <p:cNvGrpSpPr/>
              <p:nvPr/>
            </p:nvGrpSpPr>
            <p:grpSpPr>
              <a:xfrm>
                <a:off x="3122536" y="2562526"/>
                <a:ext cx="144016" cy="213343"/>
                <a:chOff x="7596336" y="2082790"/>
                <a:chExt cx="144016" cy="130680"/>
              </a:xfrm>
              <a:grpFill/>
            </p:grpSpPr>
            <p:cxnSp>
              <p:nvCxnSpPr>
                <p:cNvPr id="1992" name="Straight Connector 1991">
                  <a:extLst>
                    <a:ext uri="{FF2B5EF4-FFF2-40B4-BE49-F238E27FC236}">
                      <a16:creationId xmlns:a16="http://schemas.microsoft.com/office/drawing/2014/main" id="{61C17ED0-5036-7050-9F90-4AF675A8A87C}"/>
                    </a:ext>
                  </a:extLst>
                </p:cNvPr>
                <p:cNvCxnSpPr>
                  <a:cxnSpLocks/>
                </p:cNvCxnSpPr>
                <p:nvPr/>
              </p:nvCxnSpPr>
              <p:spPr>
                <a:xfrm flipV="1">
                  <a:off x="7669375" y="2082790"/>
                  <a:ext cx="0" cy="13068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93" name="Straight Connector 1992">
                  <a:extLst>
                    <a:ext uri="{FF2B5EF4-FFF2-40B4-BE49-F238E27FC236}">
                      <a16:creationId xmlns:a16="http://schemas.microsoft.com/office/drawing/2014/main" id="{DAFB716B-1808-110C-9C33-3EE1F25EC5A0}"/>
                    </a:ext>
                  </a:extLst>
                </p:cNvPr>
                <p:cNvCxnSpPr/>
                <p:nvPr/>
              </p:nvCxnSpPr>
              <p:spPr>
                <a:xfrm>
                  <a:off x="7596336" y="2082837"/>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1968" name="Group 1967">
                <a:extLst>
                  <a:ext uri="{FF2B5EF4-FFF2-40B4-BE49-F238E27FC236}">
                    <a16:creationId xmlns:a16="http://schemas.microsoft.com/office/drawing/2014/main" id="{AB04E43A-BA0E-6C4E-8EFE-268501BF2F59}"/>
                  </a:ext>
                </a:extLst>
              </p:cNvPr>
              <p:cNvGrpSpPr/>
              <p:nvPr/>
            </p:nvGrpSpPr>
            <p:grpSpPr>
              <a:xfrm flipV="1">
                <a:off x="3122491" y="2815645"/>
                <a:ext cx="144016" cy="195296"/>
                <a:chOff x="7598781" y="2007918"/>
                <a:chExt cx="144016" cy="385616"/>
              </a:xfrm>
              <a:grpFill/>
            </p:grpSpPr>
            <p:cxnSp>
              <p:nvCxnSpPr>
                <p:cNvPr id="1990" name="Straight Connector 1989">
                  <a:extLst>
                    <a:ext uri="{FF2B5EF4-FFF2-40B4-BE49-F238E27FC236}">
                      <a16:creationId xmlns:a16="http://schemas.microsoft.com/office/drawing/2014/main" id="{AFA26CA0-0E15-AC8C-35B6-8B85878F7C58}"/>
                    </a:ext>
                  </a:extLst>
                </p:cNvPr>
                <p:cNvCxnSpPr>
                  <a:cxnSpLocks/>
                </p:cNvCxnSpPr>
                <p:nvPr/>
              </p:nvCxnSpPr>
              <p:spPr>
                <a:xfrm flipV="1">
                  <a:off x="7671820" y="2009392"/>
                  <a:ext cx="0" cy="384142"/>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91" name="Straight Connector 1990">
                  <a:extLst>
                    <a:ext uri="{FF2B5EF4-FFF2-40B4-BE49-F238E27FC236}">
                      <a16:creationId xmlns:a16="http://schemas.microsoft.com/office/drawing/2014/main" id="{1C2E14B1-6840-2434-2FB9-6BFE8466B16B}"/>
                    </a:ext>
                  </a:extLst>
                </p:cNvPr>
                <p:cNvCxnSpPr/>
                <p:nvPr/>
              </p:nvCxnSpPr>
              <p:spPr>
                <a:xfrm>
                  <a:off x="7598781" y="200791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1969" name="Group 1968">
                <a:extLst>
                  <a:ext uri="{FF2B5EF4-FFF2-40B4-BE49-F238E27FC236}">
                    <a16:creationId xmlns:a16="http://schemas.microsoft.com/office/drawing/2014/main" id="{4E3D4D01-EBBE-366F-591A-0C6917E3A087}"/>
                  </a:ext>
                </a:extLst>
              </p:cNvPr>
              <p:cNvGrpSpPr/>
              <p:nvPr/>
            </p:nvGrpSpPr>
            <p:grpSpPr>
              <a:xfrm>
                <a:off x="2731348" y="2626552"/>
                <a:ext cx="144016" cy="173935"/>
                <a:chOff x="7596336" y="2082790"/>
                <a:chExt cx="144016" cy="130680"/>
              </a:xfrm>
              <a:grpFill/>
            </p:grpSpPr>
            <p:cxnSp>
              <p:nvCxnSpPr>
                <p:cNvPr id="1988" name="Straight Connector 1987">
                  <a:extLst>
                    <a:ext uri="{FF2B5EF4-FFF2-40B4-BE49-F238E27FC236}">
                      <a16:creationId xmlns:a16="http://schemas.microsoft.com/office/drawing/2014/main" id="{B246D773-7A12-B5D2-F44B-FF3DBDC25A56}"/>
                    </a:ext>
                  </a:extLst>
                </p:cNvPr>
                <p:cNvCxnSpPr>
                  <a:cxnSpLocks/>
                </p:cNvCxnSpPr>
                <p:nvPr/>
              </p:nvCxnSpPr>
              <p:spPr>
                <a:xfrm flipV="1">
                  <a:off x="7669375" y="2082790"/>
                  <a:ext cx="0" cy="13068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89" name="Straight Connector 1988">
                  <a:extLst>
                    <a:ext uri="{FF2B5EF4-FFF2-40B4-BE49-F238E27FC236}">
                      <a16:creationId xmlns:a16="http://schemas.microsoft.com/office/drawing/2014/main" id="{65403A4B-FF9D-6283-1C5C-B11E2283F0F4}"/>
                    </a:ext>
                  </a:extLst>
                </p:cNvPr>
                <p:cNvCxnSpPr/>
                <p:nvPr/>
              </p:nvCxnSpPr>
              <p:spPr>
                <a:xfrm>
                  <a:off x="7596336" y="2082837"/>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1970" name="Group 1969">
                <a:extLst>
                  <a:ext uri="{FF2B5EF4-FFF2-40B4-BE49-F238E27FC236}">
                    <a16:creationId xmlns:a16="http://schemas.microsoft.com/office/drawing/2014/main" id="{2E9D12B4-BCCA-DA52-BDF5-634C666382A6}"/>
                  </a:ext>
                </a:extLst>
              </p:cNvPr>
              <p:cNvGrpSpPr/>
              <p:nvPr/>
            </p:nvGrpSpPr>
            <p:grpSpPr>
              <a:xfrm flipV="1">
                <a:off x="2731391" y="2840399"/>
                <a:ext cx="144016" cy="278843"/>
                <a:chOff x="7598781" y="1762380"/>
                <a:chExt cx="144016" cy="657493"/>
              </a:xfrm>
              <a:grpFill/>
            </p:grpSpPr>
            <p:cxnSp>
              <p:nvCxnSpPr>
                <p:cNvPr id="1986" name="Straight Connector 1985">
                  <a:extLst>
                    <a:ext uri="{FF2B5EF4-FFF2-40B4-BE49-F238E27FC236}">
                      <a16:creationId xmlns:a16="http://schemas.microsoft.com/office/drawing/2014/main" id="{39960E64-BA85-05AB-CA60-5E6B2AE603C8}"/>
                    </a:ext>
                  </a:extLst>
                </p:cNvPr>
                <p:cNvCxnSpPr>
                  <a:cxnSpLocks/>
                </p:cNvCxnSpPr>
                <p:nvPr/>
              </p:nvCxnSpPr>
              <p:spPr>
                <a:xfrm flipV="1">
                  <a:off x="7671820" y="1773611"/>
                  <a:ext cx="0" cy="646262"/>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87" name="Straight Connector 1986">
                  <a:extLst>
                    <a:ext uri="{FF2B5EF4-FFF2-40B4-BE49-F238E27FC236}">
                      <a16:creationId xmlns:a16="http://schemas.microsoft.com/office/drawing/2014/main" id="{874B2EE4-7704-4322-BC73-ED616EC26ED6}"/>
                    </a:ext>
                  </a:extLst>
                </p:cNvPr>
                <p:cNvCxnSpPr/>
                <p:nvPr/>
              </p:nvCxnSpPr>
              <p:spPr>
                <a:xfrm>
                  <a:off x="7598781" y="1762380"/>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1971" name="Group 1970">
                <a:extLst>
                  <a:ext uri="{FF2B5EF4-FFF2-40B4-BE49-F238E27FC236}">
                    <a16:creationId xmlns:a16="http://schemas.microsoft.com/office/drawing/2014/main" id="{ADB4DF5B-9E07-9C0F-4D45-05E645A9CA94}"/>
                  </a:ext>
                </a:extLst>
              </p:cNvPr>
              <p:cNvGrpSpPr/>
              <p:nvPr/>
            </p:nvGrpSpPr>
            <p:grpSpPr>
              <a:xfrm>
                <a:off x="2331752" y="2702322"/>
                <a:ext cx="144016" cy="210462"/>
                <a:chOff x="7596336" y="2082790"/>
                <a:chExt cx="144016" cy="130680"/>
              </a:xfrm>
              <a:grpFill/>
            </p:grpSpPr>
            <p:cxnSp>
              <p:nvCxnSpPr>
                <p:cNvPr id="1984" name="Straight Connector 1983">
                  <a:extLst>
                    <a:ext uri="{FF2B5EF4-FFF2-40B4-BE49-F238E27FC236}">
                      <a16:creationId xmlns:a16="http://schemas.microsoft.com/office/drawing/2014/main" id="{7C3EA814-1D23-84B4-9F40-EB0D46672FEC}"/>
                    </a:ext>
                  </a:extLst>
                </p:cNvPr>
                <p:cNvCxnSpPr>
                  <a:cxnSpLocks/>
                </p:cNvCxnSpPr>
                <p:nvPr/>
              </p:nvCxnSpPr>
              <p:spPr>
                <a:xfrm flipV="1">
                  <a:off x="7669375" y="2082790"/>
                  <a:ext cx="0" cy="13068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85" name="Straight Connector 1984">
                  <a:extLst>
                    <a:ext uri="{FF2B5EF4-FFF2-40B4-BE49-F238E27FC236}">
                      <a16:creationId xmlns:a16="http://schemas.microsoft.com/office/drawing/2014/main" id="{FD80E430-4122-422E-1BFA-E8F795CB475F}"/>
                    </a:ext>
                  </a:extLst>
                </p:cNvPr>
                <p:cNvCxnSpPr/>
                <p:nvPr/>
              </p:nvCxnSpPr>
              <p:spPr>
                <a:xfrm>
                  <a:off x="7596336" y="2082837"/>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1972" name="Group 1971">
                <a:extLst>
                  <a:ext uri="{FF2B5EF4-FFF2-40B4-BE49-F238E27FC236}">
                    <a16:creationId xmlns:a16="http://schemas.microsoft.com/office/drawing/2014/main" id="{B2747E4F-79AD-BC80-2EB9-374EEC3EDF6A}"/>
                  </a:ext>
                </a:extLst>
              </p:cNvPr>
              <p:cNvGrpSpPr/>
              <p:nvPr/>
            </p:nvGrpSpPr>
            <p:grpSpPr>
              <a:xfrm flipV="1">
                <a:off x="2331739" y="2956034"/>
                <a:ext cx="144016" cy="317894"/>
                <a:chOff x="7598781" y="2007918"/>
                <a:chExt cx="144016" cy="423111"/>
              </a:xfrm>
              <a:grpFill/>
            </p:grpSpPr>
            <p:cxnSp>
              <p:nvCxnSpPr>
                <p:cNvPr id="1982" name="Straight Connector 1981">
                  <a:extLst>
                    <a:ext uri="{FF2B5EF4-FFF2-40B4-BE49-F238E27FC236}">
                      <a16:creationId xmlns:a16="http://schemas.microsoft.com/office/drawing/2014/main" id="{9247748F-C5EB-7268-38D4-82E46101EB5D}"/>
                    </a:ext>
                  </a:extLst>
                </p:cNvPr>
                <p:cNvCxnSpPr>
                  <a:cxnSpLocks/>
                </p:cNvCxnSpPr>
                <p:nvPr/>
              </p:nvCxnSpPr>
              <p:spPr>
                <a:xfrm flipV="1">
                  <a:off x="7671820" y="2008472"/>
                  <a:ext cx="0" cy="422557"/>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83" name="Straight Connector 1982">
                  <a:extLst>
                    <a:ext uri="{FF2B5EF4-FFF2-40B4-BE49-F238E27FC236}">
                      <a16:creationId xmlns:a16="http://schemas.microsoft.com/office/drawing/2014/main" id="{697077F1-B454-BC05-98C7-C559E58E2565}"/>
                    </a:ext>
                  </a:extLst>
                </p:cNvPr>
                <p:cNvCxnSpPr/>
                <p:nvPr/>
              </p:nvCxnSpPr>
              <p:spPr>
                <a:xfrm>
                  <a:off x="7598781" y="200791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1973" name="Group 1972">
                <a:extLst>
                  <a:ext uri="{FF2B5EF4-FFF2-40B4-BE49-F238E27FC236}">
                    <a16:creationId xmlns:a16="http://schemas.microsoft.com/office/drawing/2014/main" id="{78DEF919-5C09-8F6B-5B81-60B5B318C397}"/>
                  </a:ext>
                </a:extLst>
              </p:cNvPr>
              <p:cNvGrpSpPr/>
              <p:nvPr/>
            </p:nvGrpSpPr>
            <p:grpSpPr>
              <a:xfrm>
                <a:off x="1938418" y="1904587"/>
                <a:ext cx="144016" cy="108000"/>
                <a:chOff x="7596336" y="2082790"/>
                <a:chExt cx="144016" cy="130680"/>
              </a:xfrm>
              <a:grpFill/>
            </p:grpSpPr>
            <p:cxnSp>
              <p:nvCxnSpPr>
                <p:cNvPr id="1980" name="Straight Connector 1979">
                  <a:extLst>
                    <a:ext uri="{FF2B5EF4-FFF2-40B4-BE49-F238E27FC236}">
                      <a16:creationId xmlns:a16="http://schemas.microsoft.com/office/drawing/2014/main" id="{8D0F06E8-19DB-3529-09EA-19F4DC8603F5}"/>
                    </a:ext>
                  </a:extLst>
                </p:cNvPr>
                <p:cNvCxnSpPr>
                  <a:cxnSpLocks/>
                </p:cNvCxnSpPr>
                <p:nvPr/>
              </p:nvCxnSpPr>
              <p:spPr>
                <a:xfrm flipV="1">
                  <a:off x="7669375" y="2082790"/>
                  <a:ext cx="0" cy="13068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81" name="Straight Connector 1980">
                  <a:extLst>
                    <a:ext uri="{FF2B5EF4-FFF2-40B4-BE49-F238E27FC236}">
                      <a16:creationId xmlns:a16="http://schemas.microsoft.com/office/drawing/2014/main" id="{78259BC6-85F0-14DD-FB4D-CDDE7FABCF98}"/>
                    </a:ext>
                  </a:extLst>
                </p:cNvPr>
                <p:cNvCxnSpPr/>
                <p:nvPr/>
              </p:nvCxnSpPr>
              <p:spPr>
                <a:xfrm>
                  <a:off x="7596336" y="2082837"/>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1974" name="Group 1973">
                <a:extLst>
                  <a:ext uri="{FF2B5EF4-FFF2-40B4-BE49-F238E27FC236}">
                    <a16:creationId xmlns:a16="http://schemas.microsoft.com/office/drawing/2014/main" id="{9C1B6F72-0829-2A66-23C5-DC9724FE5883}"/>
                  </a:ext>
                </a:extLst>
              </p:cNvPr>
              <p:cNvGrpSpPr/>
              <p:nvPr/>
            </p:nvGrpSpPr>
            <p:grpSpPr>
              <a:xfrm flipV="1">
                <a:off x="1938698" y="2068621"/>
                <a:ext cx="144016" cy="158494"/>
                <a:chOff x="7598781" y="1762380"/>
                <a:chExt cx="144016" cy="601876"/>
              </a:xfrm>
              <a:grpFill/>
            </p:grpSpPr>
            <p:cxnSp>
              <p:nvCxnSpPr>
                <p:cNvPr id="1978" name="Straight Connector 1977">
                  <a:extLst>
                    <a:ext uri="{FF2B5EF4-FFF2-40B4-BE49-F238E27FC236}">
                      <a16:creationId xmlns:a16="http://schemas.microsoft.com/office/drawing/2014/main" id="{69792E8A-A87D-9D45-4A4D-BA04F5410110}"/>
                    </a:ext>
                  </a:extLst>
                </p:cNvPr>
                <p:cNvCxnSpPr>
                  <a:cxnSpLocks/>
                </p:cNvCxnSpPr>
                <p:nvPr/>
              </p:nvCxnSpPr>
              <p:spPr>
                <a:xfrm flipV="1">
                  <a:off x="7671820" y="1776745"/>
                  <a:ext cx="0" cy="587511"/>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79" name="Straight Connector 1978">
                  <a:extLst>
                    <a:ext uri="{FF2B5EF4-FFF2-40B4-BE49-F238E27FC236}">
                      <a16:creationId xmlns:a16="http://schemas.microsoft.com/office/drawing/2014/main" id="{C876BCF8-778E-F6B8-CB28-C6DC1DCADBEE}"/>
                    </a:ext>
                  </a:extLst>
                </p:cNvPr>
                <p:cNvCxnSpPr/>
                <p:nvPr/>
              </p:nvCxnSpPr>
              <p:spPr>
                <a:xfrm>
                  <a:off x="7598781" y="1762380"/>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nvGrpSpPr>
              <p:cNvPr id="1975" name="Group 1974">
                <a:extLst>
                  <a:ext uri="{FF2B5EF4-FFF2-40B4-BE49-F238E27FC236}">
                    <a16:creationId xmlns:a16="http://schemas.microsoft.com/office/drawing/2014/main" id="{662071A8-1A7C-8E56-F7B5-95F602CBE1F6}"/>
                  </a:ext>
                </a:extLst>
              </p:cNvPr>
              <p:cNvGrpSpPr/>
              <p:nvPr/>
            </p:nvGrpSpPr>
            <p:grpSpPr>
              <a:xfrm>
                <a:off x="5894806" y="2175417"/>
                <a:ext cx="144016" cy="247555"/>
                <a:chOff x="7596336" y="1923678"/>
                <a:chExt cx="144016" cy="324234"/>
              </a:xfrm>
              <a:grpFill/>
            </p:grpSpPr>
            <p:cxnSp>
              <p:nvCxnSpPr>
                <p:cNvPr id="1976" name="Straight Connector 1975">
                  <a:extLst>
                    <a:ext uri="{FF2B5EF4-FFF2-40B4-BE49-F238E27FC236}">
                      <a16:creationId xmlns:a16="http://schemas.microsoft.com/office/drawing/2014/main" id="{23AD5D3F-3295-D072-2353-E8366DDA7DF8}"/>
                    </a:ext>
                  </a:extLst>
                </p:cNvPr>
                <p:cNvCxnSpPr>
                  <a:cxnSpLocks/>
                </p:cNvCxnSpPr>
                <p:nvPr/>
              </p:nvCxnSpPr>
              <p:spPr>
                <a:xfrm flipV="1">
                  <a:off x="7669375" y="1923678"/>
                  <a:ext cx="0" cy="324234"/>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cxnSp>
              <p:nvCxnSpPr>
                <p:cNvPr id="1977" name="Straight Connector 1976">
                  <a:extLst>
                    <a:ext uri="{FF2B5EF4-FFF2-40B4-BE49-F238E27FC236}">
                      <a16:creationId xmlns:a16="http://schemas.microsoft.com/office/drawing/2014/main" id="{5A1257F6-1A8B-98D1-EA12-AE753EE8F16F}"/>
                    </a:ext>
                  </a:extLst>
                </p:cNvPr>
                <p:cNvCxnSpPr/>
                <p:nvPr/>
              </p:nvCxnSpPr>
              <p:spPr>
                <a:xfrm>
                  <a:off x="7596336" y="1923678"/>
                  <a:ext cx="144016" cy="0"/>
                </a:xfrm>
                <a:prstGeom prst="line">
                  <a:avLst/>
                </a:prstGeom>
                <a:grpFill/>
                <a:ln w="19050">
                  <a:solidFill>
                    <a:srgbClr val="1A3D68"/>
                  </a:solidFill>
                </a:ln>
              </p:spPr>
              <p:style>
                <a:lnRef idx="1">
                  <a:schemeClr val="accent1"/>
                </a:lnRef>
                <a:fillRef idx="0">
                  <a:schemeClr val="accent1"/>
                </a:fillRef>
                <a:effectRef idx="0">
                  <a:schemeClr val="accent1"/>
                </a:effectRef>
                <a:fontRef idx="minor">
                  <a:schemeClr val="tx1"/>
                </a:fontRef>
              </p:style>
            </p:cxnSp>
          </p:grpSp>
        </p:grpSp>
        <p:grpSp>
          <p:nvGrpSpPr>
            <p:cNvPr id="1902" name="Group 1901">
              <a:extLst>
                <a:ext uri="{FF2B5EF4-FFF2-40B4-BE49-F238E27FC236}">
                  <a16:creationId xmlns:a16="http://schemas.microsoft.com/office/drawing/2014/main" id="{6AF49460-8BE0-A002-EAB7-CD6C9F0C151D}"/>
                </a:ext>
              </a:extLst>
            </p:cNvPr>
            <p:cNvGrpSpPr/>
            <p:nvPr/>
          </p:nvGrpSpPr>
          <p:grpSpPr>
            <a:xfrm>
              <a:off x="1982093" y="1904586"/>
              <a:ext cx="4951277" cy="1215641"/>
              <a:chOff x="1982093" y="1904586"/>
              <a:chExt cx="4951277" cy="1215641"/>
            </a:xfrm>
          </p:grpSpPr>
          <p:grpSp>
            <p:nvGrpSpPr>
              <p:cNvPr id="697" name="Group 696">
                <a:extLst>
                  <a:ext uri="{FF2B5EF4-FFF2-40B4-BE49-F238E27FC236}">
                    <a16:creationId xmlns:a16="http://schemas.microsoft.com/office/drawing/2014/main" id="{F23D2755-2742-4500-D1C5-D1CC30C13AFE}"/>
                  </a:ext>
                </a:extLst>
              </p:cNvPr>
              <p:cNvGrpSpPr/>
              <p:nvPr/>
            </p:nvGrpSpPr>
            <p:grpSpPr>
              <a:xfrm>
                <a:off x="5935212" y="2528495"/>
                <a:ext cx="144016" cy="134475"/>
                <a:chOff x="8326146" y="1548364"/>
                <a:chExt cx="144016" cy="160115"/>
              </a:xfrm>
              <a:solidFill>
                <a:srgbClr val="F68E98"/>
              </a:solidFill>
            </p:grpSpPr>
            <p:cxnSp>
              <p:nvCxnSpPr>
                <p:cNvPr id="1936" name="Straight Connector 1935">
                  <a:extLst>
                    <a:ext uri="{FF2B5EF4-FFF2-40B4-BE49-F238E27FC236}">
                      <a16:creationId xmlns:a16="http://schemas.microsoft.com/office/drawing/2014/main" id="{EC4B7BD9-221D-FD75-466B-BB3F2178F6BF}"/>
                    </a:ext>
                  </a:extLst>
                </p:cNvPr>
                <p:cNvCxnSpPr>
                  <a:cxnSpLocks/>
                </p:cNvCxnSpPr>
                <p:nvPr/>
              </p:nvCxnSpPr>
              <p:spPr>
                <a:xfrm>
                  <a:off x="8398154" y="1548364"/>
                  <a:ext cx="0" cy="160115"/>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937" name="Straight Connector 1936">
                  <a:extLst>
                    <a:ext uri="{FF2B5EF4-FFF2-40B4-BE49-F238E27FC236}">
                      <a16:creationId xmlns:a16="http://schemas.microsoft.com/office/drawing/2014/main" id="{E0B889DB-C23B-2D99-AB06-77AB7CE4270B}"/>
                    </a:ext>
                  </a:extLst>
                </p:cNvPr>
                <p:cNvCxnSpPr/>
                <p:nvPr/>
              </p:nvCxnSpPr>
              <p:spPr>
                <a:xfrm>
                  <a:off x="8326146" y="1707654"/>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sp>
            <p:nvSpPr>
              <p:cNvPr id="698" name="Oval 697">
                <a:extLst>
                  <a:ext uri="{FF2B5EF4-FFF2-40B4-BE49-F238E27FC236}">
                    <a16:creationId xmlns:a16="http://schemas.microsoft.com/office/drawing/2014/main" id="{540D88D2-07AB-9C33-6238-CCEC8B353AC1}"/>
                  </a:ext>
                </a:extLst>
              </p:cNvPr>
              <p:cNvSpPr/>
              <p:nvPr/>
            </p:nvSpPr>
            <p:spPr>
              <a:xfrm>
                <a:off x="2036261" y="2050310"/>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699" name="Oval 698">
                <a:extLst>
                  <a:ext uri="{FF2B5EF4-FFF2-40B4-BE49-F238E27FC236}">
                    <a16:creationId xmlns:a16="http://schemas.microsoft.com/office/drawing/2014/main" id="{FCC71F8F-572D-6BE4-5AD9-480CE388CD03}"/>
                  </a:ext>
                </a:extLst>
              </p:cNvPr>
              <p:cNvSpPr/>
              <p:nvPr/>
            </p:nvSpPr>
            <p:spPr>
              <a:xfrm>
                <a:off x="2423722" y="2662970"/>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700" name="Oval 699">
                <a:extLst>
                  <a:ext uri="{FF2B5EF4-FFF2-40B4-BE49-F238E27FC236}">
                    <a16:creationId xmlns:a16="http://schemas.microsoft.com/office/drawing/2014/main" id="{9765FE97-3A2D-83F4-1A8A-7A5B5AA5585A}"/>
                  </a:ext>
                </a:extLst>
              </p:cNvPr>
              <p:cNvSpPr/>
              <p:nvPr/>
            </p:nvSpPr>
            <p:spPr>
              <a:xfrm>
                <a:off x="2819001" y="2799799"/>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701" name="Oval 700">
                <a:extLst>
                  <a:ext uri="{FF2B5EF4-FFF2-40B4-BE49-F238E27FC236}">
                    <a16:creationId xmlns:a16="http://schemas.microsoft.com/office/drawing/2014/main" id="{203327DE-BEDB-617A-C48D-82B304BA86ED}"/>
                  </a:ext>
                </a:extLst>
              </p:cNvPr>
              <p:cNvSpPr/>
              <p:nvPr/>
            </p:nvSpPr>
            <p:spPr>
              <a:xfrm>
                <a:off x="3219250" y="2776809"/>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702" name="Oval 701">
                <a:extLst>
                  <a:ext uri="{FF2B5EF4-FFF2-40B4-BE49-F238E27FC236}">
                    <a16:creationId xmlns:a16="http://schemas.microsoft.com/office/drawing/2014/main" id="{3BC7D369-535E-6FC5-4A07-4DE5C3156E38}"/>
                  </a:ext>
                </a:extLst>
              </p:cNvPr>
              <p:cNvSpPr/>
              <p:nvPr/>
            </p:nvSpPr>
            <p:spPr>
              <a:xfrm>
                <a:off x="3615134" y="2834044"/>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703" name="Oval 702">
                <a:extLst>
                  <a:ext uri="{FF2B5EF4-FFF2-40B4-BE49-F238E27FC236}">
                    <a16:creationId xmlns:a16="http://schemas.microsoft.com/office/drawing/2014/main" id="{06160CBF-3723-5704-33BF-DA4EDFDF3213}"/>
                  </a:ext>
                </a:extLst>
              </p:cNvPr>
              <p:cNvSpPr/>
              <p:nvPr/>
            </p:nvSpPr>
            <p:spPr>
              <a:xfrm>
                <a:off x="4009058" y="2834043"/>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36" name="Oval 1535">
                <a:extLst>
                  <a:ext uri="{FF2B5EF4-FFF2-40B4-BE49-F238E27FC236}">
                    <a16:creationId xmlns:a16="http://schemas.microsoft.com/office/drawing/2014/main" id="{FFDD9512-939A-3C06-1963-4F1FAA2EAA30}"/>
                  </a:ext>
                </a:extLst>
              </p:cNvPr>
              <p:cNvSpPr/>
              <p:nvPr/>
            </p:nvSpPr>
            <p:spPr>
              <a:xfrm>
                <a:off x="4409307" y="2834043"/>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37" name="Oval 1536">
                <a:extLst>
                  <a:ext uri="{FF2B5EF4-FFF2-40B4-BE49-F238E27FC236}">
                    <a16:creationId xmlns:a16="http://schemas.microsoft.com/office/drawing/2014/main" id="{09613012-0637-F60A-3E27-0F90218F7BC3}"/>
                  </a:ext>
                </a:extLst>
              </p:cNvPr>
              <p:cNvSpPr/>
              <p:nvPr/>
            </p:nvSpPr>
            <p:spPr>
              <a:xfrm>
                <a:off x="5197699" y="2687561"/>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38" name="Oval 1537">
                <a:extLst>
                  <a:ext uri="{FF2B5EF4-FFF2-40B4-BE49-F238E27FC236}">
                    <a16:creationId xmlns:a16="http://schemas.microsoft.com/office/drawing/2014/main" id="{137E1065-3945-9160-FF99-AAAB5274E32E}"/>
                  </a:ext>
                </a:extLst>
              </p:cNvPr>
              <p:cNvSpPr/>
              <p:nvPr/>
            </p:nvSpPr>
            <p:spPr>
              <a:xfrm>
                <a:off x="5984864" y="2490677"/>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39" name="Oval 1538">
                <a:extLst>
                  <a:ext uri="{FF2B5EF4-FFF2-40B4-BE49-F238E27FC236}">
                    <a16:creationId xmlns:a16="http://schemas.microsoft.com/office/drawing/2014/main" id="{982A4AFE-8114-90B5-8933-0310C3AACE28}"/>
                  </a:ext>
                </a:extLst>
              </p:cNvPr>
              <p:cNvSpPr/>
              <p:nvPr/>
            </p:nvSpPr>
            <p:spPr>
              <a:xfrm>
                <a:off x="6841052" y="2224423"/>
                <a:ext cx="44712" cy="49183"/>
              </a:xfrm>
              <a:prstGeom prst="ellipse">
                <a:avLst/>
              </a:prstGeom>
              <a:solidFill>
                <a:srgbClr val="F68E98"/>
              </a:solidFill>
              <a:ln w="19050">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cxnSp>
            <p:nvCxnSpPr>
              <p:cNvPr id="1540" name="Straight Connector 1539">
                <a:extLst>
                  <a:ext uri="{FF2B5EF4-FFF2-40B4-BE49-F238E27FC236}">
                    <a16:creationId xmlns:a16="http://schemas.microsoft.com/office/drawing/2014/main" id="{A08FB6DD-18EF-E0BC-9980-4C3F623363D5}"/>
                  </a:ext>
                </a:extLst>
              </p:cNvPr>
              <p:cNvCxnSpPr>
                <a:cxnSpLocks/>
              </p:cNvCxnSpPr>
              <p:nvPr/>
            </p:nvCxnSpPr>
            <p:spPr>
              <a:xfrm>
                <a:off x="2072044" y="2094671"/>
                <a:ext cx="371653" cy="570680"/>
              </a:xfrm>
              <a:prstGeom prst="line">
                <a:avLst/>
              </a:prstGeom>
              <a:solidFill>
                <a:srgbClr val="1A3D68"/>
              </a:solid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41" name="Straight Connector 1540">
                <a:extLst>
                  <a:ext uri="{FF2B5EF4-FFF2-40B4-BE49-F238E27FC236}">
                    <a16:creationId xmlns:a16="http://schemas.microsoft.com/office/drawing/2014/main" id="{1F3D5236-C06A-8F04-A72B-AAAF5A99285B}"/>
                  </a:ext>
                </a:extLst>
              </p:cNvPr>
              <p:cNvCxnSpPr>
                <a:cxnSpLocks/>
                <a:stCxn id="699" idx="6"/>
              </p:cNvCxnSpPr>
              <p:nvPr/>
            </p:nvCxnSpPr>
            <p:spPr>
              <a:xfrm>
                <a:off x="2468434" y="2687562"/>
                <a:ext cx="348367" cy="136215"/>
              </a:xfrm>
              <a:prstGeom prst="line">
                <a:avLst/>
              </a:prstGeom>
              <a:solidFill>
                <a:srgbClr val="1A3D68"/>
              </a:solid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42" name="Straight Connector 1541">
                <a:extLst>
                  <a:ext uri="{FF2B5EF4-FFF2-40B4-BE49-F238E27FC236}">
                    <a16:creationId xmlns:a16="http://schemas.microsoft.com/office/drawing/2014/main" id="{2BDE9CFA-3115-11B3-F088-AC79D370B3F9}"/>
                  </a:ext>
                </a:extLst>
              </p:cNvPr>
              <p:cNvCxnSpPr>
                <a:cxnSpLocks/>
                <a:endCxn id="701" idx="2"/>
              </p:cNvCxnSpPr>
              <p:nvPr/>
            </p:nvCxnSpPr>
            <p:spPr>
              <a:xfrm flipV="1">
                <a:off x="2828361" y="2801401"/>
                <a:ext cx="390889" cy="22376"/>
              </a:xfrm>
              <a:prstGeom prst="line">
                <a:avLst/>
              </a:prstGeom>
              <a:solidFill>
                <a:srgbClr val="1A3D68"/>
              </a:solid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43" name="Straight Connector 1542">
                <a:extLst>
                  <a:ext uri="{FF2B5EF4-FFF2-40B4-BE49-F238E27FC236}">
                    <a16:creationId xmlns:a16="http://schemas.microsoft.com/office/drawing/2014/main" id="{30E60349-6102-7539-6F30-1E1AAC3975E6}"/>
                  </a:ext>
                </a:extLst>
              </p:cNvPr>
              <p:cNvCxnSpPr>
                <a:cxnSpLocks/>
                <a:stCxn id="701" idx="6"/>
              </p:cNvCxnSpPr>
              <p:nvPr/>
            </p:nvCxnSpPr>
            <p:spPr>
              <a:xfrm>
                <a:off x="3263962" y="2801401"/>
                <a:ext cx="367203" cy="65286"/>
              </a:xfrm>
              <a:prstGeom prst="line">
                <a:avLst/>
              </a:prstGeom>
              <a:solidFill>
                <a:srgbClr val="1A3D68"/>
              </a:solid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44" name="Straight Connector 1543">
                <a:extLst>
                  <a:ext uri="{FF2B5EF4-FFF2-40B4-BE49-F238E27FC236}">
                    <a16:creationId xmlns:a16="http://schemas.microsoft.com/office/drawing/2014/main" id="{03C9F093-D814-E670-9A29-FE46A0C12D4E}"/>
                  </a:ext>
                </a:extLst>
              </p:cNvPr>
              <p:cNvCxnSpPr>
                <a:cxnSpLocks/>
                <a:stCxn id="702" idx="6"/>
                <a:endCxn id="703" idx="2"/>
              </p:cNvCxnSpPr>
              <p:nvPr/>
            </p:nvCxnSpPr>
            <p:spPr>
              <a:xfrm flipV="1">
                <a:off x="3659846" y="2858635"/>
                <a:ext cx="349212" cy="1"/>
              </a:xfrm>
              <a:prstGeom prst="line">
                <a:avLst/>
              </a:prstGeom>
              <a:solidFill>
                <a:srgbClr val="1A3D68"/>
              </a:solid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45" name="Straight Connector 1544">
                <a:extLst>
                  <a:ext uri="{FF2B5EF4-FFF2-40B4-BE49-F238E27FC236}">
                    <a16:creationId xmlns:a16="http://schemas.microsoft.com/office/drawing/2014/main" id="{F07CBE78-9447-D3B2-14FB-D20C0530682A}"/>
                  </a:ext>
                </a:extLst>
              </p:cNvPr>
              <p:cNvCxnSpPr>
                <a:cxnSpLocks/>
              </p:cNvCxnSpPr>
              <p:nvPr/>
            </p:nvCxnSpPr>
            <p:spPr>
              <a:xfrm flipV="1">
                <a:off x="4046418" y="2856325"/>
                <a:ext cx="370241" cy="1"/>
              </a:xfrm>
              <a:prstGeom prst="line">
                <a:avLst/>
              </a:prstGeom>
              <a:solidFill>
                <a:srgbClr val="1A3D68"/>
              </a:solid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46" name="Straight Connector 1545">
                <a:extLst>
                  <a:ext uri="{FF2B5EF4-FFF2-40B4-BE49-F238E27FC236}">
                    <a16:creationId xmlns:a16="http://schemas.microsoft.com/office/drawing/2014/main" id="{2F91C4F7-F2AE-7BD9-C279-BA2D94E76667}"/>
                  </a:ext>
                </a:extLst>
              </p:cNvPr>
              <p:cNvCxnSpPr>
                <a:cxnSpLocks/>
                <a:endCxn id="1537" idx="2"/>
              </p:cNvCxnSpPr>
              <p:nvPr/>
            </p:nvCxnSpPr>
            <p:spPr>
              <a:xfrm flipV="1">
                <a:off x="4451923" y="2712153"/>
                <a:ext cx="745776" cy="143719"/>
              </a:xfrm>
              <a:prstGeom prst="line">
                <a:avLst/>
              </a:prstGeom>
              <a:solidFill>
                <a:srgbClr val="1A3D68"/>
              </a:solid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547" name="Straight Connector 1546">
                <a:extLst>
                  <a:ext uri="{FF2B5EF4-FFF2-40B4-BE49-F238E27FC236}">
                    <a16:creationId xmlns:a16="http://schemas.microsoft.com/office/drawing/2014/main" id="{138AAEFC-C739-EDCC-B905-4D71369F15FE}"/>
                  </a:ext>
                </a:extLst>
              </p:cNvPr>
              <p:cNvCxnSpPr>
                <a:cxnSpLocks/>
                <a:stCxn id="1537" idx="6"/>
                <a:endCxn id="1538" idx="2"/>
              </p:cNvCxnSpPr>
              <p:nvPr/>
            </p:nvCxnSpPr>
            <p:spPr>
              <a:xfrm flipV="1">
                <a:off x="5242411" y="2515269"/>
                <a:ext cx="742453" cy="196884"/>
              </a:xfrm>
              <a:prstGeom prst="line">
                <a:avLst/>
              </a:prstGeom>
              <a:solidFill>
                <a:srgbClr val="1A3D68"/>
              </a:solid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7F69E57F-C57C-DF1C-B0E1-64AEF7016B6F}"/>
                  </a:ext>
                </a:extLst>
              </p:cNvPr>
              <p:cNvCxnSpPr>
                <a:cxnSpLocks/>
                <a:stCxn id="1538" idx="6"/>
                <a:endCxn id="1539" idx="3"/>
              </p:cNvCxnSpPr>
              <p:nvPr/>
            </p:nvCxnSpPr>
            <p:spPr>
              <a:xfrm flipV="1">
                <a:off x="6029576" y="2266403"/>
                <a:ext cx="818024" cy="248866"/>
              </a:xfrm>
              <a:prstGeom prst="line">
                <a:avLst/>
              </a:prstGeom>
              <a:solidFill>
                <a:srgbClr val="1A3D68"/>
              </a:solidFill>
              <a:ln w="19050">
                <a:solidFill>
                  <a:srgbClr val="F68E98"/>
                </a:solidFill>
              </a:ln>
            </p:spPr>
            <p:style>
              <a:lnRef idx="1">
                <a:schemeClr val="accent1"/>
              </a:lnRef>
              <a:fillRef idx="0">
                <a:schemeClr val="accent1"/>
              </a:fillRef>
              <a:effectRef idx="0">
                <a:schemeClr val="accent1"/>
              </a:effectRef>
              <a:fontRef idx="minor">
                <a:schemeClr val="tx1"/>
              </a:fontRef>
            </p:style>
          </p:cxnSp>
          <p:grpSp>
            <p:nvGrpSpPr>
              <p:cNvPr id="385" name="Group 384">
                <a:extLst>
                  <a:ext uri="{FF2B5EF4-FFF2-40B4-BE49-F238E27FC236}">
                    <a16:creationId xmlns:a16="http://schemas.microsoft.com/office/drawing/2014/main" id="{F6FCCAF0-1D39-53A0-95F2-3753DFB601B1}"/>
                  </a:ext>
                </a:extLst>
              </p:cNvPr>
              <p:cNvGrpSpPr/>
              <p:nvPr/>
            </p:nvGrpSpPr>
            <p:grpSpPr>
              <a:xfrm>
                <a:off x="6789354" y="2115943"/>
                <a:ext cx="144016" cy="117918"/>
                <a:chOff x="7596336" y="1923678"/>
                <a:chExt cx="144016" cy="324234"/>
              </a:xfrm>
              <a:solidFill>
                <a:srgbClr val="F68E98"/>
              </a:solidFill>
            </p:grpSpPr>
            <p:cxnSp>
              <p:nvCxnSpPr>
                <p:cNvPr id="1934" name="Straight Connector 1933">
                  <a:extLst>
                    <a:ext uri="{FF2B5EF4-FFF2-40B4-BE49-F238E27FC236}">
                      <a16:creationId xmlns:a16="http://schemas.microsoft.com/office/drawing/2014/main" id="{AD2644A7-957D-658B-3EC4-54C6B86E36DA}"/>
                    </a:ext>
                  </a:extLst>
                </p:cNvPr>
                <p:cNvCxnSpPr>
                  <a:cxnSpLocks/>
                </p:cNvCxnSpPr>
                <p:nvPr/>
              </p:nvCxnSpPr>
              <p:spPr>
                <a:xfrm flipV="1">
                  <a:off x="7669375" y="1923678"/>
                  <a:ext cx="0" cy="324234"/>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935" name="Straight Connector 1934">
                  <a:extLst>
                    <a:ext uri="{FF2B5EF4-FFF2-40B4-BE49-F238E27FC236}">
                      <a16:creationId xmlns:a16="http://schemas.microsoft.com/office/drawing/2014/main" id="{11733EAF-F7E3-332B-18BB-F6D8FB8F5C4D}"/>
                    </a:ext>
                  </a:extLst>
                </p:cNvPr>
                <p:cNvCxnSpPr/>
                <p:nvPr/>
              </p:nvCxnSpPr>
              <p:spPr>
                <a:xfrm>
                  <a:off x="7596336" y="192367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386" name="Group 385">
                <a:extLst>
                  <a:ext uri="{FF2B5EF4-FFF2-40B4-BE49-F238E27FC236}">
                    <a16:creationId xmlns:a16="http://schemas.microsoft.com/office/drawing/2014/main" id="{BE7262B8-1BAF-9794-8F44-DCFD3E438C57}"/>
                  </a:ext>
                </a:extLst>
              </p:cNvPr>
              <p:cNvGrpSpPr/>
              <p:nvPr/>
            </p:nvGrpSpPr>
            <p:grpSpPr>
              <a:xfrm>
                <a:off x="6788547" y="2272892"/>
                <a:ext cx="144016" cy="286733"/>
                <a:chOff x="8318195" y="1539989"/>
                <a:chExt cx="144016" cy="164925"/>
              </a:xfrm>
              <a:solidFill>
                <a:srgbClr val="F68E98"/>
              </a:solidFill>
            </p:grpSpPr>
            <p:cxnSp>
              <p:nvCxnSpPr>
                <p:cNvPr id="1932" name="Straight Connector 1931">
                  <a:extLst>
                    <a:ext uri="{FF2B5EF4-FFF2-40B4-BE49-F238E27FC236}">
                      <a16:creationId xmlns:a16="http://schemas.microsoft.com/office/drawing/2014/main" id="{D358E3B4-0DD1-AFF8-FF4C-D51ACF3DCD32}"/>
                    </a:ext>
                  </a:extLst>
                </p:cNvPr>
                <p:cNvCxnSpPr>
                  <a:cxnSpLocks/>
                </p:cNvCxnSpPr>
                <p:nvPr/>
              </p:nvCxnSpPr>
              <p:spPr>
                <a:xfrm>
                  <a:off x="8390203" y="1539989"/>
                  <a:ext cx="0" cy="160115"/>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933" name="Straight Connector 1932">
                  <a:extLst>
                    <a:ext uri="{FF2B5EF4-FFF2-40B4-BE49-F238E27FC236}">
                      <a16:creationId xmlns:a16="http://schemas.microsoft.com/office/drawing/2014/main" id="{289E5A7C-854C-52BF-FE23-0D71B2871D00}"/>
                    </a:ext>
                  </a:extLst>
                </p:cNvPr>
                <p:cNvCxnSpPr/>
                <p:nvPr/>
              </p:nvCxnSpPr>
              <p:spPr>
                <a:xfrm>
                  <a:off x="8318195" y="1704914"/>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387" name="Group 386">
                <a:extLst>
                  <a:ext uri="{FF2B5EF4-FFF2-40B4-BE49-F238E27FC236}">
                    <a16:creationId xmlns:a16="http://schemas.microsoft.com/office/drawing/2014/main" id="{AE355FFE-2ADD-2A04-0AF2-7C40A99D592B}"/>
                  </a:ext>
                </a:extLst>
              </p:cNvPr>
              <p:cNvGrpSpPr/>
              <p:nvPr/>
            </p:nvGrpSpPr>
            <p:grpSpPr>
              <a:xfrm>
                <a:off x="5148064" y="2414592"/>
                <a:ext cx="144016" cy="272967"/>
                <a:chOff x="7640434" y="1912530"/>
                <a:chExt cx="144016" cy="448472"/>
              </a:xfrm>
              <a:solidFill>
                <a:srgbClr val="F68E98"/>
              </a:solidFill>
            </p:grpSpPr>
            <p:cxnSp>
              <p:nvCxnSpPr>
                <p:cNvPr id="1930" name="Straight Connector 1929">
                  <a:extLst>
                    <a:ext uri="{FF2B5EF4-FFF2-40B4-BE49-F238E27FC236}">
                      <a16:creationId xmlns:a16="http://schemas.microsoft.com/office/drawing/2014/main" id="{F0CEE7D6-8ECB-F121-C91E-EB4E320CF411}"/>
                    </a:ext>
                  </a:extLst>
                </p:cNvPr>
                <p:cNvCxnSpPr>
                  <a:cxnSpLocks/>
                  <a:stCxn id="1537" idx="0"/>
                </p:cNvCxnSpPr>
                <p:nvPr/>
              </p:nvCxnSpPr>
              <p:spPr>
                <a:xfrm flipV="1">
                  <a:off x="7712425" y="1912530"/>
                  <a:ext cx="1031" cy="448472"/>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931" name="Straight Connector 1930">
                  <a:extLst>
                    <a:ext uri="{FF2B5EF4-FFF2-40B4-BE49-F238E27FC236}">
                      <a16:creationId xmlns:a16="http://schemas.microsoft.com/office/drawing/2014/main" id="{7441D248-9A01-339F-F47E-9F629BE271B8}"/>
                    </a:ext>
                  </a:extLst>
                </p:cNvPr>
                <p:cNvCxnSpPr/>
                <p:nvPr/>
              </p:nvCxnSpPr>
              <p:spPr>
                <a:xfrm>
                  <a:off x="7640434" y="192367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35EB60D0-B702-E3EB-0A0C-71EB2A8804B4}"/>
                  </a:ext>
                </a:extLst>
              </p:cNvPr>
              <p:cNvGrpSpPr/>
              <p:nvPr/>
            </p:nvGrpSpPr>
            <p:grpSpPr>
              <a:xfrm flipV="1">
                <a:off x="5146860" y="2729375"/>
                <a:ext cx="144016" cy="128878"/>
                <a:chOff x="7596336" y="1923678"/>
                <a:chExt cx="144016" cy="324234"/>
              </a:xfrm>
              <a:solidFill>
                <a:srgbClr val="F68E98"/>
              </a:solidFill>
            </p:grpSpPr>
            <p:cxnSp>
              <p:nvCxnSpPr>
                <p:cNvPr id="1928" name="Straight Connector 1927">
                  <a:extLst>
                    <a:ext uri="{FF2B5EF4-FFF2-40B4-BE49-F238E27FC236}">
                      <a16:creationId xmlns:a16="http://schemas.microsoft.com/office/drawing/2014/main" id="{2D2D6A83-CC71-252C-1824-BCE0840D0A35}"/>
                    </a:ext>
                  </a:extLst>
                </p:cNvPr>
                <p:cNvCxnSpPr>
                  <a:cxnSpLocks/>
                </p:cNvCxnSpPr>
                <p:nvPr/>
              </p:nvCxnSpPr>
              <p:spPr>
                <a:xfrm flipV="1">
                  <a:off x="7669375" y="1923678"/>
                  <a:ext cx="0" cy="324234"/>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929" name="Straight Connector 1928">
                  <a:extLst>
                    <a:ext uri="{FF2B5EF4-FFF2-40B4-BE49-F238E27FC236}">
                      <a16:creationId xmlns:a16="http://schemas.microsoft.com/office/drawing/2014/main" id="{62AAC208-1A25-77C8-3B70-5AA7BCCF6D89}"/>
                    </a:ext>
                  </a:extLst>
                </p:cNvPr>
                <p:cNvCxnSpPr/>
                <p:nvPr/>
              </p:nvCxnSpPr>
              <p:spPr>
                <a:xfrm>
                  <a:off x="7596336" y="192367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389" name="Group 388">
                <a:extLst>
                  <a:ext uri="{FF2B5EF4-FFF2-40B4-BE49-F238E27FC236}">
                    <a16:creationId xmlns:a16="http://schemas.microsoft.com/office/drawing/2014/main" id="{E393C97F-0BAE-3F9B-E6F2-CED14E8387E5}"/>
                  </a:ext>
                </a:extLst>
              </p:cNvPr>
              <p:cNvGrpSpPr/>
              <p:nvPr/>
            </p:nvGrpSpPr>
            <p:grpSpPr>
              <a:xfrm>
                <a:off x="4354819" y="2663494"/>
                <a:ext cx="144016" cy="192903"/>
                <a:chOff x="7596336" y="1923678"/>
                <a:chExt cx="144016" cy="334132"/>
              </a:xfrm>
              <a:solidFill>
                <a:srgbClr val="F68E98"/>
              </a:solidFill>
            </p:grpSpPr>
            <p:cxnSp>
              <p:nvCxnSpPr>
                <p:cNvPr id="1926" name="Straight Connector 1925">
                  <a:extLst>
                    <a:ext uri="{FF2B5EF4-FFF2-40B4-BE49-F238E27FC236}">
                      <a16:creationId xmlns:a16="http://schemas.microsoft.com/office/drawing/2014/main" id="{B9498DC3-0D7D-0B07-D6F0-BEB33236DE52}"/>
                    </a:ext>
                  </a:extLst>
                </p:cNvPr>
                <p:cNvCxnSpPr>
                  <a:cxnSpLocks/>
                </p:cNvCxnSpPr>
                <p:nvPr/>
              </p:nvCxnSpPr>
              <p:spPr>
                <a:xfrm flipV="1">
                  <a:off x="7669375" y="1923678"/>
                  <a:ext cx="0" cy="334132"/>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927" name="Straight Connector 1926">
                  <a:extLst>
                    <a:ext uri="{FF2B5EF4-FFF2-40B4-BE49-F238E27FC236}">
                      <a16:creationId xmlns:a16="http://schemas.microsoft.com/office/drawing/2014/main" id="{B0551E8A-405D-2CAD-79F0-30010DE19ABC}"/>
                    </a:ext>
                  </a:extLst>
                </p:cNvPr>
                <p:cNvCxnSpPr/>
                <p:nvPr/>
              </p:nvCxnSpPr>
              <p:spPr>
                <a:xfrm>
                  <a:off x="7596336" y="192367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390" name="Group 389">
                <a:extLst>
                  <a:ext uri="{FF2B5EF4-FFF2-40B4-BE49-F238E27FC236}">
                    <a16:creationId xmlns:a16="http://schemas.microsoft.com/office/drawing/2014/main" id="{04A5FCC6-52BE-7BE7-2375-B758CA44245D}"/>
                  </a:ext>
                </a:extLst>
              </p:cNvPr>
              <p:cNvGrpSpPr/>
              <p:nvPr/>
            </p:nvGrpSpPr>
            <p:grpSpPr>
              <a:xfrm>
                <a:off x="3959406" y="2705246"/>
                <a:ext cx="144016" cy="136215"/>
                <a:chOff x="7596336" y="1923678"/>
                <a:chExt cx="144016" cy="348480"/>
              </a:xfrm>
              <a:solidFill>
                <a:srgbClr val="F68E98"/>
              </a:solidFill>
            </p:grpSpPr>
            <p:cxnSp>
              <p:nvCxnSpPr>
                <p:cNvPr id="1924" name="Straight Connector 1923">
                  <a:extLst>
                    <a:ext uri="{FF2B5EF4-FFF2-40B4-BE49-F238E27FC236}">
                      <a16:creationId xmlns:a16="http://schemas.microsoft.com/office/drawing/2014/main" id="{A1D2BA12-FD62-CF5A-8732-985F7CC6A437}"/>
                    </a:ext>
                  </a:extLst>
                </p:cNvPr>
                <p:cNvCxnSpPr>
                  <a:cxnSpLocks/>
                </p:cNvCxnSpPr>
                <p:nvPr/>
              </p:nvCxnSpPr>
              <p:spPr>
                <a:xfrm flipV="1">
                  <a:off x="7669375" y="1923678"/>
                  <a:ext cx="0" cy="34848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925" name="Straight Connector 1924">
                  <a:extLst>
                    <a:ext uri="{FF2B5EF4-FFF2-40B4-BE49-F238E27FC236}">
                      <a16:creationId xmlns:a16="http://schemas.microsoft.com/office/drawing/2014/main" id="{00815594-1B1E-7428-D510-4FDCDA99F22A}"/>
                    </a:ext>
                  </a:extLst>
                </p:cNvPr>
                <p:cNvCxnSpPr/>
                <p:nvPr/>
              </p:nvCxnSpPr>
              <p:spPr>
                <a:xfrm>
                  <a:off x="7596336" y="192367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391" name="Group 390">
                <a:extLst>
                  <a:ext uri="{FF2B5EF4-FFF2-40B4-BE49-F238E27FC236}">
                    <a16:creationId xmlns:a16="http://schemas.microsoft.com/office/drawing/2014/main" id="{61B54CBE-6345-6A15-A698-AC61AC876DC1}"/>
                  </a:ext>
                </a:extLst>
              </p:cNvPr>
              <p:cNvGrpSpPr/>
              <p:nvPr/>
            </p:nvGrpSpPr>
            <p:grpSpPr>
              <a:xfrm flipV="1">
                <a:off x="3960082" y="2893848"/>
                <a:ext cx="144016" cy="115209"/>
                <a:chOff x="7596336" y="1923678"/>
                <a:chExt cx="144016" cy="324234"/>
              </a:xfrm>
              <a:solidFill>
                <a:srgbClr val="F68E98"/>
              </a:solidFill>
            </p:grpSpPr>
            <p:cxnSp>
              <p:nvCxnSpPr>
                <p:cNvPr id="1922" name="Straight Connector 1921">
                  <a:extLst>
                    <a:ext uri="{FF2B5EF4-FFF2-40B4-BE49-F238E27FC236}">
                      <a16:creationId xmlns:a16="http://schemas.microsoft.com/office/drawing/2014/main" id="{F71DC389-C165-7F6F-E3FD-E088D0DA1D60}"/>
                    </a:ext>
                  </a:extLst>
                </p:cNvPr>
                <p:cNvCxnSpPr>
                  <a:cxnSpLocks/>
                </p:cNvCxnSpPr>
                <p:nvPr/>
              </p:nvCxnSpPr>
              <p:spPr>
                <a:xfrm flipV="1">
                  <a:off x="7669375" y="1923678"/>
                  <a:ext cx="0" cy="324234"/>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923" name="Straight Connector 1922">
                  <a:extLst>
                    <a:ext uri="{FF2B5EF4-FFF2-40B4-BE49-F238E27FC236}">
                      <a16:creationId xmlns:a16="http://schemas.microsoft.com/office/drawing/2014/main" id="{752DE1C3-578C-1C44-AB55-A9E002233ACE}"/>
                    </a:ext>
                  </a:extLst>
                </p:cNvPr>
                <p:cNvCxnSpPr/>
                <p:nvPr/>
              </p:nvCxnSpPr>
              <p:spPr>
                <a:xfrm>
                  <a:off x="7596336" y="192367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392" name="Group 391">
                <a:extLst>
                  <a:ext uri="{FF2B5EF4-FFF2-40B4-BE49-F238E27FC236}">
                    <a16:creationId xmlns:a16="http://schemas.microsoft.com/office/drawing/2014/main" id="{8F7F80CF-FA69-5260-EB3B-D39890C4D009}"/>
                  </a:ext>
                </a:extLst>
              </p:cNvPr>
              <p:cNvGrpSpPr/>
              <p:nvPr/>
            </p:nvGrpSpPr>
            <p:grpSpPr>
              <a:xfrm>
                <a:off x="3569788" y="2659908"/>
                <a:ext cx="144016" cy="163869"/>
                <a:chOff x="7596336" y="1923678"/>
                <a:chExt cx="144016" cy="324234"/>
              </a:xfrm>
              <a:solidFill>
                <a:srgbClr val="F68E98"/>
              </a:solidFill>
            </p:grpSpPr>
            <p:cxnSp>
              <p:nvCxnSpPr>
                <p:cNvPr id="1920" name="Straight Connector 1919">
                  <a:extLst>
                    <a:ext uri="{FF2B5EF4-FFF2-40B4-BE49-F238E27FC236}">
                      <a16:creationId xmlns:a16="http://schemas.microsoft.com/office/drawing/2014/main" id="{7BAFA18F-9593-C7C4-8281-CD890FC4DB33}"/>
                    </a:ext>
                  </a:extLst>
                </p:cNvPr>
                <p:cNvCxnSpPr>
                  <a:cxnSpLocks/>
                </p:cNvCxnSpPr>
                <p:nvPr/>
              </p:nvCxnSpPr>
              <p:spPr>
                <a:xfrm flipV="1">
                  <a:off x="7669375" y="1923678"/>
                  <a:ext cx="0" cy="324234"/>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1921" name="Straight Connector 1920">
                  <a:extLst>
                    <a:ext uri="{FF2B5EF4-FFF2-40B4-BE49-F238E27FC236}">
                      <a16:creationId xmlns:a16="http://schemas.microsoft.com/office/drawing/2014/main" id="{928749C6-E55E-4E7A-1436-C4C8C0DA354E}"/>
                    </a:ext>
                  </a:extLst>
                </p:cNvPr>
                <p:cNvCxnSpPr/>
                <p:nvPr/>
              </p:nvCxnSpPr>
              <p:spPr>
                <a:xfrm>
                  <a:off x="7596336" y="192367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393" name="Group 392">
                <a:extLst>
                  <a:ext uri="{FF2B5EF4-FFF2-40B4-BE49-F238E27FC236}">
                    <a16:creationId xmlns:a16="http://schemas.microsoft.com/office/drawing/2014/main" id="{0B84BFE5-A33C-D537-CB19-5133081E726A}"/>
                  </a:ext>
                </a:extLst>
              </p:cNvPr>
              <p:cNvGrpSpPr/>
              <p:nvPr/>
            </p:nvGrpSpPr>
            <p:grpSpPr>
              <a:xfrm flipV="1">
                <a:off x="3565165" y="2887830"/>
                <a:ext cx="144016" cy="123773"/>
                <a:chOff x="7596336" y="2007918"/>
                <a:chExt cx="144016" cy="470025"/>
              </a:xfrm>
              <a:solidFill>
                <a:srgbClr val="F68E98"/>
              </a:solidFill>
            </p:grpSpPr>
            <p:cxnSp>
              <p:nvCxnSpPr>
                <p:cNvPr id="430" name="Straight Connector 429">
                  <a:extLst>
                    <a:ext uri="{FF2B5EF4-FFF2-40B4-BE49-F238E27FC236}">
                      <a16:creationId xmlns:a16="http://schemas.microsoft.com/office/drawing/2014/main" id="{489F604F-819B-5418-26B0-E4CCDFDE2DC0}"/>
                    </a:ext>
                  </a:extLst>
                </p:cNvPr>
                <p:cNvCxnSpPr>
                  <a:cxnSpLocks/>
                </p:cNvCxnSpPr>
                <p:nvPr/>
              </p:nvCxnSpPr>
              <p:spPr>
                <a:xfrm flipV="1">
                  <a:off x="7669375" y="2026011"/>
                  <a:ext cx="0" cy="451932"/>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434" name="Straight Connector 433">
                  <a:extLst>
                    <a:ext uri="{FF2B5EF4-FFF2-40B4-BE49-F238E27FC236}">
                      <a16:creationId xmlns:a16="http://schemas.microsoft.com/office/drawing/2014/main" id="{1A0ED48A-F219-5161-592A-DA98123AAF98}"/>
                    </a:ext>
                  </a:extLst>
                </p:cNvPr>
                <p:cNvCxnSpPr/>
                <p:nvPr/>
              </p:nvCxnSpPr>
              <p:spPr>
                <a:xfrm>
                  <a:off x="7596336" y="200791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394" name="Group 393">
                <a:extLst>
                  <a:ext uri="{FF2B5EF4-FFF2-40B4-BE49-F238E27FC236}">
                    <a16:creationId xmlns:a16="http://schemas.microsoft.com/office/drawing/2014/main" id="{4C9A3E5C-9209-1F66-F418-EA257F170AAD}"/>
                  </a:ext>
                </a:extLst>
              </p:cNvPr>
              <p:cNvGrpSpPr/>
              <p:nvPr/>
            </p:nvGrpSpPr>
            <p:grpSpPr>
              <a:xfrm>
                <a:off x="3169598" y="2624102"/>
                <a:ext cx="144016" cy="213343"/>
                <a:chOff x="7596336" y="2082790"/>
                <a:chExt cx="144016" cy="130680"/>
              </a:xfrm>
              <a:solidFill>
                <a:srgbClr val="F68E98"/>
              </a:solidFill>
            </p:grpSpPr>
            <p:cxnSp>
              <p:nvCxnSpPr>
                <p:cNvPr id="423" name="Straight Connector 422">
                  <a:extLst>
                    <a:ext uri="{FF2B5EF4-FFF2-40B4-BE49-F238E27FC236}">
                      <a16:creationId xmlns:a16="http://schemas.microsoft.com/office/drawing/2014/main" id="{C5FEBF81-89EA-A84F-1BF7-E1FA142AC84E}"/>
                    </a:ext>
                  </a:extLst>
                </p:cNvPr>
                <p:cNvCxnSpPr>
                  <a:cxnSpLocks/>
                </p:cNvCxnSpPr>
                <p:nvPr/>
              </p:nvCxnSpPr>
              <p:spPr>
                <a:xfrm flipV="1">
                  <a:off x="7669375" y="2082790"/>
                  <a:ext cx="0" cy="13068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428" name="Straight Connector 427">
                  <a:extLst>
                    <a:ext uri="{FF2B5EF4-FFF2-40B4-BE49-F238E27FC236}">
                      <a16:creationId xmlns:a16="http://schemas.microsoft.com/office/drawing/2014/main" id="{625C635B-8386-C80D-8634-215915A3BDC8}"/>
                    </a:ext>
                  </a:extLst>
                </p:cNvPr>
                <p:cNvCxnSpPr/>
                <p:nvPr/>
              </p:nvCxnSpPr>
              <p:spPr>
                <a:xfrm>
                  <a:off x="7596336" y="2082837"/>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395" name="Group 394">
                <a:extLst>
                  <a:ext uri="{FF2B5EF4-FFF2-40B4-BE49-F238E27FC236}">
                    <a16:creationId xmlns:a16="http://schemas.microsoft.com/office/drawing/2014/main" id="{3A1926D0-9DC6-BC2F-4C3C-E7595C2E738A}"/>
                  </a:ext>
                </a:extLst>
              </p:cNvPr>
              <p:cNvGrpSpPr/>
              <p:nvPr/>
            </p:nvGrpSpPr>
            <p:grpSpPr>
              <a:xfrm flipV="1">
                <a:off x="3171425" y="2816415"/>
                <a:ext cx="144016" cy="303812"/>
                <a:chOff x="7598781" y="2007918"/>
                <a:chExt cx="144016" cy="385616"/>
              </a:xfrm>
              <a:solidFill>
                <a:srgbClr val="F68E98"/>
              </a:solidFill>
            </p:grpSpPr>
            <p:cxnSp>
              <p:nvCxnSpPr>
                <p:cNvPr id="420" name="Straight Connector 419">
                  <a:extLst>
                    <a:ext uri="{FF2B5EF4-FFF2-40B4-BE49-F238E27FC236}">
                      <a16:creationId xmlns:a16="http://schemas.microsoft.com/office/drawing/2014/main" id="{C2128F60-F158-B3DF-28DF-EAE71A8FD61A}"/>
                    </a:ext>
                  </a:extLst>
                </p:cNvPr>
                <p:cNvCxnSpPr>
                  <a:cxnSpLocks/>
                </p:cNvCxnSpPr>
                <p:nvPr/>
              </p:nvCxnSpPr>
              <p:spPr>
                <a:xfrm flipV="1">
                  <a:off x="7671820" y="2009392"/>
                  <a:ext cx="0" cy="384142"/>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422" name="Straight Connector 421">
                  <a:extLst>
                    <a:ext uri="{FF2B5EF4-FFF2-40B4-BE49-F238E27FC236}">
                      <a16:creationId xmlns:a16="http://schemas.microsoft.com/office/drawing/2014/main" id="{231D51C2-A750-2361-36C6-1EB32407BAE4}"/>
                    </a:ext>
                  </a:extLst>
                </p:cNvPr>
                <p:cNvCxnSpPr/>
                <p:nvPr/>
              </p:nvCxnSpPr>
              <p:spPr>
                <a:xfrm>
                  <a:off x="7598781" y="200791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396" name="Group 395">
                <a:extLst>
                  <a:ext uri="{FF2B5EF4-FFF2-40B4-BE49-F238E27FC236}">
                    <a16:creationId xmlns:a16="http://schemas.microsoft.com/office/drawing/2014/main" id="{51B7FFCD-9492-2357-62D8-6FBCF278DCC2}"/>
                  </a:ext>
                </a:extLst>
              </p:cNvPr>
              <p:cNvGrpSpPr/>
              <p:nvPr/>
            </p:nvGrpSpPr>
            <p:grpSpPr>
              <a:xfrm>
                <a:off x="2771959" y="2665351"/>
                <a:ext cx="144016" cy="173935"/>
                <a:chOff x="7596336" y="2082790"/>
                <a:chExt cx="144016" cy="130680"/>
              </a:xfrm>
              <a:solidFill>
                <a:srgbClr val="F68E98"/>
              </a:solidFill>
            </p:grpSpPr>
            <p:cxnSp>
              <p:nvCxnSpPr>
                <p:cNvPr id="418" name="Straight Connector 417">
                  <a:extLst>
                    <a:ext uri="{FF2B5EF4-FFF2-40B4-BE49-F238E27FC236}">
                      <a16:creationId xmlns:a16="http://schemas.microsoft.com/office/drawing/2014/main" id="{86970EBF-31C0-1AF2-E6E0-3D30C403A488}"/>
                    </a:ext>
                  </a:extLst>
                </p:cNvPr>
                <p:cNvCxnSpPr>
                  <a:cxnSpLocks/>
                </p:cNvCxnSpPr>
                <p:nvPr/>
              </p:nvCxnSpPr>
              <p:spPr>
                <a:xfrm flipV="1">
                  <a:off x="7669375" y="2082790"/>
                  <a:ext cx="0" cy="13068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419" name="Straight Connector 418">
                  <a:extLst>
                    <a:ext uri="{FF2B5EF4-FFF2-40B4-BE49-F238E27FC236}">
                      <a16:creationId xmlns:a16="http://schemas.microsoft.com/office/drawing/2014/main" id="{D176771D-05AB-90F7-6D65-371BAF6C3F48}"/>
                    </a:ext>
                  </a:extLst>
                </p:cNvPr>
                <p:cNvCxnSpPr/>
                <p:nvPr/>
              </p:nvCxnSpPr>
              <p:spPr>
                <a:xfrm>
                  <a:off x="7596336" y="2082837"/>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397" name="Group 396">
                <a:extLst>
                  <a:ext uri="{FF2B5EF4-FFF2-40B4-BE49-F238E27FC236}">
                    <a16:creationId xmlns:a16="http://schemas.microsoft.com/office/drawing/2014/main" id="{DA62D9EF-CA42-2CF6-E00E-536E4ECFC65A}"/>
                  </a:ext>
                </a:extLst>
              </p:cNvPr>
              <p:cNvGrpSpPr/>
              <p:nvPr/>
            </p:nvGrpSpPr>
            <p:grpSpPr>
              <a:xfrm flipV="1">
                <a:off x="2769349" y="2848538"/>
                <a:ext cx="144016" cy="162906"/>
                <a:chOff x="7598781" y="1762380"/>
                <a:chExt cx="144016" cy="657493"/>
              </a:xfrm>
              <a:solidFill>
                <a:srgbClr val="F68E98"/>
              </a:solidFill>
            </p:grpSpPr>
            <p:cxnSp>
              <p:nvCxnSpPr>
                <p:cNvPr id="416" name="Straight Connector 415">
                  <a:extLst>
                    <a:ext uri="{FF2B5EF4-FFF2-40B4-BE49-F238E27FC236}">
                      <a16:creationId xmlns:a16="http://schemas.microsoft.com/office/drawing/2014/main" id="{CC4BD316-76B7-9181-E721-0DCF854CFC07}"/>
                    </a:ext>
                  </a:extLst>
                </p:cNvPr>
                <p:cNvCxnSpPr>
                  <a:cxnSpLocks/>
                </p:cNvCxnSpPr>
                <p:nvPr/>
              </p:nvCxnSpPr>
              <p:spPr>
                <a:xfrm flipV="1">
                  <a:off x="7671820" y="1773611"/>
                  <a:ext cx="0" cy="646262"/>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EF2C6A39-65D6-8151-5CAA-A3BEE191DC9A}"/>
                    </a:ext>
                  </a:extLst>
                </p:cNvPr>
                <p:cNvCxnSpPr/>
                <p:nvPr/>
              </p:nvCxnSpPr>
              <p:spPr>
                <a:xfrm>
                  <a:off x="7598781" y="1762380"/>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398" name="Group 397">
                <a:extLst>
                  <a:ext uri="{FF2B5EF4-FFF2-40B4-BE49-F238E27FC236}">
                    <a16:creationId xmlns:a16="http://schemas.microsoft.com/office/drawing/2014/main" id="{81FD2779-4BEB-E87D-A7DC-7DD7843B4147}"/>
                  </a:ext>
                </a:extLst>
              </p:cNvPr>
              <p:cNvGrpSpPr/>
              <p:nvPr/>
            </p:nvGrpSpPr>
            <p:grpSpPr>
              <a:xfrm>
                <a:off x="2379882" y="2480713"/>
                <a:ext cx="144016" cy="210462"/>
                <a:chOff x="7596336" y="2082790"/>
                <a:chExt cx="144016" cy="130680"/>
              </a:xfrm>
              <a:solidFill>
                <a:srgbClr val="F68E98"/>
              </a:solidFill>
            </p:grpSpPr>
            <p:cxnSp>
              <p:nvCxnSpPr>
                <p:cNvPr id="414" name="Straight Connector 413">
                  <a:extLst>
                    <a:ext uri="{FF2B5EF4-FFF2-40B4-BE49-F238E27FC236}">
                      <a16:creationId xmlns:a16="http://schemas.microsoft.com/office/drawing/2014/main" id="{3B0054B1-1ED5-A8E0-8E58-5F156DF61300}"/>
                    </a:ext>
                  </a:extLst>
                </p:cNvPr>
                <p:cNvCxnSpPr>
                  <a:cxnSpLocks/>
                </p:cNvCxnSpPr>
                <p:nvPr/>
              </p:nvCxnSpPr>
              <p:spPr>
                <a:xfrm flipV="1">
                  <a:off x="7669375" y="2082790"/>
                  <a:ext cx="0" cy="13068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415" name="Straight Connector 414">
                  <a:extLst>
                    <a:ext uri="{FF2B5EF4-FFF2-40B4-BE49-F238E27FC236}">
                      <a16:creationId xmlns:a16="http://schemas.microsoft.com/office/drawing/2014/main" id="{4C3ED5CC-BB47-5849-7C33-9F1FBBA79F50}"/>
                    </a:ext>
                  </a:extLst>
                </p:cNvPr>
                <p:cNvCxnSpPr/>
                <p:nvPr/>
              </p:nvCxnSpPr>
              <p:spPr>
                <a:xfrm>
                  <a:off x="7596336" y="2082837"/>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01CE17ED-F535-EF19-59A7-F8ACF871DE0F}"/>
                  </a:ext>
                </a:extLst>
              </p:cNvPr>
              <p:cNvGrpSpPr/>
              <p:nvPr/>
            </p:nvGrpSpPr>
            <p:grpSpPr>
              <a:xfrm flipV="1">
                <a:off x="2381656" y="2693556"/>
                <a:ext cx="144016" cy="317894"/>
                <a:chOff x="7598781" y="2007918"/>
                <a:chExt cx="144016" cy="423111"/>
              </a:xfrm>
              <a:solidFill>
                <a:srgbClr val="F68E98"/>
              </a:solidFill>
            </p:grpSpPr>
            <p:cxnSp>
              <p:nvCxnSpPr>
                <p:cNvPr id="412" name="Straight Connector 411">
                  <a:extLst>
                    <a:ext uri="{FF2B5EF4-FFF2-40B4-BE49-F238E27FC236}">
                      <a16:creationId xmlns:a16="http://schemas.microsoft.com/office/drawing/2014/main" id="{FF6158DE-5927-20D0-C0F3-4D3DA5E8638B}"/>
                    </a:ext>
                  </a:extLst>
                </p:cNvPr>
                <p:cNvCxnSpPr>
                  <a:cxnSpLocks/>
                </p:cNvCxnSpPr>
                <p:nvPr/>
              </p:nvCxnSpPr>
              <p:spPr>
                <a:xfrm flipV="1">
                  <a:off x="7671820" y="2008472"/>
                  <a:ext cx="0" cy="422557"/>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413" name="Straight Connector 412">
                  <a:extLst>
                    <a:ext uri="{FF2B5EF4-FFF2-40B4-BE49-F238E27FC236}">
                      <a16:creationId xmlns:a16="http://schemas.microsoft.com/office/drawing/2014/main" id="{2D7A7914-70D3-E1E5-1E8F-CC62931C7473}"/>
                    </a:ext>
                  </a:extLst>
                </p:cNvPr>
                <p:cNvCxnSpPr/>
                <p:nvPr/>
              </p:nvCxnSpPr>
              <p:spPr>
                <a:xfrm>
                  <a:off x="7598781" y="200791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400" name="Group 399">
                <a:extLst>
                  <a:ext uri="{FF2B5EF4-FFF2-40B4-BE49-F238E27FC236}">
                    <a16:creationId xmlns:a16="http://schemas.microsoft.com/office/drawing/2014/main" id="{E42D6371-06BF-0C75-0C32-11E026486D61}"/>
                  </a:ext>
                </a:extLst>
              </p:cNvPr>
              <p:cNvGrpSpPr/>
              <p:nvPr/>
            </p:nvGrpSpPr>
            <p:grpSpPr>
              <a:xfrm>
                <a:off x="1982093" y="1904586"/>
                <a:ext cx="144016" cy="145723"/>
                <a:chOff x="7596336" y="2082790"/>
                <a:chExt cx="144016" cy="130680"/>
              </a:xfrm>
              <a:solidFill>
                <a:srgbClr val="F68E98"/>
              </a:solidFill>
            </p:grpSpPr>
            <p:cxnSp>
              <p:nvCxnSpPr>
                <p:cNvPr id="410" name="Straight Connector 409">
                  <a:extLst>
                    <a:ext uri="{FF2B5EF4-FFF2-40B4-BE49-F238E27FC236}">
                      <a16:creationId xmlns:a16="http://schemas.microsoft.com/office/drawing/2014/main" id="{572B38B6-A569-4360-84FD-B3551172A456}"/>
                    </a:ext>
                  </a:extLst>
                </p:cNvPr>
                <p:cNvCxnSpPr>
                  <a:cxnSpLocks/>
                </p:cNvCxnSpPr>
                <p:nvPr/>
              </p:nvCxnSpPr>
              <p:spPr>
                <a:xfrm flipV="1">
                  <a:off x="7669375" y="2082790"/>
                  <a:ext cx="0" cy="13068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E9C82159-E0E9-89DE-90D7-963FF949A345}"/>
                    </a:ext>
                  </a:extLst>
                </p:cNvPr>
                <p:cNvCxnSpPr/>
                <p:nvPr/>
              </p:nvCxnSpPr>
              <p:spPr>
                <a:xfrm>
                  <a:off x="7596336" y="2082837"/>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401" name="Group 400">
                <a:extLst>
                  <a:ext uri="{FF2B5EF4-FFF2-40B4-BE49-F238E27FC236}">
                    <a16:creationId xmlns:a16="http://schemas.microsoft.com/office/drawing/2014/main" id="{34C4156D-0E3A-6ED7-DE4A-B121F8983057}"/>
                  </a:ext>
                </a:extLst>
              </p:cNvPr>
              <p:cNvGrpSpPr/>
              <p:nvPr/>
            </p:nvGrpSpPr>
            <p:grpSpPr>
              <a:xfrm flipV="1">
                <a:off x="1982145" y="2074901"/>
                <a:ext cx="144016" cy="87627"/>
                <a:chOff x="7598781" y="1762380"/>
                <a:chExt cx="144016" cy="601876"/>
              </a:xfrm>
              <a:solidFill>
                <a:srgbClr val="F68E98"/>
              </a:solidFill>
            </p:grpSpPr>
            <p:cxnSp>
              <p:nvCxnSpPr>
                <p:cNvPr id="408" name="Straight Connector 407">
                  <a:extLst>
                    <a:ext uri="{FF2B5EF4-FFF2-40B4-BE49-F238E27FC236}">
                      <a16:creationId xmlns:a16="http://schemas.microsoft.com/office/drawing/2014/main" id="{462177F7-01A6-CFEB-2136-1F6DF9247489}"/>
                    </a:ext>
                  </a:extLst>
                </p:cNvPr>
                <p:cNvCxnSpPr>
                  <a:cxnSpLocks/>
                </p:cNvCxnSpPr>
                <p:nvPr/>
              </p:nvCxnSpPr>
              <p:spPr>
                <a:xfrm flipV="1">
                  <a:off x="7671820" y="1776745"/>
                  <a:ext cx="0" cy="587511"/>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A452D47E-59FE-5DEF-13B9-20B137E895A8}"/>
                    </a:ext>
                  </a:extLst>
                </p:cNvPr>
                <p:cNvCxnSpPr/>
                <p:nvPr/>
              </p:nvCxnSpPr>
              <p:spPr>
                <a:xfrm>
                  <a:off x="7598781" y="1762380"/>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402" name="Group 401">
                <a:extLst>
                  <a:ext uri="{FF2B5EF4-FFF2-40B4-BE49-F238E27FC236}">
                    <a16:creationId xmlns:a16="http://schemas.microsoft.com/office/drawing/2014/main" id="{98587AD2-730F-271A-D470-9BE71D0BEF88}"/>
                  </a:ext>
                </a:extLst>
              </p:cNvPr>
              <p:cNvGrpSpPr/>
              <p:nvPr/>
            </p:nvGrpSpPr>
            <p:grpSpPr>
              <a:xfrm>
                <a:off x="5938376" y="2274194"/>
                <a:ext cx="144016" cy="218511"/>
                <a:chOff x="7596336" y="1923678"/>
                <a:chExt cx="144016" cy="324234"/>
              </a:xfrm>
              <a:solidFill>
                <a:srgbClr val="F68E98"/>
              </a:solidFill>
            </p:grpSpPr>
            <p:cxnSp>
              <p:nvCxnSpPr>
                <p:cNvPr id="406" name="Straight Connector 405">
                  <a:extLst>
                    <a:ext uri="{FF2B5EF4-FFF2-40B4-BE49-F238E27FC236}">
                      <a16:creationId xmlns:a16="http://schemas.microsoft.com/office/drawing/2014/main" id="{DEA4E2B5-664A-9405-21E3-A5E970BA86DA}"/>
                    </a:ext>
                  </a:extLst>
                </p:cNvPr>
                <p:cNvCxnSpPr>
                  <a:cxnSpLocks/>
                </p:cNvCxnSpPr>
                <p:nvPr/>
              </p:nvCxnSpPr>
              <p:spPr>
                <a:xfrm flipV="1">
                  <a:off x="7669375" y="1923678"/>
                  <a:ext cx="0" cy="324234"/>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25F2BF69-6BE9-8797-E881-8335B3EC6899}"/>
                    </a:ext>
                  </a:extLst>
                </p:cNvPr>
                <p:cNvCxnSpPr/>
                <p:nvPr/>
              </p:nvCxnSpPr>
              <p:spPr>
                <a:xfrm>
                  <a:off x="7596336" y="192367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nvGrpSpPr>
              <p:cNvPr id="403" name="Group 402">
                <a:extLst>
                  <a:ext uri="{FF2B5EF4-FFF2-40B4-BE49-F238E27FC236}">
                    <a16:creationId xmlns:a16="http://schemas.microsoft.com/office/drawing/2014/main" id="{395F7E24-9E13-8736-7123-C8E7DFDDD5B1}"/>
                  </a:ext>
                </a:extLst>
              </p:cNvPr>
              <p:cNvGrpSpPr/>
              <p:nvPr/>
            </p:nvGrpSpPr>
            <p:grpSpPr>
              <a:xfrm flipV="1">
                <a:off x="4354175" y="2866687"/>
                <a:ext cx="144016" cy="143736"/>
                <a:chOff x="7596336" y="1923678"/>
                <a:chExt cx="144016" cy="324234"/>
              </a:xfrm>
              <a:solidFill>
                <a:srgbClr val="F68E98"/>
              </a:solidFill>
            </p:grpSpPr>
            <p:cxnSp>
              <p:nvCxnSpPr>
                <p:cNvPr id="404" name="Straight Connector 403">
                  <a:extLst>
                    <a:ext uri="{FF2B5EF4-FFF2-40B4-BE49-F238E27FC236}">
                      <a16:creationId xmlns:a16="http://schemas.microsoft.com/office/drawing/2014/main" id="{66AD0E1D-D24E-A2AB-9619-38A576E8BEC6}"/>
                    </a:ext>
                  </a:extLst>
                </p:cNvPr>
                <p:cNvCxnSpPr>
                  <a:cxnSpLocks/>
                </p:cNvCxnSpPr>
                <p:nvPr/>
              </p:nvCxnSpPr>
              <p:spPr>
                <a:xfrm flipV="1">
                  <a:off x="7669375" y="1923678"/>
                  <a:ext cx="0" cy="324234"/>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B43B1082-ECE9-C906-8FEC-D00F63ED4C4F}"/>
                    </a:ext>
                  </a:extLst>
                </p:cNvPr>
                <p:cNvCxnSpPr/>
                <p:nvPr/>
              </p:nvCxnSpPr>
              <p:spPr>
                <a:xfrm>
                  <a:off x="7596336" y="1923678"/>
                  <a:ext cx="144016" cy="0"/>
                </a:xfrm>
                <a:prstGeom prst="line">
                  <a:avLst/>
                </a:prstGeom>
                <a:grpFill/>
                <a:ln w="19050">
                  <a:solidFill>
                    <a:srgbClr val="F68E98"/>
                  </a:solidFill>
                </a:ln>
              </p:spPr>
              <p:style>
                <a:lnRef idx="1">
                  <a:schemeClr val="accent1"/>
                </a:lnRef>
                <a:fillRef idx="0">
                  <a:schemeClr val="accent1"/>
                </a:fillRef>
                <a:effectRef idx="0">
                  <a:schemeClr val="accent1"/>
                </a:effectRef>
                <a:fontRef idx="minor">
                  <a:schemeClr val="tx1"/>
                </a:fontRef>
              </p:style>
            </p:cxnSp>
          </p:grpSp>
        </p:grpSp>
        <p:cxnSp>
          <p:nvCxnSpPr>
            <p:cNvPr id="1903" name="Straight Arrow Connector 1902">
              <a:extLst>
                <a:ext uri="{FF2B5EF4-FFF2-40B4-BE49-F238E27FC236}">
                  <a16:creationId xmlns:a16="http://schemas.microsoft.com/office/drawing/2014/main" id="{CFB34248-FC09-9598-7742-F3F64588DDE4}"/>
                </a:ext>
              </a:extLst>
            </p:cNvPr>
            <p:cNvCxnSpPr/>
            <p:nvPr/>
          </p:nvCxnSpPr>
          <p:spPr>
            <a:xfrm>
              <a:off x="1715844" y="2401154"/>
              <a:ext cx="5773249" cy="0"/>
            </a:xfrm>
            <a:prstGeom prst="straightConnector1">
              <a:avLst/>
            </a:prstGeom>
            <a:ln w="12700">
              <a:solidFill>
                <a:schemeClr val="accent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904" name="TextBox 1903">
              <a:extLst>
                <a:ext uri="{FF2B5EF4-FFF2-40B4-BE49-F238E27FC236}">
                  <a16:creationId xmlns:a16="http://schemas.microsoft.com/office/drawing/2014/main" id="{09AB2D3F-DF88-71F7-5678-1D2BAB62578B}"/>
                </a:ext>
              </a:extLst>
            </p:cNvPr>
            <p:cNvSpPr txBox="1"/>
            <p:nvPr/>
          </p:nvSpPr>
          <p:spPr>
            <a:xfrm>
              <a:off x="7414953" y="2243813"/>
              <a:ext cx="1270541" cy="276999"/>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200" b="1" i="0" kern="1200" dirty="0">
                  <a:solidFill>
                    <a:schemeClr val="accent1"/>
                  </a:solidFill>
                  <a:latin typeface="Arial" panose="020B0604020202020204" pitchFamily="34" charset="0"/>
                  <a:cs typeface="Arial" panose="020B0604020202020204" pitchFamily="34" charset="0"/>
                </a:rPr>
                <a:t>hsCRP=2mg/L</a:t>
              </a:r>
              <a:endParaRPr lang="en-IN" sz="1200" b="1" i="0" kern="1200" dirty="0">
                <a:solidFill>
                  <a:schemeClr val="accent1"/>
                </a:solidFill>
                <a:latin typeface="Arial" panose="020B0604020202020204" pitchFamily="34" charset="0"/>
                <a:cs typeface="Arial" panose="020B0604020202020204" pitchFamily="34" charset="0"/>
              </a:endParaRPr>
            </a:p>
          </p:txBody>
        </p:sp>
        <p:sp>
          <p:nvSpPr>
            <p:cNvPr id="1910" name="TextBox 1909">
              <a:extLst>
                <a:ext uri="{FF2B5EF4-FFF2-40B4-BE49-F238E27FC236}">
                  <a16:creationId xmlns:a16="http://schemas.microsoft.com/office/drawing/2014/main" id="{3210E05E-436A-4514-879D-52A158B62C6A}"/>
                </a:ext>
              </a:extLst>
            </p:cNvPr>
            <p:cNvSpPr txBox="1"/>
            <p:nvPr/>
          </p:nvSpPr>
          <p:spPr>
            <a:xfrm>
              <a:off x="4081486" y="4142391"/>
              <a:ext cx="951543" cy="261610"/>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100" b="1" i="0" kern="1200" dirty="0">
                  <a:solidFill>
                    <a:schemeClr val="tx1"/>
                  </a:solidFill>
                  <a:latin typeface="Arial" panose="020B0604020202020204" pitchFamily="34" charset="0"/>
                  <a:cs typeface="Arial" panose="020B0604020202020204" pitchFamily="34" charset="0"/>
                </a:rPr>
                <a:t>Study Visit</a:t>
              </a:r>
              <a:endParaRPr lang="en-IN" sz="1100" b="1" i="0" kern="1200" dirty="0">
                <a:solidFill>
                  <a:schemeClr val="tx1"/>
                </a:solidFill>
                <a:latin typeface="Arial" panose="020B0604020202020204" pitchFamily="34" charset="0"/>
                <a:cs typeface="Arial" panose="020B0604020202020204" pitchFamily="34" charset="0"/>
              </a:endParaRPr>
            </a:p>
          </p:txBody>
        </p:sp>
      </p:grpSp>
      <p:sp>
        <p:nvSpPr>
          <p:cNvPr id="2217" name="TextBox 2216">
            <a:extLst>
              <a:ext uri="{FF2B5EF4-FFF2-40B4-BE49-F238E27FC236}">
                <a16:creationId xmlns:a16="http://schemas.microsoft.com/office/drawing/2014/main" id="{0D9CD2B0-FB08-2DE1-6BB1-471E1E1AC117}"/>
              </a:ext>
            </a:extLst>
          </p:cNvPr>
          <p:cNvSpPr txBox="1"/>
          <p:nvPr/>
        </p:nvSpPr>
        <p:spPr>
          <a:xfrm>
            <a:off x="1700582" y="1142623"/>
            <a:ext cx="5400600" cy="276999"/>
          </a:xfrm>
          <a:prstGeom prst="rect">
            <a:avLst/>
          </a:prstGeom>
          <a:noFill/>
        </p:spPr>
        <p:txBody>
          <a:bodyPr wrap="square">
            <a:spAutoFit/>
          </a:bodyPr>
          <a:lstStyle/>
          <a:p>
            <a:pPr algn="ctr"/>
            <a:r>
              <a:rPr lang="en-US" sz="1200" b="1" dirty="0">
                <a:latin typeface="Arial" panose="020B0604020202020204" pitchFamily="34" charset="0"/>
                <a:cs typeface="Arial" panose="020B0604020202020204" pitchFamily="34" charset="0"/>
              </a:rPr>
              <a:t>Median hsCRP levels for the </a:t>
            </a:r>
            <a:r>
              <a:rPr lang="en-US" sz="1200" b="1" dirty="0" err="1">
                <a:latin typeface="Arial" panose="020B0604020202020204" pitchFamily="34" charset="0"/>
                <a:cs typeface="Arial" panose="020B0604020202020204" pitchFamily="34" charset="0"/>
              </a:rPr>
              <a:t>mITT</a:t>
            </a:r>
            <a:r>
              <a:rPr lang="en-US" sz="1200" b="1" dirty="0">
                <a:latin typeface="Arial" panose="020B0604020202020204" pitchFamily="34" charset="0"/>
                <a:cs typeface="Arial" panose="020B0604020202020204" pitchFamily="34" charset="0"/>
              </a:rPr>
              <a:t> population by visit</a:t>
            </a:r>
            <a:endParaRPr lang="en-IN" sz="1200" b="1" dirty="0">
              <a:latin typeface="Arial" panose="020B0604020202020204" pitchFamily="34" charset="0"/>
              <a:cs typeface="Arial" panose="020B0604020202020204" pitchFamily="34" charset="0"/>
            </a:endParaRPr>
          </a:p>
        </p:txBody>
      </p:sp>
      <p:sp>
        <p:nvSpPr>
          <p:cNvPr id="1857" name="TextBox 1856">
            <a:extLst>
              <a:ext uri="{FF2B5EF4-FFF2-40B4-BE49-F238E27FC236}">
                <a16:creationId xmlns:a16="http://schemas.microsoft.com/office/drawing/2014/main" id="{C198316D-6114-E031-6C63-04F97698E994}"/>
              </a:ext>
            </a:extLst>
          </p:cNvPr>
          <p:cNvSpPr txBox="1"/>
          <p:nvPr/>
        </p:nvSpPr>
        <p:spPr>
          <a:xfrm>
            <a:off x="6985756" y="2762417"/>
            <a:ext cx="1834716" cy="861774"/>
          </a:xfrm>
          <a:prstGeom prst="rect">
            <a:avLst/>
          </a:prstGeom>
          <a:noFill/>
        </p:spPr>
        <p:txBody>
          <a:bodyPr wrap="square" rtlCol="0" anchor="b">
            <a:spAutoFit/>
          </a:bodyPr>
          <a:lstStyle/>
          <a:p>
            <a:pPr marL="38700" algn="ctr" defTabSz="360000">
              <a:spcBef>
                <a:spcPct val="20000"/>
              </a:spcBef>
              <a:buClr>
                <a:srgbClr val="C00000"/>
              </a:buClr>
            </a:pPr>
            <a:r>
              <a:rPr lang="en-US" sz="1000" b="1" dirty="0">
                <a:latin typeface="Arial" panose="020B0604020202020204" pitchFamily="34" charset="0"/>
              </a:rPr>
              <a:t>p≤0.001 </a:t>
            </a:r>
            <a:br>
              <a:rPr lang="en-US" sz="1000" b="1" dirty="0">
                <a:latin typeface="Arial" panose="020B0604020202020204" pitchFamily="34" charset="0"/>
              </a:rPr>
            </a:br>
            <a:r>
              <a:rPr lang="en-US" sz="1000" dirty="0">
                <a:latin typeface="Arial" panose="020B0604020202020204" pitchFamily="34" charset="0"/>
              </a:rPr>
              <a:t>for all comparisons vs placebo at Days 30 to 180 for median percent change from baseline in hsCRP</a:t>
            </a:r>
          </a:p>
        </p:txBody>
      </p:sp>
    </p:spTree>
    <p:extLst>
      <p:ext uri="{BB962C8B-B14F-4D97-AF65-F5344CB8AC3E}">
        <p14:creationId xmlns:p14="http://schemas.microsoft.com/office/powerpoint/2010/main" val="1184278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8714-FD25-2866-43E4-D4F61DD89EB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7359F78-FE13-12FE-93A8-512DC71A3CE9}"/>
              </a:ext>
            </a:extLst>
          </p:cNvPr>
          <p:cNvSpPr>
            <a:spLocks noGrp="1"/>
          </p:cNvSpPr>
          <p:nvPr>
            <p:ph type="body" sz="quarter" idx="10"/>
          </p:nvPr>
        </p:nvSpPr>
        <p:spPr/>
        <p:txBody>
          <a:bodyPr/>
          <a:lstStyle/>
          <a:p>
            <a:r>
              <a:rPr lang="en-US" dirty="0">
                <a:latin typeface="Arial" panose="020B0604020202020204" pitchFamily="34" charset="0"/>
                <a:cs typeface="Arial" panose="020B0604020202020204" pitchFamily="34" charset="0"/>
              </a:rPr>
              <a:t>High rates of hsCRP target attainment with </a:t>
            </a:r>
            <a:r>
              <a:rPr lang="en-US" dirty="0" err="1">
                <a:latin typeface="Arial" panose="020B0604020202020204" pitchFamily="34" charset="0"/>
                <a:cs typeface="Arial" panose="020B0604020202020204" pitchFamily="34" charset="0"/>
              </a:rPr>
              <a:t>pacibekitug</a:t>
            </a:r>
            <a:r>
              <a:rPr lang="en-US" dirty="0">
                <a:latin typeface="Arial" panose="020B0604020202020204" pitchFamily="34" charset="0"/>
                <a:cs typeface="Arial" panose="020B0604020202020204" pitchFamily="34" charset="0"/>
              </a:rPr>
              <a:t> vs placebo</a:t>
            </a:r>
            <a:endParaRPr lang="en-IN" strike="sngStrike" dirty="0">
              <a:solidFill>
                <a:srgbClr val="FF000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D4BC8D4-4104-79EE-71EA-AD48F22F97A9}"/>
              </a:ext>
            </a:extLst>
          </p:cNvPr>
          <p:cNvSpPr txBox="1"/>
          <p:nvPr/>
        </p:nvSpPr>
        <p:spPr>
          <a:xfrm>
            <a:off x="1633025" y="4659982"/>
            <a:ext cx="6949182" cy="215444"/>
          </a:xfrm>
          <a:prstGeom prst="rect">
            <a:avLst/>
          </a:prstGeom>
          <a:noFill/>
        </p:spPr>
        <p:txBody>
          <a:bodyPr wrap="square" anchor="b">
            <a:spAutoFit/>
          </a:bodyPr>
          <a:lstStyle/>
          <a:p>
            <a:pPr>
              <a:buNone/>
            </a:pPr>
            <a:r>
              <a:rPr lang="en-GB" sz="800">
                <a:solidFill>
                  <a:srgbClr val="000000"/>
                </a:solidFill>
                <a:latin typeface="Arial" panose="020B0604020202020204" pitchFamily="34" charset="0"/>
                <a:ea typeface="SimSun" panose="02010600030101010101" pitchFamily="2" charset="-122"/>
                <a:cs typeface="Arial" panose="020B0604020202020204" pitchFamily="34" charset="0"/>
              </a:rPr>
              <a:t>D, day; hsCRP, high-sensitivity C-reactive protein; Q30D, every 30 days; Q90D, every 90 days </a:t>
            </a:r>
            <a:endParaRPr lang="en-IN" sz="800">
              <a:solidFill>
                <a:srgbClr val="000000"/>
              </a:solidFill>
              <a:latin typeface="Arial" panose="020B0604020202020204" pitchFamily="34" charset="0"/>
              <a:ea typeface="SimSun" panose="02010600030101010101" pitchFamily="2" charset="-122"/>
              <a:cs typeface="Arial" panose="020B0604020202020204" pitchFamily="34" charset="0"/>
            </a:endParaRPr>
          </a:p>
        </p:txBody>
      </p:sp>
      <p:sp>
        <p:nvSpPr>
          <p:cNvPr id="6" name="TextBox 5">
            <a:extLst>
              <a:ext uri="{FF2B5EF4-FFF2-40B4-BE49-F238E27FC236}">
                <a16:creationId xmlns:a16="http://schemas.microsoft.com/office/drawing/2014/main" id="{55F3D5DB-266D-3B66-39AB-D81064333884}"/>
              </a:ext>
            </a:extLst>
          </p:cNvPr>
          <p:cNvSpPr txBox="1"/>
          <p:nvPr/>
        </p:nvSpPr>
        <p:spPr>
          <a:xfrm>
            <a:off x="3571844" y="4443958"/>
            <a:ext cx="2517677" cy="246221"/>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ea typeface="+mn-ea"/>
              </a:rPr>
              <a:t>p&lt;0.0001 </a:t>
            </a:r>
            <a:r>
              <a:rPr lang="en-US" sz="1000" i="0" kern="1200" dirty="0">
                <a:solidFill>
                  <a:schemeClr val="tx1"/>
                </a:solidFill>
                <a:latin typeface="Arial" panose="020B0604020202020204" pitchFamily="34" charset="0"/>
                <a:ea typeface="+mn-ea"/>
              </a:rPr>
              <a:t>for all comparisons vs placebo</a:t>
            </a:r>
            <a:endParaRPr lang="en-IN" sz="1000" i="0" kern="1200" dirty="0">
              <a:solidFill>
                <a:schemeClr val="tx1"/>
              </a:solidFill>
              <a:latin typeface="Arial" panose="020B0604020202020204" pitchFamily="34" charset="0"/>
              <a:ea typeface="+mn-ea"/>
            </a:endParaRPr>
          </a:p>
        </p:txBody>
      </p:sp>
      <p:grpSp>
        <p:nvGrpSpPr>
          <p:cNvPr id="4" name="Group 3">
            <a:extLst>
              <a:ext uri="{FF2B5EF4-FFF2-40B4-BE49-F238E27FC236}">
                <a16:creationId xmlns:a16="http://schemas.microsoft.com/office/drawing/2014/main" id="{310AB013-F7FA-49B5-E567-466C74E8DC57}"/>
              </a:ext>
            </a:extLst>
          </p:cNvPr>
          <p:cNvGrpSpPr/>
          <p:nvPr/>
        </p:nvGrpSpPr>
        <p:grpSpPr>
          <a:xfrm>
            <a:off x="83840" y="1491630"/>
            <a:ext cx="4560168" cy="2478144"/>
            <a:chOff x="4355976" y="1491630"/>
            <a:chExt cx="4560168" cy="2478144"/>
          </a:xfrm>
        </p:grpSpPr>
        <p:graphicFrame>
          <p:nvGraphicFramePr>
            <p:cNvPr id="23" name="Chart 22">
              <a:extLst>
                <a:ext uri="{FF2B5EF4-FFF2-40B4-BE49-F238E27FC236}">
                  <a16:creationId xmlns:a16="http://schemas.microsoft.com/office/drawing/2014/main" id="{0F666B46-27A9-44FC-A2FB-B5600FB11478}"/>
                </a:ext>
              </a:extLst>
            </p:cNvPr>
            <p:cNvGraphicFramePr/>
            <p:nvPr>
              <p:extLst>
                <p:ext uri="{D42A27DB-BD31-4B8C-83A1-F6EECF244321}">
                  <p14:modId xmlns:p14="http://schemas.microsoft.com/office/powerpoint/2010/main" val="688597938"/>
                </p:ext>
              </p:extLst>
            </p:nvPr>
          </p:nvGraphicFramePr>
          <p:xfrm>
            <a:off x="4355976" y="1491630"/>
            <a:ext cx="4560168" cy="2376264"/>
          </p:xfrm>
          <a:graphic>
            <a:graphicData uri="http://schemas.openxmlformats.org/drawingml/2006/chart">
              <c:chart xmlns:c="http://schemas.openxmlformats.org/drawingml/2006/chart" xmlns:r="http://schemas.openxmlformats.org/officeDocument/2006/relationships" r:id="rId3"/>
            </a:graphicData>
          </a:graphic>
        </p:graphicFrame>
        <p:sp>
          <p:nvSpPr>
            <p:cNvPr id="28" name="TextBox 27">
              <a:extLst>
                <a:ext uri="{FF2B5EF4-FFF2-40B4-BE49-F238E27FC236}">
                  <a16:creationId xmlns:a16="http://schemas.microsoft.com/office/drawing/2014/main" id="{CDAD86EC-D430-8003-EA57-3C6136271DDF}"/>
                </a:ext>
              </a:extLst>
            </p:cNvPr>
            <p:cNvSpPr txBox="1"/>
            <p:nvPr/>
          </p:nvSpPr>
          <p:spPr>
            <a:xfrm>
              <a:off x="5316440"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5764A839-12E4-6A9E-1D48-41C6502F9B4C}"/>
                </a:ext>
              </a:extLst>
            </p:cNvPr>
            <p:cNvSpPr txBox="1"/>
            <p:nvPr/>
          </p:nvSpPr>
          <p:spPr>
            <a:xfrm>
              <a:off x="6198655"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a:latin typeface="Arial" panose="020B0604020202020204" pitchFamily="34" charset="0"/>
                  <a:cs typeface="Arial" panose="020B0604020202020204" pitchFamily="34" charset="0"/>
                </a:rPr>
                <a:t>D90</a:t>
              </a:r>
              <a:endParaRPr lang="en-IN" sz="800" b="1" i="0" kern="120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5B764CDA-3E44-ECB6-242D-C31E4A8B0D50}"/>
                </a:ext>
              </a:extLst>
            </p:cNvPr>
            <p:cNvSpPr txBox="1"/>
            <p:nvPr/>
          </p:nvSpPr>
          <p:spPr>
            <a:xfrm>
              <a:off x="7080870"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a:latin typeface="Arial" panose="020B0604020202020204" pitchFamily="34" charset="0"/>
                  <a:cs typeface="Arial" panose="020B0604020202020204" pitchFamily="34" charset="0"/>
                </a:rPr>
                <a:t>D90</a:t>
              </a:r>
              <a:endParaRPr lang="en-IN" sz="800" b="1" i="0" kern="1200">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A657DDC8-1F7E-D86C-192F-0DF8BD111AD6}"/>
                </a:ext>
              </a:extLst>
            </p:cNvPr>
            <p:cNvSpPr txBox="1"/>
            <p:nvPr/>
          </p:nvSpPr>
          <p:spPr>
            <a:xfrm>
              <a:off x="7963085"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a:latin typeface="Arial" panose="020B0604020202020204" pitchFamily="34" charset="0"/>
                  <a:cs typeface="Arial" panose="020B0604020202020204" pitchFamily="34" charset="0"/>
                </a:rPr>
                <a:t>D90</a:t>
              </a:r>
              <a:endParaRPr lang="en-IN" sz="800" b="1" i="0" kern="1200">
                <a:latin typeface="Arial" panose="020B0604020202020204" pitchFamily="34" charset="0"/>
                <a:cs typeface="Arial" panose="020B0604020202020204" pitchFamily="34" charset="0"/>
              </a:endParaRPr>
            </a:p>
          </p:txBody>
        </p:sp>
      </p:grpSp>
      <p:sp>
        <p:nvSpPr>
          <p:cNvPr id="16" name="TextBox 15">
            <a:extLst>
              <a:ext uri="{FF2B5EF4-FFF2-40B4-BE49-F238E27FC236}">
                <a16:creationId xmlns:a16="http://schemas.microsoft.com/office/drawing/2014/main" id="{EAD8726C-9F85-9352-847B-F57F758BB069}"/>
              </a:ext>
            </a:extLst>
          </p:cNvPr>
          <p:cNvSpPr txBox="1"/>
          <p:nvPr/>
        </p:nvSpPr>
        <p:spPr>
          <a:xfrm>
            <a:off x="1079181" y="4011910"/>
            <a:ext cx="712696"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Placebo</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BF97C1A9-93FA-3B3D-2E0C-18D42899AA78}"/>
              </a:ext>
            </a:extLst>
          </p:cNvPr>
          <p:cNvSpPr txBox="1"/>
          <p:nvPr/>
        </p:nvSpPr>
        <p:spPr>
          <a:xfrm>
            <a:off x="1851064"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25 mg Q90D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5DB256D6-D14D-A0FC-3514-6400F192A892}"/>
              </a:ext>
            </a:extLst>
          </p:cNvPr>
          <p:cNvSpPr txBox="1"/>
          <p:nvPr/>
        </p:nvSpPr>
        <p:spPr>
          <a:xfrm>
            <a:off x="2750196"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50 mg Q90D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(N=30)</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B1243B7E-6729-76BA-1887-FD57DCABE8A2}"/>
              </a:ext>
            </a:extLst>
          </p:cNvPr>
          <p:cNvSpPr txBox="1"/>
          <p:nvPr/>
        </p:nvSpPr>
        <p:spPr>
          <a:xfrm>
            <a:off x="3571287"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15 mg Q30D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(N=34)</a:t>
            </a:r>
            <a:endParaRPr lang="en-IN" sz="1000" b="1" i="0" kern="1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5656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49874-6A28-DE35-7688-2B79053731A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5ACB5A9-739E-21CF-A4D3-642451CB418C}"/>
              </a:ext>
            </a:extLst>
          </p:cNvPr>
          <p:cNvSpPr>
            <a:spLocks noGrp="1"/>
          </p:cNvSpPr>
          <p:nvPr>
            <p:ph type="body" sz="quarter" idx="10"/>
          </p:nvPr>
        </p:nvSpPr>
        <p:spPr>
          <a:xfrm>
            <a:off x="324618" y="339502"/>
            <a:ext cx="8171753" cy="432048"/>
          </a:xfrm>
        </p:spPr>
        <p:txBody>
          <a:bodyPr/>
          <a:lstStyle/>
          <a:p>
            <a:r>
              <a:rPr lang="en-US" dirty="0">
                <a:latin typeface="Arial" panose="020B0604020202020204" pitchFamily="34" charset="0"/>
                <a:cs typeface="Arial" panose="020B0604020202020204" pitchFamily="34" charset="0"/>
              </a:rPr>
              <a:t>High rates of hsCRP target attainment with</a:t>
            </a:r>
            <a:br>
              <a:rPr lang="en-US" dirty="0">
                <a:latin typeface="Arial" panose="020B0604020202020204" pitchFamily="34" charset="0"/>
                <a:cs typeface="Arial" panose="020B0604020202020204" pitchFamily="34" charset="0"/>
              </a:rPr>
            </a:br>
            <a:r>
              <a:rPr lang="en-US" dirty="0" err="1">
                <a:latin typeface="Arial" panose="020B0604020202020204" pitchFamily="34" charset="0"/>
                <a:cs typeface="Arial" panose="020B0604020202020204" pitchFamily="34" charset="0"/>
              </a:rPr>
              <a:t>pacibekitug</a:t>
            </a:r>
            <a:r>
              <a:rPr lang="en-US" dirty="0">
                <a:latin typeface="Arial" panose="020B0604020202020204" pitchFamily="34" charset="0"/>
                <a:cs typeface="Arial" panose="020B0604020202020204" pitchFamily="34" charset="0"/>
              </a:rPr>
              <a:t> vs placebo</a:t>
            </a:r>
            <a:endParaRPr lang="en-IN" strike="sngStrike" dirty="0">
              <a:solidFill>
                <a:srgbClr val="FF000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D2268E5-0408-3AB6-78FE-73D83953B3F4}"/>
              </a:ext>
            </a:extLst>
          </p:cNvPr>
          <p:cNvSpPr txBox="1"/>
          <p:nvPr/>
        </p:nvSpPr>
        <p:spPr>
          <a:xfrm>
            <a:off x="1633025" y="4659982"/>
            <a:ext cx="6949182" cy="215444"/>
          </a:xfrm>
          <a:prstGeom prst="rect">
            <a:avLst/>
          </a:prstGeom>
          <a:noFill/>
        </p:spPr>
        <p:txBody>
          <a:bodyPr wrap="square" anchor="b">
            <a:spAutoFit/>
          </a:bodyPr>
          <a:lstStyle/>
          <a:p>
            <a:pPr>
              <a:buNone/>
            </a:pPr>
            <a:r>
              <a:rPr lang="en-GB" sz="800" dirty="0">
                <a:solidFill>
                  <a:srgbClr val="000000"/>
                </a:solidFill>
                <a:latin typeface="Arial" panose="020B0604020202020204" pitchFamily="34" charset="0"/>
                <a:ea typeface="SimSun" panose="02010600030101010101" pitchFamily="2" charset="-122"/>
              </a:rPr>
              <a:t>D, day; hsCRP, high-sensitivity C-reactive protein; Q30D, every 30 days; Q90D, every 90 days </a:t>
            </a:r>
            <a:endParaRPr lang="en-IN" sz="800" dirty="0">
              <a:solidFill>
                <a:srgbClr val="000000"/>
              </a:solidFill>
              <a:latin typeface="Arial" panose="020B0604020202020204" pitchFamily="34" charset="0"/>
              <a:ea typeface="SimSun" panose="02010600030101010101" pitchFamily="2" charset="-122"/>
            </a:endParaRPr>
          </a:p>
        </p:txBody>
      </p:sp>
      <p:grpSp>
        <p:nvGrpSpPr>
          <p:cNvPr id="5" name="Group 4">
            <a:extLst>
              <a:ext uri="{FF2B5EF4-FFF2-40B4-BE49-F238E27FC236}">
                <a16:creationId xmlns:a16="http://schemas.microsoft.com/office/drawing/2014/main" id="{7D90C5AA-9CFC-9E63-CC1C-3BC17EAC312E}"/>
              </a:ext>
            </a:extLst>
          </p:cNvPr>
          <p:cNvGrpSpPr/>
          <p:nvPr/>
        </p:nvGrpSpPr>
        <p:grpSpPr>
          <a:xfrm>
            <a:off x="4476328" y="1491630"/>
            <a:ext cx="4560168" cy="2478144"/>
            <a:chOff x="-16693" y="1491630"/>
            <a:chExt cx="4560168" cy="2478144"/>
          </a:xfrm>
        </p:grpSpPr>
        <p:graphicFrame>
          <p:nvGraphicFramePr>
            <p:cNvPr id="7" name="Chart 6">
              <a:extLst>
                <a:ext uri="{FF2B5EF4-FFF2-40B4-BE49-F238E27FC236}">
                  <a16:creationId xmlns:a16="http://schemas.microsoft.com/office/drawing/2014/main" id="{1CAFDEED-3C42-9D00-7B77-C7E6E0CAFA8F}"/>
                </a:ext>
              </a:extLst>
            </p:cNvPr>
            <p:cNvGraphicFramePr/>
            <p:nvPr>
              <p:extLst>
                <p:ext uri="{D42A27DB-BD31-4B8C-83A1-F6EECF244321}">
                  <p14:modId xmlns:p14="http://schemas.microsoft.com/office/powerpoint/2010/main" val="4112697958"/>
                </p:ext>
              </p:extLst>
            </p:nvPr>
          </p:nvGraphicFramePr>
          <p:xfrm>
            <a:off x="-16693" y="1491630"/>
            <a:ext cx="4560168" cy="2376264"/>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C10E78EA-B704-1249-471B-EDF3F9201A15}"/>
                </a:ext>
              </a:extLst>
            </p:cNvPr>
            <p:cNvSpPr txBox="1"/>
            <p:nvPr/>
          </p:nvSpPr>
          <p:spPr>
            <a:xfrm>
              <a:off x="943771"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ACCACFD8-C4BD-D664-340D-C78C94BEE961}"/>
                </a:ext>
              </a:extLst>
            </p:cNvPr>
            <p:cNvSpPr txBox="1"/>
            <p:nvPr/>
          </p:nvSpPr>
          <p:spPr>
            <a:xfrm>
              <a:off x="1825986"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F74784FD-183F-A2BE-107C-BBC5E29343BD}"/>
                </a:ext>
              </a:extLst>
            </p:cNvPr>
            <p:cNvSpPr txBox="1"/>
            <p:nvPr/>
          </p:nvSpPr>
          <p:spPr>
            <a:xfrm>
              <a:off x="2708201"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ACAA824E-068B-3721-EC65-506350F66FDC}"/>
                </a:ext>
              </a:extLst>
            </p:cNvPr>
            <p:cNvSpPr txBox="1"/>
            <p:nvPr/>
          </p:nvSpPr>
          <p:spPr>
            <a:xfrm>
              <a:off x="3590416"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grpSp>
      <p:sp>
        <p:nvSpPr>
          <p:cNvPr id="6" name="TextBox 5">
            <a:extLst>
              <a:ext uri="{FF2B5EF4-FFF2-40B4-BE49-F238E27FC236}">
                <a16:creationId xmlns:a16="http://schemas.microsoft.com/office/drawing/2014/main" id="{AEE0CFA1-3917-9162-B2F3-08A6962568EF}"/>
              </a:ext>
            </a:extLst>
          </p:cNvPr>
          <p:cNvSpPr txBox="1"/>
          <p:nvPr/>
        </p:nvSpPr>
        <p:spPr>
          <a:xfrm>
            <a:off x="3571844" y="4443958"/>
            <a:ext cx="2517677" cy="246221"/>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ea typeface="+mn-ea"/>
              </a:rPr>
              <a:t>p&lt;0.0001 </a:t>
            </a:r>
            <a:r>
              <a:rPr lang="en-US" sz="1000" i="0" kern="1200" dirty="0">
                <a:solidFill>
                  <a:schemeClr val="tx1"/>
                </a:solidFill>
                <a:latin typeface="Arial" panose="020B0604020202020204" pitchFamily="34" charset="0"/>
                <a:ea typeface="+mn-ea"/>
              </a:rPr>
              <a:t>for all comparisons vs placebo</a:t>
            </a:r>
            <a:endParaRPr lang="en-IN" sz="1000" i="0" kern="1200" dirty="0">
              <a:solidFill>
                <a:schemeClr val="tx1"/>
              </a:solidFill>
              <a:latin typeface="Arial" panose="020B0604020202020204" pitchFamily="34" charset="0"/>
              <a:ea typeface="+mn-ea"/>
            </a:endParaRPr>
          </a:p>
        </p:txBody>
      </p:sp>
      <p:sp>
        <p:nvSpPr>
          <p:cNvPr id="34" name="TextBox 33">
            <a:extLst>
              <a:ext uri="{FF2B5EF4-FFF2-40B4-BE49-F238E27FC236}">
                <a16:creationId xmlns:a16="http://schemas.microsoft.com/office/drawing/2014/main" id="{923876C8-0449-4229-8313-DCD475075592}"/>
              </a:ext>
            </a:extLst>
          </p:cNvPr>
          <p:cNvSpPr txBox="1"/>
          <p:nvPr/>
        </p:nvSpPr>
        <p:spPr>
          <a:xfrm>
            <a:off x="1079181" y="4011910"/>
            <a:ext cx="712696"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Placebo</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704C16EA-822C-463B-4ADD-CD96F9C4F0CD}"/>
              </a:ext>
            </a:extLst>
          </p:cNvPr>
          <p:cNvSpPr txBox="1"/>
          <p:nvPr/>
        </p:nvSpPr>
        <p:spPr>
          <a:xfrm>
            <a:off x="1851064"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25 mg Q90D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8FC08D9D-002D-040E-25E4-3B5E7E78E077}"/>
              </a:ext>
            </a:extLst>
          </p:cNvPr>
          <p:cNvSpPr txBox="1"/>
          <p:nvPr/>
        </p:nvSpPr>
        <p:spPr>
          <a:xfrm>
            <a:off x="2750196"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50 mg Q90D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(N=30)</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500F6A88-DB76-7017-4472-5C8DE8D27887}"/>
              </a:ext>
            </a:extLst>
          </p:cNvPr>
          <p:cNvSpPr txBox="1"/>
          <p:nvPr/>
        </p:nvSpPr>
        <p:spPr>
          <a:xfrm>
            <a:off x="3571287"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15 mg Q30D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(N=34)</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2BF3C34C-BB3B-C618-AA66-656A4110649F}"/>
              </a:ext>
            </a:extLst>
          </p:cNvPr>
          <p:cNvSpPr txBox="1"/>
          <p:nvPr/>
        </p:nvSpPr>
        <p:spPr>
          <a:xfrm>
            <a:off x="5470936" y="4011910"/>
            <a:ext cx="712696"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Placebo</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7191175E-95AB-CD32-7123-E92A1CDEC2F0}"/>
              </a:ext>
            </a:extLst>
          </p:cNvPr>
          <p:cNvSpPr txBox="1"/>
          <p:nvPr/>
        </p:nvSpPr>
        <p:spPr>
          <a:xfrm>
            <a:off x="6242819"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25 mg Q90D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3B29A07C-EBB0-1237-417C-0EAC7E22E847}"/>
              </a:ext>
            </a:extLst>
          </p:cNvPr>
          <p:cNvSpPr txBox="1"/>
          <p:nvPr/>
        </p:nvSpPr>
        <p:spPr>
          <a:xfrm>
            <a:off x="7141951"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50 mg Q90D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(N=30)</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E3336BCB-F29A-A00D-C378-90D78879C78F}"/>
              </a:ext>
            </a:extLst>
          </p:cNvPr>
          <p:cNvSpPr txBox="1"/>
          <p:nvPr/>
        </p:nvSpPr>
        <p:spPr>
          <a:xfrm>
            <a:off x="7963042"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15 mg Q30D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(N=34)</a:t>
            </a:r>
            <a:endParaRPr lang="en-IN" sz="1000" b="1" i="0" kern="1200" dirty="0">
              <a:solidFill>
                <a:schemeClr val="tx1"/>
              </a:solidFill>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3C2A1874-ACB0-55D4-922C-2552634B5447}"/>
              </a:ext>
            </a:extLst>
          </p:cNvPr>
          <p:cNvGrpSpPr/>
          <p:nvPr/>
        </p:nvGrpSpPr>
        <p:grpSpPr>
          <a:xfrm>
            <a:off x="83840" y="1491630"/>
            <a:ext cx="4560168" cy="2478144"/>
            <a:chOff x="4355976" y="1491630"/>
            <a:chExt cx="4560168" cy="2478144"/>
          </a:xfrm>
        </p:grpSpPr>
        <p:graphicFrame>
          <p:nvGraphicFramePr>
            <p:cNvPr id="8" name="Chart 7">
              <a:extLst>
                <a:ext uri="{FF2B5EF4-FFF2-40B4-BE49-F238E27FC236}">
                  <a16:creationId xmlns:a16="http://schemas.microsoft.com/office/drawing/2014/main" id="{A240DFE4-7355-C5ED-DCD2-E01CA0BDA49D}"/>
                </a:ext>
              </a:extLst>
            </p:cNvPr>
            <p:cNvGraphicFramePr/>
            <p:nvPr>
              <p:extLst>
                <p:ext uri="{D42A27DB-BD31-4B8C-83A1-F6EECF244321}">
                  <p14:modId xmlns:p14="http://schemas.microsoft.com/office/powerpoint/2010/main" val="2277909670"/>
                </p:ext>
              </p:extLst>
            </p:nvPr>
          </p:nvGraphicFramePr>
          <p:xfrm>
            <a:off x="4355976" y="1491630"/>
            <a:ext cx="4560168" cy="2376264"/>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D25F829D-9B8B-E119-82BD-18B35A717F88}"/>
                </a:ext>
              </a:extLst>
            </p:cNvPr>
            <p:cNvSpPr txBox="1"/>
            <p:nvPr/>
          </p:nvSpPr>
          <p:spPr>
            <a:xfrm>
              <a:off x="5316440"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B106E7F8-4257-AB38-2F1F-99DC72D52F21}"/>
                </a:ext>
              </a:extLst>
            </p:cNvPr>
            <p:cNvSpPr txBox="1"/>
            <p:nvPr/>
          </p:nvSpPr>
          <p:spPr>
            <a:xfrm>
              <a:off x="6198655"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a:latin typeface="Arial" panose="020B0604020202020204" pitchFamily="34" charset="0"/>
                  <a:cs typeface="Arial" panose="020B0604020202020204" pitchFamily="34" charset="0"/>
                </a:rPr>
                <a:t>D90</a:t>
              </a:r>
              <a:endParaRPr lang="en-IN" sz="800" b="1" i="0" kern="120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8048D02B-A613-D9C5-426A-3243FC66A9FD}"/>
                </a:ext>
              </a:extLst>
            </p:cNvPr>
            <p:cNvSpPr txBox="1"/>
            <p:nvPr/>
          </p:nvSpPr>
          <p:spPr>
            <a:xfrm>
              <a:off x="7080870"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a:latin typeface="Arial" panose="020B0604020202020204" pitchFamily="34" charset="0"/>
                  <a:cs typeface="Arial" panose="020B0604020202020204" pitchFamily="34" charset="0"/>
                </a:rPr>
                <a:t>D90</a:t>
              </a:r>
              <a:endParaRPr lang="en-IN" sz="800" b="1" i="0" kern="120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5E3BBB75-EC37-D50D-E90C-D153C1C3BFE1}"/>
                </a:ext>
              </a:extLst>
            </p:cNvPr>
            <p:cNvSpPr txBox="1"/>
            <p:nvPr/>
          </p:nvSpPr>
          <p:spPr>
            <a:xfrm>
              <a:off x="7963085"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a:latin typeface="Arial" panose="020B0604020202020204" pitchFamily="34" charset="0"/>
                  <a:cs typeface="Arial" panose="020B0604020202020204" pitchFamily="34" charset="0"/>
                </a:rPr>
                <a:t>D90</a:t>
              </a:r>
              <a:endParaRPr lang="en-IN" sz="800" b="1" i="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600107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7A4A0-A9E6-54E6-41DD-A20D512AB71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CE03401-C6E8-35DA-FE13-909B8B6A2079}"/>
              </a:ext>
            </a:extLst>
          </p:cNvPr>
          <p:cNvSpPr>
            <a:spLocks noGrp="1"/>
          </p:cNvSpPr>
          <p:nvPr>
            <p:ph type="body" sz="quarter" idx="10"/>
          </p:nvPr>
        </p:nvSpPr>
        <p:spPr>
          <a:xfrm>
            <a:off x="324618" y="339502"/>
            <a:ext cx="8171753" cy="432048"/>
          </a:xfrm>
        </p:spPr>
        <p:txBody>
          <a:bodyPr/>
          <a:lstStyle/>
          <a:p>
            <a:r>
              <a:rPr lang="en-US" dirty="0">
                <a:latin typeface="Arial" panose="020B0604020202020204" pitchFamily="34" charset="0"/>
                <a:cs typeface="Arial" panose="020B0604020202020204" pitchFamily="34" charset="0"/>
              </a:rPr>
              <a:t>High rates of hsCRP target attainment with </a:t>
            </a:r>
            <a:r>
              <a:rPr lang="en-US" dirty="0" err="1">
                <a:latin typeface="Arial" panose="020B0604020202020204" pitchFamily="34" charset="0"/>
                <a:cs typeface="Arial" panose="020B0604020202020204" pitchFamily="34" charset="0"/>
              </a:rPr>
              <a:t>pacibekitug</a:t>
            </a:r>
            <a:r>
              <a:rPr lang="en-US" dirty="0">
                <a:latin typeface="Arial" panose="020B0604020202020204" pitchFamily="34" charset="0"/>
                <a:cs typeface="Arial" panose="020B0604020202020204" pitchFamily="34" charset="0"/>
              </a:rPr>
              <a:t> vs placebo through Day 180</a:t>
            </a:r>
            <a:endParaRPr lang="en-IN"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81A46F2A-364B-4F13-9739-807FA71E8751}"/>
              </a:ext>
            </a:extLst>
          </p:cNvPr>
          <p:cNvSpPr txBox="1"/>
          <p:nvPr/>
        </p:nvSpPr>
        <p:spPr>
          <a:xfrm>
            <a:off x="1633025" y="4659982"/>
            <a:ext cx="6949182" cy="215444"/>
          </a:xfrm>
          <a:prstGeom prst="rect">
            <a:avLst/>
          </a:prstGeom>
          <a:noFill/>
        </p:spPr>
        <p:txBody>
          <a:bodyPr wrap="square" anchor="b">
            <a:spAutoFit/>
          </a:bodyPr>
          <a:lstStyle/>
          <a:p>
            <a:pPr>
              <a:buNone/>
            </a:pPr>
            <a:r>
              <a:rPr lang="en-GB" sz="800" dirty="0">
                <a:solidFill>
                  <a:srgbClr val="000000"/>
                </a:solidFill>
                <a:latin typeface="Arial" panose="020B0604020202020204" pitchFamily="34" charset="0"/>
                <a:ea typeface="SimSun" panose="02010600030101010101" pitchFamily="2" charset="-122"/>
              </a:rPr>
              <a:t>D, day; hsCRP, high-sensitivity C-reactive protein; Q30D, every 30 days; Q90D, every 90 days </a:t>
            </a:r>
            <a:endParaRPr lang="en-IN" sz="800" dirty="0">
              <a:solidFill>
                <a:srgbClr val="000000"/>
              </a:solidFill>
              <a:latin typeface="Arial" panose="020B0604020202020204" pitchFamily="34" charset="0"/>
              <a:ea typeface="SimSun" panose="02010600030101010101" pitchFamily="2" charset="-122"/>
            </a:endParaRPr>
          </a:p>
        </p:txBody>
      </p:sp>
      <p:grpSp>
        <p:nvGrpSpPr>
          <p:cNvPr id="22" name="Group 21">
            <a:extLst>
              <a:ext uri="{FF2B5EF4-FFF2-40B4-BE49-F238E27FC236}">
                <a16:creationId xmlns:a16="http://schemas.microsoft.com/office/drawing/2014/main" id="{EF79151F-C060-1DAF-BC54-D947A2FC59A7}"/>
              </a:ext>
            </a:extLst>
          </p:cNvPr>
          <p:cNvGrpSpPr/>
          <p:nvPr/>
        </p:nvGrpSpPr>
        <p:grpSpPr>
          <a:xfrm>
            <a:off x="4476328" y="1491630"/>
            <a:ext cx="4560168" cy="2920390"/>
            <a:chOff x="-16693" y="1491630"/>
            <a:chExt cx="4560168" cy="2920390"/>
          </a:xfrm>
        </p:grpSpPr>
        <p:graphicFrame>
          <p:nvGraphicFramePr>
            <p:cNvPr id="23" name="Chart 22">
              <a:extLst>
                <a:ext uri="{FF2B5EF4-FFF2-40B4-BE49-F238E27FC236}">
                  <a16:creationId xmlns:a16="http://schemas.microsoft.com/office/drawing/2014/main" id="{D7D37862-E7A0-C13F-23FF-15BA4793F7E5}"/>
                </a:ext>
              </a:extLst>
            </p:cNvPr>
            <p:cNvGraphicFramePr/>
            <p:nvPr>
              <p:extLst>
                <p:ext uri="{D42A27DB-BD31-4B8C-83A1-F6EECF244321}">
                  <p14:modId xmlns:p14="http://schemas.microsoft.com/office/powerpoint/2010/main" val="4096155900"/>
                </p:ext>
              </p:extLst>
            </p:nvPr>
          </p:nvGraphicFramePr>
          <p:xfrm>
            <a:off x="-16693" y="1491630"/>
            <a:ext cx="4560168" cy="2376264"/>
          </p:xfrm>
          <a:graphic>
            <a:graphicData uri="http://schemas.openxmlformats.org/drawingml/2006/chart">
              <c:chart xmlns:c="http://schemas.openxmlformats.org/drawingml/2006/chart" xmlns:r="http://schemas.openxmlformats.org/officeDocument/2006/relationships" r:id="rId3"/>
            </a:graphicData>
          </a:graphic>
        </p:graphicFrame>
        <p:sp>
          <p:nvSpPr>
            <p:cNvPr id="29" name="TextBox 28">
              <a:extLst>
                <a:ext uri="{FF2B5EF4-FFF2-40B4-BE49-F238E27FC236}">
                  <a16:creationId xmlns:a16="http://schemas.microsoft.com/office/drawing/2014/main" id="{A2F5789C-38DF-43CD-3FBF-3C537B571CDC}"/>
                </a:ext>
              </a:extLst>
            </p:cNvPr>
            <p:cNvSpPr txBox="1"/>
            <p:nvPr/>
          </p:nvSpPr>
          <p:spPr>
            <a:xfrm>
              <a:off x="977915" y="4011910"/>
              <a:ext cx="712696"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Placebo</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F1689356-58A9-B1E2-4E93-CCF295B87492}"/>
                </a:ext>
              </a:extLst>
            </p:cNvPr>
            <p:cNvSpPr txBox="1"/>
            <p:nvPr/>
          </p:nvSpPr>
          <p:spPr>
            <a:xfrm>
              <a:off x="1749798"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25 mg Q90D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ED111B1F-1F60-4D2B-C9CA-D54F6A491061}"/>
                </a:ext>
              </a:extLst>
            </p:cNvPr>
            <p:cNvSpPr txBox="1"/>
            <p:nvPr/>
          </p:nvSpPr>
          <p:spPr>
            <a:xfrm>
              <a:off x="2648930"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50 mg Q90D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(N=30)</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0FC3E6A4-23EC-BE92-F511-31B8ED64A5BB}"/>
                </a:ext>
              </a:extLst>
            </p:cNvPr>
            <p:cNvSpPr txBox="1"/>
            <p:nvPr/>
          </p:nvSpPr>
          <p:spPr>
            <a:xfrm>
              <a:off x="3470021"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15 mg Q30D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(N=34)</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A9DC1FC3-CC1F-32D5-7437-69FF0E42F49F}"/>
                </a:ext>
              </a:extLst>
            </p:cNvPr>
            <p:cNvSpPr txBox="1"/>
            <p:nvPr/>
          </p:nvSpPr>
          <p:spPr>
            <a:xfrm>
              <a:off x="943771"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50" name="TextBox 49">
              <a:extLst>
                <a:ext uri="{FF2B5EF4-FFF2-40B4-BE49-F238E27FC236}">
                  <a16:creationId xmlns:a16="http://schemas.microsoft.com/office/drawing/2014/main" id="{C5040BE0-3696-D80F-F12D-40ADAFB993A2}"/>
                </a:ext>
              </a:extLst>
            </p:cNvPr>
            <p:cNvSpPr txBox="1"/>
            <p:nvPr/>
          </p:nvSpPr>
          <p:spPr>
            <a:xfrm>
              <a:off x="1825986"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D4490BEC-AFEE-1101-CFFC-E54D1F238AEA}"/>
                </a:ext>
              </a:extLst>
            </p:cNvPr>
            <p:cNvSpPr txBox="1"/>
            <p:nvPr/>
          </p:nvSpPr>
          <p:spPr>
            <a:xfrm>
              <a:off x="2708201"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41108E9F-28A8-77EA-7716-330C8DE2EE47}"/>
                </a:ext>
              </a:extLst>
            </p:cNvPr>
            <p:cNvSpPr txBox="1"/>
            <p:nvPr/>
          </p:nvSpPr>
          <p:spPr>
            <a:xfrm>
              <a:off x="3590416"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grpSp>
      <p:sp>
        <p:nvSpPr>
          <p:cNvPr id="4" name="TextBox 3">
            <a:extLst>
              <a:ext uri="{FF2B5EF4-FFF2-40B4-BE49-F238E27FC236}">
                <a16:creationId xmlns:a16="http://schemas.microsoft.com/office/drawing/2014/main" id="{B678B355-2911-C31F-50D1-92A8CDAFBC39}"/>
              </a:ext>
            </a:extLst>
          </p:cNvPr>
          <p:cNvSpPr txBox="1"/>
          <p:nvPr/>
        </p:nvSpPr>
        <p:spPr>
          <a:xfrm>
            <a:off x="3571844" y="4443958"/>
            <a:ext cx="2517677" cy="246221"/>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ea typeface="+mn-ea"/>
              </a:rPr>
              <a:t>p&lt;0.0001 </a:t>
            </a:r>
            <a:r>
              <a:rPr lang="en-US" sz="1000" i="0" kern="1200" dirty="0">
                <a:solidFill>
                  <a:schemeClr val="tx1"/>
                </a:solidFill>
                <a:latin typeface="Arial" panose="020B0604020202020204" pitchFamily="34" charset="0"/>
                <a:ea typeface="+mn-ea"/>
              </a:rPr>
              <a:t>for all comparisons vs placebo</a:t>
            </a:r>
            <a:endParaRPr lang="en-IN" sz="1000" i="0" kern="1200" dirty="0">
              <a:solidFill>
                <a:schemeClr val="tx1"/>
              </a:solidFill>
              <a:latin typeface="Arial" panose="020B0604020202020204" pitchFamily="34" charset="0"/>
              <a:ea typeface="+mn-ea"/>
            </a:endParaRPr>
          </a:p>
        </p:txBody>
      </p:sp>
      <p:grpSp>
        <p:nvGrpSpPr>
          <p:cNvPr id="3" name="Group 2">
            <a:extLst>
              <a:ext uri="{FF2B5EF4-FFF2-40B4-BE49-F238E27FC236}">
                <a16:creationId xmlns:a16="http://schemas.microsoft.com/office/drawing/2014/main" id="{21C9E5BD-519F-7718-5005-BAEF0DD47128}"/>
              </a:ext>
            </a:extLst>
          </p:cNvPr>
          <p:cNvGrpSpPr/>
          <p:nvPr/>
        </p:nvGrpSpPr>
        <p:grpSpPr>
          <a:xfrm>
            <a:off x="84573" y="1491630"/>
            <a:ext cx="4560168" cy="2920390"/>
            <a:chOff x="4355976" y="1491630"/>
            <a:chExt cx="4560168" cy="2920390"/>
          </a:xfrm>
        </p:grpSpPr>
        <p:graphicFrame>
          <p:nvGraphicFramePr>
            <p:cNvPr id="5" name="Chart 4">
              <a:extLst>
                <a:ext uri="{FF2B5EF4-FFF2-40B4-BE49-F238E27FC236}">
                  <a16:creationId xmlns:a16="http://schemas.microsoft.com/office/drawing/2014/main" id="{0F2FDA7E-F8D6-5850-991D-8470959755F0}"/>
                </a:ext>
              </a:extLst>
            </p:cNvPr>
            <p:cNvGraphicFramePr/>
            <p:nvPr>
              <p:extLst>
                <p:ext uri="{D42A27DB-BD31-4B8C-83A1-F6EECF244321}">
                  <p14:modId xmlns:p14="http://schemas.microsoft.com/office/powerpoint/2010/main" val="3474330313"/>
                </p:ext>
              </p:extLst>
            </p:nvPr>
          </p:nvGraphicFramePr>
          <p:xfrm>
            <a:off x="4355976" y="1491630"/>
            <a:ext cx="4560168" cy="2376264"/>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527E79DD-ADDB-7395-2A20-31FB7CA85C6E}"/>
                </a:ext>
              </a:extLst>
            </p:cNvPr>
            <p:cNvSpPr txBox="1"/>
            <p:nvPr/>
          </p:nvSpPr>
          <p:spPr>
            <a:xfrm>
              <a:off x="5350584" y="4011910"/>
              <a:ext cx="712696"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Placebo</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B8237A77-95A7-ECE8-5824-2CE274C2AAE1}"/>
                </a:ext>
              </a:extLst>
            </p:cNvPr>
            <p:cNvSpPr txBox="1"/>
            <p:nvPr/>
          </p:nvSpPr>
          <p:spPr>
            <a:xfrm>
              <a:off x="6122467"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25 mg Q90D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72CFE35E-B77B-B129-97DB-0CAC70964EB2}"/>
                </a:ext>
              </a:extLst>
            </p:cNvPr>
            <p:cNvSpPr txBox="1"/>
            <p:nvPr/>
          </p:nvSpPr>
          <p:spPr>
            <a:xfrm>
              <a:off x="7021599"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50 mg Q90D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(N=30)</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A2B316DB-D306-AF08-F448-D59C607431F6}"/>
                </a:ext>
              </a:extLst>
            </p:cNvPr>
            <p:cNvSpPr txBox="1"/>
            <p:nvPr/>
          </p:nvSpPr>
          <p:spPr>
            <a:xfrm>
              <a:off x="7842690"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15 mg Q30D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(N=34)</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0321840E-983C-0D88-8BEF-71D68D2EA9D9}"/>
                </a:ext>
              </a:extLst>
            </p:cNvPr>
            <p:cNvSpPr txBox="1"/>
            <p:nvPr/>
          </p:nvSpPr>
          <p:spPr>
            <a:xfrm>
              <a:off x="5316440"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B580BC0E-3F6C-2F8A-19EC-8C08CDF79844}"/>
                </a:ext>
              </a:extLst>
            </p:cNvPr>
            <p:cNvSpPr txBox="1"/>
            <p:nvPr/>
          </p:nvSpPr>
          <p:spPr>
            <a:xfrm>
              <a:off x="5580112" y="3749318"/>
              <a:ext cx="468741" cy="21544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D180</a:t>
              </a:r>
              <a:endParaRPr lang="en-IN" sz="800" b="1" i="0" kern="1200"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19FF7E7D-912A-CCED-8D60-74D9B4CAA977}"/>
                </a:ext>
              </a:extLst>
            </p:cNvPr>
            <p:cNvSpPr txBox="1"/>
            <p:nvPr/>
          </p:nvSpPr>
          <p:spPr>
            <a:xfrm>
              <a:off x="6198655"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7472FEEC-D26A-C6BF-0395-D7A988B68618}"/>
                </a:ext>
              </a:extLst>
            </p:cNvPr>
            <p:cNvSpPr txBox="1"/>
            <p:nvPr/>
          </p:nvSpPr>
          <p:spPr>
            <a:xfrm>
              <a:off x="6462327" y="3754330"/>
              <a:ext cx="468741" cy="21544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D180</a:t>
              </a:r>
              <a:endParaRPr lang="en-IN" sz="800" b="1" i="0" kern="1200" dirty="0">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3B9C1AA0-4AD8-AA07-5CD1-D3EEC24EC37D}"/>
                </a:ext>
              </a:extLst>
            </p:cNvPr>
            <p:cNvSpPr txBox="1"/>
            <p:nvPr/>
          </p:nvSpPr>
          <p:spPr>
            <a:xfrm>
              <a:off x="7080870"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B44A3245-B6DE-9AAE-11CD-ED7E937E0D37}"/>
                </a:ext>
              </a:extLst>
            </p:cNvPr>
            <p:cNvSpPr txBox="1"/>
            <p:nvPr/>
          </p:nvSpPr>
          <p:spPr>
            <a:xfrm>
              <a:off x="7344542" y="3754330"/>
              <a:ext cx="468741" cy="21544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D180</a:t>
              </a:r>
              <a:endParaRPr lang="en-IN" sz="800" b="1" i="0" kern="1200" dirty="0">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3A708E8D-EB92-8F5C-A5AF-756A173319FE}"/>
                </a:ext>
              </a:extLst>
            </p:cNvPr>
            <p:cNvSpPr txBox="1"/>
            <p:nvPr/>
          </p:nvSpPr>
          <p:spPr>
            <a:xfrm>
              <a:off x="7963085"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719F7FF3-B431-CDA1-1754-14CFA28D963D}"/>
                </a:ext>
              </a:extLst>
            </p:cNvPr>
            <p:cNvSpPr txBox="1"/>
            <p:nvPr/>
          </p:nvSpPr>
          <p:spPr>
            <a:xfrm>
              <a:off x="8226757" y="3754330"/>
              <a:ext cx="468741" cy="21544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D180</a:t>
              </a:r>
              <a:endParaRPr lang="en-IN" sz="800" b="1" i="0" kern="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302783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4B153-FD4B-A15F-FCA5-923295B2F46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8BEAC42-D83E-3050-A3CE-2ACE35166AAA}"/>
              </a:ext>
            </a:extLst>
          </p:cNvPr>
          <p:cNvSpPr>
            <a:spLocks noGrp="1"/>
          </p:cNvSpPr>
          <p:nvPr>
            <p:ph type="body" sz="quarter" idx="10"/>
          </p:nvPr>
        </p:nvSpPr>
        <p:spPr>
          <a:xfrm>
            <a:off x="324618" y="339502"/>
            <a:ext cx="8257589" cy="432048"/>
          </a:xfrm>
        </p:spPr>
        <p:txBody>
          <a:bodyPr/>
          <a:lstStyle/>
          <a:p>
            <a:r>
              <a:rPr lang="en-US" dirty="0">
                <a:latin typeface="Arial" panose="020B0604020202020204" pitchFamily="34" charset="0"/>
                <a:cs typeface="Arial" panose="020B0604020202020204" pitchFamily="34" charset="0"/>
              </a:rPr>
              <a:t>High rates of hsCRP target attainment with </a:t>
            </a:r>
            <a:r>
              <a:rPr lang="en-US" dirty="0" err="1">
                <a:latin typeface="Arial" panose="020B0604020202020204" pitchFamily="34" charset="0"/>
                <a:cs typeface="Arial" panose="020B0604020202020204" pitchFamily="34" charset="0"/>
              </a:rPr>
              <a:t>pacibekitug</a:t>
            </a:r>
            <a:r>
              <a:rPr lang="en-US" dirty="0">
                <a:latin typeface="Arial" panose="020B0604020202020204" pitchFamily="34" charset="0"/>
                <a:cs typeface="Arial" panose="020B0604020202020204" pitchFamily="34" charset="0"/>
              </a:rPr>
              <a:t> vs placebo through Day 180</a:t>
            </a:r>
            <a:endParaRPr lang="en-IN"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7607151-DFDE-EAAF-D6C5-F3728750C21D}"/>
              </a:ext>
            </a:extLst>
          </p:cNvPr>
          <p:cNvSpPr txBox="1"/>
          <p:nvPr/>
        </p:nvSpPr>
        <p:spPr>
          <a:xfrm>
            <a:off x="1633025" y="4659982"/>
            <a:ext cx="6949182" cy="215444"/>
          </a:xfrm>
          <a:prstGeom prst="rect">
            <a:avLst/>
          </a:prstGeom>
          <a:noFill/>
        </p:spPr>
        <p:txBody>
          <a:bodyPr wrap="square" anchor="b">
            <a:spAutoFit/>
          </a:bodyPr>
          <a:lstStyle/>
          <a:p>
            <a:pPr>
              <a:buNone/>
            </a:pPr>
            <a:r>
              <a:rPr lang="en-GB" sz="800" dirty="0">
                <a:solidFill>
                  <a:srgbClr val="000000"/>
                </a:solidFill>
                <a:latin typeface="Arial" panose="020B0604020202020204" pitchFamily="34" charset="0"/>
                <a:ea typeface="SimSun" panose="02010600030101010101" pitchFamily="2" charset="-122"/>
              </a:rPr>
              <a:t>D, day; hsCRP, high-sensitivity C-reactive protein; Q30D, every 30 days; Q90D, every 90 days </a:t>
            </a:r>
            <a:endParaRPr lang="en-IN" sz="800" dirty="0">
              <a:solidFill>
                <a:srgbClr val="000000"/>
              </a:solidFill>
              <a:latin typeface="Arial" panose="020B0604020202020204" pitchFamily="34" charset="0"/>
              <a:ea typeface="SimSun" panose="02010600030101010101" pitchFamily="2" charset="-122"/>
            </a:endParaRPr>
          </a:p>
        </p:txBody>
      </p:sp>
      <p:grpSp>
        <p:nvGrpSpPr>
          <p:cNvPr id="8" name="Group 7">
            <a:extLst>
              <a:ext uri="{FF2B5EF4-FFF2-40B4-BE49-F238E27FC236}">
                <a16:creationId xmlns:a16="http://schemas.microsoft.com/office/drawing/2014/main" id="{EAE05A4C-DE5A-BD94-B3C9-4BB0AD0FDAEF}"/>
              </a:ext>
            </a:extLst>
          </p:cNvPr>
          <p:cNvGrpSpPr/>
          <p:nvPr/>
        </p:nvGrpSpPr>
        <p:grpSpPr>
          <a:xfrm>
            <a:off x="84573" y="1491630"/>
            <a:ext cx="4560168" cy="2920390"/>
            <a:chOff x="4355976" y="1491630"/>
            <a:chExt cx="4560168" cy="2920390"/>
          </a:xfrm>
        </p:grpSpPr>
        <p:graphicFrame>
          <p:nvGraphicFramePr>
            <p:cNvPr id="9" name="Chart 8">
              <a:extLst>
                <a:ext uri="{FF2B5EF4-FFF2-40B4-BE49-F238E27FC236}">
                  <a16:creationId xmlns:a16="http://schemas.microsoft.com/office/drawing/2014/main" id="{D3A95105-2753-2191-C161-3140F2769FD1}"/>
                </a:ext>
              </a:extLst>
            </p:cNvPr>
            <p:cNvGraphicFramePr/>
            <p:nvPr>
              <p:extLst>
                <p:ext uri="{D42A27DB-BD31-4B8C-83A1-F6EECF244321}">
                  <p14:modId xmlns:p14="http://schemas.microsoft.com/office/powerpoint/2010/main" val="763852316"/>
                </p:ext>
              </p:extLst>
            </p:nvPr>
          </p:nvGraphicFramePr>
          <p:xfrm>
            <a:off x="4355976" y="1491630"/>
            <a:ext cx="4560168" cy="2376264"/>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AE767040-8914-CFE8-05CA-0C89DC7ADA7A}"/>
                </a:ext>
              </a:extLst>
            </p:cNvPr>
            <p:cNvSpPr txBox="1"/>
            <p:nvPr/>
          </p:nvSpPr>
          <p:spPr>
            <a:xfrm>
              <a:off x="5350584" y="4011910"/>
              <a:ext cx="712696"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Placebo</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16A89B3E-9186-85BC-0900-F7C087C1552D}"/>
                </a:ext>
              </a:extLst>
            </p:cNvPr>
            <p:cNvSpPr txBox="1"/>
            <p:nvPr/>
          </p:nvSpPr>
          <p:spPr>
            <a:xfrm>
              <a:off x="6122467"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25 mg Q90D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745CC0CC-F69E-B65C-C8A4-C3FB8143A94E}"/>
                </a:ext>
              </a:extLst>
            </p:cNvPr>
            <p:cNvSpPr txBox="1"/>
            <p:nvPr/>
          </p:nvSpPr>
          <p:spPr>
            <a:xfrm>
              <a:off x="7021599"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50 mg Q90D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(N=30)</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B7372826-DB1D-5DF7-DC6E-02428CA2AF9E}"/>
                </a:ext>
              </a:extLst>
            </p:cNvPr>
            <p:cNvSpPr txBox="1"/>
            <p:nvPr/>
          </p:nvSpPr>
          <p:spPr>
            <a:xfrm>
              <a:off x="7842690"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15 mg Q30D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(N=34)</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C6CB0225-7712-EC9C-E61E-5F717F571234}"/>
                </a:ext>
              </a:extLst>
            </p:cNvPr>
            <p:cNvSpPr txBox="1"/>
            <p:nvPr/>
          </p:nvSpPr>
          <p:spPr>
            <a:xfrm>
              <a:off x="5316440"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B712D22B-8E30-8C62-5102-5A0B9ABF2A12}"/>
                </a:ext>
              </a:extLst>
            </p:cNvPr>
            <p:cNvSpPr txBox="1"/>
            <p:nvPr/>
          </p:nvSpPr>
          <p:spPr>
            <a:xfrm>
              <a:off x="5580112" y="3749318"/>
              <a:ext cx="468741" cy="21544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D180</a:t>
              </a:r>
              <a:endParaRPr lang="en-IN" sz="800" b="1" i="0" kern="12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FB873FBC-FB7E-D7E1-7DE0-1023FE4BDC2C}"/>
                </a:ext>
              </a:extLst>
            </p:cNvPr>
            <p:cNvSpPr txBox="1"/>
            <p:nvPr/>
          </p:nvSpPr>
          <p:spPr>
            <a:xfrm>
              <a:off x="6198655"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7ADE68E-AF55-B669-037A-95A5D2D2A5B8}"/>
                </a:ext>
              </a:extLst>
            </p:cNvPr>
            <p:cNvSpPr txBox="1"/>
            <p:nvPr/>
          </p:nvSpPr>
          <p:spPr>
            <a:xfrm>
              <a:off x="6462327" y="3754330"/>
              <a:ext cx="468741" cy="21544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D180</a:t>
              </a:r>
              <a:endParaRPr lang="en-IN" sz="800" b="1" i="0" kern="12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DC2E345C-8B93-3099-178B-73F0255F64F6}"/>
                </a:ext>
              </a:extLst>
            </p:cNvPr>
            <p:cNvSpPr txBox="1"/>
            <p:nvPr/>
          </p:nvSpPr>
          <p:spPr>
            <a:xfrm>
              <a:off x="7080870"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87B48022-03A1-4BA5-42F3-7F0A2E5DE046}"/>
                </a:ext>
              </a:extLst>
            </p:cNvPr>
            <p:cNvSpPr txBox="1"/>
            <p:nvPr/>
          </p:nvSpPr>
          <p:spPr>
            <a:xfrm>
              <a:off x="7344542" y="3754330"/>
              <a:ext cx="468741" cy="21544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D180</a:t>
              </a:r>
              <a:endParaRPr lang="en-IN" sz="800" b="1" i="0" kern="120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7E7A377C-48D1-AE7A-7A8E-8A949717C875}"/>
                </a:ext>
              </a:extLst>
            </p:cNvPr>
            <p:cNvSpPr txBox="1"/>
            <p:nvPr/>
          </p:nvSpPr>
          <p:spPr>
            <a:xfrm>
              <a:off x="7963085"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AB3DB562-66BD-A966-C45F-291BB0477413}"/>
                </a:ext>
              </a:extLst>
            </p:cNvPr>
            <p:cNvSpPr txBox="1"/>
            <p:nvPr/>
          </p:nvSpPr>
          <p:spPr>
            <a:xfrm>
              <a:off x="8226757" y="3754330"/>
              <a:ext cx="468741" cy="21544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D180</a:t>
              </a:r>
              <a:endParaRPr lang="en-IN" sz="800" b="1" i="0" kern="1200" dirty="0">
                <a:latin typeface="Arial" panose="020B0604020202020204" pitchFamily="34" charset="0"/>
                <a:cs typeface="Arial" panose="020B0604020202020204" pitchFamily="34" charset="0"/>
              </a:endParaRPr>
            </a:p>
          </p:txBody>
        </p:sp>
      </p:grpSp>
      <p:grpSp>
        <p:nvGrpSpPr>
          <p:cNvPr id="26" name="Group 25">
            <a:extLst>
              <a:ext uri="{FF2B5EF4-FFF2-40B4-BE49-F238E27FC236}">
                <a16:creationId xmlns:a16="http://schemas.microsoft.com/office/drawing/2014/main" id="{91142D43-04B4-58C4-58A4-CD7BD3B5C2DF}"/>
              </a:ext>
            </a:extLst>
          </p:cNvPr>
          <p:cNvGrpSpPr/>
          <p:nvPr/>
        </p:nvGrpSpPr>
        <p:grpSpPr>
          <a:xfrm>
            <a:off x="4476328" y="1491630"/>
            <a:ext cx="4560168" cy="2920390"/>
            <a:chOff x="4476328" y="1491630"/>
            <a:chExt cx="4560168" cy="2920390"/>
          </a:xfrm>
        </p:grpSpPr>
        <p:grpSp>
          <p:nvGrpSpPr>
            <p:cNvPr id="41" name="Group 40">
              <a:extLst>
                <a:ext uri="{FF2B5EF4-FFF2-40B4-BE49-F238E27FC236}">
                  <a16:creationId xmlns:a16="http://schemas.microsoft.com/office/drawing/2014/main" id="{227BFBE7-8687-E09C-C964-81F6DE041F5D}"/>
                </a:ext>
              </a:extLst>
            </p:cNvPr>
            <p:cNvGrpSpPr/>
            <p:nvPr/>
          </p:nvGrpSpPr>
          <p:grpSpPr>
            <a:xfrm>
              <a:off x="4476328" y="1491630"/>
              <a:ext cx="4560168" cy="2920390"/>
              <a:chOff x="-16693" y="1491630"/>
              <a:chExt cx="4560168" cy="2920390"/>
            </a:xfrm>
          </p:grpSpPr>
          <p:graphicFrame>
            <p:nvGraphicFramePr>
              <p:cNvPr id="42" name="Chart 41">
                <a:extLst>
                  <a:ext uri="{FF2B5EF4-FFF2-40B4-BE49-F238E27FC236}">
                    <a16:creationId xmlns:a16="http://schemas.microsoft.com/office/drawing/2014/main" id="{E61C71DE-A9D3-0CA2-F3DA-0879E5B9A544}"/>
                  </a:ext>
                </a:extLst>
              </p:cNvPr>
              <p:cNvGraphicFramePr/>
              <p:nvPr>
                <p:extLst>
                  <p:ext uri="{D42A27DB-BD31-4B8C-83A1-F6EECF244321}">
                    <p14:modId xmlns:p14="http://schemas.microsoft.com/office/powerpoint/2010/main" val="2761333315"/>
                  </p:ext>
                </p:extLst>
              </p:nvPr>
            </p:nvGraphicFramePr>
            <p:xfrm>
              <a:off x="-16693" y="1491630"/>
              <a:ext cx="4560168" cy="2376264"/>
            </p:xfrm>
            <a:graphic>
              <a:graphicData uri="http://schemas.openxmlformats.org/drawingml/2006/chart">
                <c:chart xmlns:c="http://schemas.openxmlformats.org/drawingml/2006/chart" xmlns:r="http://schemas.openxmlformats.org/officeDocument/2006/relationships" r:id="rId4"/>
              </a:graphicData>
            </a:graphic>
          </p:graphicFrame>
          <p:sp>
            <p:nvSpPr>
              <p:cNvPr id="43" name="TextBox 42">
                <a:extLst>
                  <a:ext uri="{FF2B5EF4-FFF2-40B4-BE49-F238E27FC236}">
                    <a16:creationId xmlns:a16="http://schemas.microsoft.com/office/drawing/2014/main" id="{D44F472A-B6E0-66C0-58E1-34A3740F3241}"/>
                  </a:ext>
                </a:extLst>
              </p:cNvPr>
              <p:cNvSpPr txBox="1"/>
              <p:nvPr/>
            </p:nvSpPr>
            <p:spPr>
              <a:xfrm>
                <a:off x="977915" y="4011910"/>
                <a:ext cx="712696"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Placebo</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DA09E899-C5E2-A35B-F579-FFA409305B6E}"/>
                  </a:ext>
                </a:extLst>
              </p:cNvPr>
              <p:cNvSpPr txBox="1"/>
              <p:nvPr/>
            </p:nvSpPr>
            <p:spPr>
              <a:xfrm>
                <a:off x="1749798"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25 mg Q90D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247393C8-ABE0-492B-F4F6-60924C010C13}"/>
                  </a:ext>
                </a:extLst>
              </p:cNvPr>
              <p:cNvSpPr txBox="1"/>
              <p:nvPr/>
            </p:nvSpPr>
            <p:spPr>
              <a:xfrm>
                <a:off x="2648930"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50 mg Q90D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(N=30)</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74CF097F-02F4-4ACC-BB30-D156C83E2C98}"/>
                  </a:ext>
                </a:extLst>
              </p:cNvPr>
              <p:cNvSpPr txBox="1"/>
              <p:nvPr/>
            </p:nvSpPr>
            <p:spPr>
              <a:xfrm>
                <a:off x="3470021" y="4011910"/>
                <a:ext cx="961161" cy="400110"/>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15 mg Q30D</a:t>
                </a:r>
                <a:br>
                  <a:rPr lang="en-US" sz="1000" b="1" i="0" kern="1200" dirty="0">
                    <a:solidFill>
                      <a:schemeClr val="tx1"/>
                    </a:solidFill>
                    <a:latin typeface="Arial" panose="020B0604020202020204" pitchFamily="34" charset="0"/>
                    <a:cs typeface="Arial" panose="020B0604020202020204" pitchFamily="34" charset="0"/>
                  </a:rPr>
                </a:br>
                <a:r>
                  <a:rPr lang="en-US" sz="1000" b="1" i="0" kern="1200" dirty="0">
                    <a:solidFill>
                      <a:schemeClr val="tx1"/>
                    </a:solidFill>
                    <a:latin typeface="Arial" panose="020B0604020202020204" pitchFamily="34" charset="0"/>
                    <a:cs typeface="Arial" panose="020B0604020202020204" pitchFamily="34" charset="0"/>
                  </a:rPr>
                  <a:t>(N=34)</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10E12CFC-AB8D-C908-424F-41447104626B}"/>
                  </a:ext>
                </a:extLst>
              </p:cNvPr>
              <p:cNvSpPr txBox="1"/>
              <p:nvPr/>
            </p:nvSpPr>
            <p:spPr>
              <a:xfrm>
                <a:off x="943771"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7C224410-80A6-C02C-7142-A5316D6AD63A}"/>
                  </a:ext>
                </a:extLst>
              </p:cNvPr>
              <p:cNvSpPr txBox="1"/>
              <p:nvPr/>
            </p:nvSpPr>
            <p:spPr>
              <a:xfrm>
                <a:off x="1825986"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BBC39C44-6676-286F-F0FE-7AEF7EE66E34}"/>
                  </a:ext>
                </a:extLst>
              </p:cNvPr>
              <p:cNvSpPr txBox="1"/>
              <p:nvPr/>
            </p:nvSpPr>
            <p:spPr>
              <a:xfrm>
                <a:off x="2708201"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E4304F37-A979-00DE-332C-7676F942B4C5}"/>
                  </a:ext>
                </a:extLst>
              </p:cNvPr>
              <p:cNvSpPr txBox="1"/>
              <p:nvPr/>
            </p:nvSpPr>
            <p:spPr>
              <a:xfrm>
                <a:off x="3590416" y="3754330"/>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grpSp>
        <p:sp>
          <p:nvSpPr>
            <p:cNvPr id="4" name="TextBox 3">
              <a:extLst>
                <a:ext uri="{FF2B5EF4-FFF2-40B4-BE49-F238E27FC236}">
                  <a16:creationId xmlns:a16="http://schemas.microsoft.com/office/drawing/2014/main" id="{DBE96D67-DE95-BD04-633A-C47F67ABAB98}"/>
                </a:ext>
              </a:extLst>
            </p:cNvPr>
            <p:cNvSpPr txBox="1"/>
            <p:nvPr/>
          </p:nvSpPr>
          <p:spPr>
            <a:xfrm>
              <a:off x="5701191" y="3744306"/>
              <a:ext cx="468741" cy="21544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D180</a:t>
              </a:r>
              <a:endParaRPr lang="en-IN" sz="800" b="1" i="0" kern="12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3CD2BC6-84D1-3A3A-691E-4DC50B03EF03}"/>
                </a:ext>
              </a:extLst>
            </p:cNvPr>
            <p:cNvSpPr txBox="1"/>
            <p:nvPr/>
          </p:nvSpPr>
          <p:spPr>
            <a:xfrm>
              <a:off x="6583406" y="3749318"/>
              <a:ext cx="468741" cy="21544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D180</a:t>
              </a:r>
              <a:endParaRPr lang="en-IN" sz="800" b="1" i="0" kern="1200"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C8BCC4BC-53C3-97A5-149E-D8B5FB910424}"/>
                </a:ext>
              </a:extLst>
            </p:cNvPr>
            <p:cNvSpPr txBox="1"/>
            <p:nvPr/>
          </p:nvSpPr>
          <p:spPr>
            <a:xfrm>
              <a:off x="7465621" y="3749318"/>
              <a:ext cx="468741" cy="21544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D180</a:t>
              </a:r>
              <a:endParaRPr lang="en-IN" sz="800" b="1" i="0" kern="1200"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82D4A493-FB19-7023-0E58-730F87EF4A82}"/>
                </a:ext>
              </a:extLst>
            </p:cNvPr>
            <p:cNvSpPr txBox="1"/>
            <p:nvPr/>
          </p:nvSpPr>
          <p:spPr>
            <a:xfrm>
              <a:off x="8347836" y="3749318"/>
              <a:ext cx="468741" cy="21544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D180</a:t>
              </a:r>
              <a:endParaRPr lang="en-IN" sz="800" b="1" i="0" kern="1200" dirty="0">
                <a:latin typeface="Arial" panose="020B0604020202020204" pitchFamily="34" charset="0"/>
                <a:cs typeface="Arial" panose="020B0604020202020204" pitchFamily="34" charset="0"/>
              </a:endParaRPr>
            </a:p>
          </p:txBody>
        </p:sp>
      </p:grpSp>
      <p:sp>
        <p:nvSpPr>
          <p:cNvPr id="5" name="TextBox 4">
            <a:extLst>
              <a:ext uri="{FF2B5EF4-FFF2-40B4-BE49-F238E27FC236}">
                <a16:creationId xmlns:a16="http://schemas.microsoft.com/office/drawing/2014/main" id="{0F97D9F8-CB31-1EE2-29B0-0F1938C8DF14}"/>
              </a:ext>
            </a:extLst>
          </p:cNvPr>
          <p:cNvSpPr txBox="1"/>
          <p:nvPr/>
        </p:nvSpPr>
        <p:spPr>
          <a:xfrm>
            <a:off x="3571844" y="4443958"/>
            <a:ext cx="2517677" cy="246221"/>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ea typeface="+mn-ea"/>
              </a:rPr>
              <a:t>p&lt;0.0001 </a:t>
            </a:r>
            <a:r>
              <a:rPr lang="en-US" sz="1000" i="0" kern="1200" dirty="0">
                <a:solidFill>
                  <a:schemeClr val="tx1"/>
                </a:solidFill>
                <a:latin typeface="Arial" panose="020B0604020202020204" pitchFamily="34" charset="0"/>
                <a:ea typeface="+mn-ea"/>
              </a:rPr>
              <a:t>for all comparisons vs placebo</a:t>
            </a:r>
            <a:endParaRPr lang="en-IN" sz="1000" i="0" kern="1200" dirty="0">
              <a:solidFill>
                <a:schemeClr val="tx1"/>
              </a:solidFill>
              <a:latin typeface="Arial" panose="020B0604020202020204" pitchFamily="34" charset="0"/>
              <a:ea typeface="+mn-ea"/>
            </a:endParaRPr>
          </a:p>
        </p:txBody>
      </p:sp>
    </p:spTree>
    <p:extLst>
      <p:ext uri="{BB962C8B-B14F-4D97-AF65-F5344CB8AC3E}">
        <p14:creationId xmlns:p14="http://schemas.microsoft.com/office/powerpoint/2010/main" val="3925664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7605C-B566-F5A2-B60C-A88B5D3645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2B33195-7787-2790-10D7-5EE04E142BD2}"/>
              </a:ext>
            </a:extLst>
          </p:cNvPr>
          <p:cNvSpPr>
            <a:spLocks noGrp="1"/>
          </p:cNvSpPr>
          <p:nvPr>
            <p:ph type="body" sz="quarter" idx="10"/>
          </p:nvPr>
        </p:nvSpPr>
        <p:spPr/>
        <p:txBody>
          <a:bodyPr/>
          <a:lstStyle/>
          <a:p>
            <a:r>
              <a:rPr lang="en-US" dirty="0">
                <a:latin typeface="Arial" panose="020B0604020202020204" pitchFamily="34" charset="0"/>
                <a:cs typeface="Arial" panose="020B0604020202020204" pitchFamily="34" charset="0"/>
              </a:rPr>
              <a:t>Concordant effects across other key inflammatory and cardiometabolic markers with </a:t>
            </a:r>
            <a:r>
              <a:rPr lang="en-US" dirty="0" err="1">
                <a:latin typeface="Arial" panose="020B0604020202020204" pitchFamily="34" charset="0"/>
                <a:cs typeface="Arial" panose="020B0604020202020204" pitchFamily="34" charset="0"/>
              </a:rPr>
              <a:t>pacibekitug</a:t>
            </a:r>
            <a:r>
              <a:rPr lang="en-US"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(1/2)</a:t>
            </a:r>
            <a:endParaRPr lang="en-IN"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14C3215-942B-F2CE-5449-19F7FAB829F1}"/>
              </a:ext>
            </a:extLst>
          </p:cNvPr>
          <p:cNvSpPr txBox="1"/>
          <p:nvPr/>
        </p:nvSpPr>
        <p:spPr>
          <a:xfrm>
            <a:off x="1633025" y="4660562"/>
            <a:ext cx="6949182" cy="215444"/>
          </a:xfrm>
          <a:prstGeom prst="rect">
            <a:avLst/>
          </a:prstGeom>
          <a:noFill/>
        </p:spPr>
        <p:txBody>
          <a:bodyPr wrap="square" anchor="b">
            <a:spAutoFit/>
          </a:bodyPr>
          <a:lstStyle/>
          <a:p>
            <a:pPr>
              <a:buNone/>
            </a:pPr>
            <a:r>
              <a:rPr lang="en-GB" sz="800" dirty="0">
                <a:solidFill>
                  <a:srgbClr val="000000"/>
                </a:solidFill>
                <a:latin typeface="Arial" panose="020B0604020202020204" pitchFamily="34" charset="0"/>
                <a:ea typeface="SimSun" panose="02010600030101010101" pitchFamily="2" charset="-122"/>
              </a:rPr>
              <a:t>D, day; hsCRP, high-sensitivity C-reactive protein; Q30D, every 30 days; Q90D, every 90 days </a:t>
            </a:r>
            <a:endParaRPr lang="en-IN" sz="800" dirty="0">
              <a:solidFill>
                <a:srgbClr val="000000"/>
              </a:solidFill>
              <a:latin typeface="Arial" panose="020B0604020202020204" pitchFamily="34" charset="0"/>
              <a:ea typeface="SimSun" panose="02010600030101010101" pitchFamily="2" charset="-122"/>
            </a:endParaRPr>
          </a:p>
        </p:txBody>
      </p:sp>
      <p:sp>
        <p:nvSpPr>
          <p:cNvPr id="6" name="TextBox 5">
            <a:extLst>
              <a:ext uri="{FF2B5EF4-FFF2-40B4-BE49-F238E27FC236}">
                <a16:creationId xmlns:a16="http://schemas.microsoft.com/office/drawing/2014/main" id="{E81083A2-2DD2-FC73-7EB3-2F65D3E50CED}"/>
              </a:ext>
            </a:extLst>
          </p:cNvPr>
          <p:cNvSpPr txBox="1"/>
          <p:nvPr/>
        </p:nvSpPr>
        <p:spPr>
          <a:xfrm>
            <a:off x="2384821" y="4299942"/>
            <a:ext cx="4891724" cy="246221"/>
          </a:xfrm>
          <a:prstGeom prst="rect">
            <a:avLst/>
          </a:prstGeom>
          <a:noFill/>
        </p:spPr>
        <p:txBody>
          <a:bodyPr wrap="none" rtlCol="0">
            <a:spAutoFit/>
          </a:bodyPr>
          <a:lstStyle/>
          <a:p>
            <a:pPr marL="38700" algn="ctr" defTabSz="360000">
              <a:spcBef>
                <a:spcPct val="20000"/>
              </a:spcBef>
              <a:buClr>
                <a:srgbClr val="C00000"/>
              </a:buClr>
            </a:pPr>
            <a:r>
              <a:rPr lang="en-US" sz="1000" b="1" dirty="0">
                <a:latin typeface="Arial" panose="020B0604020202020204" pitchFamily="34" charset="0"/>
              </a:rPr>
              <a:t>p&lt;0.05 </a:t>
            </a:r>
            <a:r>
              <a:rPr lang="en-US" sz="1000" dirty="0">
                <a:latin typeface="Arial" panose="020B0604020202020204" pitchFamily="34" charset="0"/>
              </a:rPr>
              <a:t>for all comparisons vs placebo at Day 90 with consistent results at Day 180</a:t>
            </a:r>
            <a:endParaRPr lang="en-IN" sz="1000" dirty="0">
              <a:latin typeface="Arial" panose="020B0604020202020204" pitchFamily="34" charset="0"/>
            </a:endParaRPr>
          </a:p>
        </p:txBody>
      </p:sp>
      <p:grpSp>
        <p:nvGrpSpPr>
          <p:cNvPr id="59" name="Group 58">
            <a:extLst>
              <a:ext uri="{FF2B5EF4-FFF2-40B4-BE49-F238E27FC236}">
                <a16:creationId xmlns:a16="http://schemas.microsoft.com/office/drawing/2014/main" id="{148509C7-680D-F3C2-0C37-1E3DE428E980}"/>
              </a:ext>
            </a:extLst>
          </p:cNvPr>
          <p:cNvGrpSpPr/>
          <p:nvPr/>
        </p:nvGrpSpPr>
        <p:grpSpPr>
          <a:xfrm>
            <a:off x="72064" y="1465869"/>
            <a:ext cx="4248472" cy="2704500"/>
            <a:chOff x="72064" y="1465869"/>
            <a:chExt cx="4248472" cy="2704500"/>
          </a:xfrm>
        </p:grpSpPr>
        <p:graphicFrame>
          <p:nvGraphicFramePr>
            <p:cNvPr id="13" name="Chart 12">
              <a:extLst>
                <a:ext uri="{FF2B5EF4-FFF2-40B4-BE49-F238E27FC236}">
                  <a16:creationId xmlns:a16="http://schemas.microsoft.com/office/drawing/2014/main" id="{9C35760D-B8F6-15A5-A7A8-9BE351E57640}"/>
                </a:ext>
              </a:extLst>
            </p:cNvPr>
            <p:cNvGraphicFramePr/>
            <p:nvPr>
              <p:extLst>
                <p:ext uri="{D42A27DB-BD31-4B8C-83A1-F6EECF244321}">
                  <p14:modId xmlns:p14="http://schemas.microsoft.com/office/powerpoint/2010/main" val="2051352422"/>
                </p:ext>
              </p:extLst>
            </p:nvPr>
          </p:nvGraphicFramePr>
          <p:xfrm>
            <a:off x="72064" y="1465869"/>
            <a:ext cx="4248472" cy="2592288"/>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24D0B981-2C38-66E0-776B-ACCF8D87103D}"/>
                </a:ext>
              </a:extLst>
            </p:cNvPr>
            <p:cNvSpPr txBox="1"/>
            <p:nvPr/>
          </p:nvSpPr>
          <p:spPr>
            <a:xfrm>
              <a:off x="1104029" y="3924148"/>
              <a:ext cx="533159"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latin typeface="Arial" panose="020B0604020202020204" pitchFamily="34" charset="0"/>
                  <a:cs typeface="Arial" panose="020B0604020202020204" pitchFamily="34" charset="0"/>
                </a:rPr>
                <a:t>N=31</a:t>
              </a:r>
              <a:endParaRPr lang="en-IN" sz="1000" b="1" i="0" kern="1200"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260212FF-DE78-1E6A-DF23-EF4CC1F8DF60}"/>
                </a:ext>
              </a:extLst>
            </p:cNvPr>
            <p:cNvSpPr txBox="1"/>
            <p:nvPr/>
          </p:nvSpPr>
          <p:spPr>
            <a:xfrm>
              <a:off x="1872264" y="3924148"/>
              <a:ext cx="533159"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latin typeface="Arial" panose="020B0604020202020204" pitchFamily="34" charset="0"/>
                  <a:cs typeface="Arial" panose="020B0604020202020204" pitchFamily="34" charset="0"/>
                </a:rPr>
                <a:t>N=31</a:t>
              </a:r>
              <a:endParaRPr lang="en-IN" sz="1000" b="1" i="0" kern="1200"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34245237-E0E4-FD65-ED97-2BD5C201209B}"/>
                </a:ext>
              </a:extLst>
            </p:cNvPr>
            <p:cNvSpPr txBox="1"/>
            <p:nvPr/>
          </p:nvSpPr>
          <p:spPr>
            <a:xfrm>
              <a:off x="2662064" y="3924148"/>
              <a:ext cx="533159"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latin typeface="Arial" panose="020B0604020202020204" pitchFamily="34" charset="0"/>
                  <a:cs typeface="Arial" panose="020B0604020202020204" pitchFamily="34" charset="0"/>
                </a:rPr>
                <a:t>N=30</a:t>
              </a:r>
              <a:endParaRPr lang="en-IN" sz="1000" b="1" i="0" kern="1200" dirty="0">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8AC537A0-B29C-F4E7-BE8F-28D638A8DF78}"/>
                </a:ext>
              </a:extLst>
            </p:cNvPr>
            <p:cNvSpPr txBox="1"/>
            <p:nvPr/>
          </p:nvSpPr>
          <p:spPr>
            <a:xfrm>
              <a:off x="3576464" y="3924148"/>
              <a:ext cx="533159"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latin typeface="Arial" panose="020B0604020202020204" pitchFamily="34" charset="0"/>
                  <a:cs typeface="Arial" panose="020B0604020202020204" pitchFamily="34" charset="0"/>
                </a:rPr>
                <a:t>N=34</a:t>
              </a:r>
              <a:endParaRPr lang="en-IN" sz="1000" b="1" i="0" kern="1200" dirty="0">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94319195-584D-4311-BBF6-8A0566479FF7}"/>
                </a:ext>
              </a:extLst>
            </p:cNvPr>
            <p:cNvSpPr txBox="1"/>
            <p:nvPr/>
          </p:nvSpPr>
          <p:spPr>
            <a:xfrm>
              <a:off x="942234" y="2769551"/>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BAB1BACA-547C-B2BC-44A4-A9B10B00EFE2}"/>
                </a:ext>
              </a:extLst>
            </p:cNvPr>
            <p:cNvSpPr txBox="1"/>
            <p:nvPr/>
          </p:nvSpPr>
          <p:spPr>
            <a:xfrm>
              <a:off x="1304695" y="2767277"/>
              <a:ext cx="470642"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D180</a:t>
              </a:r>
              <a:endParaRPr lang="en-IN" sz="800" b="1" i="0" kern="1200" dirty="0">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B7C3799D-1807-1CB3-4A05-0CF274B578C0}"/>
                </a:ext>
              </a:extLst>
            </p:cNvPr>
            <p:cNvSpPr txBox="1"/>
            <p:nvPr/>
          </p:nvSpPr>
          <p:spPr>
            <a:xfrm>
              <a:off x="1736199" y="2525402"/>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50" name="TextBox 49">
              <a:extLst>
                <a:ext uri="{FF2B5EF4-FFF2-40B4-BE49-F238E27FC236}">
                  <a16:creationId xmlns:a16="http://schemas.microsoft.com/office/drawing/2014/main" id="{CACAD253-8EB3-EC8F-743B-196BE3D6DA28}"/>
                </a:ext>
              </a:extLst>
            </p:cNvPr>
            <p:cNvSpPr txBox="1"/>
            <p:nvPr/>
          </p:nvSpPr>
          <p:spPr>
            <a:xfrm>
              <a:off x="2088779" y="2513291"/>
              <a:ext cx="470642"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D180</a:t>
              </a:r>
              <a:endParaRPr lang="en-IN" sz="800" b="1" i="0" kern="1200" dirty="0">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54E1A6CC-61D1-D74F-2452-15BE05561F36}"/>
                </a:ext>
              </a:extLst>
            </p:cNvPr>
            <p:cNvSpPr txBox="1"/>
            <p:nvPr/>
          </p:nvSpPr>
          <p:spPr>
            <a:xfrm>
              <a:off x="2530076" y="2525402"/>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473CF52F-2F31-FCE5-E76C-6B5ADC9D1C05}"/>
                </a:ext>
              </a:extLst>
            </p:cNvPr>
            <p:cNvSpPr txBox="1"/>
            <p:nvPr/>
          </p:nvSpPr>
          <p:spPr>
            <a:xfrm>
              <a:off x="2882165" y="2525402"/>
              <a:ext cx="470642"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D180</a:t>
              </a:r>
              <a:endParaRPr lang="en-IN" sz="800" b="1" i="0" kern="1200" dirty="0">
                <a:latin typeface="Arial" panose="020B0604020202020204" pitchFamily="34" charset="0"/>
                <a:cs typeface="Arial" panose="020B0604020202020204" pitchFamily="34" charset="0"/>
              </a:endParaRPr>
            </a:p>
          </p:txBody>
        </p:sp>
        <p:sp>
          <p:nvSpPr>
            <p:cNvPr id="56" name="TextBox 55">
              <a:extLst>
                <a:ext uri="{FF2B5EF4-FFF2-40B4-BE49-F238E27FC236}">
                  <a16:creationId xmlns:a16="http://schemas.microsoft.com/office/drawing/2014/main" id="{2602311F-0FED-8CE4-5997-BB07D0D8A525}"/>
                </a:ext>
              </a:extLst>
            </p:cNvPr>
            <p:cNvSpPr txBox="1"/>
            <p:nvPr/>
          </p:nvSpPr>
          <p:spPr>
            <a:xfrm>
              <a:off x="3326950" y="2525402"/>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D90</a:t>
              </a:r>
              <a:endParaRPr lang="en-IN" sz="800" b="1" i="0" kern="1200" dirty="0">
                <a:latin typeface="Arial" panose="020B0604020202020204" pitchFamily="34" charset="0"/>
                <a:cs typeface="Arial" panose="020B0604020202020204" pitchFamily="34" charset="0"/>
              </a:endParaRPr>
            </a:p>
          </p:txBody>
        </p:sp>
        <p:sp>
          <p:nvSpPr>
            <p:cNvPr id="58" name="TextBox 57">
              <a:extLst>
                <a:ext uri="{FF2B5EF4-FFF2-40B4-BE49-F238E27FC236}">
                  <a16:creationId xmlns:a16="http://schemas.microsoft.com/office/drawing/2014/main" id="{58E3803A-F2C0-7D45-3863-8F2DED5CA3BE}"/>
                </a:ext>
              </a:extLst>
            </p:cNvPr>
            <p:cNvSpPr txBox="1"/>
            <p:nvPr/>
          </p:nvSpPr>
          <p:spPr>
            <a:xfrm>
              <a:off x="3709790" y="2517451"/>
              <a:ext cx="470642"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latin typeface="Arial" panose="020B0604020202020204" pitchFamily="34" charset="0"/>
                  <a:cs typeface="Arial" panose="020B0604020202020204" pitchFamily="34" charset="0"/>
                </a:rPr>
                <a:t>D180</a:t>
              </a:r>
              <a:endParaRPr lang="en-IN" sz="800" b="1" i="0" kern="1200" dirty="0">
                <a:latin typeface="Arial" panose="020B0604020202020204" pitchFamily="34" charset="0"/>
                <a:cs typeface="Arial" panose="020B0604020202020204" pitchFamily="34" charset="0"/>
              </a:endParaRPr>
            </a:p>
          </p:txBody>
        </p:sp>
      </p:grpSp>
      <p:grpSp>
        <p:nvGrpSpPr>
          <p:cNvPr id="61" name="Group 60">
            <a:extLst>
              <a:ext uri="{FF2B5EF4-FFF2-40B4-BE49-F238E27FC236}">
                <a16:creationId xmlns:a16="http://schemas.microsoft.com/office/drawing/2014/main" id="{9B387C06-9134-F4E8-4C6E-6553E051290E}"/>
              </a:ext>
            </a:extLst>
          </p:cNvPr>
          <p:cNvGrpSpPr/>
          <p:nvPr/>
        </p:nvGrpSpPr>
        <p:grpSpPr>
          <a:xfrm>
            <a:off x="4464552" y="1465962"/>
            <a:ext cx="4248472" cy="2704500"/>
            <a:chOff x="4605208" y="1182431"/>
            <a:chExt cx="4248472" cy="2704500"/>
          </a:xfrm>
        </p:grpSpPr>
        <p:graphicFrame>
          <p:nvGraphicFramePr>
            <p:cNvPr id="62" name="Chart 61">
              <a:extLst>
                <a:ext uri="{FF2B5EF4-FFF2-40B4-BE49-F238E27FC236}">
                  <a16:creationId xmlns:a16="http://schemas.microsoft.com/office/drawing/2014/main" id="{0514FEE7-96D4-ED1F-6F5A-98DC2AD269E6}"/>
                </a:ext>
              </a:extLst>
            </p:cNvPr>
            <p:cNvGraphicFramePr/>
            <p:nvPr>
              <p:extLst>
                <p:ext uri="{D42A27DB-BD31-4B8C-83A1-F6EECF244321}">
                  <p14:modId xmlns:p14="http://schemas.microsoft.com/office/powerpoint/2010/main" val="454686567"/>
                </p:ext>
              </p:extLst>
            </p:nvPr>
          </p:nvGraphicFramePr>
          <p:xfrm>
            <a:off x="4605208" y="1182431"/>
            <a:ext cx="4248472" cy="2592288"/>
          </p:xfrm>
          <a:graphic>
            <a:graphicData uri="http://schemas.openxmlformats.org/drawingml/2006/chart">
              <c:chart xmlns:c="http://schemas.openxmlformats.org/drawingml/2006/chart" xmlns:r="http://schemas.openxmlformats.org/officeDocument/2006/relationships" r:id="rId4"/>
            </a:graphicData>
          </a:graphic>
        </p:graphicFrame>
        <p:sp>
          <p:nvSpPr>
            <p:cNvPr id="63" name="TextBox 62">
              <a:extLst>
                <a:ext uri="{FF2B5EF4-FFF2-40B4-BE49-F238E27FC236}">
                  <a16:creationId xmlns:a16="http://schemas.microsoft.com/office/drawing/2014/main" id="{62646D66-85B6-8F2E-FE32-3366564DAFD3}"/>
                </a:ext>
              </a:extLst>
            </p:cNvPr>
            <p:cNvSpPr txBox="1"/>
            <p:nvPr/>
          </p:nvSpPr>
          <p:spPr>
            <a:xfrm>
              <a:off x="5637173" y="3640710"/>
              <a:ext cx="533159"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latin typeface="Arial" panose="020B0604020202020204" pitchFamily="34" charset="0"/>
                  <a:cs typeface="Arial" panose="020B0604020202020204" pitchFamily="34" charset="0"/>
                </a:rPr>
                <a:t>N=31</a:t>
              </a:r>
              <a:endParaRPr lang="en-IN" sz="1000" b="1" i="0" kern="1200" dirty="0">
                <a:latin typeface="Arial" panose="020B0604020202020204" pitchFamily="34" charset="0"/>
                <a:cs typeface="Arial" panose="020B0604020202020204" pitchFamily="34" charset="0"/>
              </a:endParaRPr>
            </a:p>
          </p:txBody>
        </p:sp>
        <p:sp>
          <p:nvSpPr>
            <p:cNvPr id="64" name="TextBox 63">
              <a:extLst>
                <a:ext uri="{FF2B5EF4-FFF2-40B4-BE49-F238E27FC236}">
                  <a16:creationId xmlns:a16="http://schemas.microsoft.com/office/drawing/2014/main" id="{6C168B04-DB0F-CF9A-5F00-6B8362279839}"/>
                </a:ext>
              </a:extLst>
            </p:cNvPr>
            <p:cNvSpPr txBox="1"/>
            <p:nvPr/>
          </p:nvSpPr>
          <p:spPr>
            <a:xfrm>
              <a:off x="6405408" y="3640710"/>
              <a:ext cx="533159"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latin typeface="Arial" panose="020B0604020202020204" pitchFamily="34" charset="0"/>
                  <a:cs typeface="Arial" panose="020B0604020202020204" pitchFamily="34" charset="0"/>
                </a:rPr>
                <a:t>N=31</a:t>
              </a:r>
              <a:endParaRPr lang="en-IN" sz="1000" b="1" i="0" kern="1200" dirty="0">
                <a:latin typeface="Arial" panose="020B0604020202020204" pitchFamily="34" charset="0"/>
                <a:cs typeface="Arial" panose="020B0604020202020204" pitchFamily="34" charset="0"/>
              </a:endParaRPr>
            </a:p>
          </p:txBody>
        </p:sp>
        <p:sp>
          <p:nvSpPr>
            <p:cNvPr id="65" name="TextBox 64">
              <a:extLst>
                <a:ext uri="{FF2B5EF4-FFF2-40B4-BE49-F238E27FC236}">
                  <a16:creationId xmlns:a16="http://schemas.microsoft.com/office/drawing/2014/main" id="{DBAFC8E3-833A-3551-81FA-3C69EA9B8BFA}"/>
                </a:ext>
              </a:extLst>
            </p:cNvPr>
            <p:cNvSpPr txBox="1"/>
            <p:nvPr/>
          </p:nvSpPr>
          <p:spPr>
            <a:xfrm>
              <a:off x="7195208" y="3640710"/>
              <a:ext cx="533159"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latin typeface="Arial" panose="020B0604020202020204" pitchFamily="34" charset="0"/>
                  <a:cs typeface="Arial" panose="020B0604020202020204" pitchFamily="34" charset="0"/>
                </a:rPr>
                <a:t>N=30</a:t>
              </a:r>
              <a:endParaRPr lang="en-IN" sz="1000" b="1" i="0" kern="1200" dirty="0">
                <a:latin typeface="Arial" panose="020B0604020202020204" pitchFamily="34" charset="0"/>
                <a:cs typeface="Arial" panose="020B0604020202020204" pitchFamily="34" charset="0"/>
              </a:endParaRPr>
            </a:p>
          </p:txBody>
        </p:sp>
        <p:sp>
          <p:nvSpPr>
            <p:cNvPr id="66" name="TextBox 65">
              <a:extLst>
                <a:ext uri="{FF2B5EF4-FFF2-40B4-BE49-F238E27FC236}">
                  <a16:creationId xmlns:a16="http://schemas.microsoft.com/office/drawing/2014/main" id="{39FCF7DF-8676-D976-A4C3-38A68E9A3AF9}"/>
                </a:ext>
              </a:extLst>
            </p:cNvPr>
            <p:cNvSpPr txBox="1"/>
            <p:nvPr/>
          </p:nvSpPr>
          <p:spPr>
            <a:xfrm>
              <a:off x="8109608" y="3640710"/>
              <a:ext cx="533159"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latin typeface="Arial" panose="020B0604020202020204" pitchFamily="34" charset="0"/>
                  <a:cs typeface="Arial" panose="020B0604020202020204" pitchFamily="34" charset="0"/>
                </a:rPr>
                <a:t>N=34</a:t>
              </a:r>
              <a:endParaRPr lang="en-IN" sz="1000" b="1" i="0" kern="1200" dirty="0">
                <a:latin typeface="Arial" panose="020B0604020202020204" pitchFamily="34" charset="0"/>
                <a:cs typeface="Arial" panose="020B0604020202020204" pitchFamily="34" charset="0"/>
              </a:endParaRPr>
            </a:p>
          </p:txBody>
        </p:sp>
        <p:sp>
          <p:nvSpPr>
            <p:cNvPr id="67" name="TextBox 66">
              <a:extLst>
                <a:ext uri="{FF2B5EF4-FFF2-40B4-BE49-F238E27FC236}">
                  <a16:creationId xmlns:a16="http://schemas.microsoft.com/office/drawing/2014/main" id="{96E2931B-8008-C86E-61CA-8B1A771BDC2A}"/>
                </a:ext>
              </a:extLst>
            </p:cNvPr>
            <p:cNvSpPr txBox="1"/>
            <p:nvPr/>
          </p:nvSpPr>
          <p:spPr>
            <a:xfrm>
              <a:off x="5484817" y="2241964"/>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D90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68" name="TextBox 67">
              <a:extLst>
                <a:ext uri="{FF2B5EF4-FFF2-40B4-BE49-F238E27FC236}">
                  <a16:creationId xmlns:a16="http://schemas.microsoft.com/office/drawing/2014/main" id="{A22C4CB4-C8DD-B11E-8DBB-4068CBB221B4}"/>
                </a:ext>
              </a:extLst>
            </p:cNvPr>
            <p:cNvSpPr txBox="1"/>
            <p:nvPr/>
          </p:nvSpPr>
          <p:spPr>
            <a:xfrm>
              <a:off x="5837839" y="2483839"/>
              <a:ext cx="470642"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D180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69" name="TextBox 68">
              <a:extLst>
                <a:ext uri="{FF2B5EF4-FFF2-40B4-BE49-F238E27FC236}">
                  <a16:creationId xmlns:a16="http://schemas.microsoft.com/office/drawing/2014/main" id="{FF2635CF-6800-3296-760E-490CDBF65931}"/>
                </a:ext>
              </a:extLst>
            </p:cNvPr>
            <p:cNvSpPr txBox="1"/>
            <p:nvPr/>
          </p:nvSpPr>
          <p:spPr>
            <a:xfrm>
              <a:off x="6269343" y="2241964"/>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D90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70" name="TextBox 69">
              <a:extLst>
                <a:ext uri="{FF2B5EF4-FFF2-40B4-BE49-F238E27FC236}">
                  <a16:creationId xmlns:a16="http://schemas.microsoft.com/office/drawing/2014/main" id="{0621EE42-5DA7-63F8-07CC-FFD437B2BD47}"/>
                </a:ext>
              </a:extLst>
            </p:cNvPr>
            <p:cNvSpPr txBox="1"/>
            <p:nvPr/>
          </p:nvSpPr>
          <p:spPr>
            <a:xfrm>
              <a:off x="6621432" y="2241964"/>
              <a:ext cx="470642"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D180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id="{830243C5-A383-C9C3-DF99-870E39FC2225}"/>
                </a:ext>
              </a:extLst>
            </p:cNvPr>
            <p:cNvSpPr txBox="1"/>
            <p:nvPr/>
          </p:nvSpPr>
          <p:spPr>
            <a:xfrm>
              <a:off x="7063220" y="2241964"/>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D90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72" name="TextBox 71">
              <a:extLst>
                <a:ext uri="{FF2B5EF4-FFF2-40B4-BE49-F238E27FC236}">
                  <a16:creationId xmlns:a16="http://schemas.microsoft.com/office/drawing/2014/main" id="{1625CE87-E30A-9E4C-2F61-C607D3F72015}"/>
                </a:ext>
              </a:extLst>
            </p:cNvPr>
            <p:cNvSpPr txBox="1"/>
            <p:nvPr/>
          </p:nvSpPr>
          <p:spPr>
            <a:xfrm>
              <a:off x="7415309" y="2241964"/>
              <a:ext cx="470642"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D180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73" name="TextBox 72">
              <a:extLst>
                <a:ext uri="{FF2B5EF4-FFF2-40B4-BE49-F238E27FC236}">
                  <a16:creationId xmlns:a16="http://schemas.microsoft.com/office/drawing/2014/main" id="{BA20F433-FE80-5B7D-8B48-854B496D9337}"/>
                </a:ext>
              </a:extLst>
            </p:cNvPr>
            <p:cNvSpPr txBox="1"/>
            <p:nvPr/>
          </p:nvSpPr>
          <p:spPr>
            <a:xfrm>
              <a:off x="7860094" y="2241964"/>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D90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74" name="TextBox 73">
              <a:extLst>
                <a:ext uri="{FF2B5EF4-FFF2-40B4-BE49-F238E27FC236}">
                  <a16:creationId xmlns:a16="http://schemas.microsoft.com/office/drawing/2014/main" id="{3834CAB2-4597-8E5A-35B6-A36AA83FD8D2}"/>
                </a:ext>
              </a:extLst>
            </p:cNvPr>
            <p:cNvSpPr txBox="1"/>
            <p:nvPr/>
          </p:nvSpPr>
          <p:spPr>
            <a:xfrm>
              <a:off x="8212183" y="2241964"/>
              <a:ext cx="470642"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D180</a:t>
              </a:r>
              <a:endParaRPr lang="en-IN" sz="800" b="1" i="0" kern="1200" dirty="0">
                <a:solidFill>
                  <a:schemeClr val="tx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797576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E9065F-347B-E283-183D-B3ABE4594E45}"/>
              </a:ext>
            </a:extLst>
          </p:cNvPr>
          <p:cNvSpPr>
            <a:spLocks noGrp="1"/>
          </p:cNvSpPr>
          <p:nvPr>
            <p:ph type="body" sz="quarter" idx="10"/>
          </p:nvPr>
        </p:nvSpPr>
        <p:spPr/>
        <p:txBody>
          <a:bodyPr/>
          <a:lstStyle/>
          <a:p>
            <a:r>
              <a:rPr lang="en-US" dirty="0">
                <a:latin typeface="Arial" panose="020B0604020202020204" pitchFamily="34" charset="0"/>
                <a:cs typeface="Arial" panose="020B0604020202020204" pitchFamily="34" charset="0"/>
              </a:rPr>
              <a:t>Concordant effects across other key inflammatory and cardiometabolic markers with </a:t>
            </a:r>
            <a:r>
              <a:rPr lang="en-US" dirty="0" err="1">
                <a:latin typeface="Arial" panose="020B0604020202020204" pitchFamily="34" charset="0"/>
                <a:cs typeface="Arial" panose="020B0604020202020204" pitchFamily="34" charset="0"/>
              </a:rPr>
              <a:t>pacibekitug</a:t>
            </a:r>
            <a:r>
              <a:rPr lang="en-US"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(2/2)</a:t>
            </a:r>
            <a:endParaRPr lang="en-IN" dirty="0">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26D93CC4-6FCC-FFF7-AF78-810DC62EEE33}"/>
              </a:ext>
            </a:extLst>
          </p:cNvPr>
          <p:cNvSpPr txBox="1"/>
          <p:nvPr/>
        </p:nvSpPr>
        <p:spPr>
          <a:xfrm>
            <a:off x="1633025" y="4659982"/>
            <a:ext cx="6949182" cy="215444"/>
          </a:xfrm>
          <a:prstGeom prst="rect">
            <a:avLst/>
          </a:prstGeom>
          <a:noFill/>
        </p:spPr>
        <p:txBody>
          <a:bodyPr wrap="square" anchor="b">
            <a:spAutoFit/>
          </a:bodyPr>
          <a:lstStyle/>
          <a:p>
            <a:pPr>
              <a:buNone/>
            </a:pPr>
            <a:r>
              <a:rPr lang="en-GB" sz="800" dirty="0">
                <a:solidFill>
                  <a:srgbClr val="000000"/>
                </a:solidFill>
                <a:latin typeface="Arial" panose="020B0604020202020204" pitchFamily="34" charset="0"/>
                <a:ea typeface="SimSun" panose="02010600030101010101" pitchFamily="2" charset="-122"/>
              </a:rPr>
              <a:t>D, day; hsCRP, high-sensitivity C-reactive protein; Q30D, every 30 days; Q90D, every 90 days </a:t>
            </a:r>
            <a:endParaRPr lang="en-IN" sz="800" dirty="0">
              <a:solidFill>
                <a:srgbClr val="000000"/>
              </a:solidFill>
              <a:latin typeface="Arial" panose="020B0604020202020204" pitchFamily="34" charset="0"/>
              <a:ea typeface="SimSun" panose="02010600030101010101" pitchFamily="2" charset="-122"/>
            </a:endParaRPr>
          </a:p>
        </p:txBody>
      </p:sp>
      <p:sp>
        <p:nvSpPr>
          <p:cNvPr id="6" name="TextBox 5">
            <a:extLst>
              <a:ext uri="{FF2B5EF4-FFF2-40B4-BE49-F238E27FC236}">
                <a16:creationId xmlns:a16="http://schemas.microsoft.com/office/drawing/2014/main" id="{C36E8246-B2A1-255D-36DD-C8FEC1EEC75E}"/>
              </a:ext>
            </a:extLst>
          </p:cNvPr>
          <p:cNvSpPr txBox="1"/>
          <p:nvPr/>
        </p:nvSpPr>
        <p:spPr>
          <a:xfrm>
            <a:off x="2384821" y="4299942"/>
            <a:ext cx="5225148" cy="246221"/>
          </a:xfrm>
          <a:prstGeom prst="rect">
            <a:avLst/>
          </a:prstGeom>
          <a:noFill/>
        </p:spPr>
        <p:txBody>
          <a:bodyPr wrap="none" rtlCol="0">
            <a:spAutoFit/>
          </a:bodyPr>
          <a:lstStyle/>
          <a:p>
            <a:pPr marL="38700" algn="ctr" defTabSz="360000">
              <a:spcBef>
                <a:spcPct val="20000"/>
              </a:spcBef>
              <a:buClr>
                <a:srgbClr val="C00000"/>
              </a:buClr>
            </a:pPr>
            <a:r>
              <a:rPr lang="en-US" sz="1000" b="1" dirty="0">
                <a:latin typeface="Arial" panose="020B0604020202020204" pitchFamily="34" charset="0"/>
              </a:rPr>
              <a:t>p&lt;0.05 </a:t>
            </a:r>
            <a:r>
              <a:rPr lang="en-US" sz="1000" dirty="0">
                <a:latin typeface="Arial" panose="020B0604020202020204" pitchFamily="34" charset="0"/>
              </a:rPr>
              <a:t>for all </a:t>
            </a:r>
            <a:r>
              <a:rPr lang="en-US" sz="1000" dirty="0" err="1">
                <a:latin typeface="Arial" panose="020B0604020202020204" pitchFamily="34" charset="0"/>
              </a:rPr>
              <a:t>Lp</a:t>
            </a:r>
            <a:r>
              <a:rPr lang="en-US" sz="1000" dirty="0">
                <a:latin typeface="Arial" panose="020B0604020202020204" pitchFamily="34" charset="0"/>
              </a:rPr>
              <a:t>(a) comparisons vs placebo at Day 90 with consistent results at Day 180</a:t>
            </a:r>
            <a:endParaRPr lang="en-IN" sz="1000" dirty="0">
              <a:latin typeface="Arial" panose="020B0604020202020204" pitchFamily="34" charset="0"/>
            </a:endParaRPr>
          </a:p>
        </p:txBody>
      </p:sp>
      <p:grpSp>
        <p:nvGrpSpPr>
          <p:cNvPr id="75" name="Group 74">
            <a:extLst>
              <a:ext uri="{FF2B5EF4-FFF2-40B4-BE49-F238E27FC236}">
                <a16:creationId xmlns:a16="http://schemas.microsoft.com/office/drawing/2014/main" id="{D7C450D5-88D2-3DDC-095B-BFB286BD7051}"/>
              </a:ext>
            </a:extLst>
          </p:cNvPr>
          <p:cNvGrpSpPr/>
          <p:nvPr/>
        </p:nvGrpSpPr>
        <p:grpSpPr>
          <a:xfrm>
            <a:off x="72064" y="1465860"/>
            <a:ext cx="4248472" cy="2704500"/>
            <a:chOff x="539552" y="1203598"/>
            <a:chExt cx="4248472" cy="2704500"/>
          </a:xfrm>
        </p:grpSpPr>
        <p:graphicFrame>
          <p:nvGraphicFramePr>
            <p:cNvPr id="76" name="Chart 75">
              <a:extLst>
                <a:ext uri="{FF2B5EF4-FFF2-40B4-BE49-F238E27FC236}">
                  <a16:creationId xmlns:a16="http://schemas.microsoft.com/office/drawing/2014/main" id="{EF002D26-5350-1AE0-59E1-66FEA384C671}"/>
                </a:ext>
              </a:extLst>
            </p:cNvPr>
            <p:cNvGraphicFramePr/>
            <p:nvPr>
              <p:extLst>
                <p:ext uri="{D42A27DB-BD31-4B8C-83A1-F6EECF244321}">
                  <p14:modId xmlns:p14="http://schemas.microsoft.com/office/powerpoint/2010/main" val="167137587"/>
                </p:ext>
              </p:extLst>
            </p:nvPr>
          </p:nvGraphicFramePr>
          <p:xfrm>
            <a:off x="539552" y="1203598"/>
            <a:ext cx="4248472" cy="2592288"/>
          </p:xfrm>
          <a:graphic>
            <a:graphicData uri="http://schemas.openxmlformats.org/drawingml/2006/chart">
              <c:chart xmlns:c="http://schemas.openxmlformats.org/drawingml/2006/chart" xmlns:r="http://schemas.openxmlformats.org/officeDocument/2006/relationships" r:id="rId3"/>
            </a:graphicData>
          </a:graphic>
        </p:graphicFrame>
        <p:sp>
          <p:nvSpPr>
            <p:cNvPr id="77" name="TextBox 76">
              <a:extLst>
                <a:ext uri="{FF2B5EF4-FFF2-40B4-BE49-F238E27FC236}">
                  <a16:creationId xmlns:a16="http://schemas.microsoft.com/office/drawing/2014/main" id="{4C0114A8-1362-C970-81B9-EFFC515E032F}"/>
                </a:ext>
              </a:extLst>
            </p:cNvPr>
            <p:cNvSpPr txBox="1"/>
            <p:nvPr/>
          </p:nvSpPr>
          <p:spPr>
            <a:xfrm>
              <a:off x="1571517" y="3661877"/>
              <a:ext cx="533159"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latin typeface="Arial" panose="020B0604020202020204" pitchFamily="34" charset="0"/>
                  <a:cs typeface="Arial" panose="020B0604020202020204" pitchFamily="34" charset="0"/>
                </a:rPr>
                <a:t>N=31</a:t>
              </a:r>
              <a:endParaRPr lang="en-IN" sz="1000" b="1" i="0" kern="1200" dirty="0">
                <a:latin typeface="Arial" panose="020B0604020202020204" pitchFamily="34" charset="0"/>
                <a:cs typeface="Arial" panose="020B0604020202020204" pitchFamily="34" charset="0"/>
              </a:endParaRPr>
            </a:p>
          </p:txBody>
        </p:sp>
        <p:sp>
          <p:nvSpPr>
            <p:cNvPr id="78" name="TextBox 77">
              <a:extLst>
                <a:ext uri="{FF2B5EF4-FFF2-40B4-BE49-F238E27FC236}">
                  <a16:creationId xmlns:a16="http://schemas.microsoft.com/office/drawing/2014/main" id="{31F0FDD7-2D30-2D0E-7EBA-C4EBD9D6B80C}"/>
                </a:ext>
              </a:extLst>
            </p:cNvPr>
            <p:cNvSpPr txBox="1"/>
            <p:nvPr/>
          </p:nvSpPr>
          <p:spPr>
            <a:xfrm>
              <a:off x="2339752" y="3661877"/>
              <a:ext cx="533159"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latin typeface="Arial" panose="020B0604020202020204" pitchFamily="34" charset="0"/>
                  <a:cs typeface="Arial" panose="020B0604020202020204" pitchFamily="34" charset="0"/>
                </a:rPr>
                <a:t>N=31</a:t>
              </a:r>
              <a:endParaRPr lang="en-IN" sz="1000" b="1" i="0" kern="1200" dirty="0">
                <a:latin typeface="Arial" panose="020B0604020202020204" pitchFamily="34" charset="0"/>
                <a:cs typeface="Arial" panose="020B0604020202020204" pitchFamily="34" charset="0"/>
              </a:endParaRPr>
            </a:p>
          </p:txBody>
        </p:sp>
        <p:sp>
          <p:nvSpPr>
            <p:cNvPr id="79" name="TextBox 78">
              <a:extLst>
                <a:ext uri="{FF2B5EF4-FFF2-40B4-BE49-F238E27FC236}">
                  <a16:creationId xmlns:a16="http://schemas.microsoft.com/office/drawing/2014/main" id="{00B6C472-86BB-504C-06F8-79CC2E9D13D7}"/>
                </a:ext>
              </a:extLst>
            </p:cNvPr>
            <p:cNvSpPr txBox="1"/>
            <p:nvPr/>
          </p:nvSpPr>
          <p:spPr>
            <a:xfrm>
              <a:off x="3129552" y="3661877"/>
              <a:ext cx="533159"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latin typeface="Arial" panose="020B0604020202020204" pitchFamily="34" charset="0"/>
                  <a:cs typeface="Arial" panose="020B0604020202020204" pitchFamily="34" charset="0"/>
                </a:rPr>
                <a:t>N=30</a:t>
              </a:r>
              <a:endParaRPr lang="en-IN" sz="1000" b="1" i="0" kern="1200" dirty="0">
                <a:latin typeface="Arial" panose="020B0604020202020204" pitchFamily="34" charset="0"/>
                <a:cs typeface="Arial" panose="020B0604020202020204" pitchFamily="34" charset="0"/>
              </a:endParaRPr>
            </a:p>
          </p:txBody>
        </p:sp>
        <p:sp>
          <p:nvSpPr>
            <p:cNvPr id="80" name="TextBox 79">
              <a:extLst>
                <a:ext uri="{FF2B5EF4-FFF2-40B4-BE49-F238E27FC236}">
                  <a16:creationId xmlns:a16="http://schemas.microsoft.com/office/drawing/2014/main" id="{9B1363B5-0E9E-6662-D591-C87DDB5D98D4}"/>
                </a:ext>
              </a:extLst>
            </p:cNvPr>
            <p:cNvSpPr txBox="1"/>
            <p:nvPr/>
          </p:nvSpPr>
          <p:spPr>
            <a:xfrm>
              <a:off x="4043952" y="3661877"/>
              <a:ext cx="533159"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latin typeface="Arial" panose="020B0604020202020204" pitchFamily="34" charset="0"/>
                  <a:cs typeface="Arial" panose="020B0604020202020204" pitchFamily="34" charset="0"/>
                </a:rPr>
                <a:t>N=34</a:t>
              </a:r>
              <a:endParaRPr lang="en-IN" sz="1000" b="1" i="0" kern="1200" dirty="0">
                <a:latin typeface="Arial" panose="020B0604020202020204" pitchFamily="34" charset="0"/>
                <a:cs typeface="Arial" panose="020B0604020202020204" pitchFamily="34" charset="0"/>
              </a:endParaRPr>
            </a:p>
          </p:txBody>
        </p:sp>
        <p:sp>
          <p:nvSpPr>
            <p:cNvPr id="81" name="TextBox 80">
              <a:extLst>
                <a:ext uri="{FF2B5EF4-FFF2-40B4-BE49-F238E27FC236}">
                  <a16:creationId xmlns:a16="http://schemas.microsoft.com/office/drawing/2014/main" id="{BB57331F-BD0E-2A48-3123-FD3934B3E5E5}"/>
                </a:ext>
              </a:extLst>
            </p:cNvPr>
            <p:cNvSpPr txBox="1"/>
            <p:nvPr/>
          </p:nvSpPr>
          <p:spPr>
            <a:xfrm>
              <a:off x="1412143" y="2283718"/>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D90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82" name="TextBox 81">
              <a:extLst>
                <a:ext uri="{FF2B5EF4-FFF2-40B4-BE49-F238E27FC236}">
                  <a16:creationId xmlns:a16="http://schemas.microsoft.com/office/drawing/2014/main" id="{F981CBAD-F259-F2B1-7F1E-8BFFDD64CC7E}"/>
                </a:ext>
              </a:extLst>
            </p:cNvPr>
            <p:cNvSpPr txBox="1"/>
            <p:nvPr/>
          </p:nvSpPr>
          <p:spPr>
            <a:xfrm>
              <a:off x="1772183" y="2505006"/>
              <a:ext cx="470642"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D180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83" name="TextBox 82">
              <a:extLst>
                <a:ext uri="{FF2B5EF4-FFF2-40B4-BE49-F238E27FC236}">
                  <a16:creationId xmlns:a16="http://schemas.microsoft.com/office/drawing/2014/main" id="{E7D04AE5-BEE0-0EA8-AD36-37387F26B754}"/>
                </a:ext>
              </a:extLst>
            </p:cNvPr>
            <p:cNvSpPr txBox="1"/>
            <p:nvPr/>
          </p:nvSpPr>
          <p:spPr>
            <a:xfrm>
              <a:off x="2203687" y="2263131"/>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D90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84" name="TextBox 83">
              <a:extLst>
                <a:ext uri="{FF2B5EF4-FFF2-40B4-BE49-F238E27FC236}">
                  <a16:creationId xmlns:a16="http://schemas.microsoft.com/office/drawing/2014/main" id="{2632C497-E6AE-9275-AE14-43796D6F511F}"/>
                </a:ext>
              </a:extLst>
            </p:cNvPr>
            <p:cNvSpPr txBox="1"/>
            <p:nvPr/>
          </p:nvSpPr>
          <p:spPr>
            <a:xfrm>
              <a:off x="2556267" y="2251020"/>
              <a:ext cx="470642"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D180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85" name="TextBox 84">
              <a:extLst>
                <a:ext uri="{FF2B5EF4-FFF2-40B4-BE49-F238E27FC236}">
                  <a16:creationId xmlns:a16="http://schemas.microsoft.com/office/drawing/2014/main" id="{C309BC0D-04CE-CA71-02E9-292055086C96}"/>
                </a:ext>
              </a:extLst>
            </p:cNvPr>
            <p:cNvSpPr txBox="1"/>
            <p:nvPr/>
          </p:nvSpPr>
          <p:spPr>
            <a:xfrm>
              <a:off x="2997564" y="2263131"/>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D90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86" name="TextBox 85">
              <a:extLst>
                <a:ext uri="{FF2B5EF4-FFF2-40B4-BE49-F238E27FC236}">
                  <a16:creationId xmlns:a16="http://schemas.microsoft.com/office/drawing/2014/main" id="{7275C865-6F2B-4A66-DE64-663FE42F2046}"/>
                </a:ext>
              </a:extLst>
            </p:cNvPr>
            <p:cNvSpPr txBox="1"/>
            <p:nvPr/>
          </p:nvSpPr>
          <p:spPr>
            <a:xfrm>
              <a:off x="3349653" y="2263131"/>
              <a:ext cx="470642"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D180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87" name="TextBox 86">
              <a:extLst>
                <a:ext uri="{FF2B5EF4-FFF2-40B4-BE49-F238E27FC236}">
                  <a16:creationId xmlns:a16="http://schemas.microsoft.com/office/drawing/2014/main" id="{746919E9-2DA2-6AFB-46F3-D336017081E1}"/>
                </a:ext>
              </a:extLst>
            </p:cNvPr>
            <p:cNvSpPr txBox="1"/>
            <p:nvPr/>
          </p:nvSpPr>
          <p:spPr>
            <a:xfrm>
              <a:off x="3794438" y="2263131"/>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D90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88" name="TextBox 87">
              <a:extLst>
                <a:ext uri="{FF2B5EF4-FFF2-40B4-BE49-F238E27FC236}">
                  <a16:creationId xmlns:a16="http://schemas.microsoft.com/office/drawing/2014/main" id="{704B52AA-B37A-8967-7413-5F929C423764}"/>
                </a:ext>
              </a:extLst>
            </p:cNvPr>
            <p:cNvSpPr txBox="1"/>
            <p:nvPr/>
          </p:nvSpPr>
          <p:spPr>
            <a:xfrm>
              <a:off x="4177278" y="2255180"/>
              <a:ext cx="470642"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D180</a:t>
              </a:r>
              <a:endParaRPr lang="en-IN" sz="800" b="1" i="0" kern="1200" dirty="0">
                <a:solidFill>
                  <a:schemeClr val="tx1"/>
                </a:solidFill>
                <a:latin typeface="Arial" panose="020B0604020202020204" pitchFamily="34" charset="0"/>
                <a:cs typeface="Arial" panose="020B0604020202020204" pitchFamily="34" charset="0"/>
              </a:endParaRPr>
            </a:p>
          </p:txBody>
        </p:sp>
      </p:grpSp>
      <p:grpSp>
        <p:nvGrpSpPr>
          <p:cNvPr id="89" name="Group 88">
            <a:extLst>
              <a:ext uri="{FF2B5EF4-FFF2-40B4-BE49-F238E27FC236}">
                <a16:creationId xmlns:a16="http://schemas.microsoft.com/office/drawing/2014/main" id="{8798CE97-7558-185D-FA31-2769B7E6B814}"/>
              </a:ext>
            </a:extLst>
          </p:cNvPr>
          <p:cNvGrpSpPr/>
          <p:nvPr/>
        </p:nvGrpSpPr>
        <p:grpSpPr>
          <a:xfrm>
            <a:off x="4463445" y="1465964"/>
            <a:ext cx="4248472" cy="2704500"/>
            <a:chOff x="4605208" y="1182431"/>
            <a:chExt cx="4248472" cy="2704500"/>
          </a:xfrm>
        </p:grpSpPr>
        <p:graphicFrame>
          <p:nvGraphicFramePr>
            <p:cNvPr id="90" name="Chart 89">
              <a:extLst>
                <a:ext uri="{FF2B5EF4-FFF2-40B4-BE49-F238E27FC236}">
                  <a16:creationId xmlns:a16="http://schemas.microsoft.com/office/drawing/2014/main" id="{20F39B86-74F2-8B87-66DD-5FC52475696A}"/>
                </a:ext>
              </a:extLst>
            </p:cNvPr>
            <p:cNvGraphicFramePr/>
            <p:nvPr>
              <p:extLst>
                <p:ext uri="{D42A27DB-BD31-4B8C-83A1-F6EECF244321}">
                  <p14:modId xmlns:p14="http://schemas.microsoft.com/office/powerpoint/2010/main" val="2068749816"/>
                </p:ext>
              </p:extLst>
            </p:nvPr>
          </p:nvGraphicFramePr>
          <p:xfrm>
            <a:off x="4605208" y="1182431"/>
            <a:ext cx="4248472" cy="2592288"/>
          </p:xfrm>
          <a:graphic>
            <a:graphicData uri="http://schemas.openxmlformats.org/drawingml/2006/chart">
              <c:chart xmlns:c="http://schemas.openxmlformats.org/drawingml/2006/chart" xmlns:r="http://schemas.openxmlformats.org/officeDocument/2006/relationships" r:id="rId4"/>
            </a:graphicData>
          </a:graphic>
        </p:graphicFrame>
        <p:sp>
          <p:nvSpPr>
            <p:cNvPr id="91" name="TextBox 90">
              <a:extLst>
                <a:ext uri="{FF2B5EF4-FFF2-40B4-BE49-F238E27FC236}">
                  <a16:creationId xmlns:a16="http://schemas.microsoft.com/office/drawing/2014/main" id="{29268471-3652-62B6-2B9D-B6EB3086D5D8}"/>
                </a:ext>
              </a:extLst>
            </p:cNvPr>
            <p:cNvSpPr txBox="1"/>
            <p:nvPr/>
          </p:nvSpPr>
          <p:spPr>
            <a:xfrm>
              <a:off x="5637173" y="3640710"/>
              <a:ext cx="533159"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latin typeface="Arial" panose="020B0604020202020204" pitchFamily="34" charset="0"/>
                  <a:cs typeface="Arial" panose="020B0604020202020204" pitchFamily="34" charset="0"/>
                </a:rPr>
                <a:t>N=31</a:t>
              </a:r>
              <a:endParaRPr lang="en-IN" sz="1000" b="1" i="0" kern="1200" dirty="0">
                <a:latin typeface="Arial" panose="020B0604020202020204" pitchFamily="34" charset="0"/>
                <a:cs typeface="Arial" panose="020B0604020202020204" pitchFamily="34" charset="0"/>
              </a:endParaRPr>
            </a:p>
          </p:txBody>
        </p:sp>
        <p:sp>
          <p:nvSpPr>
            <p:cNvPr id="92" name="TextBox 91">
              <a:extLst>
                <a:ext uri="{FF2B5EF4-FFF2-40B4-BE49-F238E27FC236}">
                  <a16:creationId xmlns:a16="http://schemas.microsoft.com/office/drawing/2014/main" id="{0F6C2823-7491-6D31-1E6F-F4A4E1E90235}"/>
                </a:ext>
              </a:extLst>
            </p:cNvPr>
            <p:cNvSpPr txBox="1"/>
            <p:nvPr/>
          </p:nvSpPr>
          <p:spPr>
            <a:xfrm>
              <a:off x="6405408" y="3640710"/>
              <a:ext cx="533159"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latin typeface="Arial" panose="020B0604020202020204" pitchFamily="34" charset="0"/>
                  <a:cs typeface="Arial" panose="020B0604020202020204" pitchFamily="34" charset="0"/>
                </a:rPr>
                <a:t>N=31</a:t>
              </a:r>
              <a:endParaRPr lang="en-IN" sz="1000" b="1" i="0" kern="1200" dirty="0">
                <a:latin typeface="Arial" panose="020B0604020202020204" pitchFamily="34" charset="0"/>
                <a:cs typeface="Arial" panose="020B0604020202020204" pitchFamily="34" charset="0"/>
              </a:endParaRPr>
            </a:p>
          </p:txBody>
        </p:sp>
        <p:sp>
          <p:nvSpPr>
            <p:cNvPr id="93" name="TextBox 92">
              <a:extLst>
                <a:ext uri="{FF2B5EF4-FFF2-40B4-BE49-F238E27FC236}">
                  <a16:creationId xmlns:a16="http://schemas.microsoft.com/office/drawing/2014/main" id="{8B4E68BF-665B-29D8-C18C-8B0C9A6AFCF3}"/>
                </a:ext>
              </a:extLst>
            </p:cNvPr>
            <p:cNvSpPr txBox="1"/>
            <p:nvPr/>
          </p:nvSpPr>
          <p:spPr>
            <a:xfrm>
              <a:off x="7195208" y="3640710"/>
              <a:ext cx="533159"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latin typeface="Arial" panose="020B0604020202020204" pitchFamily="34" charset="0"/>
                  <a:cs typeface="Arial" panose="020B0604020202020204" pitchFamily="34" charset="0"/>
                </a:rPr>
                <a:t>N=30</a:t>
              </a:r>
              <a:endParaRPr lang="en-IN" sz="1000" b="1" i="0" kern="1200" dirty="0">
                <a:latin typeface="Arial" panose="020B0604020202020204" pitchFamily="34" charset="0"/>
                <a:cs typeface="Arial" panose="020B0604020202020204" pitchFamily="34" charset="0"/>
              </a:endParaRPr>
            </a:p>
          </p:txBody>
        </p:sp>
        <p:sp>
          <p:nvSpPr>
            <p:cNvPr id="94" name="TextBox 93">
              <a:extLst>
                <a:ext uri="{FF2B5EF4-FFF2-40B4-BE49-F238E27FC236}">
                  <a16:creationId xmlns:a16="http://schemas.microsoft.com/office/drawing/2014/main" id="{CA9CE7D6-8FDA-7F66-A72A-4E228E867BFC}"/>
                </a:ext>
              </a:extLst>
            </p:cNvPr>
            <p:cNvSpPr txBox="1"/>
            <p:nvPr/>
          </p:nvSpPr>
          <p:spPr>
            <a:xfrm>
              <a:off x="8109608" y="3640710"/>
              <a:ext cx="533159"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latin typeface="Arial" panose="020B0604020202020204" pitchFamily="34" charset="0"/>
                  <a:cs typeface="Arial" panose="020B0604020202020204" pitchFamily="34" charset="0"/>
                </a:rPr>
                <a:t>N=34</a:t>
              </a:r>
              <a:endParaRPr lang="en-IN" sz="1000" b="1" i="0" kern="1200" dirty="0">
                <a:latin typeface="Arial" panose="020B0604020202020204" pitchFamily="34" charset="0"/>
                <a:cs typeface="Arial" panose="020B0604020202020204" pitchFamily="34" charset="0"/>
              </a:endParaRPr>
            </a:p>
          </p:txBody>
        </p:sp>
        <p:sp>
          <p:nvSpPr>
            <p:cNvPr id="95" name="TextBox 94">
              <a:extLst>
                <a:ext uri="{FF2B5EF4-FFF2-40B4-BE49-F238E27FC236}">
                  <a16:creationId xmlns:a16="http://schemas.microsoft.com/office/drawing/2014/main" id="{E4EA9F80-2E22-A453-D62D-54C8496BD7E6}"/>
                </a:ext>
              </a:extLst>
            </p:cNvPr>
            <p:cNvSpPr txBox="1"/>
            <p:nvPr/>
          </p:nvSpPr>
          <p:spPr>
            <a:xfrm>
              <a:off x="5837839" y="2483839"/>
              <a:ext cx="470642"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D180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96" name="TextBox 95">
              <a:extLst>
                <a:ext uri="{FF2B5EF4-FFF2-40B4-BE49-F238E27FC236}">
                  <a16:creationId xmlns:a16="http://schemas.microsoft.com/office/drawing/2014/main" id="{C443279F-3805-CD6F-20CD-88C3EB39FD03}"/>
                </a:ext>
              </a:extLst>
            </p:cNvPr>
            <p:cNvSpPr txBox="1"/>
            <p:nvPr/>
          </p:nvSpPr>
          <p:spPr>
            <a:xfrm>
              <a:off x="6269343" y="2241964"/>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D90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97" name="TextBox 96">
              <a:extLst>
                <a:ext uri="{FF2B5EF4-FFF2-40B4-BE49-F238E27FC236}">
                  <a16:creationId xmlns:a16="http://schemas.microsoft.com/office/drawing/2014/main" id="{CB430066-8A34-B5A6-346E-AB78CA8DA5D0}"/>
                </a:ext>
              </a:extLst>
            </p:cNvPr>
            <p:cNvSpPr txBox="1"/>
            <p:nvPr/>
          </p:nvSpPr>
          <p:spPr>
            <a:xfrm>
              <a:off x="6621432" y="2241964"/>
              <a:ext cx="470642"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D180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98" name="TextBox 97">
              <a:extLst>
                <a:ext uri="{FF2B5EF4-FFF2-40B4-BE49-F238E27FC236}">
                  <a16:creationId xmlns:a16="http://schemas.microsoft.com/office/drawing/2014/main" id="{F1C5C612-81AE-861A-CD1B-30B33D575511}"/>
                </a:ext>
              </a:extLst>
            </p:cNvPr>
            <p:cNvSpPr txBox="1"/>
            <p:nvPr/>
          </p:nvSpPr>
          <p:spPr>
            <a:xfrm>
              <a:off x="7063220" y="2241964"/>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D90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99" name="TextBox 98">
              <a:extLst>
                <a:ext uri="{FF2B5EF4-FFF2-40B4-BE49-F238E27FC236}">
                  <a16:creationId xmlns:a16="http://schemas.microsoft.com/office/drawing/2014/main" id="{3717D231-BFBB-5FD0-5B49-F6D7CD44CD50}"/>
                </a:ext>
              </a:extLst>
            </p:cNvPr>
            <p:cNvSpPr txBox="1"/>
            <p:nvPr/>
          </p:nvSpPr>
          <p:spPr>
            <a:xfrm>
              <a:off x="7415309" y="2241964"/>
              <a:ext cx="470642"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D180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100" name="TextBox 99">
              <a:extLst>
                <a:ext uri="{FF2B5EF4-FFF2-40B4-BE49-F238E27FC236}">
                  <a16:creationId xmlns:a16="http://schemas.microsoft.com/office/drawing/2014/main" id="{9B120DCE-DBCF-3785-04D8-41EAD1E38887}"/>
                </a:ext>
              </a:extLst>
            </p:cNvPr>
            <p:cNvSpPr txBox="1"/>
            <p:nvPr/>
          </p:nvSpPr>
          <p:spPr>
            <a:xfrm>
              <a:off x="7860094" y="2241964"/>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D90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101" name="TextBox 100">
              <a:extLst>
                <a:ext uri="{FF2B5EF4-FFF2-40B4-BE49-F238E27FC236}">
                  <a16:creationId xmlns:a16="http://schemas.microsoft.com/office/drawing/2014/main" id="{CFFF5B2B-DD04-B7BD-805A-FFAC1E3C6F19}"/>
                </a:ext>
              </a:extLst>
            </p:cNvPr>
            <p:cNvSpPr txBox="1"/>
            <p:nvPr/>
          </p:nvSpPr>
          <p:spPr>
            <a:xfrm>
              <a:off x="8212183" y="2241964"/>
              <a:ext cx="470642"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D180</a:t>
              </a:r>
              <a:endParaRPr lang="en-IN" sz="800" b="1" i="0" kern="1200" dirty="0">
                <a:solidFill>
                  <a:schemeClr val="tx1"/>
                </a:solidFill>
                <a:latin typeface="Arial" panose="020B0604020202020204" pitchFamily="34" charset="0"/>
                <a:cs typeface="Arial" panose="020B0604020202020204" pitchFamily="34" charset="0"/>
              </a:endParaRPr>
            </a:p>
          </p:txBody>
        </p:sp>
        <p:sp>
          <p:nvSpPr>
            <p:cNvPr id="102" name="TextBox 101">
              <a:extLst>
                <a:ext uri="{FF2B5EF4-FFF2-40B4-BE49-F238E27FC236}">
                  <a16:creationId xmlns:a16="http://schemas.microsoft.com/office/drawing/2014/main" id="{A4B142C4-EC8D-022C-1C86-9730B7B05E03}"/>
                </a:ext>
              </a:extLst>
            </p:cNvPr>
            <p:cNvSpPr txBox="1"/>
            <p:nvPr/>
          </p:nvSpPr>
          <p:spPr>
            <a:xfrm>
              <a:off x="5484817" y="2241964"/>
              <a:ext cx="412934" cy="21544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800" b="1" i="0" kern="1200" dirty="0">
                  <a:solidFill>
                    <a:schemeClr val="tx1"/>
                  </a:solidFill>
                  <a:latin typeface="Arial" panose="020B0604020202020204" pitchFamily="34" charset="0"/>
                  <a:cs typeface="Arial" panose="020B0604020202020204" pitchFamily="34" charset="0"/>
                </a:rPr>
                <a:t>D90</a:t>
              </a:r>
              <a:endParaRPr lang="en-IN" sz="800" b="1" i="0" kern="1200" dirty="0">
                <a:solidFill>
                  <a:schemeClr val="tx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415327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A94AE-6F56-B2E5-6362-97FAEB23AC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54D6C67-7385-39AE-3C69-0847ABFE58B6}"/>
              </a:ext>
            </a:extLst>
          </p:cNvPr>
          <p:cNvSpPr>
            <a:spLocks noGrp="1"/>
          </p:cNvSpPr>
          <p:nvPr>
            <p:ph type="body" sz="quarter" idx="10"/>
          </p:nvPr>
        </p:nvSpPr>
        <p:spPr>
          <a:xfrm>
            <a:off x="324618" y="339502"/>
            <a:ext cx="8423846" cy="432048"/>
          </a:xfrm>
        </p:spPr>
        <p:txBody>
          <a:bodyPr/>
          <a:lstStyle/>
          <a:p>
            <a:r>
              <a:rPr lang="en-US" dirty="0">
                <a:latin typeface="Arial" panose="020B0604020202020204" pitchFamily="34" charset="0"/>
                <a:cs typeface="Arial" panose="020B0604020202020204" pitchFamily="34" charset="0"/>
              </a:rPr>
              <a:t>Pacibekitug was well tolerated with low discontinuations and no safety signals</a:t>
            </a:r>
            <a:endParaRPr lang="en-IN" dirty="0">
              <a:latin typeface="Arial" panose="020B0604020202020204" pitchFamily="34" charset="0"/>
              <a:cs typeface="Arial" panose="020B0604020202020204" pitchFamily="34" charset="0"/>
            </a:endParaRPr>
          </a:p>
        </p:txBody>
      </p:sp>
      <p:graphicFrame>
        <p:nvGraphicFramePr>
          <p:cNvPr id="3" name="Content Placeholder 3">
            <a:extLst>
              <a:ext uri="{FF2B5EF4-FFF2-40B4-BE49-F238E27FC236}">
                <a16:creationId xmlns:a16="http://schemas.microsoft.com/office/drawing/2014/main" id="{B7DD7B2D-EC22-0604-BA47-212A3DD5A795}"/>
              </a:ext>
            </a:extLst>
          </p:cNvPr>
          <p:cNvGraphicFramePr>
            <a:graphicFrameLocks noGrp="1"/>
          </p:cNvGraphicFramePr>
          <p:nvPr>
            <p:ph sz="quarter" idx="11"/>
            <p:extLst>
              <p:ext uri="{D42A27DB-BD31-4B8C-83A1-F6EECF244321}">
                <p14:modId xmlns:p14="http://schemas.microsoft.com/office/powerpoint/2010/main" val="616902820"/>
              </p:ext>
            </p:extLst>
          </p:nvPr>
        </p:nvGraphicFramePr>
        <p:xfrm>
          <a:off x="539551" y="1021483"/>
          <a:ext cx="8123283" cy="3353108"/>
        </p:xfrm>
        <a:graphic>
          <a:graphicData uri="http://schemas.openxmlformats.org/drawingml/2006/table">
            <a:tbl>
              <a:tblPr firstRow="1" firstCol="1" bandRow="1">
                <a:tableStyleId>{2D5ABB26-0587-4C30-8999-92F81FD0307C}</a:tableStyleId>
              </a:tblPr>
              <a:tblGrid>
                <a:gridCol w="2952329">
                  <a:extLst>
                    <a:ext uri="{9D8B030D-6E8A-4147-A177-3AD203B41FA5}">
                      <a16:colId xmlns:a16="http://schemas.microsoft.com/office/drawing/2014/main" val="2560736168"/>
                    </a:ext>
                  </a:extLst>
                </a:gridCol>
                <a:gridCol w="1008112">
                  <a:extLst>
                    <a:ext uri="{9D8B030D-6E8A-4147-A177-3AD203B41FA5}">
                      <a16:colId xmlns:a16="http://schemas.microsoft.com/office/drawing/2014/main" val="1750496906"/>
                    </a:ext>
                  </a:extLst>
                </a:gridCol>
                <a:gridCol w="1080120">
                  <a:extLst>
                    <a:ext uri="{9D8B030D-6E8A-4147-A177-3AD203B41FA5}">
                      <a16:colId xmlns:a16="http://schemas.microsoft.com/office/drawing/2014/main" val="2394009905"/>
                    </a:ext>
                  </a:extLst>
                </a:gridCol>
                <a:gridCol w="1080120">
                  <a:extLst>
                    <a:ext uri="{9D8B030D-6E8A-4147-A177-3AD203B41FA5}">
                      <a16:colId xmlns:a16="http://schemas.microsoft.com/office/drawing/2014/main" val="2844330550"/>
                    </a:ext>
                  </a:extLst>
                </a:gridCol>
                <a:gridCol w="1008112">
                  <a:extLst>
                    <a:ext uri="{9D8B030D-6E8A-4147-A177-3AD203B41FA5}">
                      <a16:colId xmlns:a16="http://schemas.microsoft.com/office/drawing/2014/main" val="1409285353"/>
                    </a:ext>
                  </a:extLst>
                </a:gridCol>
                <a:gridCol w="994490">
                  <a:extLst>
                    <a:ext uri="{9D8B030D-6E8A-4147-A177-3AD203B41FA5}">
                      <a16:colId xmlns:a16="http://schemas.microsoft.com/office/drawing/2014/main" val="1727272083"/>
                    </a:ext>
                  </a:extLst>
                </a:gridCol>
              </a:tblGrid>
              <a:tr h="174398">
                <a:tc rowSpan="2">
                  <a:txBody>
                    <a:bodyPr/>
                    <a:lstStyle/>
                    <a:p>
                      <a:pPr>
                        <a:lnSpc>
                          <a:spcPct val="95000"/>
                        </a:lnSpc>
                        <a:spcBef>
                          <a:spcPts val="0"/>
                        </a:spcBef>
                        <a:spcAft>
                          <a:spcPts val="0"/>
                        </a:spcAft>
                        <a:buNone/>
                      </a:pPr>
                      <a:r>
                        <a:rPr lang="en-GB" sz="900" b="1" dirty="0">
                          <a:effectLst/>
                          <a:latin typeface="Arial" panose="020B0604020202020204" pitchFamily="34" charset="0"/>
                          <a:cs typeface="Arial" panose="020B0604020202020204" pitchFamily="34" charset="0"/>
                        </a:rPr>
                        <a:t>TEAEs through Day 180</a:t>
                      </a:r>
                      <a:br>
                        <a:rPr lang="en-GB" sz="900" b="1" dirty="0">
                          <a:effectLst/>
                          <a:latin typeface="Arial" panose="020B0604020202020204" pitchFamily="34" charset="0"/>
                          <a:cs typeface="Arial" panose="020B0604020202020204" pitchFamily="34" charset="0"/>
                        </a:rPr>
                      </a:br>
                      <a:r>
                        <a:rPr lang="en-GB" sz="900" b="1" dirty="0">
                          <a:effectLst/>
                          <a:latin typeface="Arial" panose="020B0604020202020204" pitchFamily="34" charset="0"/>
                          <a:cs typeface="Arial" panose="020B0604020202020204" pitchFamily="34" charset="0"/>
                        </a:rPr>
                        <a:t>(Safety Population)</a:t>
                      </a:r>
                      <a:endParaRPr lang="en-IN" sz="90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lnB w="12700" cap="flat" cmpd="sng" algn="ctr">
                      <a:solidFill>
                        <a:schemeClr val="accent1"/>
                      </a:solidFill>
                      <a:prstDash val="solid"/>
                      <a:round/>
                      <a:headEnd type="none" w="med" len="med"/>
                      <a:tailEnd type="none" w="med" len="med"/>
                    </a:lnB>
                  </a:tcPr>
                </a:tc>
                <a:tc rowSpan="2">
                  <a:txBody>
                    <a:bodyPr/>
                    <a:lstStyle/>
                    <a:p>
                      <a:pPr algn="ctr">
                        <a:lnSpc>
                          <a:spcPct val="95000"/>
                        </a:lnSpc>
                        <a:spcBef>
                          <a:spcPts val="0"/>
                        </a:spcBef>
                        <a:spcAft>
                          <a:spcPts val="0"/>
                        </a:spcAft>
                        <a:buNone/>
                      </a:pPr>
                      <a:r>
                        <a:rPr lang="en-US" sz="900" b="1" dirty="0">
                          <a:effectLst/>
                          <a:latin typeface="Arial" panose="020B0604020202020204" pitchFamily="34" charset="0"/>
                          <a:ea typeface="SimSun" panose="02010600030101010101" pitchFamily="2" charset="-122"/>
                          <a:cs typeface="Arial" panose="020B0604020202020204" pitchFamily="34" charset="0"/>
                        </a:rPr>
                        <a:t>Placebo, </a:t>
                      </a:r>
                      <a:br>
                        <a:rPr lang="en-US" sz="900" b="1" dirty="0">
                          <a:effectLst/>
                          <a:latin typeface="Arial" panose="020B0604020202020204" pitchFamily="34" charset="0"/>
                          <a:ea typeface="SimSun" panose="02010600030101010101" pitchFamily="2" charset="-122"/>
                          <a:cs typeface="Arial" panose="020B0604020202020204" pitchFamily="34" charset="0"/>
                        </a:rPr>
                      </a:br>
                      <a:r>
                        <a:rPr lang="en-US" sz="900" b="1" dirty="0">
                          <a:effectLst/>
                          <a:latin typeface="Arial" panose="020B0604020202020204" pitchFamily="34" charset="0"/>
                          <a:ea typeface="SimSun" panose="02010600030101010101" pitchFamily="2" charset="-122"/>
                          <a:cs typeface="Arial" panose="020B0604020202020204" pitchFamily="34" charset="0"/>
                        </a:rPr>
                        <a:t>N=36 </a:t>
                      </a:r>
                      <a:br>
                        <a:rPr lang="en-US" sz="900" b="1" dirty="0">
                          <a:effectLst/>
                          <a:latin typeface="Arial" panose="020B0604020202020204" pitchFamily="34" charset="0"/>
                          <a:ea typeface="SimSun" panose="02010600030101010101" pitchFamily="2" charset="-122"/>
                          <a:cs typeface="Arial" panose="020B0604020202020204" pitchFamily="34" charset="0"/>
                        </a:rPr>
                      </a:br>
                      <a:r>
                        <a:rPr lang="en-US" sz="900" b="0" dirty="0">
                          <a:effectLst/>
                          <a:latin typeface="Arial" panose="020B0604020202020204" pitchFamily="34" charset="0"/>
                          <a:ea typeface="SimSun" panose="02010600030101010101" pitchFamily="2" charset="-122"/>
                          <a:cs typeface="Arial" panose="020B0604020202020204" pitchFamily="34" charset="0"/>
                        </a:rPr>
                        <a:t>n (%)</a:t>
                      </a:r>
                    </a:p>
                  </a:txBody>
                  <a:tcPr marL="0" marR="0" marT="25805" marB="25805" anchor="b">
                    <a:lnR w="12700" cap="flat" cmpd="sng" algn="ctr">
                      <a:noFill/>
                      <a:prstDash val="solid"/>
                      <a:round/>
                      <a:headEnd type="none" w="med" len="med"/>
                      <a:tailEnd type="none" w="med" len="med"/>
                    </a:lnR>
                    <a:lnB w="12700" cap="flat" cmpd="sng" algn="ctr">
                      <a:solidFill>
                        <a:schemeClr val="accent1"/>
                      </a:solidFill>
                      <a:prstDash val="solid"/>
                      <a:round/>
                      <a:headEnd type="none" w="med" len="med"/>
                      <a:tailEnd type="none" w="med" len="med"/>
                    </a:lnB>
                  </a:tcPr>
                </a:tc>
                <a:tc gridSpan="3">
                  <a:txBody>
                    <a:bodyPr/>
                    <a:lstStyle/>
                    <a:p>
                      <a:pPr algn="ctr">
                        <a:lnSpc>
                          <a:spcPct val="95000"/>
                        </a:lnSpc>
                        <a:spcBef>
                          <a:spcPts val="0"/>
                        </a:spcBef>
                        <a:spcAft>
                          <a:spcPts val="0"/>
                        </a:spcAft>
                        <a:buNone/>
                      </a:pPr>
                      <a:r>
                        <a:rPr lang="en-US" sz="900" b="1" dirty="0">
                          <a:effectLst/>
                          <a:latin typeface="Arial" panose="020B0604020202020204" pitchFamily="34" charset="0"/>
                          <a:ea typeface="SimSun" panose="02010600030101010101" pitchFamily="2" charset="-122"/>
                          <a:cs typeface="Arial" panose="020B0604020202020204" pitchFamily="34" charset="0"/>
                        </a:rPr>
                        <a:t>Pacibekitug</a:t>
                      </a:r>
                      <a:endParaRPr lang="en-IN" sz="90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accent1"/>
                      </a:solidFill>
                      <a:prstDash val="solid"/>
                      <a:round/>
                      <a:headEnd type="none" w="med" len="med"/>
                      <a:tailEnd type="none" w="med" len="med"/>
                    </a:lnB>
                  </a:tcPr>
                </a:tc>
                <a:tc hMerge="1">
                  <a:txBody>
                    <a:bodyPr/>
                    <a:lstStyle/>
                    <a:p>
                      <a:pPr algn="ctr">
                        <a:lnSpc>
                          <a:spcPct val="95000"/>
                        </a:lnSpc>
                        <a:spcBef>
                          <a:spcPts val="0"/>
                        </a:spcBef>
                        <a:spcAft>
                          <a:spcPts val="0"/>
                        </a:spcAft>
                        <a:buNone/>
                      </a:pPr>
                      <a:endParaRPr lang="en-IN" sz="1000" b="1" dirty="0">
                        <a:effectLst/>
                        <a:latin typeface="+mn-lt"/>
                        <a:ea typeface="SimSun" panose="02010600030101010101" pitchFamily="2" charset="-122"/>
                        <a:cs typeface="Times New Roman" panose="02020603050405020304" pitchFamily="18" charset="0"/>
                      </a:endParaRPr>
                    </a:p>
                  </a:txBody>
                  <a:tcPr marL="0" marR="0" marT="25805" marB="258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accent1"/>
                      </a:solidFill>
                      <a:prstDash val="solid"/>
                      <a:round/>
                      <a:headEnd type="none" w="med" len="med"/>
                      <a:tailEnd type="none" w="med" len="med"/>
                    </a:lnB>
                  </a:tcPr>
                </a:tc>
                <a:tc hMerge="1">
                  <a:txBody>
                    <a:bodyPr/>
                    <a:lstStyle/>
                    <a:p>
                      <a:pPr algn="ctr">
                        <a:lnSpc>
                          <a:spcPct val="95000"/>
                        </a:lnSpc>
                        <a:spcBef>
                          <a:spcPts val="0"/>
                        </a:spcBef>
                        <a:spcAft>
                          <a:spcPts val="0"/>
                        </a:spcAft>
                        <a:buNone/>
                      </a:pPr>
                      <a:endParaRPr lang="en-IN" sz="1000" b="1" dirty="0">
                        <a:effectLst/>
                        <a:latin typeface="+mn-lt"/>
                        <a:ea typeface="SimSun" panose="02010600030101010101" pitchFamily="2" charset="-122"/>
                        <a:cs typeface="Times New Roman" panose="02020603050405020304" pitchFamily="18" charset="0"/>
                      </a:endParaRPr>
                    </a:p>
                  </a:txBody>
                  <a:tcPr marL="0" marR="0" marT="25805" marB="258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accent1"/>
                      </a:solidFill>
                      <a:prstDash val="solid"/>
                      <a:round/>
                      <a:headEnd type="none" w="med" len="med"/>
                      <a:tailEnd type="none" w="med" len="med"/>
                    </a:lnB>
                  </a:tcPr>
                </a:tc>
                <a:tc rowSpan="2">
                  <a:txBody>
                    <a:bodyPr/>
                    <a:lstStyle/>
                    <a:p>
                      <a:pPr algn="ctr">
                        <a:lnSpc>
                          <a:spcPct val="95000"/>
                        </a:lnSpc>
                        <a:spcBef>
                          <a:spcPts val="0"/>
                        </a:spcBef>
                        <a:spcAft>
                          <a:spcPts val="0"/>
                        </a:spcAft>
                        <a:buNone/>
                      </a:pPr>
                      <a:r>
                        <a:rPr lang="en-US" sz="900" b="1" dirty="0">
                          <a:effectLst/>
                          <a:latin typeface="Arial" panose="020B0604020202020204" pitchFamily="34" charset="0"/>
                          <a:ea typeface="SimSun" panose="02010600030101010101" pitchFamily="2" charset="-122"/>
                          <a:cs typeface="Arial" panose="020B0604020202020204" pitchFamily="34" charset="0"/>
                        </a:rPr>
                        <a:t>Pacibekitug Overall, </a:t>
                      </a:r>
                      <a:br>
                        <a:rPr lang="en-US" sz="900" b="1" dirty="0">
                          <a:effectLst/>
                          <a:latin typeface="Arial" panose="020B0604020202020204" pitchFamily="34" charset="0"/>
                          <a:ea typeface="SimSun" panose="02010600030101010101" pitchFamily="2" charset="-122"/>
                          <a:cs typeface="Arial" panose="020B0604020202020204" pitchFamily="34" charset="0"/>
                        </a:rPr>
                      </a:br>
                      <a:r>
                        <a:rPr lang="en-IN" sz="900" b="1" dirty="0">
                          <a:effectLst/>
                          <a:latin typeface="Arial" panose="020B0604020202020204" pitchFamily="34" charset="0"/>
                          <a:ea typeface="SimSun" panose="02010600030101010101" pitchFamily="2" charset="-122"/>
                          <a:cs typeface="Arial" panose="020B0604020202020204" pitchFamily="34" charset="0"/>
                        </a:rPr>
                        <a:t>N=105</a:t>
                      </a:r>
                      <a:br>
                        <a:rPr lang="en-IN" sz="900" b="1" dirty="0">
                          <a:effectLst/>
                          <a:latin typeface="Arial" panose="020B0604020202020204" pitchFamily="34" charset="0"/>
                          <a:ea typeface="SimSun" panose="02010600030101010101" pitchFamily="2" charset="-122"/>
                          <a:cs typeface="Arial" panose="020B0604020202020204" pitchFamily="34" charset="0"/>
                        </a:rPr>
                      </a:br>
                      <a:r>
                        <a:rPr lang="en-IN" sz="900" b="0" dirty="0">
                          <a:effectLst/>
                          <a:latin typeface="Arial" panose="020B0604020202020204" pitchFamily="34" charset="0"/>
                          <a:ea typeface="SimSun" panose="02010600030101010101" pitchFamily="2" charset="-122"/>
                          <a:cs typeface="Arial" panose="020B0604020202020204" pitchFamily="34" charset="0"/>
                        </a:rPr>
                        <a:t>n (%)</a:t>
                      </a:r>
                      <a:endParaRPr lang="en-US" sz="900" b="0"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b">
                    <a:lnL w="12700" cap="flat" cmpd="sng" algn="ctr">
                      <a:noFill/>
                      <a:prstDash val="solid"/>
                      <a:round/>
                      <a:headEnd type="none" w="med" len="med"/>
                      <a:tailEnd type="none" w="med" len="med"/>
                    </a:lnL>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284071260"/>
                  </a:ext>
                </a:extLst>
              </a:tr>
              <a:tr h="431533">
                <a:tc vMerge="1">
                  <a:txBody>
                    <a:bodyPr/>
                    <a:lstStyle/>
                    <a:p>
                      <a:endParaRPr lang="en-IN"/>
                    </a:p>
                  </a:txBody>
                  <a:tcPr>
                    <a:lnT w="12700" cap="flat" cmpd="sng" algn="ctr">
                      <a:solidFill>
                        <a:schemeClr val="accent1"/>
                      </a:solidFill>
                      <a:prstDash val="solid"/>
                      <a:round/>
                      <a:headEnd type="none" w="med" len="med"/>
                      <a:tailEnd type="none" w="med" len="med"/>
                    </a:lnT>
                  </a:tcPr>
                </a:tc>
                <a:tc vMerge="1">
                  <a:txBody>
                    <a:bodyPr/>
                    <a:lstStyle/>
                    <a:p>
                      <a:endParaRPr lang="en-IN"/>
                    </a:p>
                  </a:txBody>
                  <a:tcPr>
                    <a:lnT w="12700" cap="flat" cmpd="sng" algn="ctr">
                      <a:solidFill>
                        <a:schemeClr val="accent1"/>
                      </a:solidFill>
                      <a:prstDash val="solid"/>
                      <a:round/>
                      <a:headEnd type="none" w="med" len="med"/>
                      <a:tailEnd type="none" w="med" len="med"/>
                    </a:lnT>
                  </a:tcPr>
                </a:tc>
                <a:tc>
                  <a:txBody>
                    <a:bodyPr/>
                    <a:lstStyle/>
                    <a:p>
                      <a:pPr algn="ctr">
                        <a:lnSpc>
                          <a:spcPct val="95000"/>
                        </a:lnSpc>
                        <a:spcBef>
                          <a:spcPts val="0"/>
                        </a:spcBef>
                        <a:spcAft>
                          <a:spcPts val="0"/>
                        </a:spcAft>
                        <a:buNone/>
                      </a:pPr>
                      <a:r>
                        <a:rPr lang="en-IN" sz="900" b="1" dirty="0">
                          <a:effectLst/>
                          <a:latin typeface="Arial" panose="020B0604020202020204" pitchFamily="34" charset="0"/>
                          <a:ea typeface="SimSun" panose="02010600030101010101" pitchFamily="2" charset="-122"/>
                          <a:cs typeface="Arial" panose="020B0604020202020204" pitchFamily="34" charset="0"/>
                        </a:rPr>
                        <a:t>25 mg Q90D, </a:t>
                      </a:r>
                      <a:br>
                        <a:rPr lang="en-IN" sz="900" b="1" dirty="0">
                          <a:effectLst/>
                          <a:latin typeface="Arial" panose="020B0604020202020204" pitchFamily="34" charset="0"/>
                          <a:ea typeface="SimSun" panose="02010600030101010101" pitchFamily="2" charset="-122"/>
                          <a:cs typeface="Arial" panose="020B0604020202020204" pitchFamily="34" charset="0"/>
                        </a:rPr>
                      </a:br>
                      <a:r>
                        <a:rPr lang="en-IN" sz="900" b="1" dirty="0">
                          <a:effectLst/>
                          <a:latin typeface="Arial" panose="020B0604020202020204" pitchFamily="34" charset="0"/>
                          <a:ea typeface="SimSun" panose="02010600030101010101" pitchFamily="2" charset="-122"/>
                          <a:cs typeface="Arial" panose="020B0604020202020204" pitchFamily="34" charset="0"/>
                        </a:rPr>
                        <a:t>N=35</a:t>
                      </a:r>
                    </a:p>
                    <a:p>
                      <a:pPr algn="ctr">
                        <a:lnSpc>
                          <a:spcPct val="95000"/>
                        </a:lnSpc>
                        <a:spcBef>
                          <a:spcPts val="0"/>
                        </a:spcBef>
                        <a:spcAft>
                          <a:spcPts val="0"/>
                        </a:spcAft>
                        <a:buNone/>
                      </a:pPr>
                      <a:r>
                        <a:rPr lang="en-IN" sz="900" b="0" dirty="0">
                          <a:effectLst/>
                          <a:latin typeface="Arial" panose="020B0604020202020204" pitchFamily="34" charset="0"/>
                          <a:ea typeface="SimSun" panose="02010600030101010101" pitchFamily="2" charset="-122"/>
                          <a:cs typeface="Arial" panose="020B0604020202020204" pitchFamily="34" charset="0"/>
                        </a:rPr>
                        <a:t>n (%)</a:t>
                      </a:r>
                    </a:p>
                  </a:txBody>
                  <a:tcPr marL="0" marR="0" marT="25805" marB="25805" anchor="b">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95000"/>
                        </a:lnSpc>
                        <a:spcBef>
                          <a:spcPts val="0"/>
                        </a:spcBef>
                        <a:spcAft>
                          <a:spcPts val="0"/>
                        </a:spcAft>
                        <a:buNone/>
                      </a:pPr>
                      <a:r>
                        <a:rPr lang="en-IN" sz="900" b="1" dirty="0">
                          <a:effectLst/>
                          <a:latin typeface="Arial" panose="020B0604020202020204" pitchFamily="34" charset="0"/>
                          <a:ea typeface="SimSun" panose="02010600030101010101" pitchFamily="2" charset="-122"/>
                          <a:cs typeface="Arial" panose="020B0604020202020204" pitchFamily="34" charset="0"/>
                        </a:rPr>
                        <a:t>50 mg Q90D, </a:t>
                      </a:r>
                      <a:br>
                        <a:rPr lang="en-IN" sz="900" b="1" dirty="0">
                          <a:effectLst/>
                          <a:latin typeface="Arial" panose="020B0604020202020204" pitchFamily="34" charset="0"/>
                          <a:ea typeface="SimSun" panose="02010600030101010101" pitchFamily="2" charset="-122"/>
                          <a:cs typeface="Arial" panose="020B0604020202020204" pitchFamily="34" charset="0"/>
                        </a:rPr>
                      </a:br>
                      <a:r>
                        <a:rPr lang="en-IN" sz="900" b="1" dirty="0">
                          <a:effectLst/>
                          <a:latin typeface="Arial" panose="020B0604020202020204" pitchFamily="34" charset="0"/>
                          <a:ea typeface="SimSun" panose="02010600030101010101" pitchFamily="2" charset="-122"/>
                          <a:cs typeface="Arial" panose="020B0604020202020204" pitchFamily="34" charset="0"/>
                        </a:rPr>
                        <a:t>N=35</a:t>
                      </a:r>
                    </a:p>
                    <a:p>
                      <a:pPr algn="ctr">
                        <a:lnSpc>
                          <a:spcPct val="95000"/>
                        </a:lnSpc>
                        <a:spcBef>
                          <a:spcPts val="0"/>
                        </a:spcBef>
                        <a:spcAft>
                          <a:spcPts val="0"/>
                        </a:spcAft>
                        <a:buNone/>
                      </a:pPr>
                      <a:r>
                        <a:rPr lang="en-IN" sz="900" b="0" dirty="0">
                          <a:effectLst/>
                          <a:latin typeface="Arial" panose="020B0604020202020204" pitchFamily="34" charset="0"/>
                          <a:ea typeface="SimSun" panose="02010600030101010101" pitchFamily="2" charset="-122"/>
                          <a:cs typeface="Arial" panose="020B0604020202020204" pitchFamily="34" charset="0"/>
                        </a:rPr>
                        <a:t>n (%)</a:t>
                      </a:r>
                      <a:endParaRPr lang="en-IN" sz="1600" b="0" dirty="0">
                        <a:latin typeface="Arial" panose="020B0604020202020204" pitchFamily="34" charset="0"/>
                        <a:cs typeface="Arial" panose="020B0604020202020204" pitchFamily="34" charset="0"/>
                      </a:endParaRPr>
                    </a:p>
                  </a:txBody>
                  <a:tcPr marL="0" marR="0" marT="25805" marB="25805"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95000"/>
                        </a:lnSpc>
                        <a:spcBef>
                          <a:spcPts val="0"/>
                        </a:spcBef>
                        <a:spcAft>
                          <a:spcPts val="0"/>
                        </a:spcAft>
                        <a:buNone/>
                      </a:pPr>
                      <a:r>
                        <a:rPr lang="en-IN" sz="900" b="1" dirty="0">
                          <a:effectLst/>
                          <a:latin typeface="Arial" panose="020B0604020202020204" pitchFamily="34" charset="0"/>
                          <a:ea typeface="SimSun" panose="02010600030101010101" pitchFamily="2" charset="-122"/>
                          <a:cs typeface="Arial" panose="020B0604020202020204" pitchFamily="34" charset="0"/>
                        </a:rPr>
                        <a:t>15 mg Q30D, </a:t>
                      </a:r>
                      <a:br>
                        <a:rPr lang="en-IN" sz="900" b="1" dirty="0">
                          <a:effectLst/>
                          <a:latin typeface="Arial" panose="020B0604020202020204" pitchFamily="34" charset="0"/>
                          <a:ea typeface="SimSun" panose="02010600030101010101" pitchFamily="2" charset="-122"/>
                          <a:cs typeface="Arial" panose="020B0604020202020204" pitchFamily="34" charset="0"/>
                        </a:rPr>
                      </a:br>
                      <a:r>
                        <a:rPr lang="en-IN" sz="900" b="1" dirty="0">
                          <a:effectLst/>
                          <a:latin typeface="Arial" panose="020B0604020202020204" pitchFamily="34" charset="0"/>
                          <a:ea typeface="SimSun" panose="02010600030101010101" pitchFamily="2" charset="-122"/>
                          <a:cs typeface="Arial" panose="020B0604020202020204" pitchFamily="34" charset="0"/>
                        </a:rPr>
                        <a:t>N=35</a:t>
                      </a:r>
                    </a:p>
                    <a:p>
                      <a:pPr algn="ctr">
                        <a:lnSpc>
                          <a:spcPct val="95000"/>
                        </a:lnSpc>
                        <a:spcBef>
                          <a:spcPts val="0"/>
                        </a:spcBef>
                        <a:spcAft>
                          <a:spcPts val="0"/>
                        </a:spcAft>
                        <a:buNone/>
                      </a:pPr>
                      <a:r>
                        <a:rPr lang="en-IN" sz="900" b="0" dirty="0">
                          <a:effectLst/>
                          <a:latin typeface="Arial" panose="020B0604020202020204" pitchFamily="34" charset="0"/>
                          <a:ea typeface="SimSun" panose="02010600030101010101" pitchFamily="2" charset="-122"/>
                          <a:cs typeface="Arial" panose="020B0604020202020204" pitchFamily="34" charset="0"/>
                        </a:rPr>
                        <a:t>n (%)</a:t>
                      </a:r>
                      <a:endParaRPr lang="en-IN" sz="1600" b="0" dirty="0">
                        <a:latin typeface="Arial" panose="020B0604020202020204" pitchFamily="34" charset="0"/>
                        <a:cs typeface="Arial" panose="020B0604020202020204" pitchFamily="34" charset="0"/>
                      </a:endParaRPr>
                    </a:p>
                  </a:txBody>
                  <a:tcPr marL="0" marR="0" marT="25805" marB="25805"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vMerge="1">
                  <a:txBody>
                    <a:bodyPr/>
                    <a:lstStyle/>
                    <a:p>
                      <a:endParaRPr lang="en-IN"/>
                    </a:p>
                  </a:txBody>
                  <a:tcPr>
                    <a:lnL>
                      <a:noFill/>
                    </a:lnL>
                    <a:lnT w="12700" cap="flat" cmpd="sng" algn="ctr">
                      <a:solidFill>
                        <a:schemeClr val="accent1"/>
                      </a:solidFill>
                      <a:prstDash val="solid"/>
                      <a:round/>
                      <a:headEnd type="none" w="med" len="med"/>
                      <a:tailEnd type="none" w="med" len="med"/>
                    </a:lnT>
                  </a:tcPr>
                </a:tc>
                <a:extLst>
                  <a:ext uri="{0D108BD9-81ED-4DB2-BD59-A6C34878D82A}">
                    <a16:rowId xmlns:a16="http://schemas.microsoft.com/office/drawing/2014/main" val="2961891024"/>
                  </a:ext>
                </a:extLst>
              </a:tr>
              <a:tr h="181912">
                <a:tc>
                  <a:txBody>
                    <a:bodyPr/>
                    <a:lstStyle/>
                    <a:p>
                      <a:pPr>
                        <a:lnSpc>
                          <a:spcPct val="95000"/>
                        </a:lnSpc>
                        <a:spcBef>
                          <a:spcPts val="0"/>
                        </a:spcBef>
                        <a:spcAft>
                          <a:spcPts val="0"/>
                        </a:spcAft>
                        <a:buNone/>
                      </a:pPr>
                      <a:r>
                        <a:rPr lang="en-GB" sz="900" b="1" dirty="0">
                          <a:effectLst/>
                          <a:latin typeface="Arial" panose="020B0604020202020204" pitchFamily="34" charset="0"/>
                          <a:cs typeface="Arial" panose="020B0604020202020204" pitchFamily="34" charset="0"/>
                        </a:rPr>
                        <a:t>Any TEAE</a:t>
                      </a:r>
                      <a:endParaRPr lang="en-IN" sz="90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lnT w="12700" cap="flat" cmpd="sng" algn="ctr">
                      <a:solidFill>
                        <a:schemeClr val="accent1"/>
                      </a:solidFill>
                      <a:prstDash val="solid"/>
                      <a:round/>
                      <a:headEnd type="none" w="med" len="med"/>
                      <a:tailEnd type="none" w="med" len="med"/>
                    </a:lnT>
                  </a:tcPr>
                </a:tc>
                <a:tc>
                  <a:txBody>
                    <a:bodyPr/>
                    <a:lstStyle/>
                    <a:p>
                      <a:pPr algn="ctr">
                        <a:lnSpc>
                          <a:spcPct val="95000"/>
                        </a:lnSpc>
                        <a:spcBef>
                          <a:spcPts val="0"/>
                        </a:spcBef>
                        <a:spcAft>
                          <a:spcPts val="0"/>
                        </a:spcAft>
                        <a:buNone/>
                      </a:pPr>
                      <a:r>
                        <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23 (63.9)</a:t>
                      </a:r>
                    </a:p>
                  </a:txBody>
                  <a:tcPr marL="0" marR="0" marT="25805" marB="25805" anchor="ctr">
                    <a:lnT w="12700" cap="flat" cmpd="sng" algn="ctr">
                      <a:solidFill>
                        <a:schemeClr val="accent1"/>
                      </a:solidFill>
                      <a:prstDash val="solid"/>
                      <a:round/>
                      <a:headEnd type="none" w="med" len="med"/>
                      <a:tailEnd type="none" w="med" len="med"/>
                    </a:lnT>
                  </a:tcPr>
                </a:tc>
                <a:tc>
                  <a:txBody>
                    <a:bodyPr/>
                    <a:lstStyle/>
                    <a:p>
                      <a:pPr algn="ctr">
                        <a:lnSpc>
                          <a:spcPct val="95000"/>
                        </a:lnSpc>
                        <a:spcBef>
                          <a:spcPts val="0"/>
                        </a:spcBef>
                        <a:spcAft>
                          <a:spcPts val="0"/>
                        </a:spcAft>
                        <a:buNone/>
                      </a:pPr>
                      <a:r>
                        <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 20 (57.1)</a:t>
                      </a:r>
                    </a:p>
                  </a:txBody>
                  <a:tcPr marL="0" marR="0" marT="25805" marB="25805" anchor="ctr">
                    <a:lnT w="12700" cap="flat" cmpd="sng" algn="ctr">
                      <a:solidFill>
                        <a:schemeClr val="accent1"/>
                      </a:solidFill>
                      <a:prstDash val="solid"/>
                      <a:round/>
                      <a:headEnd type="none" w="med" len="med"/>
                      <a:tailEnd type="none" w="med" len="med"/>
                    </a:lnT>
                  </a:tcP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19 (54.3)</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lnT w="12700" cap="flat" cmpd="sng" algn="ctr">
                      <a:solidFill>
                        <a:schemeClr val="accent1"/>
                      </a:solidFill>
                      <a:prstDash val="solid"/>
                      <a:round/>
                      <a:headEnd type="none" w="med" len="med"/>
                      <a:tailEnd type="none" w="med" len="med"/>
                    </a:lnT>
                  </a:tcP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20 (57.1)</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lnT w="12700" cap="flat" cmpd="sng" algn="ctr">
                      <a:solidFill>
                        <a:schemeClr val="accent1"/>
                      </a:solidFill>
                      <a:prstDash val="solid"/>
                      <a:round/>
                      <a:headEnd type="none" w="med" len="med"/>
                      <a:tailEnd type="none" w="med" len="med"/>
                    </a:lnT>
                  </a:tcP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59 (56.2)</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lnT w="12700" cap="flat" cmpd="sng" algn="ctr">
                      <a:solidFill>
                        <a:schemeClr val="accent1"/>
                      </a:solidFill>
                      <a:prstDash val="solid"/>
                      <a:round/>
                      <a:headEnd type="none" w="med" len="med"/>
                      <a:tailEnd type="none" w="med" len="med"/>
                    </a:lnT>
                  </a:tcPr>
                </a:tc>
                <a:extLst>
                  <a:ext uri="{0D108BD9-81ED-4DB2-BD59-A6C34878D82A}">
                    <a16:rowId xmlns:a16="http://schemas.microsoft.com/office/drawing/2014/main" val="1619457190"/>
                  </a:ext>
                </a:extLst>
              </a:tr>
              <a:tr h="181912">
                <a:tc>
                  <a:txBody>
                    <a:bodyPr/>
                    <a:lstStyle/>
                    <a:p>
                      <a:pPr marL="87313" indent="0">
                        <a:lnSpc>
                          <a:spcPct val="95000"/>
                        </a:lnSpc>
                        <a:spcBef>
                          <a:spcPts val="0"/>
                        </a:spcBef>
                        <a:spcAft>
                          <a:spcPts val="0"/>
                        </a:spcAft>
                        <a:buNone/>
                        <a:tabLst>
                          <a:tab pos="87313" algn="l"/>
                        </a:tabLst>
                      </a:pPr>
                      <a:r>
                        <a:rPr lang="en-US" sz="900" b="0" dirty="0">
                          <a:effectLst/>
                          <a:latin typeface="Arial" panose="020B0604020202020204" pitchFamily="34" charset="0"/>
                          <a:ea typeface="SimSun" panose="02010600030101010101" pitchFamily="2" charset="-122"/>
                          <a:cs typeface="Arial" panose="020B0604020202020204" pitchFamily="34" charset="0"/>
                        </a:rPr>
                        <a:t>Grade 1</a:t>
                      </a:r>
                      <a:endParaRPr lang="en-IN" sz="900" b="0"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5 (13.9)</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6 (17.1)</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10 (28.6)</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10 (28.6)</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26 (24.8)</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extLst>
                  <a:ext uri="{0D108BD9-81ED-4DB2-BD59-A6C34878D82A}">
                    <a16:rowId xmlns:a16="http://schemas.microsoft.com/office/drawing/2014/main" val="3675157828"/>
                  </a:ext>
                </a:extLst>
              </a:tr>
              <a:tr h="181912">
                <a:tc>
                  <a:txBody>
                    <a:bodyPr/>
                    <a:lstStyle/>
                    <a:p>
                      <a:pPr marL="87313" indent="0">
                        <a:lnSpc>
                          <a:spcPct val="95000"/>
                        </a:lnSpc>
                        <a:spcBef>
                          <a:spcPts val="0"/>
                        </a:spcBef>
                        <a:spcAft>
                          <a:spcPts val="0"/>
                        </a:spcAft>
                        <a:buNone/>
                      </a:pPr>
                      <a:r>
                        <a:rPr lang="en-US" sz="900" b="0" dirty="0">
                          <a:effectLst/>
                          <a:latin typeface="Arial" panose="020B0604020202020204" pitchFamily="34" charset="0"/>
                          <a:ea typeface="SimSun" panose="02010600030101010101" pitchFamily="2" charset="-122"/>
                          <a:cs typeface="Arial" panose="020B0604020202020204" pitchFamily="34" charset="0"/>
                        </a:rPr>
                        <a:t>Grade 2</a:t>
                      </a:r>
                      <a:endParaRPr lang="en-IN" sz="900" b="0"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12 (33.3)</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9 (25.7)</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5 (14.3)</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8 (22.9)</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22 (21.0)</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extLst>
                  <a:ext uri="{0D108BD9-81ED-4DB2-BD59-A6C34878D82A}">
                    <a16:rowId xmlns:a16="http://schemas.microsoft.com/office/drawing/2014/main" val="1462084530"/>
                  </a:ext>
                </a:extLst>
              </a:tr>
              <a:tr h="181912">
                <a:tc>
                  <a:txBody>
                    <a:bodyPr/>
                    <a:lstStyle/>
                    <a:p>
                      <a:pPr marL="87313" indent="0">
                        <a:lnSpc>
                          <a:spcPct val="95000"/>
                        </a:lnSpc>
                        <a:spcBef>
                          <a:spcPts val="0"/>
                        </a:spcBef>
                        <a:spcAft>
                          <a:spcPts val="0"/>
                        </a:spcAft>
                        <a:buNone/>
                      </a:pPr>
                      <a:r>
                        <a:rPr lang="en-US" sz="900" b="0" dirty="0">
                          <a:effectLst/>
                          <a:latin typeface="Arial" panose="020B0604020202020204" pitchFamily="34" charset="0"/>
                          <a:ea typeface="SimSun" panose="02010600030101010101" pitchFamily="2" charset="-122"/>
                          <a:cs typeface="Arial" panose="020B0604020202020204" pitchFamily="34" charset="0"/>
                        </a:rPr>
                        <a:t>Grade 3</a:t>
                      </a:r>
                      <a:endParaRPr lang="en-IN" sz="900" b="0"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6 (16.7)</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4 (11.4)</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4 (11.4)</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 (5.7)</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10 (9.5)</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extLst>
                  <a:ext uri="{0D108BD9-81ED-4DB2-BD59-A6C34878D82A}">
                    <a16:rowId xmlns:a16="http://schemas.microsoft.com/office/drawing/2014/main" val="1272468510"/>
                  </a:ext>
                </a:extLst>
              </a:tr>
              <a:tr h="181912">
                <a:tc>
                  <a:txBody>
                    <a:bodyPr/>
                    <a:lstStyle/>
                    <a:p>
                      <a:pPr marL="87313" indent="0">
                        <a:lnSpc>
                          <a:spcPct val="95000"/>
                        </a:lnSpc>
                        <a:spcBef>
                          <a:spcPts val="0"/>
                        </a:spcBef>
                        <a:spcAft>
                          <a:spcPts val="0"/>
                        </a:spcAft>
                        <a:buNone/>
                      </a:pPr>
                      <a:r>
                        <a:rPr lang="en-US" sz="900" b="0" dirty="0">
                          <a:effectLst/>
                          <a:latin typeface="Arial" panose="020B0604020202020204" pitchFamily="34" charset="0"/>
                          <a:ea typeface="SimSun" panose="02010600030101010101" pitchFamily="2" charset="-122"/>
                          <a:cs typeface="Arial" panose="020B0604020202020204" pitchFamily="34" charset="0"/>
                        </a:rPr>
                        <a:t>Grade 4</a:t>
                      </a:r>
                      <a:endParaRPr lang="en-IN" sz="900" b="0"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0</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rPr>
                        <a:t>0</a:t>
                      </a:r>
                      <a:endParaRPr kumimoji="0" lang="en-IN"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rPr>
                        <a:t>0</a:t>
                      </a:r>
                      <a:endParaRPr kumimoji="0" lang="en-IN"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rPr>
                        <a:t>0</a:t>
                      </a:r>
                      <a:endParaRPr kumimoji="0" lang="en-IN"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rPr>
                        <a:t>0</a:t>
                      </a:r>
                      <a:endParaRPr kumimoji="0" lang="en-IN"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extLst>
                  <a:ext uri="{0D108BD9-81ED-4DB2-BD59-A6C34878D82A}">
                    <a16:rowId xmlns:a16="http://schemas.microsoft.com/office/drawing/2014/main" val="4219182575"/>
                  </a:ext>
                </a:extLst>
              </a:tr>
              <a:tr h="181912">
                <a:tc>
                  <a:txBody>
                    <a:bodyPr/>
                    <a:lstStyle/>
                    <a:p>
                      <a:pPr marL="87313" indent="0">
                        <a:lnSpc>
                          <a:spcPct val="95000"/>
                        </a:lnSpc>
                        <a:spcBef>
                          <a:spcPts val="0"/>
                        </a:spcBef>
                        <a:spcAft>
                          <a:spcPts val="0"/>
                        </a:spcAft>
                        <a:buNone/>
                      </a:pPr>
                      <a:r>
                        <a:rPr lang="en-US" sz="900" b="0" dirty="0">
                          <a:effectLst/>
                          <a:latin typeface="Arial" panose="020B0604020202020204" pitchFamily="34" charset="0"/>
                          <a:ea typeface="SimSun" panose="02010600030101010101" pitchFamily="2" charset="-122"/>
                          <a:cs typeface="Arial" panose="020B0604020202020204" pitchFamily="34" charset="0"/>
                        </a:rPr>
                        <a:t>Grade 5</a:t>
                      </a:r>
                      <a:endParaRPr lang="en-IN" sz="900" b="0"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0</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 (2.9)</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0</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0</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 (1.0)</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extLst>
                  <a:ext uri="{0D108BD9-81ED-4DB2-BD59-A6C34878D82A}">
                    <a16:rowId xmlns:a16="http://schemas.microsoft.com/office/drawing/2014/main" val="1133055812"/>
                  </a:ext>
                </a:extLst>
              </a:tr>
              <a:tr h="181912">
                <a:tc>
                  <a:txBody>
                    <a:bodyPr/>
                    <a:lstStyle/>
                    <a:p>
                      <a:pPr>
                        <a:lnSpc>
                          <a:spcPct val="95000"/>
                        </a:lnSpc>
                        <a:spcBef>
                          <a:spcPts val="0"/>
                        </a:spcBef>
                        <a:spcAft>
                          <a:spcPts val="0"/>
                        </a:spcAft>
                        <a:buNone/>
                      </a:pPr>
                      <a:r>
                        <a:rPr lang="en-US" sz="900" b="1" dirty="0">
                          <a:effectLst/>
                          <a:latin typeface="Arial" panose="020B0604020202020204" pitchFamily="34" charset="0"/>
                          <a:ea typeface="SimSun" panose="02010600030101010101" pitchFamily="2" charset="-122"/>
                          <a:cs typeface="Arial" panose="020B0604020202020204" pitchFamily="34" charset="0"/>
                        </a:rPr>
                        <a:t>Any </a:t>
                      </a:r>
                      <a:r>
                        <a:rPr lang="en-GB" sz="900" b="1" dirty="0">
                          <a:solidFill>
                            <a:srgbClr val="000000"/>
                          </a:solidFill>
                          <a:latin typeface="Arial" panose="020B0604020202020204" pitchFamily="34" charset="0"/>
                          <a:ea typeface="Calibri" panose="020F0502020204030204" pitchFamily="34" charset="0"/>
                          <a:cs typeface="Arial" panose="020B0604020202020204" pitchFamily="34" charset="0"/>
                        </a:rPr>
                        <a:t>Adverse Events of Special Interest</a:t>
                      </a:r>
                      <a:endParaRPr lang="en-IN" sz="900" b="1" dirty="0">
                        <a:effectLst/>
                        <a:latin typeface="Arial" panose="020B0604020202020204" pitchFamily="34" charset="0"/>
                        <a:ea typeface="Calibri" panose="020F0502020204030204" pitchFamily="34" charset="0"/>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 (5.6)</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900" kern="1200">
                          <a:solidFill>
                            <a:schemeClr val="tx1"/>
                          </a:solidFill>
                          <a:effectLst/>
                          <a:latin typeface="Arial" panose="020B0604020202020204" pitchFamily="34" charset="0"/>
                          <a:ea typeface="SimSun" panose="02010600030101010101" pitchFamily="2" charset="-122"/>
                          <a:cs typeface="Arial" panose="020B0604020202020204" pitchFamily="34" charset="0"/>
                        </a:rPr>
                        <a:t>4 (11.4)</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 (2.9)</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900" kern="1200">
                          <a:solidFill>
                            <a:schemeClr val="tx1"/>
                          </a:solidFill>
                          <a:effectLst/>
                          <a:latin typeface="Arial" panose="020B0604020202020204" pitchFamily="34" charset="0"/>
                          <a:ea typeface="SimSun" panose="02010600030101010101" pitchFamily="2" charset="-122"/>
                          <a:cs typeface="Arial" panose="020B0604020202020204" pitchFamily="34" charset="0"/>
                        </a:rPr>
                        <a:t>2 (5.7)</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7 (6.7)</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extLst>
                  <a:ext uri="{0D108BD9-81ED-4DB2-BD59-A6C34878D82A}">
                    <a16:rowId xmlns:a16="http://schemas.microsoft.com/office/drawing/2014/main" val="1571326394"/>
                  </a:ext>
                </a:extLst>
              </a:tr>
              <a:tr h="181912">
                <a:tc>
                  <a:txBody>
                    <a:bodyPr/>
                    <a:lstStyle/>
                    <a:p>
                      <a:pPr marL="87313" indent="0">
                        <a:lnSpc>
                          <a:spcPct val="95000"/>
                        </a:lnSpc>
                        <a:spcBef>
                          <a:spcPts val="0"/>
                        </a:spcBef>
                        <a:spcAft>
                          <a:spcPts val="0"/>
                        </a:spcAft>
                        <a:buNone/>
                        <a:tabLst>
                          <a:tab pos="87313" algn="l"/>
                        </a:tabLst>
                      </a:pPr>
                      <a:r>
                        <a:rPr lang="en-US" sz="900" b="0" dirty="0">
                          <a:effectLst/>
                          <a:latin typeface="Arial" panose="020B0604020202020204" pitchFamily="34" charset="0"/>
                          <a:ea typeface="SimSun" panose="02010600030101010101" pitchFamily="2" charset="-122"/>
                          <a:cs typeface="Arial" panose="020B0604020202020204" pitchFamily="34" charset="0"/>
                        </a:rPr>
                        <a:t>Significant Infection</a:t>
                      </a:r>
                      <a:endParaRPr lang="en-IN" sz="900" b="0"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 (2.8)</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3 (8.6)</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 (2.9)</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a:solidFill>
                            <a:schemeClr val="tx1"/>
                          </a:solidFill>
                          <a:effectLst/>
                          <a:latin typeface="Arial" panose="020B0604020202020204" pitchFamily="34" charset="0"/>
                          <a:ea typeface="SimSun" panose="02010600030101010101" pitchFamily="2" charset="-122"/>
                          <a:cs typeface="Arial" panose="020B0604020202020204" pitchFamily="34" charset="0"/>
                        </a:rPr>
                        <a:t>0</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4 (3.8)</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extLst>
                  <a:ext uri="{0D108BD9-81ED-4DB2-BD59-A6C34878D82A}">
                    <a16:rowId xmlns:a16="http://schemas.microsoft.com/office/drawing/2014/main" val="2490083751"/>
                  </a:ext>
                </a:extLst>
              </a:tr>
              <a:tr h="181912">
                <a:tc>
                  <a:txBody>
                    <a:bodyPr/>
                    <a:lstStyle/>
                    <a:p>
                      <a:pPr marL="87313" indent="0">
                        <a:lnSpc>
                          <a:spcPct val="95000"/>
                        </a:lnSpc>
                        <a:spcBef>
                          <a:spcPts val="0"/>
                        </a:spcBef>
                        <a:spcAft>
                          <a:spcPts val="0"/>
                        </a:spcAft>
                        <a:buNone/>
                      </a:pPr>
                      <a:r>
                        <a:rPr lang="en-US" sz="900" b="0" dirty="0">
                          <a:effectLst/>
                          <a:latin typeface="Arial" panose="020B0604020202020204" pitchFamily="34" charset="0"/>
                          <a:ea typeface="SimSun" panose="02010600030101010101" pitchFamily="2" charset="-122"/>
                          <a:cs typeface="Arial" panose="020B0604020202020204" pitchFamily="34" charset="0"/>
                        </a:rPr>
                        <a:t>Liver enzyme elevation (ALT/AST &gt;3xULN)</a:t>
                      </a:r>
                      <a:endParaRPr lang="en-IN" sz="900" b="0"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 (2.8)</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rPr>
                        <a:t>0</a:t>
                      </a:r>
                      <a:endParaRPr kumimoji="0" lang="en-IN"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rPr>
                        <a:t>0</a:t>
                      </a:r>
                      <a:endParaRPr kumimoji="0" lang="en-IN"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rPr>
                        <a:t>0</a:t>
                      </a:r>
                      <a:endParaRPr kumimoji="0" lang="en-IN"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rPr>
                        <a:t>0</a:t>
                      </a:r>
                      <a:endParaRPr kumimoji="0" lang="en-IN"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extLst>
                  <a:ext uri="{0D108BD9-81ED-4DB2-BD59-A6C34878D82A}">
                    <a16:rowId xmlns:a16="http://schemas.microsoft.com/office/drawing/2014/main" val="2510000511"/>
                  </a:ext>
                </a:extLst>
              </a:tr>
              <a:tr h="181912">
                <a:tc>
                  <a:txBody>
                    <a:bodyPr/>
                    <a:lstStyle/>
                    <a:p>
                      <a:pPr marL="87313" indent="0">
                        <a:lnSpc>
                          <a:spcPct val="95000"/>
                        </a:lnSpc>
                        <a:spcBef>
                          <a:spcPts val="0"/>
                        </a:spcBef>
                        <a:spcAft>
                          <a:spcPts val="0"/>
                        </a:spcAft>
                        <a:buNone/>
                      </a:pPr>
                      <a:r>
                        <a:rPr lang="en-US" sz="900" b="0" dirty="0">
                          <a:effectLst/>
                          <a:latin typeface="Arial" panose="020B0604020202020204" pitchFamily="34" charset="0"/>
                          <a:ea typeface="SimSun" panose="02010600030101010101" pitchFamily="2" charset="-122"/>
                          <a:cs typeface="Arial" panose="020B0604020202020204" pitchFamily="34" charset="0"/>
                        </a:rPr>
                        <a:t>Neutropenia (ANC &lt;1000/</a:t>
                      </a:r>
                      <a:r>
                        <a:rPr lang="el-GR" sz="900" b="0" dirty="0">
                          <a:effectLst/>
                          <a:latin typeface="Arial" panose="020B0604020202020204" pitchFamily="34" charset="0"/>
                          <a:ea typeface="SimSun" panose="02010600030101010101" pitchFamily="2" charset="-122"/>
                          <a:cs typeface="Arial" panose="020B0604020202020204" pitchFamily="34" charset="0"/>
                        </a:rPr>
                        <a:t>μ</a:t>
                      </a:r>
                      <a:r>
                        <a:rPr lang="en-US" sz="900" b="0" dirty="0">
                          <a:effectLst/>
                          <a:latin typeface="Arial" panose="020B0604020202020204" pitchFamily="34" charset="0"/>
                          <a:ea typeface="SimSun" panose="02010600030101010101" pitchFamily="2" charset="-122"/>
                          <a:cs typeface="Arial" panose="020B0604020202020204" pitchFamily="34" charset="0"/>
                        </a:rPr>
                        <a:t>L)</a:t>
                      </a:r>
                      <a:endParaRPr lang="en-IN" sz="900" b="0"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rPr>
                        <a:t>0</a:t>
                      </a:r>
                      <a:endParaRPr kumimoji="0" lang="en-IN"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rPr>
                        <a:t>0</a:t>
                      </a:r>
                      <a:endParaRPr kumimoji="0" lang="en-IN"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rPr>
                        <a:t>0</a:t>
                      </a:r>
                      <a:endParaRPr kumimoji="0" lang="en-IN"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 (5.7)</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 (1.9)</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extLst>
                  <a:ext uri="{0D108BD9-81ED-4DB2-BD59-A6C34878D82A}">
                    <a16:rowId xmlns:a16="http://schemas.microsoft.com/office/drawing/2014/main" val="3246707788"/>
                  </a:ext>
                </a:extLst>
              </a:tr>
              <a:tr h="181912">
                <a:tc>
                  <a:txBody>
                    <a:bodyPr/>
                    <a:lstStyle/>
                    <a:p>
                      <a:pPr marL="87313" indent="0">
                        <a:lnSpc>
                          <a:spcPct val="95000"/>
                        </a:lnSpc>
                        <a:spcBef>
                          <a:spcPts val="0"/>
                        </a:spcBef>
                        <a:spcAft>
                          <a:spcPts val="0"/>
                        </a:spcAft>
                        <a:buNone/>
                      </a:pPr>
                      <a:r>
                        <a:rPr lang="en-US" sz="900" b="0" dirty="0">
                          <a:effectLst/>
                          <a:latin typeface="Arial" panose="020B0604020202020204" pitchFamily="34" charset="0"/>
                          <a:ea typeface="SimSun" panose="02010600030101010101" pitchFamily="2" charset="-122"/>
                          <a:cs typeface="Arial" panose="020B0604020202020204" pitchFamily="34" charset="0"/>
                        </a:rPr>
                        <a:t>Thromboembolic events</a:t>
                      </a:r>
                      <a:endParaRPr lang="en-IN" sz="900" b="0"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a:solidFill>
                            <a:schemeClr val="tx1"/>
                          </a:solidFill>
                          <a:effectLst/>
                          <a:latin typeface="Arial" panose="020B0604020202020204" pitchFamily="34" charset="0"/>
                          <a:ea typeface="SimSun" panose="02010600030101010101" pitchFamily="2" charset="-122"/>
                          <a:cs typeface="Arial" panose="020B0604020202020204" pitchFamily="34" charset="0"/>
                        </a:rPr>
                        <a:t>0</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a:solidFill>
                            <a:schemeClr val="tx1"/>
                          </a:solidFill>
                          <a:effectLst/>
                          <a:latin typeface="Arial" panose="020B0604020202020204" pitchFamily="34" charset="0"/>
                          <a:ea typeface="SimSun" panose="02010600030101010101" pitchFamily="2" charset="-122"/>
                          <a:cs typeface="Arial" panose="020B0604020202020204" pitchFamily="34" charset="0"/>
                        </a:rPr>
                        <a:t>1 (2.9)</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0</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900" kern="1200">
                          <a:solidFill>
                            <a:schemeClr val="tx1"/>
                          </a:solidFill>
                          <a:effectLst/>
                          <a:latin typeface="Arial" panose="020B0604020202020204" pitchFamily="34" charset="0"/>
                          <a:ea typeface="SimSun" panose="02010600030101010101" pitchFamily="2" charset="-122"/>
                          <a:cs typeface="Arial" panose="020B0604020202020204" pitchFamily="34" charset="0"/>
                        </a:rPr>
                        <a:t>0</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 (1.0)</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extLst>
                  <a:ext uri="{0D108BD9-81ED-4DB2-BD59-A6C34878D82A}">
                    <a16:rowId xmlns:a16="http://schemas.microsoft.com/office/drawing/2014/main" val="407337779"/>
                  </a:ext>
                </a:extLst>
              </a:tr>
              <a:tr h="181912">
                <a:tc>
                  <a:txBody>
                    <a:bodyPr/>
                    <a:lstStyle/>
                    <a:p>
                      <a:pPr>
                        <a:lnSpc>
                          <a:spcPct val="95000"/>
                        </a:lnSpc>
                        <a:spcBef>
                          <a:spcPts val="0"/>
                        </a:spcBef>
                        <a:spcAft>
                          <a:spcPts val="0"/>
                        </a:spcAft>
                        <a:buNone/>
                      </a:pPr>
                      <a:r>
                        <a:rPr lang="en-GB" sz="900" b="1" dirty="0">
                          <a:effectLst/>
                          <a:latin typeface="Arial" panose="020B0604020202020204" pitchFamily="34" charset="0"/>
                          <a:cs typeface="Arial" panose="020B0604020202020204" pitchFamily="34" charset="0"/>
                        </a:rPr>
                        <a:t>Study Drug Related TEAE</a:t>
                      </a:r>
                      <a:endParaRPr lang="en-IN" sz="90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 (5.6)</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4 (11.4)</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 (2.9)</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5 (14.3)</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10 (9.5)</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extLst>
                  <a:ext uri="{0D108BD9-81ED-4DB2-BD59-A6C34878D82A}">
                    <a16:rowId xmlns:a16="http://schemas.microsoft.com/office/drawing/2014/main" val="1741756463"/>
                  </a:ext>
                </a:extLst>
              </a:tr>
              <a:tr h="181912">
                <a:tc>
                  <a:txBody>
                    <a:bodyPr/>
                    <a:lstStyle/>
                    <a:p>
                      <a:pPr>
                        <a:lnSpc>
                          <a:spcPct val="95000"/>
                        </a:lnSpc>
                        <a:spcBef>
                          <a:spcPts val="0"/>
                        </a:spcBef>
                        <a:spcAft>
                          <a:spcPts val="0"/>
                        </a:spcAft>
                        <a:buNone/>
                      </a:pPr>
                      <a:r>
                        <a:rPr lang="en-US" sz="900" b="1" dirty="0">
                          <a:effectLst/>
                          <a:latin typeface="Arial" panose="020B0604020202020204" pitchFamily="34" charset="0"/>
                          <a:ea typeface="SimSun" panose="02010600030101010101" pitchFamily="2" charset="-122"/>
                          <a:cs typeface="Arial" panose="020B0604020202020204" pitchFamily="34" charset="0"/>
                        </a:rPr>
                        <a:t>Any Serious TEAE</a:t>
                      </a:r>
                      <a:endParaRPr lang="en-IN" sz="90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4 (11.1)</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5 (14.3)</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3 (8.6)</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 (5.7)</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10 (9.5)</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extLst>
                  <a:ext uri="{0D108BD9-81ED-4DB2-BD59-A6C34878D82A}">
                    <a16:rowId xmlns:a16="http://schemas.microsoft.com/office/drawing/2014/main" val="3251857056"/>
                  </a:ext>
                </a:extLst>
              </a:tr>
              <a:tr h="181912">
                <a:tc>
                  <a:txBody>
                    <a:bodyPr/>
                    <a:lstStyle/>
                    <a:p>
                      <a:pPr>
                        <a:lnSpc>
                          <a:spcPct val="95000"/>
                        </a:lnSpc>
                        <a:spcBef>
                          <a:spcPts val="0"/>
                        </a:spcBef>
                        <a:spcAft>
                          <a:spcPts val="0"/>
                        </a:spcAft>
                        <a:buNone/>
                      </a:pPr>
                      <a:r>
                        <a:rPr lang="en-US" sz="900" b="1" dirty="0">
                          <a:effectLst/>
                          <a:latin typeface="Arial" panose="020B0604020202020204" pitchFamily="34" charset="0"/>
                          <a:ea typeface="SimSun" panose="02010600030101010101" pitchFamily="2" charset="-122"/>
                          <a:cs typeface="Arial" panose="020B0604020202020204" pitchFamily="34" charset="0"/>
                        </a:rPr>
                        <a:t>Any TEAEs Leading to Study Drug Discontinuation</a:t>
                      </a:r>
                      <a:endParaRPr lang="en-IN" sz="90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0</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rPr>
                        <a:t>0</a:t>
                      </a:r>
                      <a:endParaRPr kumimoji="0" lang="en-IN"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rPr>
                        <a:t>0</a:t>
                      </a:r>
                      <a:endParaRPr kumimoji="0" lang="en-IN"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 (5.7)</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 (1.9)</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extLst>
                  <a:ext uri="{0D108BD9-81ED-4DB2-BD59-A6C34878D82A}">
                    <a16:rowId xmlns:a16="http://schemas.microsoft.com/office/drawing/2014/main" val="289381143"/>
                  </a:ext>
                </a:extLst>
              </a:tr>
              <a:tr h="181912">
                <a:tc>
                  <a:txBody>
                    <a:bodyPr/>
                    <a:lstStyle/>
                    <a:p>
                      <a:pPr>
                        <a:lnSpc>
                          <a:spcPct val="95000"/>
                        </a:lnSpc>
                        <a:spcBef>
                          <a:spcPts val="0"/>
                        </a:spcBef>
                        <a:spcAft>
                          <a:spcPts val="0"/>
                        </a:spcAft>
                        <a:buNone/>
                      </a:pPr>
                      <a:r>
                        <a:rPr lang="en-US" sz="900" b="1" dirty="0">
                          <a:effectLst/>
                          <a:latin typeface="Arial" panose="020B0604020202020204" pitchFamily="34" charset="0"/>
                          <a:ea typeface="SimSun" panose="02010600030101010101" pitchFamily="2" charset="-122"/>
                          <a:cs typeface="Arial" panose="020B0604020202020204" pitchFamily="34" charset="0"/>
                        </a:rPr>
                        <a:t>TEAEs Leading to Death</a:t>
                      </a:r>
                      <a:endParaRPr lang="en-IN" sz="900" b="1" baseline="30000"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lnB w="12700" cap="flat" cmpd="sng" algn="ctr">
                      <a:solidFill>
                        <a:schemeClr val="accent1"/>
                      </a:solidFill>
                      <a:prstDash val="solid"/>
                      <a:round/>
                      <a:headEnd type="none" w="med" len="med"/>
                      <a:tailEnd type="none" w="med" len="med"/>
                    </a:lnB>
                  </a:tcP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0</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lnB w="12700" cap="flat" cmpd="sng" algn="ctr">
                      <a:solidFill>
                        <a:schemeClr val="accent1"/>
                      </a:solidFill>
                      <a:prstDash val="solid"/>
                      <a:round/>
                      <a:headEnd type="none" w="med" len="med"/>
                      <a:tailEnd type="none" w="med" len="med"/>
                    </a:lnB>
                  </a:tcP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 (2.9)</a:t>
                      </a:r>
                      <a:r>
                        <a:rPr lang="en-US" sz="900" b="1" baseline="30000" dirty="0">
                          <a:effectLst/>
                          <a:latin typeface="Arial" panose="020B0604020202020204" pitchFamily="34" charset="0"/>
                          <a:ea typeface="SimSun" panose="02010600030101010101" pitchFamily="2" charset="-122"/>
                          <a:cs typeface="Arial" panose="020B0604020202020204" pitchFamily="34" charset="0"/>
                        </a:rPr>
                        <a:t>#</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lnB w="12700" cap="flat" cmpd="sng" algn="ctr">
                      <a:solidFill>
                        <a:schemeClr val="accent1"/>
                      </a:solidFill>
                      <a:prstDash val="solid"/>
                      <a:round/>
                      <a:headEnd type="none" w="med" len="med"/>
                      <a:tailEnd type="none" w="med" len="med"/>
                    </a:lnB>
                  </a:tcP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0</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lnB w="12700" cap="flat" cmpd="sng" algn="ctr">
                      <a:solidFill>
                        <a:schemeClr val="accent1"/>
                      </a:solidFill>
                      <a:prstDash val="solid"/>
                      <a:round/>
                      <a:headEnd type="none" w="med" len="med"/>
                      <a:tailEnd type="none" w="med" len="med"/>
                    </a:lnB>
                  </a:tcP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0</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lnB w="12700" cap="flat" cmpd="sng" algn="ctr">
                      <a:solidFill>
                        <a:schemeClr val="accent1"/>
                      </a:solidFill>
                      <a:prstDash val="solid"/>
                      <a:round/>
                      <a:headEnd type="none" w="med" len="med"/>
                      <a:tailEnd type="none" w="med" len="med"/>
                    </a:lnB>
                  </a:tcPr>
                </a:tc>
                <a:tc>
                  <a:txBody>
                    <a:bodyPr/>
                    <a:lstStyle/>
                    <a:p>
                      <a:pPr algn="ctr">
                        <a:lnSpc>
                          <a:spcPct val="95000"/>
                        </a:lnSpc>
                        <a:spcBef>
                          <a:spcPts val="0"/>
                        </a:spcBef>
                        <a:spcAft>
                          <a:spcPts val="0"/>
                        </a:spcAft>
                        <a:buNone/>
                      </a:pPr>
                      <a:r>
                        <a:rPr lang="en-US"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 (1.0)</a:t>
                      </a:r>
                      <a:endParaRPr lang="en-IN" sz="90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279802758"/>
                  </a:ext>
                </a:extLst>
              </a:tr>
            </a:tbl>
          </a:graphicData>
        </a:graphic>
      </p:graphicFrame>
      <p:sp>
        <p:nvSpPr>
          <p:cNvPr id="6" name="TextBox 5">
            <a:extLst>
              <a:ext uri="{FF2B5EF4-FFF2-40B4-BE49-F238E27FC236}">
                <a16:creationId xmlns:a16="http://schemas.microsoft.com/office/drawing/2014/main" id="{4BAF0C58-424D-652E-35BE-240DB7EA6C0A}"/>
              </a:ext>
            </a:extLst>
          </p:cNvPr>
          <p:cNvSpPr txBox="1"/>
          <p:nvPr/>
        </p:nvSpPr>
        <p:spPr>
          <a:xfrm>
            <a:off x="1633025" y="4536872"/>
            <a:ext cx="6949182" cy="338554"/>
          </a:xfrm>
          <a:prstGeom prst="rect">
            <a:avLst/>
          </a:prstGeom>
          <a:noFill/>
        </p:spPr>
        <p:txBody>
          <a:bodyPr wrap="square" anchor="b">
            <a:spAutoFit/>
          </a:bodyPr>
          <a:lstStyle/>
          <a:p>
            <a:pPr>
              <a:buNone/>
            </a:pPr>
            <a:r>
              <a:rPr lang="en-GB" sz="800" dirty="0">
                <a:solidFill>
                  <a:srgbClr val="000000"/>
                </a:solidFill>
                <a:latin typeface="Arial" panose="020B0604020202020204" pitchFamily="34" charset="0"/>
                <a:ea typeface="SimSun" panose="02010600030101010101" pitchFamily="2" charset="-122"/>
              </a:rPr>
              <a:t>ALT, alanine aminotransferase; ANC, absolute neutrophil count; AST, aspartate aminotransferase; hsCRP, high-sensitivity C-reactive protein; Q30D, every 30 days; Q90D, every 90 days; TEAE, treatment-emergent adverse events; ULN, upper limit of normal </a:t>
            </a:r>
            <a:endParaRPr lang="en-IN" sz="800" dirty="0">
              <a:solidFill>
                <a:srgbClr val="000000"/>
              </a:solidFill>
              <a:latin typeface="Arial" panose="020B0604020202020204" pitchFamily="34" charset="0"/>
              <a:ea typeface="SimSun" panose="02010600030101010101" pitchFamily="2" charset="-122"/>
            </a:endParaRPr>
          </a:p>
        </p:txBody>
      </p:sp>
      <p:sp>
        <p:nvSpPr>
          <p:cNvPr id="4" name="TextBox 3">
            <a:extLst>
              <a:ext uri="{FF2B5EF4-FFF2-40B4-BE49-F238E27FC236}">
                <a16:creationId xmlns:a16="http://schemas.microsoft.com/office/drawing/2014/main" id="{DF4D9C41-7F64-4524-488E-EAE08F24A64B}"/>
              </a:ext>
            </a:extLst>
          </p:cNvPr>
          <p:cNvSpPr txBox="1"/>
          <p:nvPr/>
        </p:nvSpPr>
        <p:spPr>
          <a:xfrm>
            <a:off x="561793" y="4367595"/>
            <a:ext cx="1376339" cy="215444"/>
          </a:xfrm>
          <a:prstGeom prst="rect">
            <a:avLst/>
          </a:prstGeom>
          <a:noFill/>
        </p:spPr>
        <p:txBody>
          <a:bodyPr wrap="none" rtlCol="0">
            <a:spAutoFit/>
          </a:bodyPr>
          <a:lstStyle/>
          <a:p>
            <a:pPr marL="38700" defTabSz="360000">
              <a:spcBef>
                <a:spcPct val="20000"/>
              </a:spcBef>
              <a:buClr>
                <a:srgbClr val="C00000"/>
              </a:buClr>
            </a:pPr>
            <a:r>
              <a:rPr lang="en-US" sz="800" baseline="30000" dirty="0">
                <a:latin typeface="Arial" panose="020B0604020202020204" pitchFamily="34" charset="0"/>
                <a:ea typeface="SimSun" panose="02010600030101010101" pitchFamily="2" charset="-122"/>
                <a:cs typeface="Arial" panose="020B0604020202020204" pitchFamily="34" charset="0"/>
              </a:rPr>
              <a:t># </a:t>
            </a:r>
            <a:r>
              <a:rPr lang="en-US" sz="800" dirty="0">
                <a:latin typeface="Arial" panose="020B0604020202020204" pitchFamily="34" charset="0"/>
                <a:ea typeface="SimSun" panose="02010600030101010101" pitchFamily="2" charset="-122"/>
                <a:cs typeface="Arial" panose="020B0604020202020204" pitchFamily="34" charset="0"/>
              </a:rPr>
              <a:t>Fatal case of COVID-19</a:t>
            </a:r>
            <a:endParaRPr lang="en-IN" sz="800" i="0" kern="1200" dirty="0">
              <a:solidFill>
                <a:schemeClr val="tx1"/>
              </a:solidFill>
              <a:latin typeface="+mn-lt"/>
              <a:ea typeface="+mn-ea"/>
            </a:endParaRPr>
          </a:p>
        </p:txBody>
      </p:sp>
    </p:spTree>
    <p:extLst>
      <p:ext uri="{BB962C8B-B14F-4D97-AF65-F5344CB8AC3E}">
        <p14:creationId xmlns:p14="http://schemas.microsoft.com/office/powerpoint/2010/main" val="4121863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48220-14E8-946B-E1B8-33B358B841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E882587-4E65-815E-081F-E885C802AF9D}"/>
              </a:ext>
            </a:extLst>
          </p:cNvPr>
          <p:cNvSpPr>
            <a:spLocks noGrp="1"/>
          </p:cNvSpPr>
          <p:nvPr>
            <p:ph type="body" sz="quarter" idx="10"/>
          </p:nvPr>
        </p:nvSpPr>
        <p:spPr/>
        <p:txBody>
          <a:bodyPr/>
          <a:lstStyle/>
          <a:p>
            <a:r>
              <a:rPr lang="fr-FR" dirty="0">
                <a:latin typeface="Arial" panose="020B0604020202020204" pitchFamily="34" charset="0"/>
                <a:cs typeface="Arial" panose="020B0604020202020204" pitchFamily="34" charset="0"/>
              </a:rPr>
              <a:t>Background</a:t>
            </a:r>
          </a:p>
        </p:txBody>
      </p:sp>
      <p:sp>
        <p:nvSpPr>
          <p:cNvPr id="5" name="Arc 4">
            <a:extLst>
              <a:ext uri="{FF2B5EF4-FFF2-40B4-BE49-F238E27FC236}">
                <a16:creationId xmlns:a16="http://schemas.microsoft.com/office/drawing/2014/main" id="{6B5C08C4-251C-C353-63C8-168E38022CF5}"/>
              </a:ext>
            </a:extLst>
          </p:cNvPr>
          <p:cNvSpPr>
            <a:spLocks/>
          </p:cNvSpPr>
          <p:nvPr/>
        </p:nvSpPr>
        <p:spPr>
          <a:xfrm flipV="1">
            <a:off x="-2412776" y="775239"/>
            <a:ext cx="3740727" cy="3740727"/>
          </a:xfrm>
          <a:prstGeom prst="arc">
            <a:avLst>
              <a:gd name="adj1" fmla="val 17986159"/>
              <a:gd name="adj2" fmla="val 3395071"/>
            </a:avLst>
          </a:prstGeom>
          <a:noFill/>
          <a:ln w="9525">
            <a:solidFill>
              <a:schemeClr val="bg1">
                <a:lumMod val="75000"/>
              </a:schemeClr>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panose="020B0604020202020204" pitchFamily="34" charset="0"/>
            </a:endParaRPr>
          </a:p>
        </p:txBody>
      </p:sp>
      <p:grpSp>
        <p:nvGrpSpPr>
          <p:cNvPr id="6" name="Group 5">
            <a:extLst>
              <a:ext uri="{FF2B5EF4-FFF2-40B4-BE49-F238E27FC236}">
                <a16:creationId xmlns:a16="http://schemas.microsoft.com/office/drawing/2014/main" id="{9512E61D-CE81-E644-9C41-F99FDD28B75B}"/>
              </a:ext>
            </a:extLst>
          </p:cNvPr>
          <p:cNvGrpSpPr/>
          <p:nvPr/>
        </p:nvGrpSpPr>
        <p:grpSpPr>
          <a:xfrm>
            <a:off x="887616" y="1003547"/>
            <a:ext cx="7125404" cy="560091"/>
            <a:chOff x="3330669" y="1040521"/>
            <a:chExt cx="7125404" cy="560091"/>
          </a:xfrm>
        </p:grpSpPr>
        <p:grpSp>
          <p:nvGrpSpPr>
            <p:cNvPr id="7" name="Group 6">
              <a:extLst>
                <a:ext uri="{FF2B5EF4-FFF2-40B4-BE49-F238E27FC236}">
                  <a16:creationId xmlns:a16="http://schemas.microsoft.com/office/drawing/2014/main" id="{604CDCD6-8FB9-9CDD-93A9-9C1D2E0BC588}"/>
                </a:ext>
              </a:extLst>
            </p:cNvPr>
            <p:cNvGrpSpPr/>
            <p:nvPr/>
          </p:nvGrpSpPr>
          <p:grpSpPr>
            <a:xfrm>
              <a:off x="3330669" y="1325226"/>
              <a:ext cx="558460" cy="263247"/>
              <a:chOff x="3368771" y="1325226"/>
              <a:chExt cx="558460" cy="263247"/>
            </a:xfrm>
          </p:grpSpPr>
          <p:grpSp>
            <p:nvGrpSpPr>
              <p:cNvPr id="19" name="Group 18">
                <a:extLst>
                  <a:ext uri="{FF2B5EF4-FFF2-40B4-BE49-F238E27FC236}">
                    <a16:creationId xmlns:a16="http://schemas.microsoft.com/office/drawing/2014/main" id="{C7870579-85F1-17F6-06EB-3B04AEFA54CA}"/>
                  </a:ext>
                </a:extLst>
              </p:cNvPr>
              <p:cNvGrpSpPr/>
              <p:nvPr/>
            </p:nvGrpSpPr>
            <p:grpSpPr>
              <a:xfrm flipH="1">
                <a:off x="3431070" y="1325226"/>
                <a:ext cx="496161" cy="183924"/>
                <a:chOff x="6037047" y="548823"/>
                <a:chExt cx="2173655" cy="183924"/>
              </a:xfrm>
            </p:grpSpPr>
            <p:cxnSp>
              <p:nvCxnSpPr>
                <p:cNvPr id="22" name="Straight Connector 21">
                  <a:extLst>
                    <a:ext uri="{FF2B5EF4-FFF2-40B4-BE49-F238E27FC236}">
                      <a16:creationId xmlns:a16="http://schemas.microsoft.com/office/drawing/2014/main" id="{8BD2BAB2-22D2-5520-17A3-989DF3D3F51A}"/>
                    </a:ext>
                  </a:extLst>
                </p:cNvPr>
                <p:cNvCxnSpPr/>
                <p:nvPr/>
              </p:nvCxnSpPr>
              <p:spPr>
                <a:xfrm>
                  <a:off x="6037047" y="548823"/>
                  <a:ext cx="1679506"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EC04F55-97F5-FE85-C681-9E549401DE12}"/>
                    </a:ext>
                  </a:extLst>
                </p:cNvPr>
                <p:cNvCxnSpPr/>
                <p:nvPr/>
              </p:nvCxnSpPr>
              <p:spPr>
                <a:xfrm>
                  <a:off x="7717609" y="548823"/>
                  <a:ext cx="493093" cy="183924"/>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1" name="Oval 20">
                <a:extLst>
                  <a:ext uri="{FF2B5EF4-FFF2-40B4-BE49-F238E27FC236}">
                    <a16:creationId xmlns:a16="http://schemas.microsoft.com/office/drawing/2014/main" id="{5E572036-F017-20B5-597D-05F43C02510C}"/>
                  </a:ext>
                </a:extLst>
              </p:cNvPr>
              <p:cNvSpPr/>
              <p:nvPr/>
            </p:nvSpPr>
            <p:spPr>
              <a:xfrm flipH="1">
                <a:off x="3368771" y="1484135"/>
                <a:ext cx="104338" cy="104338"/>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grpSp>
        <p:sp>
          <p:nvSpPr>
            <p:cNvPr id="10" name="Google Shape;514;p28">
              <a:extLst>
                <a:ext uri="{FF2B5EF4-FFF2-40B4-BE49-F238E27FC236}">
                  <a16:creationId xmlns:a16="http://schemas.microsoft.com/office/drawing/2014/main" id="{77DAF173-526E-9602-E81B-FABDBEE0B4ED}"/>
                </a:ext>
              </a:extLst>
            </p:cNvPr>
            <p:cNvSpPr/>
            <p:nvPr/>
          </p:nvSpPr>
          <p:spPr>
            <a:xfrm>
              <a:off x="3820509" y="1081947"/>
              <a:ext cx="518666" cy="518665"/>
            </a:xfrm>
            <a:prstGeom prst="roundRect">
              <a:avLst>
                <a:gd name="adj" fmla="val 50000"/>
              </a:avLst>
            </a:prstGeom>
            <a:solidFill>
              <a:srgbClr val="FFFFFF"/>
            </a:solidFill>
            <a:ln w="19050" cap="flat" cmpd="sng" algn="ctr">
              <a:gradFill>
                <a:gsLst>
                  <a:gs pos="24000">
                    <a:schemeClr val="accent6">
                      <a:lumMod val="20000"/>
                      <a:lumOff val="80000"/>
                    </a:schemeClr>
                  </a:gs>
                  <a:gs pos="64000">
                    <a:srgbClr val="C00000"/>
                  </a:gs>
                  <a:gs pos="100000">
                    <a:schemeClr val="accent6">
                      <a:lumMod val="40000"/>
                      <a:lumOff val="60000"/>
                    </a:schemeClr>
                  </a:gs>
                </a:gsLst>
                <a:lin ang="5400000" scaled="1"/>
              </a:gradFill>
              <a:prstDash val="solid"/>
              <a:miter lim="800000"/>
            </a:ln>
            <a:effectLst>
              <a:innerShdw blurRad="114300">
                <a:prstClr val="black">
                  <a:alpha val="15000"/>
                </a:prstClr>
              </a:innerShdw>
            </a:effectLst>
          </p:spPr>
          <p:txBody>
            <a:bodyPr rtlCol="0" anchor="t"/>
            <a:lstStyle/>
            <a:p>
              <a:pPr algn="ctr"/>
              <a:endParaRPr sz="1600" kern="0">
                <a:solidFill>
                  <a:schemeClr val="tx2"/>
                </a:solidFill>
                <a:latin typeface="Arial" panose="020B0604020202020204" pitchFamily="34" charset="0"/>
                <a:cs typeface="Arial" panose="020B0604020202020204" pitchFamily="34" charset="0"/>
                <a:sym typeface="Lato"/>
              </a:endParaRPr>
            </a:p>
          </p:txBody>
        </p:sp>
        <p:sp>
          <p:nvSpPr>
            <p:cNvPr id="9" name="Rectangle: Rounded Corners 221">
              <a:extLst>
                <a:ext uri="{FF2B5EF4-FFF2-40B4-BE49-F238E27FC236}">
                  <a16:creationId xmlns:a16="http://schemas.microsoft.com/office/drawing/2014/main" id="{2A950D4F-7999-2F4C-856E-A599EA1FE8EB}"/>
                </a:ext>
              </a:extLst>
            </p:cNvPr>
            <p:cNvSpPr/>
            <p:nvPr/>
          </p:nvSpPr>
          <p:spPr>
            <a:xfrm>
              <a:off x="4519873" y="1040521"/>
              <a:ext cx="5936200" cy="548640"/>
            </a:xfrm>
            <a:prstGeom prst="roundRect">
              <a:avLst>
                <a:gd name="adj" fmla="val 0"/>
              </a:avLst>
            </a:prstGeom>
            <a:noFill/>
            <a:ln>
              <a:noFill/>
            </a:ln>
          </p:spPr>
          <p:style>
            <a:lnRef idx="2">
              <a:schemeClr val="accent3"/>
            </a:lnRef>
            <a:fillRef idx="1">
              <a:schemeClr val="lt1"/>
            </a:fillRef>
            <a:effectRef idx="0">
              <a:schemeClr val="accent3"/>
            </a:effectRef>
            <a:fontRef idx="minor">
              <a:schemeClr val="dk1"/>
            </a:fontRef>
          </p:style>
          <p:txBody>
            <a:bodyPr lIns="0" tIns="0" rIns="0" bIns="0" rtlCol="0" anchor="ctr" anchorCtr="0"/>
            <a:lstStyle/>
            <a:p>
              <a:pPr defTabSz="914217">
                <a:defRPr/>
              </a:pPr>
              <a:r>
                <a:rPr lang="en-US" sz="1600" dirty="0">
                  <a:solidFill>
                    <a:schemeClr val="tx1"/>
                  </a:solidFill>
                  <a:latin typeface="Arial" panose="020B0604020202020204" pitchFamily="34" charset="0"/>
                  <a:ea typeface="Calibri" panose="020F0502020204030204" pitchFamily="34" charset="0"/>
                  <a:cs typeface="Arial" panose="020B0604020202020204" pitchFamily="34" charset="0"/>
                </a:rPr>
                <a:t>Persistent inflammation </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drives atherosclerotic plaque progression, increasing risk of adverse cardiovascular events</a:t>
              </a:r>
              <a:r>
                <a:rPr lang="en-US" sz="1600" baseline="30000" dirty="0">
                  <a:solidFill>
                    <a:srgbClr val="000000"/>
                  </a:solidFill>
                  <a:latin typeface="Arial" panose="020B0604020202020204" pitchFamily="34" charset="0"/>
                  <a:ea typeface="Calibri" panose="020F0502020204030204" pitchFamily="34" charset="0"/>
                  <a:cs typeface="Arial" panose="020B0604020202020204" pitchFamily="34" charset="0"/>
                </a:rPr>
                <a:t>1</a:t>
              </a:r>
              <a:endParaRPr lang="en-US"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p:txBody>
        </p:sp>
      </p:grpSp>
      <p:grpSp>
        <p:nvGrpSpPr>
          <p:cNvPr id="25" name="Group 24">
            <a:extLst>
              <a:ext uri="{FF2B5EF4-FFF2-40B4-BE49-F238E27FC236}">
                <a16:creationId xmlns:a16="http://schemas.microsoft.com/office/drawing/2014/main" id="{50443832-5C00-078A-3231-2AC76C87FEE7}"/>
              </a:ext>
            </a:extLst>
          </p:cNvPr>
          <p:cNvGrpSpPr/>
          <p:nvPr/>
        </p:nvGrpSpPr>
        <p:grpSpPr>
          <a:xfrm>
            <a:off x="1234405" y="1923678"/>
            <a:ext cx="7347802" cy="548640"/>
            <a:chOff x="3737236" y="1794449"/>
            <a:chExt cx="7347802" cy="548640"/>
          </a:xfrm>
        </p:grpSpPr>
        <p:grpSp>
          <p:nvGrpSpPr>
            <p:cNvPr id="26" name="Group 25">
              <a:extLst>
                <a:ext uri="{FF2B5EF4-FFF2-40B4-BE49-F238E27FC236}">
                  <a16:creationId xmlns:a16="http://schemas.microsoft.com/office/drawing/2014/main" id="{0336470F-A034-3287-2B4B-862AB1474FCD}"/>
                </a:ext>
              </a:extLst>
            </p:cNvPr>
            <p:cNvGrpSpPr/>
            <p:nvPr/>
          </p:nvGrpSpPr>
          <p:grpSpPr>
            <a:xfrm>
              <a:off x="3737236" y="2009687"/>
              <a:ext cx="545137" cy="104338"/>
              <a:chOff x="3780098" y="2070158"/>
              <a:chExt cx="545137" cy="104338"/>
            </a:xfrm>
          </p:grpSpPr>
          <p:cxnSp>
            <p:nvCxnSpPr>
              <p:cNvPr id="33" name="Straight Connector 32">
                <a:extLst>
                  <a:ext uri="{FF2B5EF4-FFF2-40B4-BE49-F238E27FC236}">
                    <a16:creationId xmlns:a16="http://schemas.microsoft.com/office/drawing/2014/main" id="{C441014E-CD13-37A2-A16E-7CA8A7CEFAEE}"/>
                  </a:ext>
                </a:extLst>
              </p:cNvPr>
              <p:cNvCxnSpPr/>
              <p:nvPr/>
            </p:nvCxnSpPr>
            <p:spPr>
              <a:xfrm flipH="1">
                <a:off x="3893235" y="2117147"/>
                <a:ext cx="432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B2330247-1FE4-44D9-160B-3367483F27ED}"/>
                  </a:ext>
                </a:extLst>
              </p:cNvPr>
              <p:cNvSpPr/>
              <p:nvPr/>
            </p:nvSpPr>
            <p:spPr>
              <a:xfrm flipH="1">
                <a:off x="3780098" y="2070158"/>
                <a:ext cx="104338" cy="104338"/>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grpSp>
        <p:sp>
          <p:nvSpPr>
            <p:cNvPr id="29" name="Google Shape;514;p28">
              <a:extLst>
                <a:ext uri="{FF2B5EF4-FFF2-40B4-BE49-F238E27FC236}">
                  <a16:creationId xmlns:a16="http://schemas.microsoft.com/office/drawing/2014/main" id="{EA9D1845-4BE8-DF48-21DB-8F4C19F44887}"/>
                </a:ext>
              </a:extLst>
            </p:cNvPr>
            <p:cNvSpPr/>
            <p:nvPr/>
          </p:nvSpPr>
          <p:spPr>
            <a:xfrm>
              <a:off x="4293463" y="1799720"/>
              <a:ext cx="518666" cy="518665"/>
            </a:xfrm>
            <a:prstGeom prst="roundRect">
              <a:avLst>
                <a:gd name="adj" fmla="val 50000"/>
              </a:avLst>
            </a:prstGeom>
            <a:solidFill>
              <a:srgbClr val="FFFFFF"/>
            </a:solidFill>
            <a:ln w="19050" cap="flat" cmpd="sng" algn="ctr">
              <a:gradFill>
                <a:gsLst>
                  <a:gs pos="24000">
                    <a:schemeClr val="accent6">
                      <a:lumMod val="20000"/>
                      <a:lumOff val="80000"/>
                    </a:schemeClr>
                  </a:gs>
                  <a:gs pos="64000">
                    <a:srgbClr val="C00000"/>
                  </a:gs>
                  <a:gs pos="100000">
                    <a:schemeClr val="accent6">
                      <a:lumMod val="40000"/>
                      <a:lumOff val="60000"/>
                    </a:schemeClr>
                  </a:gs>
                </a:gsLst>
                <a:lin ang="5400000" scaled="1"/>
              </a:gradFill>
              <a:prstDash val="solid"/>
              <a:miter lim="800000"/>
            </a:ln>
            <a:effectLst>
              <a:innerShdw blurRad="114300">
                <a:prstClr val="black">
                  <a:alpha val="15000"/>
                </a:prstClr>
              </a:innerShdw>
            </a:effectLst>
          </p:spPr>
          <p:txBody>
            <a:bodyPr rtlCol="0" anchor="t"/>
            <a:lstStyle/>
            <a:p>
              <a:pPr algn="ctr"/>
              <a:endParaRPr sz="1600" kern="0">
                <a:solidFill>
                  <a:schemeClr val="tx2"/>
                </a:solidFill>
                <a:latin typeface="Arial" panose="020B0604020202020204" pitchFamily="34" charset="0"/>
                <a:cs typeface="Arial" panose="020B0604020202020204" pitchFamily="34" charset="0"/>
                <a:sym typeface="Lato"/>
              </a:endParaRPr>
            </a:p>
          </p:txBody>
        </p:sp>
        <p:sp>
          <p:nvSpPr>
            <p:cNvPr id="28" name="Rectangle: Rounded Corners 221">
              <a:extLst>
                <a:ext uri="{FF2B5EF4-FFF2-40B4-BE49-F238E27FC236}">
                  <a16:creationId xmlns:a16="http://schemas.microsoft.com/office/drawing/2014/main" id="{F8CBE4F5-F72D-45BF-46CC-EEAF4B5A7BB6}"/>
                </a:ext>
              </a:extLst>
            </p:cNvPr>
            <p:cNvSpPr/>
            <p:nvPr/>
          </p:nvSpPr>
          <p:spPr>
            <a:xfrm>
              <a:off x="4927946" y="1794449"/>
              <a:ext cx="6157092" cy="548640"/>
            </a:xfrm>
            <a:prstGeom prst="roundRect">
              <a:avLst>
                <a:gd name="adj" fmla="val 0"/>
              </a:avLst>
            </a:prstGeom>
            <a:noFill/>
            <a:ln>
              <a:noFill/>
            </a:ln>
          </p:spPr>
          <p:style>
            <a:lnRef idx="2">
              <a:schemeClr val="accent3"/>
            </a:lnRef>
            <a:fillRef idx="1">
              <a:schemeClr val="lt1"/>
            </a:fillRef>
            <a:effectRef idx="0">
              <a:schemeClr val="accent3"/>
            </a:effectRef>
            <a:fontRef idx="minor">
              <a:schemeClr val="dk1"/>
            </a:fontRef>
          </p:style>
          <p:txBody>
            <a:bodyPr lIns="0" tIns="0" rIns="0" bIns="0" rtlCol="0" anchor="ctr" anchorCtr="0"/>
            <a:lstStyle/>
            <a:p>
              <a:r>
                <a:rPr lang="en-US" sz="1600" dirty="0">
                  <a:solidFill>
                    <a:schemeClr val="tx1"/>
                  </a:solidFill>
                  <a:latin typeface="Arial" panose="020B0604020202020204" pitchFamily="34" charset="0"/>
                  <a:ea typeface="Calibri" panose="020F0502020204030204" pitchFamily="34" charset="0"/>
                  <a:cs typeface="Arial" panose="020B0604020202020204" pitchFamily="34" charset="0"/>
                </a:rPr>
                <a:t>IL‑6 is hypothesized to drive inflammatory risk in cardiovascular disease</a:t>
              </a:r>
              <a:r>
                <a:rPr lang="en-US" sz="1600" baseline="30000" dirty="0">
                  <a:solidFill>
                    <a:schemeClr val="tx1"/>
                  </a:solidFill>
                  <a:latin typeface="Arial" panose="020B0604020202020204" pitchFamily="34" charset="0"/>
                  <a:ea typeface="Calibri" panose="020F0502020204030204" pitchFamily="34" charset="0"/>
                  <a:cs typeface="Arial" panose="020B0604020202020204" pitchFamily="34" charset="0"/>
                </a:rPr>
                <a:t>2</a:t>
              </a:r>
              <a:endParaRPr lang="en-IN" sz="16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grpSp>
      <p:grpSp>
        <p:nvGrpSpPr>
          <p:cNvPr id="35" name="Group 34">
            <a:extLst>
              <a:ext uri="{FF2B5EF4-FFF2-40B4-BE49-F238E27FC236}">
                <a16:creationId xmlns:a16="http://schemas.microsoft.com/office/drawing/2014/main" id="{BB1AC073-7A3B-4A8D-6D81-3C633D4E4D26}"/>
              </a:ext>
            </a:extLst>
          </p:cNvPr>
          <p:cNvGrpSpPr/>
          <p:nvPr/>
        </p:nvGrpSpPr>
        <p:grpSpPr>
          <a:xfrm>
            <a:off x="1200117" y="2859681"/>
            <a:ext cx="7697462" cy="548640"/>
            <a:chOff x="3898849" y="2567287"/>
            <a:chExt cx="7697462" cy="548640"/>
          </a:xfrm>
        </p:grpSpPr>
        <p:grpSp>
          <p:nvGrpSpPr>
            <p:cNvPr id="36" name="Group 35">
              <a:extLst>
                <a:ext uri="{FF2B5EF4-FFF2-40B4-BE49-F238E27FC236}">
                  <a16:creationId xmlns:a16="http://schemas.microsoft.com/office/drawing/2014/main" id="{739795F6-51DB-71BD-AED5-E21F18EDEEFF}"/>
                </a:ext>
              </a:extLst>
            </p:cNvPr>
            <p:cNvGrpSpPr/>
            <p:nvPr/>
          </p:nvGrpSpPr>
          <p:grpSpPr>
            <a:xfrm>
              <a:off x="3898849" y="2789438"/>
              <a:ext cx="548612" cy="104338"/>
              <a:chOff x="3913135" y="2827245"/>
              <a:chExt cx="548612" cy="104338"/>
            </a:xfrm>
          </p:grpSpPr>
          <p:cxnSp>
            <p:nvCxnSpPr>
              <p:cNvPr id="47" name="Straight Connector 46">
                <a:extLst>
                  <a:ext uri="{FF2B5EF4-FFF2-40B4-BE49-F238E27FC236}">
                    <a16:creationId xmlns:a16="http://schemas.microsoft.com/office/drawing/2014/main" id="{8E5D7942-3F42-D719-2A67-0BDD478929EE}"/>
                  </a:ext>
                </a:extLst>
              </p:cNvPr>
              <p:cNvCxnSpPr/>
              <p:nvPr/>
            </p:nvCxnSpPr>
            <p:spPr>
              <a:xfrm flipH="1">
                <a:off x="3972162" y="2879322"/>
                <a:ext cx="489585"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7FD993C0-6559-3B4D-6AC4-5806144890D9}"/>
                  </a:ext>
                </a:extLst>
              </p:cNvPr>
              <p:cNvSpPr/>
              <p:nvPr/>
            </p:nvSpPr>
            <p:spPr>
              <a:xfrm flipH="1">
                <a:off x="3913135" y="2827245"/>
                <a:ext cx="104338" cy="104338"/>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endParaRPr>
              </a:p>
            </p:txBody>
          </p:sp>
        </p:grpSp>
        <p:sp>
          <p:nvSpPr>
            <p:cNvPr id="39" name="Google Shape;514;p28">
              <a:extLst>
                <a:ext uri="{FF2B5EF4-FFF2-40B4-BE49-F238E27FC236}">
                  <a16:creationId xmlns:a16="http://schemas.microsoft.com/office/drawing/2014/main" id="{237533E0-6430-3C7D-663A-C244748A1B9E}"/>
                </a:ext>
              </a:extLst>
            </p:cNvPr>
            <p:cNvSpPr/>
            <p:nvPr/>
          </p:nvSpPr>
          <p:spPr>
            <a:xfrm>
              <a:off x="4444276" y="2582275"/>
              <a:ext cx="518666" cy="518665"/>
            </a:xfrm>
            <a:prstGeom prst="roundRect">
              <a:avLst>
                <a:gd name="adj" fmla="val 50000"/>
              </a:avLst>
            </a:prstGeom>
            <a:solidFill>
              <a:srgbClr val="FFFFFF"/>
            </a:solidFill>
            <a:ln w="19050" cap="flat" cmpd="sng" algn="ctr">
              <a:gradFill>
                <a:gsLst>
                  <a:gs pos="24000">
                    <a:schemeClr val="accent6">
                      <a:lumMod val="20000"/>
                      <a:lumOff val="80000"/>
                    </a:schemeClr>
                  </a:gs>
                  <a:gs pos="64000">
                    <a:srgbClr val="AE1022"/>
                  </a:gs>
                  <a:gs pos="100000">
                    <a:schemeClr val="accent6">
                      <a:lumMod val="40000"/>
                      <a:lumOff val="60000"/>
                    </a:schemeClr>
                  </a:gs>
                </a:gsLst>
                <a:lin ang="5400000" scaled="1"/>
              </a:gradFill>
              <a:prstDash val="solid"/>
              <a:miter lim="800000"/>
            </a:ln>
            <a:effectLst>
              <a:innerShdw blurRad="114300">
                <a:prstClr val="black">
                  <a:alpha val="15000"/>
                </a:prstClr>
              </a:innerShdw>
            </a:effectLst>
          </p:spPr>
          <p:txBody>
            <a:bodyPr rtlCol="0" anchor="t"/>
            <a:lstStyle/>
            <a:p>
              <a:pPr algn="ctr"/>
              <a:endParaRPr sz="1600" kern="0">
                <a:solidFill>
                  <a:schemeClr val="tx2"/>
                </a:solidFill>
                <a:latin typeface="Arial" panose="020B0604020202020204" pitchFamily="34" charset="0"/>
                <a:sym typeface="Lato"/>
              </a:endParaRPr>
            </a:p>
          </p:txBody>
        </p:sp>
        <p:sp>
          <p:nvSpPr>
            <p:cNvPr id="38" name="Rectangle: Rounded Corners 221">
              <a:extLst>
                <a:ext uri="{FF2B5EF4-FFF2-40B4-BE49-F238E27FC236}">
                  <a16:creationId xmlns:a16="http://schemas.microsoft.com/office/drawing/2014/main" id="{243F1238-B794-8624-9101-55539EB73272}"/>
                </a:ext>
              </a:extLst>
            </p:cNvPr>
            <p:cNvSpPr/>
            <p:nvPr/>
          </p:nvSpPr>
          <p:spPr>
            <a:xfrm>
              <a:off x="5112667" y="2567287"/>
              <a:ext cx="6483644" cy="548640"/>
            </a:xfrm>
            <a:prstGeom prst="roundRect">
              <a:avLst>
                <a:gd name="adj" fmla="val 7671"/>
              </a:avLst>
            </a:prstGeom>
            <a:noFill/>
            <a:ln>
              <a:noFill/>
            </a:ln>
          </p:spPr>
          <p:style>
            <a:lnRef idx="2">
              <a:schemeClr val="accent3"/>
            </a:lnRef>
            <a:fillRef idx="1">
              <a:schemeClr val="lt1"/>
            </a:fillRef>
            <a:effectRef idx="0">
              <a:schemeClr val="accent3"/>
            </a:effectRef>
            <a:fontRef idx="minor">
              <a:schemeClr val="dk1"/>
            </a:fontRef>
          </p:style>
          <p:txBody>
            <a:bodyPr lIns="0" tIns="0" rIns="0" bIns="0" rtlCol="0" anchor="ctr" anchorCtr="0"/>
            <a:lstStyle/>
            <a:p>
              <a:pPr defTabSz="914217">
                <a:defRPr/>
              </a:pPr>
              <a:endParaRPr lang="en-US" sz="1600" baseline="30000" dirty="0">
                <a:solidFill>
                  <a:schemeClr val="tx1"/>
                </a:solidFill>
                <a:latin typeface="Arial" panose="020B0604020202020204" pitchFamily="34" charset="0"/>
                <a:ea typeface="Calibri" panose="020F0502020204030204" pitchFamily="34" charset="0"/>
                <a:cs typeface="Arial"/>
              </a:endParaRPr>
            </a:p>
          </p:txBody>
        </p:sp>
      </p:grpSp>
      <p:grpSp>
        <p:nvGrpSpPr>
          <p:cNvPr id="59" name="Group 58">
            <a:extLst>
              <a:ext uri="{FF2B5EF4-FFF2-40B4-BE49-F238E27FC236}">
                <a16:creationId xmlns:a16="http://schemas.microsoft.com/office/drawing/2014/main" id="{BB895C19-025F-5156-27CE-27C153F97DD2}"/>
              </a:ext>
            </a:extLst>
          </p:cNvPr>
          <p:cNvGrpSpPr/>
          <p:nvPr/>
        </p:nvGrpSpPr>
        <p:grpSpPr>
          <a:xfrm>
            <a:off x="825293" y="3753697"/>
            <a:ext cx="7430051" cy="551429"/>
            <a:chOff x="3788006" y="3358627"/>
            <a:chExt cx="6710462" cy="551429"/>
          </a:xfrm>
        </p:grpSpPr>
        <p:grpSp>
          <p:nvGrpSpPr>
            <p:cNvPr id="60" name="Group 59">
              <a:extLst>
                <a:ext uri="{FF2B5EF4-FFF2-40B4-BE49-F238E27FC236}">
                  <a16:creationId xmlns:a16="http://schemas.microsoft.com/office/drawing/2014/main" id="{1BAAAD43-1574-3C63-F521-AF7503CC0A38}"/>
                </a:ext>
              </a:extLst>
            </p:cNvPr>
            <p:cNvGrpSpPr/>
            <p:nvPr/>
          </p:nvGrpSpPr>
          <p:grpSpPr>
            <a:xfrm>
              <a:off x="3788006" y="3421744"/>
              <a:ext cx="552207" cy="226262"/>
              <a:chOff x="3788006" y="3449165"/>
              <a:chExt cx="552207" cy="226262"/>
            </a:xfrm>
          </p:grpSpPr>
          <p:grpSp>
            <p:nvGrpSpPr>
              <p:cNvPr id="65" name="Group 64">
                <a:extLst>
                  <a:ext uri="{FF2B5EF4-FFF2-40B4-BE49-F238E27FC236}">
                    <a16:creationId xmlns:a16="http://schemas.microsoft.com/office/drawing/2014/main" id="{99BB8AD0-546C-ADEE-DB3A-42D077D121B2}"/>
                  </a:ext>
                </a:extLst>
              </p:cNvPr>
              <p:cNvGrpSpPr/>
              <p:nvPr/>
            </p:nvGrpSpPr>
            <p:grpSpPr>
              <a:xfrm flipH="1" flipV="1">
                <a:off x="3844143" y="3489263"/>
                <a:ext cx="496070" cy="186164"/>
                <a:chOff x="6214838" y="590786"/>
                <a:chExt cx="2173251" cy="186164"/>
              </a:xfrm>
            </p:grpSpPr>
            <p:cxnSp>
              <p:nvCxnSpPr>
                <p:cNvPr id="67" name="Straight Connector 66">
                  <a:extLst>
                    <a:ext uri="{FF2B5EF4-FFF2-40B4-BE49-F238E27FC236}">
                      <a16:creationId xmlns:a16="http://schemas.microsoft.com/office/drawing/2014/main" id="{2FEF5BD2-F5FC-D0DC-CB95-61437B08F639}"/>
                    </a:ext>
                  </a:extLst>
                </p:cNvPr>
                <p:cNvCxnSpPr/>
                <p:nvPr/>
              </p:nvCxnSpPr>
              <p:spPr>
                <a:xfrm>
                  <a:off x="6214838" y="590786"/>
                  <a:ext cx="1679505"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A23BBF62-9022-018B-187F-7C021C0C34CB}"/>
                    </a:ext>
                  </a:extLst>
                </p:cNvPr>
                <p:cNvCxnSpPr/>
                <p:nvPr/>
              </p:nvCxnSpPr>
              <p:spPr>
                <a:xfrm>
                  <a:off x="7895000" y="593026"/>
                  <a:ext cx="493089" cy="183924"/>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66" name="Oval 65">
                <a:extLst>
                  <a:ext uri="{FF2B5EF4-FFF2-40B4-BE49-F238E27FC236}">
                    <a16:creationId xmlns:a16="http://schemas.microsoft.com/office/drawing/2014/main" id="{B223D945-AB8F-6776-B4D5-B113C2C42C47}"/>
                  </a:ext>
                </a:extLst>
              </p:cNvPr>
              <p:cNvSpPr/>
              <p:nvPr/>
            </p:nvSpPr>
            <p:spPr>
              <a:xfrm flipH="1">
                <a:off x="3788006" y="3449165"/>
                <a:ext cx="104338" cy="104338"/>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grpSp>
        <p:sp>
          <p:nvSpPr>
            <p:cNvPr id="63" name="Google Shape;514;p28">
              <a:extLst>
                <a:ext uri="{FF2B5EF4-FFF2-40B4-BE49-F238E27FC236}">
                  <a16:creationId xmlns:a16="http://schemas.microsoft.com/office/drawing/2014/main" id="{08DE3BC5-BF95-41FE-F917-637D83CB8F87}"/>
                </a:ext>
              </a:extLst>
            </p:cNvPr>
            <p:cNvSpPr/>
            <p:nvPr/>
          </p:nvSpPr>
          <p:spPr>
            <a:xfrm>
              <a:off x="4310348" y="3358627"/>
              <a:ext cx="468434" cy="518665"/>
            </a:xfrm>
            <a:prstGeom prst="roundRect">
              <a:avLst>
                <a:gd name="adj" fmla="val 50000"/>
              </a:avLst>
            </a:prstGeom>
            <a:solidFill>
              <a:srgbClr val="FFFFFF"/>
            </a:solidFill>
            <a:ln w="19050" cap="flat" cmpd="sng" algn="ctr">
              <a:gradFill>
                <a:gsLst>
                  <a:gs pos="24000">
                    <a:schemeClr val="accent6">
                      <a:lumMod val="20000"/>
                      <a:lumOff val="80000"/>
                    </a:schemeClr>
                  </a:gs>
                  <a:gs pos="64000">
                    <a:srgbClr val="AE1022"/>
                  </a:gs>
                  <a:gs pos="100000">
                    <a:schemeClr val="accent6">
                      <a:lumMod val="40000"/>
                      <a:lumOff val="60000"/>
                    </a:schemeClr>
                  </a:gs>
                </a:gsLst>
                <a:lin ang="5400000" scaled="1"/>
              </a:gradFill>
              <a:prstDash val="solid"/>
              <a:miter lim="800000"/>
            </a:ln>
            <a:effectLst>
              <a:innerShdw blurRad="114300">
                <a:prstClr val="black">
                  <a:alpha val="15000"/>
                </a:prstClr>
              </a:innerShdw>
            </a:effectLst>
          </p:spPr>
          <p:txBody>
            <a:bodyPr rtlCol="0" anchor="t"/>
            <a:lstStyle/>
            <a:p>
              <a:pPr algn="ctr"/>
              <a:endParaRPr sz="1600" kern="0">
                <a:solidFill>
                  <a:schemeClr val="tx2"/>
                </a:solidFill>
                <a:latin typeface="Arial" panose="020B0604020202020204" pitchFamily="34" charset="0"/>
                <a:cs typeface="Arial" panose="020B0604020202020204" pitchFamily="34" charset="0"/>
                <a:sym typeface="Lato"/>
              </a:endParaRPr>
            </a:p>
          </p:txBody>
        </p:sp>
        <p:sp>
          <p:nvSpPr>
            <p:cNvPr id="62" name="Rectangle: Rounded Corners 221">
              <a:extLst>
                <a:ext uri="{FF2B5EF4-FFF2-40B4-BE49-F238E27FC236}">
                  <a16:creationId xmlns:a16="http://schemas.microsoft.com/office/drawing/2014/main" id="{DEB49120-69C6-FE15-B83B-F1C66C33C65A}"/>
                </a:ext>
              </a:extLst>
            </p:cNvPr>
            <p:cNvSpPr/>
            <p:nvPr/>
          </p:nvSpPr>
          <p:spPr>
            <a:xfrm>
              <a:off x="4997727" y="3361416"/>
              <a:ext cx="5500741" cy="548640"/>
            </a:xfrm>
            <a:prstGeom prst="roundRect">
              <a:avLst>
                <a:gd name="adj" fmla="val 0"/>
              </a:avLst>
            </a:prstGeom>
            <a:noFill/>
            <a:ln>
              <a:noFill/>
            </a:ln>
          </p:spPr>
          <p:style>
            <a:lnRef idx="2">
              <a:schemeClr val="accent3"/>
            </a:lnRef>
            <a:fillRef idx="1">
              <a:schemeClr val="lt1"/>
            </a:fillRef>
            <a:effectRef idx="0">
              <a:schemeClr val="accent3"/>
            </a:effectRef>
            <a:fontRef idx="minor">
              <a:schemeClr val="dk1"/>
            </a:fontRef>
          </p:style>
          <p:txBody>
            <a:bodyPr lIns="0" tIns="0" rIns="0" bIns="0" rtlCol="0" anchor="ctr" anchorCtr="0"/>
            <a:lstStyle/>
            <a:p>
              <a:pPr defTabSz="914217">
                <a:defRPr/>
              </a:pPr>
              <a:r>
                <a:rPr lang="en-US" sz="1600" dirty="0">
                  <a:solidFill>
                    <a:schemeClr val="tx1"/>
                  </a:solidFill>
                  <a:latin typeface="Arial" panose="020B0604020202020204" pitchFamily="34" charset="0"/>
                  <a:cs typeface="Arial" panose="020B0604020202020204" pitchFamily="34" charset="0"/>
                </a:rPr>
                <a:t>Pacibekitug is a fully human monoclonal antibody that targets IL-6 </a:t>
              </a:r>
              <a:br>
                <a:rPr lang="en-US" sz="1600" dirty="0">
                  <a:solidFill>
                    <a:schemeClr val="tx1"/>
                  </a:solidFill>
                  <a:latin typeface="Arial" panose="020B0604020202020204" pitchFamily="34" charset="0"/>
                  <a:cs typeface="Arial" panose="020B0604020202020204" pitchFamily="34" charset="0"/>
                </a:rPr>
              </a:br>
              <a:r>
                <a:rPr lang="en-US" sz="1600" dirty="0">
                  <a:solidFill>
                    <a:schemeClr val="tx1"/>
                  </a:solidFill>
                  <a:latin typeface="Arial" panose="020B0604020202020204" pitchFamily="34" charset="0"/>
                  <a:cs typeface="Arial" panose="020B0604020202020204" pitchFamily="34" charset="0"/>
                </a:rPr>
                <a:t>to neutralize IL‑6 signaling</a:t>
              </a:r>
              <a:r>
                <a:rPr lang="en-US" sz="1600" baseline="30000" dirty="0">
                  <a:solidFill>
                    <a:schemeClr val="tx1"/>
                  </a:solidFill>
                  <a:latin typeface="Arial" panose="020B0604020202020204" pitchFamily="34" charset="0"/>
                  <a:cs typeface="Arial" panose="020B0604020202020204" pitchFamily="34" charset="0"/>
                </a:rPr>
                <a:t>4</a:t>
              </a:r>
              <a:endParaRPr lang="en-US" sz="1600" baseline="30000" dirty="0">
                <a:solidFill>
                  <a:schemeClr val="tx1"/>
                </a:solidFill>
                <a:highlight>
                  <a:srgbClr val="FFFF00"/>
                </a:highlight>
                <a:latin typeface="Arial" panose="020B0604020202020204" pitchFamily="34" charset="0"/>
                <a:ea typeface="Calibri" panose="020F0502020204030204" pitchFamily="34" charset="0"/>
                <a:cs typeface="Arial" panose="020B0604020202020204" pitchFamily="34" charset="0"/>
              </a:endParaRPr>
            </a:p>
          </p:txBody>
        </p:sp>
      </p:grpSp>
      <p:pic>
        <p:nvPicPr>
          <p:cNvPr id="8" name="Graphic 7" descr="Fire outline">
            <a:extLst>
              <a:ext uri="{FF2B5EF4-FFF2-40B4-BE49-F238E27FC236}">
                <a16:creationId xmlns:a16="http://schemas.microsoft.com/office/drawing/2014/main" id="{33839904-FBD5-B800-496D-2C4ADFF41C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77279" y="2003778"/>
            <a:ext cx="320492" cy="320492"/>
          </a:xfrm>
          <a:prstGeom prst="rect">
            <a:avLst/>
          </a:prstGeom>
        </p:spPr>
      </p:pic>
      <p:sp>
        <p:nvSpPr>
          <p:cNvPr id="16" name="TextBox 15">
            <a:extLst>
              <a:ext uri="{FF2B5EF4-FFF2-40B4-BE49-F238E27FC236}">
                <a16:creationId xmlns:a16="http://schemas.microsoft.com/office/drawing/2014/main" id="{3ACE778A-2AEE-8840-F9C9-8BF6B959FD49}"/>
              </a:ext>
            </a:extLst>
          </p:cNvPr>
          <p:cNvSpPr txBox="1"/>
          <p:nvPr/>
        </p:nvSpPr>
        <p:spPr>
          <a:xfrm>
            <a:off x="2321584" y="2715766"/>
            <a:ext cx="6575995" cy="830997"/>
          </a:xfrm>
          <a:prstGeom prst="rect">
            <a:avLst/>
          </a:prstGeom>
          <a:noFill/>
        </p:spPr>
        <p:txBody>
          <a:bodyPr wrap="square">
            <a:spAutoFit/>
          </a:bodyPr>
          <a:lstStyle/>
          <a:p>
            <a:r>
              <a:rPr lang="en-US" sz="1600" dirty="0">
                <a:latin typeface="Arial" panose="020B0604020202020204" pitchFamily="34" charset="0"/>
                <a:ea typeface="Calibri" panose="020F0502020204030204" pitchFamily="34" charset="0"/>
                <a:cs typeface="Arial" panose="020B0604020202020204" pitchFamily="34" charset="0"/>
              </a:rPr>
              <a:t>Elevated hsCRP reflects IL-6 pathway activation, </a:t>
            </a:r>
            <a:r>
              <a:rPr lang="en-US" sz="1600">
                <a:latin typeface="Arial" panose="020B0604020202020204" pitchFamily="34" charset="0"/>
                <a:ea typeface="Calibri" panose="020F0502020204030204" pitchFamily="34" charset="0"/>
                <a:cs typeface="Arial" panose="020B0604020202020204" pitchFamily="34" charset="0"/>
              </a:rPr>
              <a:t>systemic inflammation, </a:t>
            </a:r>
            <a:r>
              <a:rPr lang="en-US" sz="1600" dirty="0">
                <a:latin typeface="Arial" panose="020B0604020202020204" pitchFamily="34" charset="0"/>
                <a:ea typeface="Calibri" panose="020F0502020204030204" pitchFamily="34" charset="0"/>
                <a:cs typeface="Arial" panose="020B0604020202020204" pitchFamily="34" charset="0"/>
              </a:rPr>
              <a:t>and identifies patients at increased risk of cardiovascular events</a:t>
            </a:r>
            <a:r>
              <a:rPr lang="en-US" sz="1600" baseline="30000" dirty="0">
                <a:latin typeface="Arial" panose="020B0604020202020204" pitchFamily="34" charset="0"/>
                <a:ea typeface="Calibri" panose="020F0502020204030204" pitchFamily="34" charset="0"/>
                <a:cs typeface="Arial" panose="020B0604020202020204" pitchFamily="34" charset="0"/>
              </a:rPr>
              <a:t>3</a:t>
            </a:r>
            <a:endParaRPr lang="en-IN" sz="1600" dirty="0">
              <a:latin typeface="Arial" panose="020B0604020202020204" pitchFamily="34" charset="0"/>
              <a:ea typeface="Calibri" panose="020F0502020204030204" pitchFamily="34" charset="0"/>
              <a:cs typeface="Arial" panose="020B0604020202020204" pitchFamily="34" charset="0"/>
            </a:endParaRPr>
          </a:p>
        </p:txBody>
      </p:sp>
      <p:grpSp>
        <p:nvGrpSpPr>
          <p:cNvPr id="44" name="Group 43">
            <a:extLst>
              <a:ext uri="{FF2B5EF4-FFF2-40B4-BE49-F238E27FC236}">
                <a16:creationId xmlns:a16="http://schemas.microsoft.com/office/drawing/2014/main" id="{F070E603-C058-8182-79BD-CF22BB957C5A}"/>
              </a:ext>
            </a:extLst>
          </p:cNvPr>
          <p:cNvGrpSpPr/>
          <p:nvPr/>
        </p:nvGrpSpPr>
        <p:grpSpPr>
          <a:xfrm>
            <a:off x="1407502" y="3766702"/>
            <a:ext cx="501232" cy="522463"/>
            <a:chOff x="8608262" y="223479"/>
            <a:chExt cx="501232" cy="522463"/>
          </a:xfrm>
        </p:grpSpPr>
        <p:sp>
          <p:nvSpPr>
            <p:cNvPr id="40" name="TextBox 39">
              <a:extLst>
                <a:ext uri="{FF2B5EF4-FFF2-40B4-BE49-F238E27FC236}">
                  <a16:creationId xmlns:a16="http://schemas.microsoft.com/office/drawing/2014/main" id="{CA6E10CE-8932-769F-C653-0EA6ACE4913C}"/>
                </a:ext>
              </a:extLst>
            </p:cNvPr>
            <p:cNvSpPr txBox="1"/>
            <p:nvPr/>
          </p:nvSpPr>
          <p:spPr>
            <a:xfrm>
              <a:off x="8640366" y="223479"/>
              <a:ext cx="360035" cy="33855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600" i="0" kern="1200" dirty="0">
                  <a:solidFill>
                    <a:schemeClr val="accent1"/>
                  </a:solidFill>
                  <a:latin typeface="Arial" panose="020B0604020202020204" pitchFamily="34" charset="0"/>
                  <a:ea typeface="+mn-ea"/>
                </a:rPr>
                <a:t>Y</a:t>
              </a:r>
              <a:endParaRPr lang="en-IN" sz="1600" i="0" kern="1200" dirty="0">
                <a:solidFill>
                  <a:schemeClr val="accent1"/>
                </a:solidFill>
                <a:latin typeface="Arial" panose="020B0604020202020204" pitchFamily="34" charset="0"/>
                <a:ea typeface="+mn-ea"/>
              </a:endParaRPr>
            </a:p>
          </p:txBody>
        </p:sp>
        <p:sp>
          <p:nvSpPr>
            <p:cNvPr id="42" name="TextBox 41">
              <a:extLst>
                <a:ext uri="{FF2B5EF4-FFF2-40B4-BE49-F238E27FC236}">
                  <a16:creationId xmlns:a16="http://schemas.microsoft.com/office/drawing/2014/main" id="{49D7554F-62D1-6F66-8B22-1FA2B4C5CF0A}"/>
                </a:ext>
              </a:extLst>
            </p:cNvPr>
            <p:cNvSpPr txBox="1"/>
            <p:nvPr/>
          </p:nvSpPr>
          <p:spPr>
            <a:xfrm rot="3028397">
              <a:off x="8760199" y="293415"/>
              <a:ext cx="360035" cy="33855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600" i="0" kern="1200" dirty="0">
                  <a:solidFill>
                    <a:schemeClr val="accent1"/>
                  </a:solidFill>
                  <a:latin typeface="Arial" panose="020B0604020202020204" pitchFamily="34" charset="0"/>
                  <a:ea typeface="+mn-ea"/>
                </a:rPr>
                <a:t>Y</a:t>
              </a:r>
              <a:endParaRPr lang="en-IN" sz="1600" i="0" kern="1200" dirty="0">
                <a:solidFill>
                  <a:schemeClr val="accent1"/>
                </a:solidFill>
                <a:latin typeface="Arial" panose="020B0604020202020204" pitchFamily="34" charset="0"/>
                <a:ea typeface="+mn-ea"/>
              </a:endParaRPr>
            </a:p>
          </p:txBody>
        </p:sp>
        <p:sp>
          <p:nvSpPr>
            <p:cNvPr id="43" name="TextBox 42">
              <a:extLst>
                <a:ext uri="{FF2B5EF4-FFF2-40B4-BE49-F238E27FC236}">
                  <a16:creationId xmlns:a16="http://schemas.microsoft.com/office/drawing/2014/main" id="{CB60DF74-946C-BD4F-070E-BBBFD8A9B6ED}"/>
                </a:ext>
              </a:extLst>
            </p:cNvPr>
            <p:cNvSpPr txBox="1"/>
            <p:nvPr/>
          </p:nvSpPr>
          <p:spPr>
            <a:xfrm rot="3028397">
              <a:off x="8597521" y="396648"/>
              <a:ext cx="360035" cy="33855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600" i="0" kern="1200" dirty="0">
                  <a:solidFill>
                    <a:schemeClr val="accent1"/>
                  </a:solidFill>
                  <a:latin typeface="Arial" panose="020B0604020202020204" pitchFamily="34" charset="0"/>
                  <a:ea typeface="+mn-ea"/>
                </a:rPr>
                <a:t>Y</a:t>
              </a:r>
              <a:endParaRPr lang="en-IN" sz="1600" i="0" kern="1200" dirty="0">
                <a:solidFill>
                  <a:schemeClr val="accent1"/>
                </a:solidFill>
                <a:latin typeface="Arial" panose="020B0604020202020204" pitchFamily="34" charset="0"/>
                <a:ea typeface="+mn-ea"/>
              </a:endParaRPr>
            </a:p>
          </p:txBody>
        </p:sp>
      </p:grpSp>
      <p:pic>
        <p:nvPicPr>
          <p:cNvPr id="18" name="Graphic 17" descr="Upward trend outline">
            <a:extLst>
              <a:ext uri="{FF2B5EF4-FFF2-40B4-BE49-F238E27FC236}">
                <a16:creationId xmlns:a16="http://schemas.microsoft.com/office/drawing/2014/main" id="{684CDB3B-7C5A-BC5B-CAAF-207E2513A57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79298" y="2981926"/>
            <a:ext cx="291356" cy="291356"/>
          </a:xfrm>
          <a:prstGeom prst="rect">
            <a:avLst/>
          </a:prstGeom>
        </p:spPr>
      </p:pic>
      <p:pic>
        <p:nvPicPr>
          <p:cNvPr id="41" name="Graphic 40" descr="Arrow circle outline">
            <a:extLst>
              <a:ext uri="{FF2B5EF4-FFF2-40B4-BE49-F238E27FC236}">
                <a16:creationId xmlns:a16="http://schemas.microsoft.com/office/drawing/2014/main" id="{0A145920-E643-7449-4036-76A391B6E4F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425098" y="1106289"/>
            <a:ext cx="426575" cy="426575"/>
          </a:xfrm>
          <a:prstGeom prst="rect">
            <a:avLst/>
          </a:prstGeom>
        </p:spPr>
      </p:pic>
      <p:sp>
        <p:nvSpPr>
          <p:cNvPr id="11" name="TextBox 10">
            <a:extLst>
              <a:ext uri="{FF2B5EF4-FFF2-40B4-BE49-F238E27FC236}">
                <a16:creationId xmlns:a16="http://schemas.microsoft.com/office/drawing/2014/main" id="{6175F149-DC0B-9F92-D6B3-0854C4A0F8D1}"/>
              </a:ext>
            </a:extLst>
          </p:cNvPr>
          <p:cNvSpPr txBox="1"/>
          <p:nvPr/>
        </p:nvSpPr>
        <p:spPr>
          <a:xfrm>
            <a:off x="1633025" y="4413761"/>
            <a:ext cx="6949182" cy="461665"/>
          </a:xfrm>
          <a:prstGeom prst="rect">
            <a:avLst/>
          </a:prstGeom>
          <a:noFill/>
        </p:spPr>
        <p:txBody>
          <a:bodyPr wrap="square" anchor="b">
            <a:spAutoFit/>
          </a:bodyPr>
          <a:lstStyle/>
          <a:p>
            <a:pPr>
              <a:buNone/>
            </a:pPr>
            <a:r>
              <a:rPr lang="en-GB" sz="800" dirty="0">
                <a:solidFill>
                  <a:srgbClr val="000000"/>
                </a:solidFill>
                <a:latin typeface="Arial" panose="020B0604020202020204" pitchFamily="34" charset="0"/>
                <a:ea typeface="SimSun" panose="02010600030101010101" pitchFamily="2" charset="-122"/>
                <a:cs typeface="Arial" panose="020B0604020202020204" pitchFamily="34" charset="0"/>
              </a:rPr>
              <a:t>1. Matter MA, et al. </a:t>
            </a:r>
            <a:r>
              <a:rPr lang="en-GB" sz="800" dirty="0" err="1">
                <a:solidFill>
                  <a:srgbClr val="000000"/>
                </a:solidFill>
                <a:latin typeface="Arial" panose="020B0604020202020204" pitchFamily="34" charset="0"/>
                <a:ea typeface="SimSun" panose="02010600030101010101" pitchFamily="2" charset="-122"/>
                <a:cs typeface="Arial" panose="020B0604020202020204" pitchFamily="34" charset="0"/>
              </a:rPr>
              <a:t>Eur</a:t>
            </a:r>
            <a:r>
              <a:rPr lang="en-GB" sz="800" dirty="0">
                <a:solidFill>
                  <a:srgbClr val="000000"/>
                </a:solidFill>
                <a:latin typeface="Arial" panose="020B0604020202020204" pitchFamily="34" charset="0"/>
                <a:ea typeface="SimSun" panose="02010600030101010101" pitchFamily="2" charset="-122"/>
                <a:cs typeface="Arial" panose="020B0604020202020204" pitchFamily="34" charset="0"/>
              </a:rPr>
              <a:t> Heart J. 2024;45(2):89-103.; 2. </a:t>
            </a:r>
            <a:r>
              <a:rPr lang="en-GB" sz="800" dirty="0" err="1">
                <a:solidFill>
                  <a:srgbClr val="000000"/>
                </a:solidFill>
                <a:latin typeface="Arial" panose="020B0604020202020204" pitchFamily="34" charset="0"/>
                <a:ea typeface="SimSun" panose="02010600030101010101" pitchFamily="2" charset="-122"/>
                <a:cs typeface="Arial" panose="020B0604020202020204" pitchFamily="34" charset="0"/>
              </a:rPr>
              <a:t>Ridker</a:t>
            </a:r>
            <a:r>
              <a:rPr lang="en-GB" sz="800" dirty="0">
                <a:solidFill>
                  <a:srgbClr val="000000"/>
                </a:solidFill>
                <a:latin typeface="Arial" panose="020B0604020202020204" pitchFamily="34" charset="0"/>
                <a:ea typeface="SimSun" panose="02010600030101010101" pitchFamily="2" charset="-122"/>
                <a:cs typeface="Arial" panose="020B0604020202020204" pitchFamily="34" charset="0"/>
              </a:rPr>
              <a:t> PM, Rane M. </a:t>
            </a:r>
            <a:r>
              <a:rPr lang="en-GB" sz="800" dirty="0" err="1">
                <a:solidFill>
                  <a:srgbClr val="000000"/>
                </a:solidFill>
                <a:latin typeface="Arial" panose="020B0604020202020204" pitchFamily="34" charset="0"/>
                <a:ea typeface="SimSun" panose="02010600030101010101" pitchFamily="2" charset="-122"/>
                <a:cs typeface="Arial" panose="020B0604020202020204" pitchFamily="34" charset="0"/>
              </a:rPr>
              <a:t>Circ</a:t>
            </a:r>
            <a:r>
              <a:rPr lang="en-GB" sz="800" dirty="0">
                <a:solidFill>
                  <a:srgbClr val="000000"/>
                </a:solidFill>
                <a:latin typeface="Arial" panose="020B0604020202020204" pitchFamily="34" charset="0"/>
                <a:ea typeface="SimSun" panose="02010600030101010101" pitchFamily="2" charset="-122"/>
                <a:cs typeface="Arial" panose="020B0604020202020204" pitchFamily="34" charset="0"/>
              </a:rPr>
              <a:t> Res. 2021;128(11):1728-1746.; 3. </a:t>
            </a:r>
            <a:r>
              <a:rPr lang="en-GB" sz="800" dirty="0" err="1">
                <a:solidFill>
                  <a:srgbClr val="000000"/>
                </a:solidFill>
                <a:latin typeface="Arial" panose="020B0604020202020204" pitchFamily="34" charset="0"/>
                <a:ea typeface="SimSun" panose="02010600030101010101" pitchFamily="2" charset="-122"/>
                <a:cs typeface="Arial" panose="020B0604020202020204" pitchFamily="34" charset="0"/>
              </a:rPr>
              <a:t>Ridker</a:t>
            </a:r>
            <a:r>
              <a:rPr lang="en-GB" sz="800" dirty="0">
                <a:solidFill>
                  <a:srgbClr val="000000"/>
                </a:solidFill>
                <a:latin typeface="Arial" panose="020B0604020202020204" pitchFamily="34" charset="0"/>
                <a:ea typeface="SimSun" panose="02010600030101010101" pitchFamily="2" charset="-122"/>
                <a:cs typeface="Arial" panose="020B0604020202020204" pitchFamily="34" charset="0"/>
              </a:rPr>
              <a:t> PM, et al. Lancet. 2023;401(10384):1293-1301.; 4.Pergola P et al. Circulation. 2025;152(Suppl_3). https://doi.org/10.1161/circ.152.suppl_3.4363200</a:t>
            </a:r>
          </a:p>
          <a:p>
            <a:pPr>
              <a:buNone/>
            </a:pPr>
            <a:r>
              <a:rPr lang="en-GB" sz="800" dirty="0">
                <a:solidFill>
                  <a:srgbClr val="000000"/>
                </a:solidFill>
                <a:latin typeface="Arial" panose="020B0604020202020204" pitchFamily="34" charset="0"/>
                <a:ea typeface="SimSun" panose="02010600030101010101" pitchFamily="2" charset="-122"/>
                <a:cs typeface="Arial" panose="020B0604020202020204" pitchFamily="34" charset="0"/>
              </a:rPr>
              <a:t>IL-6, interleukin 6; hsCRP, high-sensitivity C-reactive protein</a:t>
            </a:r>
            <a:endParaRPr lang="en-IN" sz="800" dirty="0">
              <a:solidFill>
                <a:srgbClr val="000000"/>
              </a:solidFill>
              <a:latin typeface="Arial" panose="020B060402020202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2195865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D3FCD-9E11-61A6-9A94-B5D223B7A6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9E4A8C8-C40E-1C92-25FC-F20EDA306F80}"/>
              </a:ext>
            </a:extLst>
          </p:cNvPr>
          <p:cNvSpPr>
            <a:spLocks noGrp="1"/>
          </p:cNvSpPr>
          <p:nvPr>
            <p:ph type="body" sz="quarter" idx="10"/>
          </p:nvPr>
        </p:nvSpPr>
        <p:spPr/>
        <p:txBody>
          <a:bodyPr/>
          <a:lstStyle/>
          <a:p>
            <a:r>
              <a:rPr lang="en-GB" noProof="0" dirty="0">
                <a:latin typeface="Arial" panose="020B0604020202020204" pitchFamily="34" charset="0"/>
                <a:cs typeface="Arial" panose="020B0604020202020204" pitchFamily="34" charset="0"/>
              </a:rPr>
              <a:t>Conclusions</a:t>
            </a:r>
          </a:p>
        </p:txBody>
      </p:sp>
      <p:sp>
        <p:nvSpPr>
          <p:cNvPr id="3" name="Content Placeholder 2">
            <a:extLst>
              <a:ext uri="{FF2B5EF4-FFF2-40B4-BE49-F238E27FC236}">
                <a16:creationId xmlns:a16="http://schemas.microsoft.com/office/drawing/2014/main" id="{A0FC8CBD-F2E2-254D-54BF-5CBECF044146}"/>
              </a:ext>
            </a:extLst>
          </p:cNvPr>
          <p:cNvSpPr>
            <a:spLocks noGrp="1"/>
          </p:cNvSpPr>
          <p:nvPr>
            <p:ph sz="quarter" idx="11"/>
          </p:nvPr>
        </p:nvSpPr>
        <p:spPr>
          <a:xfrm>
            <a:off x="323850" y="915566"/>
            <a:ext cx="8352606" cy="3384376"/>
          </a:xfrm>
        </p:spPr>
        <p:txBody>
          <a:bodyPr>
            <a:noAutofit/>
          </a:bodyPr>
          <a:lstStyle/>
          <a:p>
            <a:pPr>
              <a:spcBef>
                <a:spcPts val="600"/>
              </a:spcBef>
              <a:spcAft>
                <a:spcPts val="600"/>
              </a:spcAft>
            </a:pPr>
            <a:r>
              <a:rPr lang="en-IN" sz="1600" dirty="0" err="1">
                <a:latin typeface="Arial" panose="020B0604020202020204" pitchFamily="34" charset="0"/>
                <a:cs typeface="Arial" panose="020B0604020202020204" pitchFamily="34" charset="0"/>
              </a:rPr>
              <a:t>Pacibekitug</a:t>
            </a:r>
            <a:r>
              <a:rPr lang="en-IN" sz="1600" dirty="0">
                <a:latin typeface="Arial" panose="020B0604020202020204" pitchFamily="34" charset="0"/>
                <a:cs typeface="Arial" panose="020B0604020202020204" pitchFamily="34" charset="0"/>
              </a:rPr>
              <a:t> resulted in </a:t>
            </a:r>
            <a:r>
              <a:rPr lang="en-IN" sz="1600" b="1" dirty="0">
                <a:latin typeface="Arial" panose="020B0604020202020204" pitchFamily="34" charset="0"/>
                <a:cs typeface="Arial" panose="020B0604020202020204" pitchFamily="34" charset="0"/>
              </a:rPr>
              <a:t>significant and sustained time-averaged decreases in hsCRP from baseline of up to 85% with quarterly dosing through Day 180 </a:t>
            </a:r>
            <a:r>
              <a:rPr lang="en-US" sz="1600" dirty="0">
                <a:latin typeface="Arial" panose="020B0604020202020204" pitchFamily="34" charset="0"/>
                <a:cs typeface="Arial" panose="020B0604020202020204" pitchFamily="34" charset="0"/>
              </a:rPr>
              <a:t>versus placebo, </a:t>
            </a:r>
            <a:r>
              <a:rPr lang="en-IN" sz="1600" dirty="0">
                <a:latin typeface="Arial" panose="020B0604020202020204" pitchFamily="34" charset="0"/>
                <a:cs typeface="Arial" panose="020B0604020202020204" pitchFamily="34" charset="0"/>
              </a:rPr>
              <a:t>with high</a:t>
            </a:r>
            <a:r>
              <a:rPr lang="en-US" sz="1600" dirty="0">
                <a:latin typeface="Arial" panose="020B0604020202020204" pitchFamily="34" charset="0"/>
                <a:cs typeface="Arial" panose="020B0604020202020204" pitchFamily="34" charset="0"/>
              </a:rPr>
              <a:t> rates of achieving hsCRP &lt;2 mg/L maintained throughout the treatment period</a:t>
            </a:r>
          </a:p>
          <a:p>
            <a:pPr>
              <a:spcBef>
                <a:spcPts val="600"/>
              </a:spcBef>
              <a:spcAft>
                <a:spcPts val="600"/>
              </a:spcAft>
            </a:pPr>
            <a:r>
              <a:rPr lang="en-US" sz="1600" dirty="0">
                <a:latin typeface="Arial" panose="020B0604020202020204" pitchFamily="34" charset="0"/>
                <a:cs typeface="Arial" panose="020B0604020202020204" pitchFamily="34" charset="0"/>
              </a:rPr>
              <a:t>Broad, </a:t>
            </a:r>
            <a:r>
              <a:rPr lang="en-US" sz="1600" b="1" dirty="0">
                <a:latin typeface="Arial" panose="020B0604020202020204" pitchFamily="34" charset="0"/>
                <a:cs typeface="Arial" panose="020B0604020202020204" pitchFamily="34" charset="0"/>
              </a:rPr>
              <a:t>concordant inflammatory and cardiometabolic biomarker improvements </a:t>
            </a:r>
            <a:r>
              <a:rPr lang="en-US" sz="1600" dirty="0">
                <a:latin typeface="Arial" panose="020B0604020202020204" pitchFamily="34" charset="0"/>
                <a:cs typeface="Arial" panose="020B0604020202020204" pitchFamily="34" charset="0"/>
              </a:rPr>
              <a:t>with </a:t>
            </a:r>
            <a:r>
              <a:rPr lang="en-US" sz="1600" dirty="0" err="1">
                <a:latin typeface="Arial" panose="020B0604020202020204" pitchFamily="34" charset="0"/>
                <a:cs typeface="Arial" panose="020B0604020202020204" pitchFamily="34" charset="0"/>
              </a:rPr>
              <a:t>pacibekitug</a:t>
            </a:r>
            <a:r>
              <a:rPr lang="en-US" sz="1600" dirty="0">
                <a:latin typeface="Arial" panose="020B0604020202020204" pitchFamily="34" charset="0"/>
                <a:cs typeface="Arial" panose="020B0604020202020204" pitchFamily="34" charset="0"/>
              </a:rPr>
              <a:t> through Day 180 </a:t>
            </a:r>
          </a:p>
          <a:p>
            <a:pPr lvl="1">
              <a:spcBef>
                <a:spcPts val="600"/>
              </a:spcBef>
              <a:spcAft>
                <a:spcPts val="600"/>
              </a:spcAft>
              <a:buFont typeface="Calibri" panose="020F0502020204030204" pitchFamily="34" charset="0"/>
              <a:buChar char="ꟷ"/>
            </a:pPr>
            <a:r>
              <a:rPr lang="en-US" sz="1400" dirty="0">
                <a:latin typeface="Arial" panose="020B0604020202020204" pitchFamily="34" charset="0"/>
                <a:cs typeface="Arial" panose="020B0604020202020204" pitchFamily="34" charset="0"/>
              </a:rPr>
              <a:t>Substantial reductions of up to 57% in serum amyloid A and 38% in fibrinogen, consistent with broad suppression of IL-6 driven pathways</a:t>
            </a:r>
          </a:p>
          <a:p>
            <a:pPr lvl="1">
              <a:spcBef>
                <a:spcPts val="600"/>
              </a:spcBef>
              <a:spcAft>
                <a:spcPts val="600"/>
              </a:spcAft>
              <a:buFont typeface="Calibri" panose="020F0502020204030204" pitchFamily="34" charset="0"/>
              <a:buChar char="ꟷ"/>
            </a:pPr>
            <a:r>
              <a:rPr lang="en-US" sz="1400" dirty="0">
                <a:latin typeface="Arial" panose="020B0604020202020204" pitchFamily="34" charset="0"/>
                <a:cs typeface="Arial" panose="020B0604020202020204" pitchFamily="34" charset="0"/>
              </a:rPr>
              <a:t>Significant reductions in lipoprotein(a) by 20-30%</a:t>
            </a:r>
          </a:p>
          <a:p>
            <a:pPr>
              <a:spcBef>
                <a:spcPts val="600"/>
              </a:spcBef>
              <a:spcAft>
                <a:spcPts val="600"/>
              </a:spcAft>
            </a:pPr>
            <a:r>
              <a:rPr lang="en-US" sz="1600" dirty="0">
                <a:latin typeface="Arial" panose="020B0604020202020204" pitchFamily="34" charset="0"/>
                <a:cs typeface="Arial" panose="020B0604020202020204" pitchFamily="34" charset="0"/>
              </a:rPr>
              <a:t>Overall, </a:t>
            </a:r>
            <a:r>
              <a:rPr lang="en-US" sz="1600" dirty="0" err="1">
                <a:latin typeface="Arial" panose="020B0604020202020204" pitchFamily="34" charset="0"/>
                <a:cs typeface="Arial" panose="020B0604020202020204" pitchFamily="34" charset="0"/>
              </a:rPr>
              <a:t>pacibekitug</a:t>
            </a:r>
            <a:r>
              <a:rPr lang="en-US" sz="1600" dirty="0">
                <a:latin typeface="Arial" panose="020B0604020202020204" pitchFamily="34" charset="0"/>
                <a:cs typeface="Arial" panose="020B0604020202020204" pitchFamily="34" charset="0"/>
              </a:rPr>
              <a:t> was </a:t>
            </a:r>
            <a:r>
              <a:rPr lang="en-US" sz="1600" b="1" dirty="0">
                <a:latin typeface="Arial" panose="020B0604020202020204" pitchFamily="34" charset="0"/>
                <a:cs typeface="Arial" panose="020B0604020202020204" pitchFamily="34" charset="0"/>
              </a:rPr>
              <a:t>well tolerated</a:t>
            </a:r>
            <a:r>
              <a:rPr lang="en-US" sz="1600" dirty="0">
                <a:latin typeface="Arial" panose="020B0604020202020204" pitchFamily="34" charset="0"/>
                <a:cs typeface="Arial" panose="020B0604020202020204" pitchFamily="34" charset="0"/>
              </a:rPr>
              <a:t>, with no evidence of emerging safety concerns</a:t>
            </a:r>
            <a:r>
              <a:rPr lang="en-IN" sz="1600" dirty="0">
                <a:latin typeface="Arial" panose="020B0604020202020204" pitchFamily="34" charset="0"/>
                <a:cs typeface="Arial" panose="020B0604020202020204" pitchFamily="34" charset="0"/>
              </a:rPr>
              <a:t> </a:t>
            </a:r>
          </a:p>
          <a:p>
            <a:pPr>
              <a:spcBef>
                <a:spcPts val="600"/>
              </a:spcBef>
              <a:spcAft>
                <a:spcPts val="600"/>
              </a:spcAft>
            </a:pPr>
            <a:r>
              <a:rPr lang="en-IN" sz="1600" dirty="0">
                <a:latin typeface="Arial" panose="020B0604020202020204" pitchFamily="34" charset="0"/>
                <a:cs typeface="Arial" panose="020B0604020202020204" pitchFamily="34" charset="0"/>
              </a:rPr>
              <a:t>These findings support further clinical evaluation in high cardiovascular risk populations</a:t>
            </a:r>
          </a:p>
        </p:txBody>
      </p:sp>
      <p:sp>
        <p:nvSpPr>
          <p:cNvPr id="5" name="TextBox 4">
            <a:extLst>
              <a:ext uri="{FF2B5EF4-FFF2-40B4-BE49-F238E27FC236}">
                <a16:creationId xmlns:a16="http://schemas.microsoft.com/office/drawing/2014/main" id="{7E44C265-1CEA-AE96-22E2-65E8E34B2235}"/>
              </a:ext>
            </a:extLst>
          </p:cNvPr>
          <p:cNvSpPr txBox="1"/>
          <p:nvPr/>
        </p:nvSpPr>
        <p:spPr>
          <a:xfrm>
            <a:off x="1633025" y="4659982"/>
            <a:ext cx="6949182" cy="215444"/>
          </a:xfrm>
          <a:prstGeom prst="rect">
            <a:avLst/>
          </a:prstGeom>
          <a:noFill/>
        </p:spPr>
        <p:txBody>
          <a:bodyPr wrap="square" anchor="b">
            <a:spAutoFit/>
          </a:bodyPr>
          <a:lstStyle/>
          <a:p>
            <a:pPr>
              <a:buNone/>
            </a:pPr>
            <a:r>
              <a:rPr lang="en-GB" sz="800" dirty="0">
                <a:solidFill>
                  <a:srgbClr val="000000"/>
                </a:solidFill>
                <a:latin typeface="Arial" panose="020B0604020202020204" pitchFamily="34" charset="0"/>
                <a:ea typeface="SimSun" panose="02010600030101010101" pitchFamily="2" charset="-122"/>
              </a:rPr>
              <a:t>hsCRP, high-sensitivity C-reactive protein</a:t>
            </a:r>
            <a:endParaRPr lang="en-IN" sz="800" dirty="0">
              <a:solidFill>
                <a:srgbClr val="000000"/>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2100093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9D162-618F-00A8-2679-5607ECF940C3}"/>
            </a:ext>
          </a:extLst>
        </p:cNvPr>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EE4BDDC2-B639-25B7-2223-C44CCB3B46CF}"/>
              </a:ext>
            </a:extLst>
          </p:cNvPr>
          <p:cNvSpPr/>
          <p:nvPr/>
        </p:nvSpPr>
        <p:spPr>
          <a:xfrm>
            <a:off x="7121455" y="1425747"/>
            <a:ext cx="1699017" cy="1584176"/>
          </a:xfrm>
          <a:prstGeom prst="roundRect">
            <a:avLst>
              <a:gd name="adj" fmla="val 6715"/>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 name="Text Placeholder 1">
            <a:extLst>
              <a:ext uri="{FF2B5EF4-FFF2-40B4-BE49-F238E27FC236}">
                <a16:creationId xmlns:a16="http://schemas.microsoft.com/office/drawing/2014/main" id="{87198365-83FB-D0D6-70F4-E2AF0CC86E03}"/>
              </a:ext>
            </a:extLst>
          </p:cNvPr>
          <p:cNvSpPr>
            <a:spLocks noGrp="1"/>
          </p:cNvSpPr>
          <p:nvPr>
            <p:ph type="body" sz="quarter" idx="10"/>
          </p:nvPr>
        </p:nvSpPr>
        <p:spPr/>
        <p:txBody>
          <a:bodyPr/>
          <a:lstStyle/>
          <a:p>
            <a:r>
              <a:rPr lang="en-US" dirty="0">
                <a:latin typeface="Arial" panose="020B0604020202020204" pitchFamily="34" charset="0"/>
                <a:cs typeface="Arial" panose="020B0604020202020204" pitchFamily="34" charset="0"/>
              </a:rPr>
              <a:t>TRANQUILITY: Study design and objectives</a:t>
            </a:r>
            <a:endParaRPr lang="en-IN" dirty="0">
              <a:latin typeface="Arial" panose="020B0604020202020204" pitchFamily="34" charset="0"/>
              <a:cs typeface="Arial" panose="020B0604020202020204" pitchFamily="34" charset="0"/>
            </a:endParaRPr>
          </a:p>
        </p:txBody>
      </p:sp>
      <p:sp>
        <p:nvSpPr>
          <p:cNvPr id="9" name="Rectangle: Rounded Corners 8">
            <a:extLst>
              <a:ext uri="{FF2B5EF4-FFF2-40B4-BE49-F238E27FC236}">
                <a16:creationId xmlns:a16="http://schemas.microsoft.com/office/drawing/2014/main" id="{51CA71C7-3FD5-140A-64C0-1B15D22F48F2}"/>
              </a:ext>
            </a:extLst>
          </p:cNvPr>
          <p:cNvSpPr/>
          <p:nvPr/>
        </p:nvSpPr>
        <p:spPr>
          <a:xfrm>
            <a:off x="466322" y="3607371"/>
            <a:ext cx="8354150" cy="893661"/>
          </a:xfrm>
          <a:prstGeom prst="roundRect">
            <a:avLst>
              <a:gd name="adj" fmla="val 7261"/>
            </a:avLst>
          </a:prstGeom>
        </p:spPr>
        <p:style>
          <a:lnRef idx="2">
            <a:schemeClr val="accent1"/>
          </a:lnRef>
          <a:fillRef idx="1">
            <a:schemeClr val="lt1"/>
          </a:fillRef>
          <a:effectRef idx="0">
            <a:schemeClr val="accent1"/>
          </a:effectRef>
          <a:fontRef idx="minor">
            <a:schemeClr val="dk1"/>
          </a:fontRef>
        </p:style>
        <p:txBody>
          <a:bodyPr rtlCol="0" anchor="ctr"/>
          <a:lstStyle/>
          <a:p>
            <a:pPr marL="87313"/>
            <a:r>
              <a:rPr lang="en-US" sz="1400" b="1" dirty="0">
                <a:latin typeface="Arial" panose="020B0604020202020204" pitchFamily="34" charset="0"/>
                <a:cs typeface="Arial" panose="020B0604020202020204" pitchFamily="34" charset="0"/>
              </a:rPr>
              <a:t>Objective:</a:t>
            </a:r>
            <a:r>
              <a:rPr lang="en-US" sz="1400" dirty="0">
                <a:latin typeface="Arial" panose="020B0604020202020204" pitchFamily="34" charset="0"/>
                <a:cs typeface="Arial" panose="020B0604020202020204" pitchFamily="34" charset="0"/>
              </a:rPr>
              <a:t> </a:t>
            </a:r>
          </a:p>
          <a:p>
            <a:pPr marL="373063"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To evaluate the effects of </a:t>
            </a:r>
            <a:r>
              <a:rPr lang="en-US" sz="1400" dirty="0" err="1">
                <a:latin typeface="Arial" panose="020B0604020202020204" pitchFamily="34" charset="0"/>
                <a:cs typeface="Arial" panose="020B0604020202020204" pitchFamily="34" charset="0"/>
              </a:rPr>
              <a:t>pacibekitug</a:t>
            </a:r>
            <a:r>
              <a:rPr lang="en-US" sz="1400" dirty="0">
                <a:latin typeface="Arial" panose="020B0604020202020204" pitchFamily="34" charset="0"/>
                <a:cs typeface="Arial" panose="020B0604020202020204" pitchFamily="34" charset="0"/>
              </a:rPr>
              <a:t> versus placebo on hsCRP and other inflammatory biomarkers, as well as safety/tolerability. </a:t>
            </a:r>
            <a:r>
              <a:rPr lang="en-IN" sz="1400" b="1" dirty="0">
                <a:latin typeface="Arial" panose="020B0604020202020204" pitchFamily="34" charset="0"/>
                <a:cs typeface="Arial" panose="020B0604020202020204" pitchFamily="34" charset="0"/>
              </a:rPr>
              <a:t>Here we present the final Day 180 results</a:t>
            </a:r>
            <a:r>
              <a:rPr lang="en-IN" sz="1400" dirty="0">
                <a:latin typeface="Arial" panose="020B0604020202020204" pitchFamily="34" charset="0"/>
                <a:cs typeface="Arial" panose="020B0604020202020204" pitchFamily="34" charset="0"/>
              </a:rPr>
              <a:t>.</a:t>
            </a:r>
          </a:p>
        </p:txBody>
      </p:sp>
      <p:pic>
        <p:nvPicPr>
          <p:cNvPr id="10" name="Picture 9">
            <a:extLst>
              <a:ext uri="{FF2B5EF4-FFF2-40B4-BE49-F238E27FC236}">
                <a16:creationId xmlns:a16="http://schemas.microsoft.com/office/drawing/2014/main" id="{BD328DAB-2C9D-E1A6-5985-F9E0E6A229F8}"/>
              </a:ext>
            </a:extLst>
          </p:cNvPr>
          <p:cNvPicPr>
            <a:picLocks noChangeAspect="1"/>
          </p:cNvPicPr>
          <p:nvPr/>
        </p:nvPicPr>
        <p:blipFill>
          <a:blip r:embed="rId3"/>
          <a:srcRect l="8945" t="14247" b="11489"/>
          <a:stretch>
            <a:fillRect/>
          </a:stretch>
        </p:blipFill>
        <p:spPr>
          <a:xfrm>
            <a:off x="971599" y="1326180"/>
            <a:ext cx="6069017" cy="1683743"/>
          </a:xfrm>
          <a:prstGeom prst="rect">
            <a:avLst/>
          </a:prstGeom>
        </p:spPr>
      </p:pic>
      <p:pic>
        <p:nvPicPr>
          <p:cNvPr id="12" name="Graphic 11" descr="Group outline">
            <a:extLst>
              <a:ext uri="{FF2B5EF4-FFF2-40B4-BE49-F238E27FC236}">
                <a16:creationId xmlns:a16="http://schemas.microsoft.com/office/drawing/2014/main" id="{B2CF209D-4B4E-FC1E-3B41-CD6D8DBDE1D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50452" y="1706881"/>
            <a:ext cx="567771" cy="567771"/>
          </a:xfrm>
          <a:prstGeom prst="rect">
            <a:avLst/>
          </a:prstGeom>
        </p:spPr>
      </p:pic>
      <p:sp>
        <p:nvSpPr>
          <p:cNvPr id="13" name="TextBox 12">
            <a:extLst>
              <a:ext uri="{FF2B5EF4-FFF2-40B4-BE49-F238E27FC236}">
                <a16:creationId xmlns:a16="http://schemas.microsoft.com/office/drawing/2014/main" id="{FD5D8C15-6D4D-A685-D0B2-A43BD9FEF634}"/>
              </a:ext>
            </a:extLst>
          </p:cNvPr>
          <p:cNvSpPr txBox="1"/>
          <p:nvPr/>
        </p:nvSpPr>
        <p:spPr>
          <a:xfrm>
            <a:off x="7092280" y="2217718"/>
            <a:ext cx="1759456" cy="667875"/>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100" b="1" i="0" kern="1200" dirty="0">
                <a:solidFill>
                  <a:schemeClr val="tx1"/>
                </a:solidFill>
                <a:latin typeface="Arial" panose="020B0604020202020204" pitchFamily="34" charset="0"/>
                <a:cs typeface="Arial" panose="020B0604020202020204" pitchFamily="34" charset="0"/>
              </a:rPr>
              <a:t>Patients </a:t>
            </a:r>
            <a:r>
              <a:rPr lang="en-US" sz="1100" i="0" kern="1200" dirty="0">
                <a:solidFill>
                  <a:schemeClr val="tx1"/>
                </a:solidFill>
                <a:latin typeface="Arial" panose="020B0604020202020204" pitchFamily="34" charset="0"/>
                <a:cs typeface="Arial" panose="020B0604020202020204" pitchFamily="34" charset="0"/>
              </a:rPr>
              <a:t>(≥18 years)</a:t>
            </a:r>
          </a:p>
          <a:p>
            <a:pPr marL="38700" indent="0" algn="ctr" defTabSz="360000" rtl="0" eaLnBrk="1" latinLnBrk="0" hangingPunct="1">
              <a:spcBef>
                <a:spcPct val="20000"/>
              </a:spcBef>
              <a:buClr>
                <a:srgbClr val="C00000"/>
              </a:buClr>
              <a:buFont typeface="Arial" panose="020B0604020202020204" pitchFamily="34" charset="0"/>
              <a:buNone/>
            </a:pPr>
            <a:r>
              <a:rPr lang="en-US" sz="1100" b="1" i="0" kern="1200" dirty="0">
                <a:solidFill>
                  <a:schemeClr val="tx1"/>
                </a:solidFill>
                <a:latin typeface="Arial" panose="020B0604020202020204" pitchFamily="34" charset="0"/>
                <a:cs typeface="Arial" panose="020B0604020202020204" pitchFamily="34" charset="0"/>
              </a:rPr>
              <a:t>CKD</a:t>
            </a:r>
            <a:r>
              <a:rPr lang="en-US" sz="1100" i="0" kern="1200" dirty="0">
                <a:solidFill>
                  <a:schemeClr val="tx1"/>
                </a:solidFill>
                <a:latin typeface="Arial" panose="020B0604020202020204" pitchFamily="34" charset="0"/>
                <a:cs typeface="Arial" panose="020B0604020202020204" pitchFamily="34" charset="0"/>
              </a:rPr>
              <a:t> (stage 3-4)</a:t>
            </a:r>
          </a:p>
          <a:p>
            <a:pPr marL="38700" indent="0" algn="ctr" defTabSz="360000" rtl="0" eaLnBrk="1" latinLnBrk="0" hangingPunct="1">
              <a:spcBef>
                <a:spcPct val="20000"/>
              </a:spcBef>
              <a:buClr>
                <a:srgbClr val="C00000"/>
              </a:buClr>
              <a:buFont typeface="Arial" panose="020B0604020202020204" pitchFamily="34" charset="0"/>
              <a:buNone/>
            </a:pPr>
            <a:r>
              <a:rPr lang="en-US" sz="1100" b="1" dirty="0">
                <a:latin typeface="Arial" panose="020B0604020202020204" pitchFamily="34" charset="0"/>
                <a:cs typeface="Arial" panose="020B0604020202020204" pitchFamily="34" charset="0"/>
              </a:rPr>
              <a:t>hsCRP </a:t>
            </a:r>
            <a:r>
              <a:rPr lang="en-US" sz="1100" dirty="0">
                <a:latin typeface="Arial" panose="020B0604020202020204" pitchFamily="34" charset="0"/>
                <a:cs typeface="Arial" panose="020B0604020202020204" pitchFamily="34" charset="0"/>
              </a:rPr>
              <a:t>(≥2 to &lt;15 mg/L)</a:t>
            </a:r>
            <a:endParaRPr lang="en-IN" sz="1100" i="0" kern="1200" dirty="0">
              <a:solidFill>
                <a:schemeClr val="tx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F7E6F17-A2F8-E64C-8577-60B0721F5255}"/>
              </a:ext>
            </a:extLst>
          </p:cNvPr>
          <p:cNvSpPr txBox="1"/>
          <p:nvPr/>
        </p:nvSpPr>
        <p:spPr>
          <a:xfrm>
            <a:off x="7077992" y="1458451"/>
            <a:ext cx="1772280" cy="276999"/>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200" b="1" i="0" kern="1200" dirty="0">
                <a:solidFill>
                  <a:schemeClr val="tx1"/>
                </a:solidFill>
                <a:latin typeface="Arial" panose="020B0604020202020204" pitchFamily="34" charset="0"/>
                <a:cs typeface="Arial" panose="020B0604020202020204" pitchFamily="34" charset="0"/>
              </a:rPr>
              <a:t>Key eligibility criteria</a:t>
            </a:r>
            <a:endParaRPr lang="en-IN" sz="1200" b="1" i="0" kern="1200" dirty="0">
              <a:solidFill>
                <a:schemeClr val="tx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4D4BD6A-2A6B-AC30-A256-2688B1A00892}"/>
              </a:ext>
            </a:extLst>
          </p:cNvPr>
          <p:cNvSpPr txBox="1"/>
          <p:nvPr/>
        </p:nvSpPr>
        <p:spPr>
          <a:xfrm>
            <a:off x="1633025" y="4659982"/>
            <a:ext cx="6949182" cy="215444"/>
          </a:xfrm>
          <a:prstGeom prst="rect">
            <a:avLst/>
          </a:prstGeom>
          <a:noFill/>
        </p:spPr>
        <p:txBody>
          <a:bodyPr wrap="square" anchor="b">
            <a:spAutoFit/>
          </a:bodyPr>
          <a:lstStyle/>
          <a:p>
            <a:pPr>
              <a:buNone/>
            </a:pPr>
            <a:r>
              <a:rPr lang="en-GB" sz="800" dirty="0">
                <a:solidFill>
                  <a:srgbClr val="000000"/>
                </a:solidFill>
                <a:latin typeface="Arial" panose="020B0604020202020204" pitchFamily="34" charset="0"/>
                <a:ea typeface="SimSun" panose="02010600030101010101" pitchFamily="2" charset="-122"/>
                <a:cs typeface="Arial" panose="020B0604020202020204" pitchFamily="34" charset="0"/>
              </a:rPr>
              <a:t>CKD, chronic kidney disease; hsCRP, high-sensitivity C-reactive protein; Q30D, every 30 days; Q90D, every 90 days; SC, subcutaneous </a:t>
            </a:r>
            <a:endParaRPr lang="en-IN" sz="800" dirty="0">
              <a:solidFill>
                <a:srgbClr val="000000"/>
              </a:solidFill>
              <a:latin typeface="Arial" panose="020B0604020202020204" pitchFamily="34" charset="0"/>
              <a:ea typeface="SimSun" panose="02010600030101010101" pitchFamily="2" charset="-122"/>
              <a:cs typeface="Arial" panose="020B0604020202020204" pitchFamily="34" charset="0"/>
            </a:endParaRPr>
          </a:p>
        </p:txBody>
      </p:sp>
      <p:cxnSp>
        <p:nvCxnSpPr>
          <p:cNvPr id="5" name="Straight Connector 4">
            <a:extLst>
              <a:ext uri="{FF2B5EF4-FFF2-40B4-BE49-F238E27FC236}">
                <a16:creationId xmlns:a16="http://schemas.microsoft.com/office/drawing/2014/main" id="{D2C751D3-B84F-69D5-D1EB-6D023BF9F071}"/>
              </a:ext>
            </a:extLst>
          </p:cNvPr>
          <p:cNvCxnSpPr>
            <a:cxnSpLocks/>
          </p:cNvCxnSpPr>
          <p:nvPr/>
        </p:nvCxnSpPr>
        <p:spPr>
          <a:xfrm>
            <a:off x="5775999" y="1779899"/>
            <a:ext cx="0" cy="1346481"/>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894DCF9-D74F-9028-9398-BB3454740D0A}"/>
              </a:ext>
            </a:extLst>
          </p:cNvPr>
          <p:cNvSpPr txBox="1"/>
          <p:nvPr/>
        </p:nvSpPr>
        <p:spPr>
          <a:xfrm>
            <a:off x="400716" y="944353"/>
            <a:ext cx="7483650" cy="33855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600" b="1" i="0" kern="1200" dirty="0">
                <a:solidFill>
                  <a:schemeClr val="tx1"/>
                </a:solidFill>
                <a:latin typeface="Arial" panose="020B0604020202020204" pitchFamily="34" charset="0"/>
                <a:cs typeface="Arial" panose="020B0604020202020204" pitchFamily="34" charset="0"/>
              </a:rPr>
              <a:t>Randomized, double-blind, placebo-controlled Phase 2 trial (NCT06362759)</a:t>
            </a:r>
          </a:p>
        </p:txBody>
      </p:sp>
      <p:sp>
        <p:nvSpPr>
          <p:cNvPr id="4" name="Rectangle: Rounded Corners 8">
            <a:extLst>
              <a:ext uri="{FF2B5EF4-FFF2-40B4-BE49-F238E27FC236}">
                <a16:creationId xmlns:a16="http://schemas.microsoft.com/office/drawing/2014/main" id="{D83FC1B4-50D7-E3C0-DC9C-63049F40414B}"/>
              </a:ext>
            </a:extLst>
          </p:cNvPr>
          <p:cNvSpPr/>
          <p:nvPr/>
        </p:nvSpPr>
        <p:spPr>
          <a:xfrm>
            <a:off x="5299977" y="3151792"/>
            <a:ext cx="952044" cy="237205"/>
          </a:xfrm>
          <a:prstGeom prst="roundRect">
            <a:avLst>
              <a:gd name="adj" fmla="val 7261"/>
            </a:avLst>
          </a:prstGeom>
        </p:spPr>
        <p:style>
          <a:lnRef idx="2">
            <a:schemeClr val="accent1"/>
          </a:lnRef>
          <a:fillRef idx="1">
            <a:schemeClr val="lt1"/>
          </a:fillRef>
          <a:effectRef idx="0">
            <a:schemeClr val="accent1"/>
          </a:effectRef>
          <a:fontRef idx="minor">
            <a:schemeClr val="dk1"/>
          </a:fontRef>
        </p:style>
        <p:txBody>
          <a:bodyPr rtlCol="0" anchor="ctr"/>
          <a:lstStyle/>
          <a:p>
            <a:pPr marL="87313"/>
            <a:r>
              <a:rPr lang="en-US" sz="1400" b="1" dirty="0">
                <a:latin typeface="Arial" panose="020B0604020202020204" pitchFamily="34" charset="0"/>
                <a:cs typeface="Arial" panose="020B0604020202020204" pitchFamily="34" charset="0"/>
              </a:rPr>
              <a:t>Day 180</a:t>
            </a:r>
            <a:endParaRPr lang="en-IN" sz="1400"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42C5E514-F661-C782-9E4D-EBFEEB80D093}"/>
              </a:ext>
            </a:extLst>
          </p:cNvPr>
          <p:cNvSpPr/>
          <p:nvPr/>
        </p:nvSpPr>
        <p:spPr>
          <a:xfrm>
            <a:off x="448088" y="2039576"/>
            <a:ext cx="525965" cy="510919"/>
          </a:xfrm>
          <a:prstGeom prst="rect">
            <a:avLst/>
          </a:prstGeom>
          <a:solidFill>
            <a:srgbClr val="7F7F7F"/>
          </a:solidFill>
          <a:ln>
            <a:noFill/>
          </a:ln>
        </p:spPr>
        <p:style>
          <a:lnRef idx="2">
            <a:schemeClr val="accent1"/>
          </a:lnRef>
          <a:fillRef idx="1">
            <a:schemeClr val="lt1"/>
          </a:fillRef>
          <a:effectRef idx="0">
            <a:schemeClr val="accent1"/>
          </a:effectRef>
          <a:fontRef idx="minor">
            <a:schemeClr val="dk1"/>
          </a:fontRef>
        </p:style>
        <p:txBody>
          <a:bodyPr wrap="none" rtlCol="0" anchor="ctr"/>
          <a:lstStyle/>
          <a:p>
            <a:pPr algn="ctr"/>
            <a:r>
              <a:rPr lang="en-US" sz="1000" b="1" dirty="0">
                <a:solidFill>
                  <a:schemeClr val="bg1"/>
                </a:solidFill>
                <a:latin typeface="Arial" panose="020B0604020202020204" pitchFamily="34" charset="0"/>
                <a:cs typeface="Arial" panose="020B0604020202020204" pitchFamily="34" charset="0"/>
              </a:rPr>
              <a:t>N=143</a:t>
            </a:r>
            <a:endParaRPr lang="en-IN" sz="1000" b="1" dirty="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8F42E79-6D5E-F9D0-00C6-F9438D8F8DD9}"/>
              </a:ext>
            </a:extLst>
          </p:cNvPr>
          <p:cNvSpPr txBox="1"/>
          <p:nvPr/>
        </p:nvSpPr>
        <p:spPr>
          <a:xfrm>
            <a:off x="754374" y="3036519"/>
            <a:ext cx="1326645" cy="307777"/>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400" b="1" i="0" kern="1200" dirty="0">
                <a:solidFill>
                  <a:schemeClr val="tx1"/>
                </a:solidFill>
                <a:latin typeface="Arial" panose="020B0604020202020204" pitchFamily="34" charset="0"/>
                <a:cs typeface="Arial" panose="020B0604020202020204" pitchFamily="34" charset="0"/>
              </a:rPr>
              <a:t>Key:     dose </a:t>
            </a:r>
            <a:endParaRPr lang="en-IN" sz="1400" b="1" i="0" kern="1200" dirty="0">
              <a:solidFill>
                <a:schemeClr val="tx1"/>
              </a:solidFill>
              <a:latin typeface="Arial" panose="020B0604020202020204" pitchFamily="34" charset="0"/>
              <a:cs typeface="Arial" panose="020B0604020202020204" pitchFamily="34" charset="0"/>
            </a:endParaRPr>
          </a:p>
        </p:txBody>
      </p:sp>
      <p:sp>
        <p:nvSpPr>
          <p:cNvPr id="11" name="Isosceles Triangle 10">
            <a:extLst>
              <a:ext uri="{FF2B5EF4-FFF2-40B4-BE49-F238E27FC236}">
                <a16:creationId xmlns:a16="http://schemas.microsoft.com/office/drawing/2014/main" id="{527DC146-0F0D-7A49-0258-04EE4AB0F4E1}"/>
              </a:ext>
            </a:extLst>
          </p:cNvPr>
          <p:cNvSpPr/>
          <p:nvPr/>
        </p:nvSpPr>
        <p:spPr>
          <a:xfrm>
            <a:off x="1319680" y="3129535"/>
            <a:ext cx="123470" cy="137891"/>
          </a:xfrm>
          <a:prstGeom prst="triangle">
            <a:avLst/>
          </a:prstGeom>
          <a:solidFill>
            <a:schemeClr val="tx1">
              <a:lumMod val="85000"/>
              <a:lumOff val="15000"/>
            </a:schemeClr>
          </a:solidFill>
          <a:ln w="9525">
            <a:solidFill>
              <a:schemeClr val="tx1">
                <a:lumMod val="85000"/>
                <a:lumOff val="1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Tree>
    <p:extLst>
      <p:ext uri="{BB962C8B-B14F-4D97-AF65-F5344CB8AC3E}">
        <p14:creationId xmlns:p14="http://schemas.microsoft.com/office/powerpoint/2010/main" val="3279396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A960A-DCBF-4BE4-EFAD-FC7880909E2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20730A2-5E6B-B829-5B41-F481C1B18AE1}"/>
              </a:ext>
            </a:extLst>
          </p:cNvPr>
          <p:cNvSpPr>
            <a:spLocks noGrp="1"/>
          </p:cNvSpPr>
          <p:nvPr>
            <p:ph type="body" sz="quarter" idx="10"/>
          </p:nvPr>
        </p:nvSpPr>
        <p:spPr/>
        <p:txBody>
          <a:bodyPr/>
          <a:lstStyle/>
          <a:p>
            <a:r>
              <a:rPr lang="en-US" dirty="0">
                <a:latin typeface="Arial" panose="020B0604020202020204" pitchFamily="34" charset="0"/>
                <a:cs typeface="Arial" panose="020B0604020202020204" pitchFamily="34" charset="0"/>
              </a:rPr>
              <a:t>Baseline characteristics</a:t>
            </a:r>
            <a:endParaRPr lang="en-IN" dirty="0">
              <a:latin typeface="Arial" panose="020B0604020202020204" pitchFamily="34" charset="0"/>
              <a:cs typeface="Arial" panose="020B0604020202020204" pitchFamily="34" charset="0"/>
            </a:endParaRPr>
          </a:p>
        </p:txBody>
      </p:sp>
      <p:graphicFrame>
        <p:nvGraphicFramePr>
          <p:cNvPr id="4" name="Content Placeholder 3">
            <a:extLst>
              <a:ext uri="{FF2B5EF4-FFF2-40B4-BE49-F238E27FC236}">
                <a16:creationId xmlns:a16="http://schemas.microsoft.com/office/drawing/2014/main" id="{C447835C-65EA-A906-17CE-C83AC15E785D}"/>
              </a:ext>
            </a:extLst>
          </p:cNvPr>
          <p:cNvGraphicFramePr>
            <a:graphicFrameLocks noGrp="1"/>
          </p:cNvGraphicFramePr>
          <p:nvPr>
            <p:ph sz="quarter" idx="11"/>
            <p:extLst>
              <p:ext uri="{D42A27DB-BD31-4B8C-83A1-F6EECF244321}">
                <p14:modId xmlns:p14="http://schemas.microsoft.com/office/powerpoint/2010/main" val="296761982"/>
              </p:ext>
            </p:extLst>
          </p:nvPr>
        </p:nvGraphicFramePr>
        <p:xfrm>
          <a:off x="481167" y="699543"/>
          <a:ext cx="8267298" cy="3717424"/>
        </p:xfrm>
        <a:graphic>
          <a:graphicData uri="http://schemas.openxmlformats.org/drawingml/2006/table">
            <a:tbl>
              <a:tblPr firstRow="1" firstCol="1" bandRow="1">
                <a:tableStyleId>{2D5ABB26-0587-4C30-8999-92F81FD0307C}</a:tableStyleId>
              </a:tblPr>
              <a:tblGrid>
                <a:gridCol w="3010713">
                  <a:extLst>
                    <a:ext uri="{9D8B030D-6E8A-4147-A177-3AD203B41FA5}">
                      <a16:colId xmlns:a16="http://schemas.microsoft.com/office/drawing/2014/main" val="2560736168"/>
                    </a:ext>
                  </a:extLst>
                </a:gridCol>
                <a:gridCol w="1051317">
                  <a:extLst>
                    <a:ext uri="{9D8B030D-6E8A-4147-A177-3AD203B41FA5}">
                      <a16:colId xmlns:a16="http://schemas.microsoft.com/office/drawing/2014/main" val="1750496906"/>
                    </a:ext>
                  </a:extLst>
                </a:gridCol>
                <a:gridCol w="1051317">
                  <a:extLst>
                    <a:ext uri="{9D8B030D-6E8A-4147-A177-3AD203B41FA5}">
                      <a16:colId xmlns:a16="http://schemas.microsoft.com/office/drawing/2014/main" val="2394009905"/>
                    </a:ext>
                  </a:extLst>
                </a:gridCol>
                <a:gridCol w="1051317">
                  <a:extLst>
                    <a:ext uri="{9D8B030D-6E8A-4147-A177-3AD203B41FA5}">
                      <a16:colId xmlns:a16="http://schemas.microsoft.com/office/drawing/2014/main" val="2844330550"/>
                    </a:ext>
                  </a:extLst>
                </a:gridCol>
                <a:gridCol w="1051317">
                  <a:extLst>
                    <a:ext uri="{9D8B030D-6E8A-4147-A177-3AD203B41FA5}">
                      <a16:colId xmlns:a16="http://schemas.microsoft.com/office/drawing/2014/main" val="1409285353"/>
                    </a:ext>
                  </a:extLst>
                </a:gridCol>
                <a:gridCol w="1051317">
                  <a:extLst>
                    <a:ext uri="{9D8B030D-6E8A-4147-A177-3AD203B41FA5}">
                      <a16:colId xmlns:a16="http://schemas.microsoft.com/office/drawing/2014/main" val="1727272083"/>
                    </a:ext>
                  </a:extLst>
                </a:gridCol>
              </a:tblGrid>
              <a:tr h="213642">
                <a:tc rowSpan="2">
                  <a:txBody>
                    <a:bodyPr/>
                    <a:lstStyle/>
                    <a:p>
                      <a:pPr>
                        <a:lnSpc>
                          <a:spcPct val="95000"/>
                        </a:lnSpc>
                        <a:spcBef>
                          <a:spcPts val="0"/>
                        </a:spcBef>
                        <a:spcAft>
                          <a:spcPts val="0"/>
                        </a:spcAft>
                        <a:buNone/>
                      </a:pPr>
                      <a:r>
                        <a:rPr lang="en-GB" sz="1100" b="1" dirty="0">
                          <a:effectLst/>
                          <a:latin typeface="Arial" panose="020B0604020202020204" pitchFamily="34" charset="0"/>
                          <a:cs typeface="Arial" panose="020B0604020202020204" pitchFamily="34" charset="0"/>
                        </a:rPr>
                        <a:t>Characteristics</a:t>
                      </a:r>
                      <a:endParaRPr lang="en-IN" sz="110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lnB w="12700" cap="flat" cmpd="sng" algn="ctr">
                      <a:solidFill>
                        <a:schemeClr val="accent1"/>
                      </a:solidFill>
                      <a:prstDash val="solid"/>
                      <a:round/>
                      <a:headEnd type="none" w="med" len="med"/>
                      <a:tailEnd type="none" w="med" len="med"/>
                    </a:lnB>
                  </a:tcPr>
                </a:tc>
                <a:tc rowSpan="2">
                  <a:txBody>
                    <a:bodyPr/>
                    <a:lstStyle/>
                    <a:p>
                      <a:pPr algn="ctr">
                        <a:lnSpc>
                          <a:spcPct val="95000"/>
                        </a:lnSpc>
                        <a:spcBef>
                          <a:spcPts val="0"/>
                        </a:spcBef>
                        <a:spcAft>
                          <a:spcPts val="0"/>
                        </a:spcAft>
                        <a:buNone/>
                      </a:pPr>
                      <a:r>
                        <a:rPr lang="en-US" sz="1100" b="1" dirty="0">
                          <a:effectLst/>
                          <a:latin typeface="Arial" panose="020B0604020202020204" pitchFamily="34" charset="0"/>
                          <a:ea typeface="SimSun" panose="02010600030101010101" pitchFamily="2" charset="-122"/>
                          <a:cs typeface="Arial" panose="020B0604020202020204" pitchFamily="34" charset="0"/>
                        </a:rPr>
                        <a:t>Placebo</a:t>
                      </a:r>
                      <a:br>
                        <a:rPr lang="en-US" sz="1100" b="1" dirty="0">
                          <a:effectLst/>
                          <a:latin typeface="Arial" panose="020B0604020202020204" pitchFamily="34" charset="0"/>
                          <a:ea typeface="SimSun" panose="02010600030101010101" pitchFamily="2" charset="-122"/>
                          <a:cs typeface="Arial" panose="020B0604020202020204" pitchFamily="34" charset="0"/>
                        </a:rPr>
                      </a:br>
                      <a:r>
                        <a:rPr lang="en-US" sz="1100" b="1" dirty="0">
                          <a:effectLst/>
                          <a:latin typeface="Arial" panose="020B0604020202020204" pitchFamily="34" charset="0"/>
                          <a:ea typeface="SimSun" panose="02010600030101010101" pitchFamily="2" charset="-122"/>
                          <a:cs typeface="Arial" panose="020B0604020202020204" pitchFamily="34" charset="0"/>
                        </a:rPr>
                        <a:t>N=36</a:t>
                      </a:r>
                      <a:endParaRPr lang="en-IN" sz="110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b">
                    <a:lnR w="12700" cap="flat" cmpd="sng" algn="ctr">
                      <a:noFill/>
                      <a:prstDash val="solid"/>
                      <a:round/>
                      <a:headEnd type="none" w="med" len="med"/>
                      <a:tailEnd type="none" w="med" len="med"/>
                    </a:lnR>
                    <a:lnB w="12700" cap="flat" cmpd="sng" algn="ctr">
                      <a:solidFill>
                        <a:schemeClr val="accent1"/>
                      </a:solidFill>
                      <a:prstDash val="solid"/>
                      <a:round/>
                      <a:headEnd type="none" w="med" len="med"/>
                      <a:tailEnd type="none" w="med" len="med"/>
                    </a:lnB>
                  </a:tcPr>
                </a:tc>
                <a:tc gridSpan="3">
                  <a:txBody>
                    <a:bodyPr/>
                    <a:lstStyle/>
                    <a:p>
                      <a:pPr algn="ctr">
                        <a:lnSpc>
                          <a:spcPct val="95000"/>
                        </a:lnSpc>
                        <a:spcBef>
                          <a:spcPts val="0"/>
                        </a:spcBef>
                        <a:spcAft>
                          <a:spcPts val="0"/>
                        </a:spcAft>
                        <a:buNone/>
                      </a:pPr>
                      <a:r>
                        <a:rPr lang="en-US" sz="1100" b="1" dirty="0">
                          <a:effectLst/>
                          <a:latin typeface="Arial" panose="020B0604020202020204" pitchFamily="34" charset="0"/>
                          <a:ea typeface="SimSun" panose="02010600030101010101" pitchFamily="2" charset="-122"/>
                          <a:cs typeface="Arial" panose="020B0604020202020204" pitchFamily="34" charset="0"/>
                        </a:rPr>
                        <a:t>Pacibekitug</a:t>
                      </a:r>
                      <a:endParaRPr lang="en-IN" sz="110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accent1"/>
                      </a:solidFill>
                      <a:prstDash val="solid"/>
                      <a:round/>
                      <a:headEnd type="none" w="med" len="med"/>
                      <a:tailEnd type="none" w="med" len="med"/>
                    </a:lnB>
                  </a:tcPr>
                </a:tc>
                <a:tc hMerge="1">
                  <a:txBody>
                    <a:bodyPr/>
                    <a:lstStyle/>
                    <a:p>
                      <a:pPr algn="ctr">
                        <a:lnSpc>
                          <a:spcPct val="95000"/>
                        </a:lnSpc>
                        <a:spcBef>
                          <a:spcPts val="0"/>
                        </a:spcBef>
                        <a:spcAft>
                          <a:spcPts val="0"/>
                        </a:spcAft>
                        <a:buNone/>
                      </a:pPr>
                      <a:endParaRPr lang="en-IN" sz="1050" b="1">
                        <a:effectLst/>
                        <a:latin typeface="+mn-lt"/>
                        <a:ea typeface="SimSun" panose="02010600030101010101" pitchFamily="2" charset="-122"/>
                        <a:cs typeface="Times New Roman" panose="02020603050405020304" pitchFamily="18" charset="0"/>
                      </a:endParaRPr>
                    </a:p>
                  </a:txBody>
                  <a:tcPr marL="0" marR="0" marT="25805" marB="258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accent1"/>
                      </a:solidFill>
                      <a:prstDash val="solid"/>
                      <a:round/>
                      <a:headEnd type="none" w="med" len="med"/>
                      <a:tailEnd type="none" w="med" len="med"/>
                    </a:lnB>
                  </a:tcPr>
                </a:tc>
                <a:tc hMerge="1">
                  <a:txBody>
                    <a:bodyPr/>
                    <a:lstStyle/>
                    <a:p>
                      <a:pPr algn="ctr">
                        <a:lnSpc>
                          <a:spcPct val="95000"/>
                        </a:lnSpc>
                        <a:spcBef>
                          <a:spcPts val="0"/>
                        </a:spcBef>
                        <a:spcAft>
                          <a:spcPts val="0"/>
                        </a:spcAft>
                        <a:buNone/>
                      </a:pPr>
                      <a:endParaRPr lang="en-IN" sz="1050" b="1">
                        <a:effectLst/>
                        <a:latin typeface="+mn-lt"/>
                        <a:ea typeface="SimSun" panose="02010600030101010101" pitchFamily="2" charset="-122"/>
                        <a:cs typeface="Times New Roman" panose="02020603050405020304" pitchFamily="18" charset="0"/>
                      </a:endParaRPr>
                    </a:p>
                  </a:txBody>
                  <a:tcPr marL="0" marR="0" marT="25805" marB="258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accent1"/>
                      </a:solidFill>
                      <a:prstDash val="solid"/>
                      <a:round/>
                      <a:headEnd type="none" w="med" len="med"/>
                      <a:tailEnd type="none" w="med" len="med"/>
                    </a:lnB>
                  </a:tcPr>
                </a:tc>
                <a:tc rowSpan="2">
                  <a:txBody>
                    <a:bodyPr/>
                    <a:lstStyle/>
                    <a:p>
                      <a:pPr algn="ctr">
                        <a:lnSpc>
                          <a:spcPct val="95000"/>
                        </a:lnSpc>
                        <a:spcBef>
                          <a:spcPts val="0"/>
                        </a:spcBef>
                        <a:spcAft>
                          <a:spcPts val="0"/>
                        </a:spcAft>
                        <a:buNone/>
                      </a:pPr>
                      <a:r>
                        <a:rPr lang="en-US" sz="1100" b="1" dirty="0">
                          <a:effectLst/>
                          <a:latin typeface="Arial" panose="020B0604020202020204" pitchFamily="34" charset="0"/>
                          <a:ea typeface="SimSun" panose="02010600030101010101" pitchFamily="2" charset="-122"/>
                          <a:cs typeface="Arial" panose="020B0604020202020204" pitchFamily="34" charset="0"/>
                        </a:rPr>
                        <a:t>Overall</a:t>
                      </a:r>
                      <a:br>
                        <a:rPr lang="en-IN" sz="1100" b="1" dirty="0">
                          <a:effectLst/>
                          <a:latin typeface="Arial" panose="020B0604020202020204" pitchFamily="34" charset="0"/>
                          <a:ea typeface="SimSun" panose="02010600030101010101" pitchFamily="2" charset="-122"/>
                          <a:cs typeface="Arial" panose="020B0604020202020204" pitchFamily="34" charset="0"/>
                        </a:rPr>
                      </a:br>
                      <a:r>
                        <a:rPr lang="en-IN" sz="1100" b="1" dirty="0">
                          <a:effectLst/>
                          <a:latin typeface="Arial" panose="020B0604020202020204" pitchFamily="34" charset="0"/>
                          <a:ea typeface="SimSun" panose="02010600030101010101" pitchFamily="2" charset="-122"/>
                          <a:cs typeface="Arial" panose="020B0604020202020204" pitchFamily="34" charset="0"/>
                        </a:rPr>
                        <a:t>N=141</a:t>
                      </a:r>
                      <a:endParaRPr lang="en-US" sz="110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b">
                    <a:lnL w="12700" cap="flat" cmpd="sng" algn="ctr">
                      <a:noFill/>
                      <a:prstDash val="solid"/>
                      <a:round/>
                      <a:headEnd type="none" w="med" len="med"/>
                      <a:tailEnd type="none" w="med" len="med"/>
                    </a:lnL>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284071260"/>
                  </a:ext>
                </a:extLst>
              </a:tr>
              <a:tr h="383994">
                <a:tc vMerge="1">
                  <a:txBody>
                    <a:bodyPr/>
                    <a:lstStyle/>
                    <a:p>
                      <a:endParaRPr lang="en-IN"/>
                    </a:p>
                  </a:txBody>
                  <a:tcPr/>
                </a:tc>
                <a:tc vMerge="1">
                  <a:txBody>
                    <a:bodyPr/>
                    <a:lstStyle/>
                    <a:p>
                      <a:endParaRPr lang="en-IN"/>
                    </a:p>
                  </a:txBody>
                  <a:tcPr/>
                </a:tc>
                <a:tc>
                  <a:txBody>
                    <a:bodyPr/>
                    <a:lstStyle/>
                    <a:p>
                      <a:pPr algn="ctr">
                        <a:lnSpc>
                          <a:spcPct val="95000"/>
                        </a:lnSpc>
                        <a:spcBef>
                          <a:spcPts val="0"/>
                        </a:spcBef>
                        <a:spcAft>
                          <a:spcPts val="0"/>
                        </a:spcAft>
                        <a:buNone/>
                      </a:pPr>
                      <a:r>
                        <a:rPr lang="en-IN" sz="1100" b="1" dirty="0">
                          <a:effectLst/>
                          <a:latin typeface="Arial" panose="020B0604020202020204" pitchFamily="34" charset="0"/>
                          <a:ea typeface="SimSun" panose="02010600030101010101" pitchFamily="2" charset="-122"/>
                          <a:cs typeface="Arial" panose="020B0604020202020204" pitchFamily="34" charset="0"/>
                        </a:rPr>
                        <a:t>25 mg Q90D</a:t>
                      </a:r>
                    </a:p>
                    <a:p>
                      <a:pPr algn="ctr">
                        <a:lnSpc>
                          <a:spcPct val="95000"/>
                        </a:lnSpc>
                        <a:spcBef>
                          <a:spcPts val="0"/>
                        </a:spcBef>
                        <a:spcAft>
                          <a:spcPts val="0"/>
                        </a:spcAft>
                        <a:buNone/>
                      </a:pPr>
                      <a:r>
                        <a:rPr lang="en-IN" sz="1100" b="1" dirty="0">
                          <a:effectLst/>
                          <a:latin typeface="Arial" panose="020B0604020202020204" pitchFamily="34" charset="0"/>
                          <a:ea typeface="SimSun" panose="02010600030101010101" pitchFamily="2" charset="-122"/>
                          <a:cs typeface="Arial" panose="020B0604020202020204" pitchFamily="34" charset="0"/>
                        </a:rPr>
                        <a:t>N=35</a:t>
                      </a:r>
                    </a:p>
                  </a:txBody>
                  <a:tcPr marL="0" marR="0" marT="25805" marB="25805"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95000"/>
                        </a:lnSpc>
                        <a:spcBef>
                          <a:spcPts val="0"/>
                        </a:spcBef>
                        <a:spcAft>
                          <a:spcPts val="0"/>
                        </a:spcAft>
                        <a:buNone/>
                      </a:pPr>
                      <a:r>
                        <a:rPr lang="en-IN" sz="1100" b="1" dirty="0">
                          <a:effectLst/>
                          <a:latin typeface="Arial" panose="020B0604020202020204" pitchFamily="34" charset="0"/>
                          <a:ea typeface="SimSun" panose="02010600030101010101" pitchFamily="2" charset="-122"/>
                          <a:cs typeface="Arial" panose="020B0604020202020204" pitchFamily="34" charset="0"/>
                        </a:rPr>
                        <a:t>50 mg Q90D</a:t>
                      </a:r>
                    </a:p>
                    <a:p>
                      <a:pPr algn="ctr">
                        <a:lnSpc>
                          <a:spcPct val="95000"/>
                        </a:lnSpc>
                        <a:spcBef>
                          <a:spcPts val="0"/>
                        </a:spcBef>
                        <a:spcAft>
                          <a:spcPts val="0"/>
                        </a:spcAft>
                        <a:buNone/>
                      </a:pPr>
                      <a:r>
                        <a:rPr lang="en-IN" sz="1100" b="1" dirty="0">
                          <a:effectLst/>
                          <a:latin typeface="Arial" panose="020B0604020202020204" pitchFamily="34" charset="0"/>
                          <a:ea typeface="SimSun" panose="02010600030101010101" pitchFamily="2" charset="-122"/>
                          <a:cs typeface="Arial" panose="020B0604020202020204" pitchFamily="34" charset="0"/>
                        </a:rPr>
                        <a:t>N=35</a:t>
                      </a:r>
                    </a:p>
                  </a:txBody>
                  <a:tcPr marL="0" marR="0" marT="25805" marB="25805"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95000"/>
                        </a:lnSpc>
                        <a:spcBef>
                          <a:spcPts val="0"/>
                        </a:spcBef>
                        <a:spcAft>
                          <a:spcPts val="0"/>
                        </a:spcAft>
                        <a:buNone/>
                      </a:pPr>
                      <a:r>
                        <a:rPr lang="en-IN" sz="1100" b="1" dirty="0">
                          <a:effectLst/>
                          <a:latin typeface="Arial" panose="020B0604020202020204" pitchFamily="34" charset="0"/>
                          <a:ea typeface="SimSun" panose="02010600030101010101" pitchFamily="2" charset="-122"/>
                          <a:cs typeface="Arial" panose="020B0604020202020204" pitchFamily="34" charset="0"/>
                        </a:rPr>
                        <a:t>15 mg Q30D</a:t>
                      </a:r>
                    </a:p>
                    <a:p>
                      <a:pPr algn="ctr">
                        <a:lnSpc>
                          <a:spcPct val="95000"/>
                        </a:lnSpc>
                        <a:spcBef>
                          <a:spcPts val="0"/>
                        </a:spcBef>
                        <a:spcAft>
                          <a:spcPts val="0"/>
                        </a:spcAft>
                        <a:buNone/>
                      </a:pPr>
                      <a:r>
                        <a:rPr lang="en-IN" sz="1100" b="1" dirty="0">
                          <a:effectLst/>
                          <a:latin typeface="Arial" panose="020B0604020202020204" pitchFamily="34" charset="0"/>
                          <a:ea typeface="SimSun" panose="02010600030101010101" pitchFamily="2" charset="-122"/>
                          <a:cs typeface="Arial" panose="020B0604020202020204" pitchFamily="34" charset="0"/>
                        </a:rPr>
                        <a:t>N=35</a:t>
                      </a:r>
                    </a:p>
                  </a:txBody>
                  <a:tcPr marL="0" marR="0" marT="25805" marB="25805" anchor="b">
                    <a:lnL>
                      <a:noFill/>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vMerge="1">
                  <a:txBody>
                    <a:bodyPr/>
                    <a:lstStyle/>
                    <a:p>
                      <a:endParaRPr lang="en-IN"/>
                    </a:p>
                  </a:txBody>
                  <a:tcPr/>
                </a:tc>
                <a:extLst>
                  <a:ext uri="{0D108BD9-81ED-4DB2-BD59-A6C34878D82A}">
                    <a16:rowId xmlns:a16="http://schemas.microsoft.com/office/drawing/2014/main" val="2972779857"/>
                  </a:ext>
                </a:extLst>
              </a:tr>
              <a:tr h="222842">
                <a:tc>
                  <a:txBody>
                    <a:bodyPr/>
                    <a:lstStyle/>
                    <a:p>
                      <a:pPr algn="l">
                        <a:lnSpc>
                          <a:spcPct val="95000"/>
                        </a:lnSpc>
                        <a:spcBef>
                          <a:spcPts val="0"/>
                        </a:spcBef>
                        <a:spcAft>
                          <a:spcPts val="0"/>
                        </a:spcAft>
                        <a:buNone/>
                      </a:pPr>
                      <a:r>
                        <a:rPr lang="en-GB" sz="1050" b="1" dirty="0">
                          <a:effectLst/>
                          <a:latin typeface="Arial" panose="020B0604020202020204" pitchFamily="34" charset="0"/>
                          <a:cs typeface="Arial" panose="020B0604020202020204" pitchFamily="34" charset="0"/>
                        </a:rPr>
                        <a:t>Age (years), mean (SD)</a:t>
                      </a:r>
                      <a:endParaRPr lang="en-IN" sz="105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lnT w="12700" cap="flat" cmpd="sng" algn="ctr">
                      <a:solidFill>
                        <a:schemeClr val="accent1"/>
                      </a:solidFill>
                      <a:prstDash val="solid"/>
                      <a:round/>
                      <a:headEnd type="none" w="med" len="med"/>
                      <a:tailEnd type="none" w="med" len="med"/>
                    </a:lnT>
                  </a:tcP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69 (10)</a:t>
                      </a:r>
                    </a:p>
                  </a:txBody>
                  <a:tcPr marL="0" marR="0" marT="25805" marB="25805" anchor="ctr">
                    <a:lnT w="12700" cap="flat" cmpd="sng" algn="ctr">
                      <a:solidFill>
                        <a:schemeClr val="accent1"/>
                      </a:solidFill>
                      <a:prstDash val="solid"/>
                      <a:round/>
                      <a:headEnd type="none" w="med" len="med"/>
                      <a:tailEnd type="none" w="med" len="med"/>
                    </a:lnT>
                  </a:tcP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70 (7)</a:t>
                      </a:r>
                    </a:p>
                  </a:txBody>
                  <a:tcPr marL="0" marR="0" marT="25805" marB="25805" anchor="ctr">
                    <a:lnT w="12700" cap="flat" cmpd="sng" algn="ctr">
                      <a:solidFill>
                        <a:schemeClr val="accent1"/>
                      </a:solidFill>
                      <a:prstDash val="solid"/>
                      <a:round/>
                      <a:headEnd type="none" w="med" len="med"/>
                      <a:tailEnd type="none" w="med" len="med"/>
                    </a:lnT>
                  </a:tcPr>
                </a:tc>
                <a:tc>
                  <a:txBody>
                    <a:bodyPr/>
                    <a:lstStyle/>
                    <a:p>
                      <a:pPr algn="ctr">
                        <a:lnSpc>
                          <a:spcPct val="95000"/>
                        </a:lnSpc>
                        <a:spcBef>
                          <a:spcPts val="0"/>
                        </a:spcBef>
                        <a:spcAft>
                          <a:spcPts val="0"/>
                        </a:spcAft>
                        <a:buNone/>
                      </a:pPr>
                      <a:r>
                        <a:rPr lang="en-IN" sz="1050" kern="1200">
                          <a:solidFill>
                            <a:schemeClr val="tx1"/>
                          </a:solidFill>
                          <a:effectLst/>
                          <a:latin typeface="Arial" panose="020B0604020202020204" pitchFamily="34" charset="0"/>
                          <a:ea typeface="SimSun" panose="02010600030101010101" pitchFamily="2" charset="-122"/>
                          <a:cs typeface="Arial" panose="020B0604020202020204" pitchFamily="34" charset="0"/>
                        </a:rPr>
                        <a:t>69 (9)</a:t>
                      </a:r>
                    </a:p>
                  </a:txBody>
                  <a:tcPr marL="0" marR="0" marT="25805" marB="25805" anchor="ctr">
                    <a:lnT w="12700" cap="flat" cmpd="sng" algn="ctr">
                      <a:solidFill>
                        <a:schemeClr val="accent1"/>
                      </a:solidFill>
                      <a:prstDash val="solid"/>
                      <a:round/>
                      <a:headEnd type="none" w="med" len="med"/>
                      <a:tailEnd type="none" w="med" len="med"/>
                    </a:lnT>
                  </a:tcP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66 (11)</a:t>
                      </a:r>
                    </a:p>
                  </a:txBody>
                  <a:tcPr marL="0" marR="0" marT="25805" marB="25805" anchor="ctr">
                    <a:lnT w="12700" cap="flat" cmpd="sng" algn="ctr">
                      <a:solidFill>
                        <a:schemeClr val="accent1"/>
                      </a:solidFill>
                      <a:prstDash val="solid"/>
                      <a:round/>
                      <a:headEnd type="none" w="med" len="med"/>
                      <a:tailEnd type="none" w="med" len="med"/>
                    </a:lnT>
                  </a:tcPr>
                </a:tc>
                <a:tc>
                  <a:txBody>
                    <a:bodyPr/>
                    <a:lstStyle/>
                    <a:p>
                      <a:pPr algn="ctr">
                        <a:lnSpc>
                          <a:spcPct val="95000"/>
                        </a:lnSpc>
                        <a:spcBef>
                          <a:spcPts val="0"/>
                        </a:spcBef>
                        <a:spcAft>
                          <a:spcPts val="0"/>
                        </a:spcAft>
                        <a:buNone/>
                      </a:pPr>
                      <a:r>
                        <a:rPr lang="en-US" sz="1050" kern="1200">
                          <a:solidFill>
                            <a:schemeClr val="tx1"/>
                          </a:solidFill>
                          <a:effectLst/>
                          <a:latin typeface="Arial" panose="020B0604020202020204" pitchFamily="34" charset="0"/>
                          <a:ea typeface="SimSun" panose="02010600030101010101" pitchFamily="2" charset="-122"/>
                          <a:cs typeface="Arial" panose="020B0604020202020204" pitchFamily="34" charset="0"/>
                        </a:rPr>
                        <a:t>69 (10)</a:t>
                      </a:r>
                      <a:endParaRPr lang="en-IN" sz="1050" kern="120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lnT w="12700" cap="flat" cmpd="sng" algn="ctr">
                      <a:solidFill>
                        <a:schemeClr val="accent1"/>
                      </a:solidFill>
                      <a:prstDash val="solid"/>
                      <a:round/>
                      <a:headEnd type="none" w="med" len="med"/>
                      <a:tailEnd type="none" w="med" len="med"/>
                    </a:lnT>
                  </a:tcPr>
                </a:tc>
                <a:extLst>
                  <a:ext uri="{0D108BD9-81ED-4DB2-BD59-A6C34878D82A}">
                    <a16:rowId xmlns:a16="http://schemas.microsoft.com/office/drawing/2014/main" val="1619457190"/>
                  </a:ext>
                </a:extLst>
              </a:tr>
              <a:tr h="222842">
                <a:tc>
                  <a:txBody>
                    <a:bodyPr/>
                    <a:lstStyle/>
                    <a:p>
                      <a:pPr algn="l">
                        <a:lnSpc>
                          <a:spcPct val="95000"/>
                        </a:lnSpc>
                        <a:spcBef>
                          <a:spcPts val="0"/>
                        </a:spcBef>
                        <a:spcAft>
                          <a:spcPts val="0"/>
                        </a:spcAft>
                        <a:buNone/>
                      </a:pPr>
                      <a:r>
                        <a:rPr lang="en-GB" sz="1050" b="1" dirty="0">
                          <a:effectLst/>
                          <a:latin typeface="Arial" panose="020B0604020202020204" pitchFamily="34" charset="0"/>
                          <a:cs typeface="Arial" panose="020B0604020202020204" pitchFamily="34" charset="0"/>
                        </a:rPr>
                        <a:t>Female, n (%)</a:t>
                      </a:r>
                      <a:endParaRPr lang="en-IN" sz="105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24 (67)</a:t>
                      </a:r>
                    </a:p>
                  </a:txBody>
                  <a:tcPr marL="0" marR="0" marT="25805" marB="25805"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20 (57)</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24 (69)</a:t>
                      </a:r>
                    </a:p>
                  </a:txBody>
                  <a:tcPr marL="0" marR="0" marT="25805" marB="25805" anchor="ct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22 (63)</a:t>
                      </a:r>
                    </a:p>
                  </a:txBody>
                  <a:tcPr marL="0" marR="0" marT="25805" marB="25805" anchor="ctr"/>
                </a:tc>
                <a:tc>
                  <a:txBody>
                    <a:bodyPr/>
                    <a:lstStyle/>
                    <a:p>
                      <a:pPr algn="ctr">
                        <a:lnSpc>
                          <a:spcPct val="95000"/>
                        </a:lnSpc>
                        <a:spcBef>
                          <a:spcPts val="0"/>
                        </a:spcBef>
                        <a:spcAft>
                          <a:spcPts val="0"/>
                        </a:spcAft>
                        <a:buNone/>
                      </a:pPr>
                      <a:r>
                        <a:rPr lang="en-IN" sz="1050" kern="1200">
                          <a:solidFill>
                            <a:schemeClr val="tx1"/>
                          </a:solidFill>
                          <a:effectLst/>
                          <a:latin typeface="Arial" panose="020B0604020202020204" pitchFamily="34" charset="0"/>
                          <a:ea typeface="SimSun" panose="02010600030101010101" pitchFamily="2" charset="-122"/>
                          <a:cs typeface="Arial" panose="020B0604020202020204" pitchFamily="34" charset="0"/>
                        </a:rPr>
                        <a:t>90 (64)</a:t>
                      </a:r>
                    </a:p>
                  </a:txBody>
                  <a:tcPr marL="0" marR="0" marT="25805" marB="25805" anchor="ctr"/>
                </a:tc>
                <a:extLst>
                  <a:ext uri="{0D108BD9-81ED-4DB2-BD59-A6C34878D82A}">
                    <a16:rowId xmlns:a16="http://schemas.microsoft.com/office/drawing/2014/main" val="3675157828"/>
                  </a:ext>
                </a:extLst>
              </a:tr>
              <a:tr h="222842">
                <a:tc>
                  <a:txBody>
                    <a:bodyPr/>
                    <a:lstStyle/>
                    <a:p>
                      <a:pPr algn="l">
                        <a:lnSpc>
                          <a:spcPct val="95000"/>
                        </a:lnSpc>
                        <a:spcBef>
                          <a:spcPts val="0"/>
                        </a:spcBef>
                        <a:spcAft>
                          <a:spcPts val="0"/>
                        </a:spcAft>
                        <a:buNone/>
                      </a:pPr>
                      <a:r>
                        <a:rPr lang="en-GB" sz="1050" b="1" dirty="0">
                          <a:effectLst/>
                          <a:latin typeface="Arial" panose="020B0604020202020204" pitchFamily="34" charset="0"/>
                          <a:cs typeface="Arial" panose="020B0604020202020204" pitchFamily="34" charset="0"/>
                        </a:rPr>
                        <a:t>White, n (%)</a:t>
                      </a:r>
                      <a:endParaRPr lang="en-IN" sz="105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26 (72)</a:t>
                      </a:r>
                    </a:p>
                  </a:txBody>
                  <a:tcPr marL="0" marR="0" marT="25805" marB="25805" anchor="ct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26 (74)</a:t>
                      </a:r>
                    </a:p>
                  </a:txBody>
                  <a:tcPr marL="0" marR="0" marT="25805" marB="25805" anchor="ct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24 (69)</a:t>
                      </a:r>
                    </a:p>
                  </a:txBody>
                  <a:tcPr marL="0" marR="0" marT="25805" marB="25805" anchor="ct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98 (70)</a:t>
                      </a:r>
                    </a:p>
                  </a:txBody>
                  <a:tcPr marL="0" marR="0" marT="25805" marB="25805" anchor="ct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22 (63)</a:t>
                      </a:r>
                    </a:p>
                  </a:txBody>
                  <a:tcPr marL="0" marR="0" marT="25805" marB="25805" anchor="ctr"/>
                </a:tc>
                <a:extLst>
                  <a:ext uri="{0D108BD9-81ED-4DB2-BD59-A6C34878D82A}">
                    <a16:rowId xmlns:a16="http://schemas.microsoft.com/office/drawing/2014/main" val="1462084530"/>
                  </a:ext>
                </a:extLst>
              </a:tr>
              <a:tr h="222842">
                <a:tc>
                  <a:txBody>
                    <a:bodyPr/>
                    <a:lstStyle/>
                    <a:p>
                      <a:pPr algn="l">
                        <a:lnSpc>
                          <a:spcPct val="95000"/>
                        </a:lnSpc>
                        <a:spcBef>
                          <a:spcPts val="0"/>
                        </a:spcBef>
                        <a:spcAft>
                          <a:spcPts val="0"/>
                        </a:spcAft>
                        <a:buNone/>
                      </a:pPr>
                      <a:r>
                        <a:rPr lang="en-GB" sz="1050" b="1" dirty="0">
                          <a:effectLst/>
                          <a:latin typeface="Arial" panose="020B0604020202020204" pitchFamily="34" charset="0"/>
                          <a:cs typeface="Arial" panose="020B0604020202020204" pitchFamily="34" charset="0"/>
                        </a:rPr>
                        <a:t>Non-Hispanic, n (%)</a:t>
                      </a:r>
                      <a:endParaRPr lang="en-IN" sz="105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28 (78)</a:t>
                      </a:r>
                    </a:p>
                  </a:txBody>
                  <a:tcPr marL="0" marR="0" marT="25805" marB="25805" anchor="ctr"/>
                </a:tc>
                <a:tc>
                  <a:txBody>
                    <a:bodyPr/>
                    <a:lstStyle/>
                    <a:p>
                      <a:pPr algn="ctr">
                        <a:lnSpc>
                          <a:spcPct val="95000"/>
                        </a:lnSpc>
                        <a:spcBef>
                          <a:spcPts val="0"/>
                        </a:spcBef>
                        <a:spcAft>
                          <a:spcPts val="0"/>
                        </a:spcAft>
                        <a:buNone/>
                      </a:pPr>
                      <a:r>
                        <a:rPr lang="en-IN" sz="1050" kern="1200">
                          <a:solidFill>
                            <a:schemeClr val="tx1"/>
                          </a:solidFill>
                          <a:effectLst/>
                          <a:latin typeface="Arial" panose="020B0604020202020204" pitchFamily="34" charset="0"/>
                          <a:ea typeface="SimSun" panose="02010600030101010101" pitchFamily="2" charset="-122"/>
                          <a:cs typeface="Arial" panose="020B0604020202020204" pitchFamily="34" charset="0"/>
                        </a:rPr>
                        <a:t>24 (69)</a:t>
                      </a:r>
                    </a:p>
                  </a:txBody>
                  <a:tcPr marL="0" marR="0" marT="25805" marB="25805" anchor="ct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26 (74)</a:t>
                      </a:r>
                    </a:p>
                  </a:txBody>
                  <a:tcPr marL="0" marR="0" marT="25805" marB="25805" anchor="ct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28 (80)</a:t>
                      </a:r>
                    </a:p>
                  </a:txBody>
                  <a:tcPr marL="0" marR="0" marT="25805" marB="25805" anchor="ct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106 (75)</a:t>
                      </a:r>
                    </a:p>
                  </a:txBody>
                  <a:tcPr marL="0" marR="0" marT="25805" marB="25805" anchor="ctr"/>
                </a:tc>
                <a:extLst>
                  <a:ext uri="{0D108BD9-81ED-4DB2-BD59-A6C34878D82A}">
                    <a16:rowId xmlns:a16="http://schemas.microsoft.com/office/drawing/2014/main" val="1272468510"/>
                  </a:ext>
                </a:extLst>
              </a:tr>
              <a:tr h="222842">
                <a:tc>
                  <a:txBody>
                    <a:bodyPr/>
                    <a:lstStyle/>
                    <a:p>
                      <a:pPr algn="l">
                        <a:lnSpc>
                          <a:spcPct val="95000"/>
                        </a:lnSpc>
                        <a:spcBef>
                          <a:spcPts val="0"/>
                        </a:spcBef>
                        <a:spcAft>
                          <a:spcPts val="0"/>
                        </a:spcAft>
                        <a:buNone/>
                      </a:pPr>
                      <a:r>
                        <a:rPr lang="en-GB" sz="1050" b="1" dirty="0">
                          <a:effectLst/>
                          <a:latin typeface="Arial" panose="020B0604020202020204" pitchFamily="34" charset="0"/>
                          <a:cs typeface="Arial" panose="020B0604020202020204" pitchFamily="34" charset="0"/>
                        </a:rPr>
                        <a:t>BMI (kg/m</a:t>
                      </a:r>
                      <a:r>
                        <a:rPr lang="en-GB" sz="1050" b="1" baseline="30000" dirty="0">
                          <a:effectLst/>
                          <a:latin typeface="Arial" panose="020B0604020202020204" pitchFamily="34" charset="0"/>
                          <a:cs typeface="Arial" panose="020B0604020202020204" pitchFamily="34" charset="0"/>
                        </a:rPr>
                        <a:t>2</a:t>
                      </a:r>
                      <a:r>
                        <a:rPr lang="en-GB" sz="1050" b="1" dirty="0">
                          <a:effectLst/>
                          <a:latin typeface="Arial" panose="020B0604020202020204" pitchFamily="34" charset="0"/>
                          <a:cs typeface="Arial" panose="020B0604020202020204" pitchFamily="34" charset="0"/>
                        </a:rPr>
                        <a:t>), mean (SD)</a:t>
                      </a:r>
                      <a:endParaRPr lang="en-IN" sz="105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34 (5.7)</a:t>
                      </a:r>
                    </a:p>
                  </a:txBody>
                  <a:tcPr marL="0" marR="0" marT="25805" marB="25805" anchor="ct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34 (8.5)</a:t>
                      </a:r>
                    </a:p>
                  </a:txBody>
                  <a:tcPr marL="0" marR="0" marT="25805" marB="25805"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35 (7.5)</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34 (6.7)</a:t>
                      </a:r>
                    </a:p>
                  </a:txBody>
                  <a:tcPr marL="0" marR="0" marT="25805" marB="25805" anchor="ctr"/>
                </a:tc>
                <a:tc>
                  <a:txBody>
                    <a:bodyPr/>
                    <a:lstStyle/>
                    <a:p>
                      <a:pPr algn="ctr">
                        <a:lnSpc>
                          <a:spcPct val="95000"/>
                        </a:lnSpc>
                        <a:spcBef>
                          <a:spcPts val="0"/>
                        </a:spcBef>
                        <a:spcAft>
                          <a:spcPts val="0"/>
                        </a:spcAft>
                        <a:buNone/>
                      </a:pPr>
                      <a:r>
                        <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34 (6.7)</a:t>
                      </a:r>
                    </a:p>
                  </a:txBody>
                  <a:tcPr marL="0" marR="0" marT="25805" marB="25805" anchor="ctr"/>
                </a:tc>
                <a:extLst>
                  <a:ext uri="{0D108BD9-81ED-4DB2-BD59-A6C34878D82A}">
                    <a16:rowId xmlns:a16="http://schemas.microsoft.com/office/drawing/2014/main" val="4219182575"/>
                  </a:ext>
                </a:extLst>
              </a:tr>
              <a:tr h="222842">
                <a:tc>
                  <a:txBody>
                    <a:bodyPr/>
                    <a:lstStyle/>
                    <a:p>
                      <a:pPr algn="l">
                        <a:lnSpc>
                          <a:spcPct val="95000"/>
                        </a:lnSpc>
                        <a:spcBef>
                          <a:spcPts val="0"/>
                        </a:spcBef>
                        <a:spcAft>
                          <a:spcPts val="0"/>
                        </a:spcAft>
                        <a:buNone/>
                      </a:pPr>
                      <a:r>
                        <a:rPr lang="en-US" sz="1050" b="1" kern="1200" dirty="0">
                          <a:solidFill>
                            <a:schemeClr val="tx1"/>
                          </a:solidFill>
                          <a:effectLst/>
                          <a:latin typeface="Arial" panose="020B0604020202020204" pitchFamily="34" charset="0"/>
                          <a:ea typeface="+mn-ea"/>
                          <a:cs typeface="Arial" panose="020B0604020202020204" pitchFamily="34" charset="0"/>
                        </a:rPr>
                        <a:t>Diabetes Medical History,</a:t>
                      </a:r>
                      <a:r>
                        <a:rPr lang="en-GB" sz="1050" b="1" kern="1200" dirty="0">
                          <a:solidFill>
                            <a:schemeClr val="tx1"/>
                          </a:solidFill>
                          <a:effectLst/>
                          <a:latin typeface="Arial" panose="020B0604020202020204" pitchFamily="34" charset="0"/>
                          <a:ea typeface="+mn-ea"/>
                          <a:cs typeface="Arial" panose="020B0604020202020204" pitchFamily="34" charset="0"/>
                        </a:rPr>
                        <a:t> n (%)</a:t>
                      </a:r>
                      <a:endParaRPr lang="en-IN" sz="1050" b="1" kern="1200" dirty="0">
                        <a:solidFill>
                          <a:schemeClr val="tx1"/>
                        </a:solidFill>
                        <a:effectLst/>
                        <a:latin typeface="Arial" panose="020B0604020202020204" pitchFamily="34" charset="0"/>
                        <a:ea typeface="+mn-ea"/>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1050" b="0" kern="1200" dirty="0">
                          <a:solidFill>
                            <a:schemeClr val="tx1"/>
                          </a:solidFill>
                          <a:effectLst/>
                          <a:latin typeface="Arial" panose="020B0604020202020204" pitchFamily="34" charset="0"/>
                          <a:ea typeface="+mn-ea"/>
                          <a:cs typeface="Arial" panose="020B0604020202020204" pitchFamily="34" charset="0"/>
                        </a:rPr>
                        <a:t>23 (64)</a:t>
                      </a:r>
                      <a:endParaRPr lang="en-IN" sz="1050" b="0" kern="1200" dirty="0">
                        <a:solidFill>
                          <a:schemeClr val="tx1"/>
                        </a:solidFill>
                        <a:effectLst/>
                        <a:latin typeface="Arial" panose="020B0604020202020204" pitchFamily="34" charset="0"/>
                        <a:ea typeface="+mn-ea"/>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b="0" kern="1200" dirty="0">
                          <a:solidFill>
                            <a:schemeClr val="tx1"/>
                          </a:solidFill>
                          <a:effectLst/>
                          <a:latin typeface="Arial" panose="020B0604020202020204" pitchFamily="34" charset="0"/>
                          <a:ea typeface="+mn-ea"/>
                          <a:cs typeface="Arial" panose="020B0604020202020204" pitchFamily="34" charset="0"/>
                        </a:rPr>
                        <a:t>19 (54)</a:t>
                      </a:r>
                      <a:endParaRPr lang="en-IN" sz="1050" b="0" kern="1200" dirty="0">
                        <a:solidFill>
                          <a:schemeClr val="tx1"/>
                        </a:solidFill>
                        <a:effectLst/>
                        <a:latin typeface="Arial" panose="020B0604020202020204" pitchFamily="34" charset="0"/>
                        <a:ea typeface="+mn-ea"/>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b="0" kern="1200" dirty="0">
                          <a:solidFill>
                            <a:schemeClr val="tx1"/>
                          </a:solidFill>
                          <a:effectLst/>
                          <a:latin typeface="Arial" panose="020B0604020202020204" pitchFamily="34" charset="0"/>
                          <a:ea typeface="+mn-ea"/>
                          <a:cs typeface="Arial" panose="020B0604020202020204" pitchFamily="34" charset="0"/>
                        </a:rPr>
                        <a:t>22 (63)</a:t>
                      </a:r>
                      <a:endParaRPr lang="en-IN" sz="1050" b="0" kern="1200" dirty="0">
                        <a:solidFill>
                          <a:schemeClr val="tx1"/>
                        </a:solidFill>
                        <a:effectLst/>
                        <a:latin typeface="Arial" panose="020B0604020202020204" pitchFamily="34" charset="0"/>
                        <a:ea typeface="+mn-ea"/>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b="0" kern="1200" dirty="0">
                          <a:solidFill>
                            <a:schemeClr val="tx1"/>
                          </a:solidFill>
                          <a:effectLst/>
                          <a:latin typeface="Arial" panose="020B0604020202020204" pitchFamily="34" charset="0"/>
                          <a:ea typeface="+mn-ea"/>
                          <a:cs typeface="Arial" panose="020B0604020202020204" pitchFamily="34" charset="0"/>
                        </a:rPr>
                        <a:t>19 (54)</a:t>
                      </a:r>
                      <a:endParaRPr lang="en-IN" sz="1050" b="0" kern="1200" dirty="0">
                        <a:solidFill>
                          <a:schemeClr val="tx1"/>
                        </a:solidFill>
                        <a:effectLst/>
                        <a:latin typeface="Arial" panose="020B0604020202020204" pitchFamily="34" charset="0"/>
                        <a:ea typeface="+mn-ea"/>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b="0" kern="1200" dirty="0">
                          <a:solidFill>
                            <a:schemeClr val="tx1"/>
                          </a:solidFill>
                          <a:effectLst/>
                          <a:latin typeface="Arial" panose="020B0604020202020204" pitchFamily="34" charset="0"/>
                          <a:ea typeface="+mn-ea"/>
                          <a:cs typeface="Arial" panose="020B0604020202020204" pitchFamily="34" charset="0"/>
                        </a:rPr>
                        <a:t>83 (59)</a:t>
                      </a:r>
                      <a:endParaRPr lang="en-IN" sz="1050" b="0" kern="1200" dirty="0">
                        <a:solidFill>
                          <a:schemeClr val="tx1"/>
                        </a:solidFill>
                        <a:effectLst/>
                        <a:latin typeface="Arial" panose="020B0604020202020204" pitchFamily="34" charset="0"/>
                        <a:ea typeface="+mn-ea"/>
                        <a:cs typeface="Arial" panose="020B0604020202020204" pitchFamily="34" charset="0"/>
                      </a:endParaRPr>
                    </a:p>
                  </a:txBody>
                  <a:tcPr marL="73025" marR="73025" marT="0" marB="0" anchor="ctr"/>
                </a:tc>
                <a:extLst>
                  <a:ext uri="{0D108BD9-81ED-4DB2-BD59-A6C34878D82A}">
                    <a16:rowId xmlns:a16="http://schemas.microsoft.com/office/drawing/2014/main" val="4195964090"/>
                  </a:ext>
                </a:extLst>
              </a:tr>
              <a:tr h="222842">
                <a:tc>
                  <a:txBody>
                    <a:bodyPr/>
                    <a:lstStyle/>
                    <a:p>
                      <a:pPr algn="l">
                        <a:lnSpc>
                          <a:spcPct val="95000"/>
                        </a:lnSpc>
                        <a:spcBef>
                          <a:spcPts val="0"/>
                        </a:spcBef>
                        <a:spcAft>
                          <a:spcPts val="0"/>
                        </a:spcAft>
                        <a:buNone/>
                      </a:pPr>
                      <a:r>
                        <a:rPr lang="en-US" sz="1050" b="1" dirty="0">
                          <a:effectLst/>
                          <a:latin typeface="Arial" panose="020B0604020202020204" pitchFamily="34" charset="0"/>
                          <a:cs typeface="Arial" panose="020B0604020202020204" pitchFamily="34" charset="0"/>
                        </a:rPr>
                        <a:t>Time Since Diagnosis of CKD,</a:t>
                      </a:r>
                      <a:r>
                        <a:rPr lang="en-GB" sz="1050" b="1" dirty="0">
                          <a:effectLst/>
                          <a:latin typeface="Arial" panose="020B0604020202020204" pitchFamily="34" charset="0"/>
                          <a:cs typeface="Arial" panose="020B0604020202020204" pitchFamily="34" charset="0"/>
                        </a:rPr>
                        <a:t> median (Q1, Q3)</a:t>
                      </a:r>
                      <a:endParaRPr lang="en-IN" sz="105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4.7 (2.0, 6.7)</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4.6 (2.5, 8.8)</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4.6 (1.8, 9.8)</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3.9 (1.8, 7.4)</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4.6 (1.9, 8.0)</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extLst>
                  <a:ext uri="{0D108BD9-81ED-4DB2-BD59-A6C34878D82A}">
                    <a16:rowId xmlns:a16="http://schemas.microsoft.com/office/drawing/2014/main" val="1133055812"/>
                  </a:ext>
                </a:extLst>
              </a:tr>
              <a:tr h="222842">
                <a:tc>
                  <a:txBody>
                    <a:bodyPr/>
                    <a:lstStyle/>
                    <a:p>
                      <a:pPr algn="l">
                        <a:lnSpc>
                          <a:spcPct val="95000"/>
                        </a:lnSpc>
                        <a:spcBef>
                          <a:spcPts val="0"/>
                        </a:spcBef>
                        <a:spcAft>
                          <a:spcPts val="0"/>
                        </a:spcAft>
                        <a:buNone/>
                      </a:pPr>
                      <a:r>
                        <a:rPr lang="en-GB" sz="1050" b="1" dirty="0">
                          <a:effectLst/>
                          <a:latin typeface="Arial" panose="020B0604020202020204" pitchFamily="34" charset="0"/>
                          <a:cs typeface="Arial" panose="020B0604020202020204" pitchFamily="34" charset="0"/>
                        </a:rPr>
                        <a:t>CKD stage at baseline, n (%)</a:t>
                      </a:r>
                      <a:endParaRPr lang="en-IN" sz="105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extLst>
                  <a:ext uri="{0D108BD9-81ED-4DB2-BD59-A6C34878D82A}">
                    <a16:rowId xmlns:a16="http://schemas.microsoft.com/office/drawing/2014/main" val="1571326394"/>
                  </a:ext>
                </a:extLst>
              </a:tr>
              <a:tr h="222842">
                <a:tc>
                  <a:txBody>
                    <a:bodyPr/>
                    <a:lstStyle/>
                    <a:p>
                      <a:pPr marL="88900" indent="0">
                        <a:lnSpc>
                          <a:spcPct val="95000"/>
                        </a:lnSpc>
                        <a:spcBef>
                          <a:spcPts val="0"/>
                        </a:spcBef>
                        <a:spcAft>
                          <a:spcPts val="0"/>
                        </a:spcAft>
                        <a:buNone/>
                      </a:pPr>
                      <a:r>
                        <a:rPr lang="en-US" sz="1050" dirty="0">
                          <a:effectLst/>
                          <a:latin typeface="Arial" panose="020B0604020202020204" pitchFamily="34" charset="0"/>
                          <a:cs typeface="Arial" panose="020B0604020202020204" pitchFamily="34" charset="0"/>
                        </a:rPr>
                        <a:t>Stage 2 (60 to &lt;90)</a:t>
                      </a:r>
                      <a:endParaRPr lang="en-IN" sz="1050"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 (3)</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a:solidFill>
                            <a:schemeClr val="tx1"/>
                          </a:solidFill>
                          <a:effectLst/>
                          <a:latin typeface="Arial" panose="020B0604020202020204" pitchFamily="34" charset="0"/>
                          <a:ea typeface="SimSun" panose="02010600030101010101" pitchFamily="2" charset="-122"/>
                          <a:cs typeface="Arial" panose="020B0604020202020204" pitchFamily="34" charset="0"/>
                        </a:rPr>
                        <a:t>1 (3)</a:t>
                      </a:r>
                      <a:endParaRPr lang="en-IN" sz="1050" kern="120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a:solidFill>
                            <a:schemeClr val="tx1"/>
                          </a:solidFill>
                          <a:effectLst/>
                          <a:latin typeface="Arial" panose="020B0604020202020204" pitchFamily="34" charset="0"/>
                          <a:ea typeface="SimSun" panose="02010600030101010101" pitchFamily="2" charset="-122"/>
                          <a:cs typeface="Arial" panose="020B0604020202020204" pitchFamily="34" charset="0"/>
                        </a:rPr>
                        <a:t>4 (11)</a:t>
                      </a:r>
                      <a:endParaRPr lang="en-IN" sz="1050" kern="120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a:solidFill>
                            <a:schemeClr val="tx1"/>
                          </a:solidFill>
                          <a:effectLst/>
                          <a:latin typeface="Arial" panose="020B0604020202020204" pitchFamily="34" charset="0"/>
                          <a:ea typeface="SimSun" panose="02010600030101010101" pitchFamily="2" charset="-122"/>
                          <a:cs typeface="Arial" panose="020B0604020202020204" pitchFamily="34" charset="0"/>
                        </a:rPr>
                        <a:t>2 (6)</a:t>
                      </a:r>
                      <a:endParaRPr lang="en-IN" sz="1050" kern="120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8 (6)</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extLst>
                  <a:ext uri="{0D108BD9-81ED-4DB2-BD59-A6C34878D82A}">
                    <a16:rowId xmlns:a16="http://schemas.microsoft.com/office/drawing/2014/main" val="3973829491"/>
                  </a:ext>
                </a:extLst>
              </a:tr>
              <a:tr h="222842">
                <a:tc>
                  <a:txBody>
                    <a:bodyPr/>
                    <a:lstStyle/>
                    <a:p>
                      <a:pPr marL="88900" indent="0">
                        <a:lnSpc>
                          <a:spcPct val="95000"/>
                        </a:lnSpc>
                        <a:spcBef>
                          <a:spcPts val="0"/>
                        </a:spcBef>
                        <a:spcAft>
                          <a:spcPts val="0"/>
                        </a:spcAft>
                        <a:buNone/>
                      </a:pPr>
                      <a:r>
                        <a:rPr lang="en-US" sz="1050" dirty="0">
                          <a:effectLst/>
                          <a:latin typeface="Arial" panose="020B0604020202020204" pitchFamily="34" charset="0"/>
                          <a:cs typeface="Arial" panose="020B0604020202020204" pitchFamily="34" charset="0"/>
                        </a:rPr>
                        <a:t>Stage 3a (45 to &lt;60)</a:t>
                      </a:r>
                      <a:endParaRPr lang="en-IN" sz="1050"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13 (36)</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a:solidFill>
                            <a:schemeClr val="tx1"/>
                          </a:solidFill>
                          <a:effectLst/>
                          <a:latin typeface="Arial" panose="020B0604020202020204" pitchFamily="34" charset="0"/>
                          <a:ea typeface="SimSun" panose="02010600030101010101" pitchFamily="2" charset="-122"/>
                          <a:cs typeface="Arial" panose="020B0604020202020204" pitchFamily="34" charset="0"/>
                        </a:rPr>
                        <a:t>10 (29)</a:t>
                      </a:r>
                      <a:endParaRPr lang="en-IN" sz="1050" kern="120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a:solidFill>
                            <a:schemeClr val="tx1"/>
                          </a:solidFill>
                          <a:effectLst/>
                          <a:latin typeface="Arial" panose="020B0604020202020204" pitchFamily="34" charset="0"/>
                          <a:ea typeface="SimSun" panose="02010600030101010101" pitchFamily="2" charset="-122"/>
                          <a:cs typeface="Arial" panose="020B0604020202020204" pitchFamily="34" charset="0"/>
                        </a:rPr>
                        <a:t>14 (40)</a:t>
                      </a:r>
                      <a:endParaRPr lang="en-IN" sz="1050" kern="120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a:solidFill>
                            <a:schemeClr val="tx1"/>
                          </a:solidFill>
                          <a:effectLst/>
                          <a:latin typeface="Arial" panose="020B0604020202020204" pitchFamily="34" charset="0"/>
                          <a:ea typeface="SimSun" panose="02010600030101010101" pitchFamily="2" charset="-122"/>
                          <a:cs typeface="Arial" panose="020B0604020202020204" pitchFamily="34" charset="0"/>
                        </a:rPr>
                        <a:t>13 (37)</a:t>
                      </a:r>
                      <a:endParaRPr lang="en-IN" sz="1050" kern="120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50 (36)</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extLst>
                  <a:ext uri="{0D108BD9-81ED-4DB2-BD59-A6C34878D82A}">
                    <a16:rowId xmlns:a16="http://schemas.microsoft.com/office/drawing/2014/main" val="1686682819"/>
                  </a:ext>
                </a:extLst>
              </a:tr>
              <a:tr h="222842">
                <a:tc>
                  <a:txBody>
                    <a:bodyPr/>
                    <a:lstStyle/>
                    <a:p>
                      <a:pPr marL="88900" marR="0" lvl="0" indent="0" algn="l" defTabSz="914400" rtl="0" eaLnBrk="1" fontAlgn="auto" latinLnBrk="0" hangingPunct="1">
                        <a:lnSpc>
                          <a:spcPct val="95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rPr>
                        <a:t>Stage 3b (30 to &lt;45)</a:t>
                      </a:r>
                      <a:endParaRPr lang="en-IN" sz="1050"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15 (42)</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a:solidFill>
                            <a:schemeClr val="tx1"/>
                          </a:solidFill>
                          <a:effectLst/>
                          <a:latin typeface="Arial" panose="020B0604020202020204" pitchFamily="34" charset="0"/>
                          <a:ea typeface="SimSun" panose="02010600030101010101" pitchFamily="2" charset="-122"/>
                          <a:cs typeface="Arial" panose="020B0604020202020204" pitchFamily="34" charset="0"/>
                        </a:rPr>
                        <a:t>19 (54)</a:t>
                      </a:r>
                      <a:endParaRPr lang="en-IN" sz="1050" kern="120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a:solidFill>
                            <a:schemeClr val="tx1"/>
                          </a:solidFill>
                          <a:effectLst/>
                          <a:latin typeface="Arial" panose="020B0604020202020204" pitchFamily="34" charset="0"/>
                          <a:ea typeface="SimSun" panose="02010600030101010101" pitchFamily="2" charset="-122"/>
                          <a:cs typeface="Arial" panose="020B0604020202020204" pitchFamily="34" charset="0"/>
                        </a:rPr>
                        <a:t>11 (31)</a:t>
                      </a:r>
                      <a:endParaRPr lang="en-IN" sz="1050" kern="120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a:solidFill>
                            <a:schemeClr val="tx1"/>
                          </a:solidFill>
                          <a:effectLst/>
                          <a:latin typeface="Arial" panose="020B0604020202020204" pitchFamily="34" charset="0"/>
                          <a:ea typeface="SimSun" panose="02010600030101010101" pitchFamily="2" charset="-122"/>
                          <a:cs typeface="Arial" panose="020B0604020202020204" pitchFamily="34" charset="0"/>
                        </a:rPr>
                        <a:t>15 (43)</a:t>
                      </a:r>
                      <a:endParaRPr lang="en-IN" sz="1050" kern="120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60 (43)</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extLst>
                  <a:ext uri="{0D108BD9-81ED-4DB2-BD59-A6C34878D82A}">
                    <a16:rowId xmlns:a16="http://schemas.microsoft.com/office/drawing/2014/main" val="2686340613"/>
                  </a:ext>
                </a:extLst>
              </a:tr>
              <a:tr h="222842">
                <a:tc>
                  <a:txBody>
                    <a:bodyPr/>
                    <a:lstStyle/>
                    <a:p>
                      <a:pPr marL="88900" indent="0">
                        <a:lnSpc>
                          <a:spcPct val="95000"/>
                        </a:lnSpc>
                        <a:spcBef>
                          <a:spcPts val="0"/>
                        </a:spcBef>
                        <a:spcAft>
                          <a:spcPts val="0"/>
                        </a:spcAft>
                        <a:buNone/>
                        <a:tabLst/>
                      </a:pPr>
                      <a:r>
                        <a:rPr lang="en-US" sz="1050" dirty="0">
                          <a:effectLst/>
                          <a:latin typeface="Arial" panose="020B0604020202020204" pitchFamily="34" charset="0"/>
                          <a:ea typeface="SimSun" panose="02010600030101010101" pitchFamily="2" charset="-122"/>
                          <a:cs typeface="Arial" panose="020B0604020202020204" pitchFamily="34" charset="0"/>
                        </a:rPr>
                        <a:t>Stage 4 (15 to &lt;30)</a:t>
                      </a:r>
                      <a:endParaRPr lang="en-IN" sz="1050"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7 (19)</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a:solidFill>
                            <a:schemeClr val="tx1"/>
                          </a:solidFill>
                          <a:effectLst/>
                          <a:latin typeface="Arial" panose="020B0604020202020204" pitchFamily="34" charset="0"/>
                          <a:ea typeface="SimSun" panose="02010600030101010101" pitchFamily="2" charset="-122"/>
                          <a:cs typeface="Arial" panose="020B0604020202020204" pitchFamily="34" charset="0"/>
                        </a:rPr>
                        <a:t>5 (14)</a:t>
                      </a:r>
                      <a:endParaRPr lang="en-IN" sz="1050" kern="120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a:solidFill>
                            <a:schemeClr val="tx1"/>
                          </a:solidFill>
                          <a:effectLst/>
                          <a:latin typeface="Arial" panose="020B0604020202020204" pitchFamily="34" charset="0"/>
                          <a:ea typeface="SimSun" panose="02010600030101010101" pitchFamily="2" charset="-122"/>
                          <a:cs typeface="Arial" panose="020B0604020202020204" pitchFamily="34" charset="0"/>
                        </a:rPr>
                        <a:t>6 (17)</a:t>
                      </a:r>
                      <a:endParaRPr lang="en-IN" sz="1050" kern="120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a:solidFill>
                            <a:schemeClr val="tx1"/>
                          </a:solidFill>
                          <a:effectLst/>
                          <a:latin typeface="Arial" panose="020B0604020202020204" pitchFamily="34" charset="0"/>
                          <a:ea typeface="SimSun" panose="02010600030101010101" pitchFamily="2" charset="-122"/>
                          <a:cs typeface="Arial" panose="020B0604020202020204" pitchFamily="34" charset="0"/>
                        </a:rPr>
                        <a:t>4 (11)</a:t>
                      </a:r>
                      <a:endParaRPr lang="en-IN" sz="1050" kern="120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22 (16)</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extLst>
                  <a:ext uri="{0D108BD9-81ED-4DB2-BD59-A6C34878D82A}">
                    <a16:rowId xmlns:a16="http://schemas.microsoft.com/office/drawing/2014/main" val="3848629272"/>
                  </a:ext>
                </a:extLst>
              </a:tr>
              <a:tr h="222842">
                <a:tc>
                  <a:txBody>
                    <a:bodyPr/>
                    <a:lstStyle/>
                    <a:p>
                      <a:pPr>
                        <a:lnSpc>
                          <a:spcPct val="95000"/>
                        </a:lnSpc>
                        <a:spcBef>
                          <a:spcPts val="0"/>
                        </a:spcBef>
                        <a:spcAft>
                          <a:spcPts val="0"/>
                        </a:spcAft>
                        <a:buNone/>
                      </a:pPr>
                      <a:r>
                        <a:rPr lang="en-US" sz="1050" b="1" dirty="0">
                          <a:effectLst/>
                          <a:latin typeface="Arial" panose="020B0604020202020204" pitchFamily="34" charset="0"/>
                          <a:ea typeface="SimSun" panose="02010600030101010101" pitchFamily="2" charset="-122"/>
                          <a:cs typeface="Arial" panose="020B0604020202020204" pitchFamily="34" charset="0"/>
                        </a:rPr>
                        <a:t>eGFR (mL/min/1.73m</a:t>
                      </a:r>
                      <a:r>
                        <a:rPr lang="en-US" sz="1050" b="1" baseline="30000" dirty="0">
                          <a:effectLst/>
                          <a:latin typeface="Arial" panose="020B0604020202020204" pitchFamily="34" charset="0"/>
                          <a:ea typeface="SimSun" panose="02010600030101010101" pitchFamily="2" charset="-122"/>
                          <a:cs typeface="Arial" panose="020B0604020202020204" pitchFamily="34" charset="0"/>
                        </a:rPr>
                        <a:t>2</a:t>
                      </a:r>
                      <a:r>
                        <a:rPr lang="en-US" sz="1050" b="1" baseline="0" dirty="0">
                          <a:effectLst/>
                          <a:latin typeface="Arial" panose="020B0604020202020204" pitchFamily="34" charset="0"/>
                          <a:ea typeface="SimSun" panose="02010600030101010101" pitchFamily="2" charset="-122"/>
                          <a:cs typeface="Arial" panose="020B0604020202020204" pitchFamily="34" charset="0"/>
                        </a:rPr>
                        <a:t>), mean (SD)</a:t>
                      </a:r>
                      <a:endParaRPr lang="en-IN" sz="105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42.4 (11. 8)</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40.8 (13.4)</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44.3 (13.3)</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a:solidFill>
                            <a:schemeClr val="tx1"/>
                          </a:solidFill>
                          <a:effectLst/>
                          <a:latin typeface="Arial" panose="020B0604020202020204" pitchFamily="34" charset="0"/>
                          <a:ea typeface="SimSun" panose="02010600030101010101" pitchFamily="2" charset="-122"/>
                          <a:cs typeface="Arial" panose="020B0604020202020204" pitchFamily="34" charset="0"/>
                        </a:rPr>
                        <a:t>45.3 (15.1)</a:t>
                      </a:r>
                      <a:endParaRPr lang="en-IN" sz="1050" kern="120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43.2 (13.4)</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tc>
                <a:extLst>
                  <a:ext uri="{0D108BD9-81ED-4DB2-BD59-A6C34878D82A}">
                    <a16:rowId xmlns:a16="http://schemas.microsoft.com/office/drawing/2014/main" val="2490083751"/>
                  </a:ext>
                </a:extLst>
              </a:tr>
              <a:tr h="222842">
                <a:tc>
                  <a:txBody>
                    <a:bodyPr/>
                    <a:lstStyle/>
                    <a:p>
                      <a:pPr>
                        <a:lnSpc>
                          <a:spcPct val="95000"/>
                        </a:lnSpc>
                        <a:spcBef>
                          <a:spcPts val="0"/>
                        </a:spcBef>
                        <a:spcAft>
                          <a:spcPts val="0"/>
                        </a:spcAft>
                        <a:buNone/>
                      </a:pPr>
                      <a:r>
                        <a:rPr lang="en-US" sz="1050" b="1" dirty="0">
                          <a:effectLst/>
                          <a:latin typeface="Arial" panose="020B0604020202020204" pitchFamily="34" charset="0"/>
                          <a:ea typeface="SimSun" panose="02010600030101010101" pitchFamily="2" charset="-122"/>
                          <a:cs typeface="Arial" panose="020B0604020202020204" pitchFamily="34" charset="0"/>
                        </a:rPr>
                        <a:t>hsCRP (mg/L), median (Q1, Q3)</a:t>
                      </a:r>
                      <a:endParaRPr lang="en-IN" sz="1050" b="1" dirty="0">
                        <a:effectLst/>
                        <a:latin typeface="Arial" panose="020B0604020202020204" pitchFamily="34" charset="0"/>
                        <a:ea typeface="SimSun" panose="02010600030101010101" pitchFamily="2" charset="-122"/>
                        <a:cs typeface="Arial" panose="020B0604020202020204" pitchFamily="34" charset="0"/>
                      </a:endParaRPr>
                    </a:p>
                  </a:txBody>
                  <a:tcPr marL="0" marR="0" marT="25805" marB="25805" anchor="ctr">
                    <a:lnB w="12700" cap="flat" cmpd="sng" algn="ctr">
                      <a:solidFill>
                        <a:schemeClr val="accent1"/>
                      </a:solidFill>
                      <a:prstDash val="solid"/>
                      <a:round/>
                      <a:headEnd type="none" w="med" len="med"/>
                      <a:tailEnd type="none" w="med" len="med"/>
                    </a:lnB>
                  </a:tcP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3.6 (2.7, 5.4)</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lnB w="12700" cap="flat" cmpd="sng" algn="ctr">
                      <a:solidFill>
                        <a:schemeClr val="accent1"/>
                      </a:solidFill>
                      <a:prstDash val="solid"/>
                      <a:round/>
                      <a:headEnd type="none" w="med" len="med"/>
                      <a:tailEnd type="none" w="med" len="med"/>
                    </a:lnB>
                  </a:tcP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3.9 (2.3, 5.6)</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lnB w="12700" cap="flat" cmpd="sng" algn="ctr">
                      <a:solidFill>
                        <a:schemeClr val="accent1"/>
                      </a:solidFill>
                      <a:prstDash val="solid"/>
                      <a:round/>
                      <a:headEnd type="none" w="med" len="med"/>
                      <a:tailEnd type="none" w="med" len="med"/>
                    </a:lnB>
                  </a:tcP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4.8 (3.5, 7.4)</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lnB w="12700" cap="flat" cmpd="sng" algn="ctr">
                      <a:solidFill>
                        <a:schemeClr val="accent1"/>
                      </a:solidFill>
                      <a:prstDash val="solid"/>
                      <a:round/>
                      <a:headEnd type="none" w="med" len="med"/>
                      <a:tailEnd type="none" w="med" len="med"/>
                    </a:lnB>
                  </a:tcP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4.7 (3.4, 7.4)</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lnB w="12700" cap="flat" cmpd="sng" algn="ctr">
                      <a:solidFill>
                        <a:schemeClr val="accent1"/>
                      </a:solidFill>
                      <a:prstDash val="solid"/>
                      <a:round/>
                      <a:headEnd type="none" w="med" len="med"/>
                      <a:tailEnd type="none" w="med" len="med"/>
                    </a:lnB>
                  </a:tcPr>
                </a:tc>
                <a:tc>
                  <a:txBody>
                    <a:bodyPr/>
                    <a:lstStyle/>
                    <a:p>
                      <a:pPr algn="ctr">
                        <a:lnSpc>
                          <a:spcPct val="95000"/>
                        </a:lnSpc>
                        <a:spcBef>
                          <a:spcPts val="0"/>
                        </a:spcBef>
                        <a:spcAft>
                          <a:spcPts val="0"/>
                        </a:spcAft>
                        <a:buNone/>
                      </a:pPr>
                      <a:r>
                        <a:rPr lang="en-US"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rPr>
                        <a:t>4.5 (3.0, 6.2)</a:t>
                      </a:r>
                      <a:endParaRPr lang="en-IN" sz="1050" kern="120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73025" marR="73025" marT="0" marB="0" anchor="ctr">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656608425"/>
                  </a:ext>
                </a:extLst>
              </a:tr>
            </a:tbl>
          </a:graphicData>
        </a:graphic>
      </p:graphicFrame>
      <p:sp>
        <p:nvSpPr>
          <p:cNvPr id="6" name="TextBox 5">
            <a:extLst>
              <a:ext uri="{FF2B5EF4-FFF2-40B4-BE49-F238E27FC236}">
                <a16:creationId xmlns:a16="http://schemas.microsoft.com/office/drawing/2014/main" id="{C9C78E0C-B729-F7F1-884F-A94D53471374}"/>
              </a:ext>
            </a:extLst>
          </p:cNvPr>
          <p:cNvSpPr txBox="1"/>
          <p:nvPr/>
        </p:nvSpPr>
        <p:spPr>
          <a:xfrm>
            <a:off x="1633024" y="4659982"/>
            <a:ext cx="7115439" cy="215444"/>
          </a:xfrm>
          <a:prstGeom prst="rect">
            <a:avLst/>
          </a:prstGeom>
          <a:noFill/>
        </p:spPr>
        <p:txBody>
          <a:bodyPr wrap="square" anchor="b">
            <a:spAutoFit/>
          </a:bodyPr>
          <a:lstStyle/>
          <a:p>
            <a:pPr>
              <a:buNone/>
            </a:pPr>
            <a:r>
              <a:rPr lang="en-GB" sz="800" dirty="0">
                <a:solidFill>
                  <a:srgbClr val="000000"/>
                </a:solidFill>
                <a:latin typeface="Arial" panose="020B0604020202020204" pitchFamily="34" charset="0"/>
                <a:ea typeface="SimSun" panose="02010600030101010101" pitchFamily="2" charset="-122"/>
                <a:cs typeface="Arial" panose="020B0604020202020204" pitchFamily="34" charset="0"/>
              </a:rPr>
              <a:t>BMI, body-mass index; CKD, chronic kidney disease; eGFR, estimated glomerular filtration rate; LDL-C, low-density lipoprotein C; SD, standard deviation</a:t>
            </a:r>
            <a:endParaRPr lang="en-IN" sz="800" dirty="0">
              <a:solidFill>
                <a:srgbClr val="000000"/>
              </a:solidFill>
              <a:latin typeface="Arial" panose="020B060402020202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1496453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A16CC-47DC-1D37-AEF6-A65A41F8882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E6EC064-8DC4-DBAC-F5F2-432F9A520BD7}"/>
              </a:ext>
            </a:extLst>
          </p:cNvPr>
          <p:cNvSpPr>
            <a:spLocks noGrp="1"/>
          </p:cNvSpPr>
          <p:nvPr>
            <p:ph type="body" sz="quarter" idx="10"/>
          </p:nvPr>
        </p:nvSpPr>
        <p:spPr/>
        <p:txBody>
          <a:bodyPr/>
          <a:lstStyle/>
          <a:p>
            <a:r>
              <a:rPr lang="en-US" dirty="0">
                <a:latin typeface="Arial" panose="020B0604020202020204" pitchFamily="34" charset="0"/>
                <a:cs typeface="Arial" panose="020B0604020202020204" pitchFamily="34" charset="0"/>
              </a:rPr>
              <a:t>Pacibekitug achieves sustained, dose-dependent hsCRP reductions vs placebo</a:t>
            </a:r>
            <a:endParaRPr lang="en-IN" strike="sngStrike" dirty="0">
              <a:solidFill>
                <a:srgbClr val="FF0000"/>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4ED97591-6A0C-89C4-3583-87B6FE1D5F48}"/>
              </a:ext>
            </a:extLst>
          </p:cNvPr>
          <p:cNvSpPr txBox="1"/>
          <p:nvPr/>
        </p:nvSpPr>
        <p:spPr>
          <a:xfrm>
            <a:off x="1582386" y="4921706"/>
            <a:ext cx="6949182" cy="215444"/>
          </a:xfrm>
          <a:prstGeom prst="rect">
            <a:avLst/>
          </a:prstGeom>
          <a:noFill/>
        </p:spPr>
        <p:txBody>
          <a:bodyPr wrap="square" anchor="b">
            <a:spAutoFit/>
          </a:bodyPr>
          <a:lstStyle/>
          <a:p>
            <a:pPr>
              <a:buNone/>
            </a:pPr>
            <a:r>
              <a:rPr lang="en-GB" sz="800" dirty="0">
                <a:solidFill>
                  <a:srgbClr val="000000"/>
                </a:solidFill>
                <a:latin typeface="Arial" panose="020B0604020202020204" pitchFamily="34" charset="0"/>
                <a:ea typeface="SimSun" panose="02010600030101010101" pitchFamily="2" charset="-122"/>
                <a:cs typeface="Arial" panose="020B0604020202020204" pitchFamily="34" charset="0"/>
              </a:rPr>
              <a:t>hsCRP, high-sensitivity C-reactive protein; </a:t>
            </a:r>
            <a:r>
              <a:rPr lang="en-GB" sz="800" dirty="0" err="1">
                <a:solidFill>
                  <a:srgbClr val="000000"/>
                </a:solidFill>
                <a:latin typeface="Arial" panose="020B0604020202020204" pitchFamily="34" charset="0"/>
                <a:ea typeface="SimSun" panose="02010600030101010101" pitchFamily="2" charset="-122"/>
                <a:cs typeface="Arial" panose="020B0604020202020204" pitchFamily="34" charset="0"/>
              </a:rPr>
              <a:t>mITT</a:t>
            </a:r>
            <a:r>
              <a:rPr lang="en-GB" sz="800" dirty="0">
                <a:solidFill>
                  <a:srgbClr val="000000"/>
                </a:solidFill>
                <a:latin typeface="Arial" panose="020B0604020202020204" pitchFamily="34" charset="0"/>
                <a:ea typeface="SimSun" panose="02010600030101010101" pitchFamily="2" charset="-122"/>
                <a:cs typeface="Arial" panose="020B0604020202020204" pitchFamily="34" charset="0"/>
              </a:rPr>
              <a:t>, modified intent-to-treat; Q30D, every 30 days; Q90D, every 90 days </a:t>
            </a:r>
            <a:endParaRPr lang="en-IN" sz="800" dirty="0">
              <a:solidFill>
                <a:srgbClr val="000000"/>
              </a:solidFill>
              <a:latin typeface="Arial" panose="020B0604020202020204" pitchFamily="34" charset="0"/>
              <a:ea typeface="SimSun" panose="02010600030101010101" pitchFamily="2" charset="-122"/>
              <a:cs typeface="Arial" panose="020B0604020202020204" pitchFamily="34" charset="0"/>
            </a:endParaRPr>
          </a:p>
        </p:txBody>
      </p:sp>
      <p:sp>
        <p:nvSpPr>
          <p:cNvPr id="5" name="TextBox 4">
            <a:extLst>
              <a:ext uri="{FF2B5EF4-FFF2-40B4-BE49-F238E27FC236}">
                <a16:creationId xmlns:a16="http://schemas.microsoft.com/office/drawing/2014/main" id="{70894DE8-B010-E4F8-E0DA-E3B110468DEE}"/>
              </a:ext>
            </a:extLst>
          </p:cNvPr>
          <p:cNvSpPr txBox="1"/>
          <p:nvPr/>
        </p:nvSpPr>
        <p:spPr>
          <a:xfrm>
            <a:off x="1582386" y="4584060"/>
            <a:ext cx="6864425" cy="338554"/>
          </a:xfrm>
          <a:prstGeom prst="rect">
            <a:avLst/>
          </a:prstGeom>
          <a:noFill/>
        </p:spPr>
        <p:txBody>
          <a:bodyPr wrap="square" rtlCol="0">
            <a:spAutoFit/>
          </a:bodyPr>
          <a:lstStyle/>
          <a:p>
            <a:pPr fontAlgn="t"/>
            <a:r>
              <a:rPr lang="en-IN" sz="800" dirty="0" err="1">
                <a:latin typeface="Arial" panose="020B0604020202020204" pitchFamily="34" charset="0"/>
                <a:cs typeface="Arial" panose="020B0604020202020204" pitchFamily="34" charset="0"/>
              </a:rPr>
              <a:t>mITT</a:t>
            </a:r>
            <a:r>
              <a:rPr lang="en-IN" sz="800" dirty="0">
                <a:latin typeface="Arial" panose="020B0604020202020204" pitchFamily="34" charset="0"/>
                <a:cs typeface="Arial" panose="020B0604020202020204" pitchFamily="34" charset="0"/>
              </a:rPr>
              <a:t> population </a:t>
            </a:r>
            <a:r>
              <a:rPr lang="en-IN" sz="800" b="1" dirty="0">
                <a:latin typeface="Arial" panose="020B0604020202020204" pitchFamily="34" charset="0"/>
                <a:cs typeface="Arial" panose="020B0604020202020204" pitchFamily="34" charset="0"/>
              </a:rPr>
              <a:t>– </a:t>
            </a:r>
            <a:r>
              <a:rPr lang="en-IN" sz="800" dirty="0">
                <a:latin typeface="Arial" panose="020B0604020202020204" pitchFamily="34" charset="0"/>
                <a:cs typeface="Arial" panose="020B0604020202020204" pitchFamily="34" charset="0"/>
              </a:rPr>
              <a:t>all  randomized participants who received study intervention, had ≥1 post-baseline hsCRP assessment, </a:t>
            </a:r>
            <a:br>
              <a:rPr lang="en-IN" sz="800" dirty="0">
                <a:latin typeface="Arial" panose="020B0604020202020204" pitchFamily="34" charset="0"/>
                <a:cs typeface="Arial" panose="020B0604020202020204" pitchFamily="34" charset="0"/>
              </a:rPr>
            </a:br>
            <a:r>
              <a:rPr lang="en-IN" sz="800" dirty="0">
                <a:latin typeface="Arial" panose="020B0604020202020204" pitchFamily="34" charset="0"/>
                <a:cs typeface="Arial" panose="020B0604020202020204" pitchFamily="34" charset="0"/>
              </a:rPr>
              <a:t>baseline hsCRP ≥1.9 mg/L, and ≤1 missing hsCRP assessment through Day 90.</a:t>
            </a:r>
            <a:endParaRPr lang="en-IN" sz="800" i="0" kern="1200" dirty="0">
              <a:solidFill>
                <a:schemeClr val="tx1"/>
              </a:solidFill>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FE6D52FE-BC07-5B2A-05C0-EAB243E0BE38}"/>
              </a:ext>
            </a:extLst>
          </p:cNvPr>
          <p:cNvGrpSpPr/>
          <p:nvPr/>
        </p:nvGrpSpPr>
        <p:grpSpPr>
          <a:xfrm>
            <a:off x="504039" y="1059582"/>
            <a:ext cx="8135921" cy="3511842"/>
            <a:chOff x="755576" y="1059582"/>
            <a:chExt cx="8135921" cy="3511842"/>
          </a:xfrm>
        </p:grpSpPr>
        <p:grpSp>
          <p:nvGrpSpPr>
            <p:cNvPr id="26" name="Group 25">
              <a:extLst>
                <a:ext uri="{FF2B5EF4-FFF2-40B4-BE49-F238E27FC236}">
                  <a16:creationId xmlns:a16="http://schemas.microsoft.com/office/drawing/2014/main" id="{2CD1D50D-011A-79D0-1352-076A7EEA7A39}"/>
                </a:ext>
              </a:extLst>
            </p:cNvPr>
            <p:cNvGrpSpPr/>
            <p:nvPr/>
          </p:nvGrpSpPr>
          <p:grpSpPr>
            <a:xfrm>
              <a:off x="755576" y="1059582"/>
              <a:ext cx="6864424" cy="3511842"/>
              <a:chOff x="755576" y="1059582"/>
              <a:chExt cx="6864424" cy="3511842"/>
            </a:xfrm>
          </p:grpSpPr>
          <p:graphicFrame>
            <p:nvGraphicFramePr>
              <p:cNvPr id="3" name="Chart 2">
                <a:extLst>
                  <a:ext uri="{FF2B5EF4-FFF2-40B4-BE49-F238E27FC236}">
                    <a16:creationId xmlns:a16="http://schemas.microsoft.com/office/drawing/2014/main" id="{2709F076-2374-93D7-59ED-6B93CE77C41D}"/>
                  </a:ext>
                </a:extLst>
              </p:cNvPr>
              <p:cNvGraphicFramePr/>
              <p:nvPr>
                <p:extLst>
                  <p:ext uri="{D42A27DB-BD31-4B8C-83A1-F6EECF244321}">
                    <p14:modId xmlns:p14="http://schemas.microsoft.com/office/powerpoint/2010/main" val="678090586"/>
                  </p:ext>
                </p:extLst>
              </p:nvPr>
            </p:nvGraphicFramePr>
            <p:xfrm>
              <a:off x="755576" y="1059582"/>
              <a:ext cx="6864424" cy="3235553"/>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5D00EA5C-82E3-30BB-4876-29E3B488016D}"/>
                  </a:ext>
                </a:extLst>
              </p:cNvPr>
              <p:cNvSpPr txBox="1"/>
              <p:nvPr/>
            </p:nvSpPr>
            <p:spPr>
              <a:xfrm>
                <a:off x="2045308" y="4155926"/>
                <a:ext cx="739946" cy="415498"/>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50" b="1" i="0" kern="1200" dirty="0">
                    <a:solidFill>
                      <a:schemeClr val="tx1"/>
                    </a:solidFill>
                    <a:latin typeface="Arial" panose="020B0604020202020204" pitchFamily="34" charset="0"/>
                    <a:cs typeface="Arial" panose="020B0604020202020204" pitchFamily="34" charset="0"/>
                  </a:rPr>
                  <a:t>Placebo</a:t>
                </a:r>
                <a:br>
                  <a:rPr lang="en-US" sz="1050" b="1" i="0" kern="1200" dirty="0">
                    <a:solidFill>
                      <a:schemeClr val="tx1"/>
                    </a:solidFill>
                    <a:latin typeface="Arial" panose="020B0604020202020204" pitchFamily="34" charset="0"/>
                    <a:cs typeface="Arial" panose="020B0604020202020204" pitchFamily="34" charset="0"/>
                  </a:rPr>
                </a:br>
                <a:r>
                  <a:rPr lang="en-US" sz="1050" b="1" i="0" kern="1200" dirty="0">
                    <a:solidFill>
                      <a:schemeClr val="tx1"/>
                    </a:solidFill>
                    <a:latin typeface="Arial" panose="020B0604020202020204" pitchFamily="34" charset="0"/>
                    <a:cs typeface="Arial" panose="020B0604020202020204" pitchFamily="34" charset="0"/>
                  </a:rPr>
                  <a:t>(N=31)</a:t>
                </a:r>
                <a:endParaRPr lang="en-IN" sz="1050" b="1" i="0" kern="1200" dirty="0">
                  <a:solidFill>
                    <a:schemeClr val="tx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F5636BC8-8F82-97E4-2AC5-F0F60A372D93}"/>
                  </a:ext>
                </a:extLst>
              </p:cNvPr>
              <p:cNvSpPr txBox="1"/>
              <p:nvPr/>
            </p:nvSpPr>
            <p:spPr>
              <a:xfrm>
                <a:off x="3464405" y="4155926"/>
                <a:ext cx="1002840" cy="415498"/>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50" b="1" i="0" kern="1200">
                    <a:solidFill>
                      <a:schemeClr val="tx1"/>
                    </a:solidFill>
                    <a:latin typeface="Arial" panose="020B0604020202020204" pitchFamily="34" charset="0"/>
                    <a:cs typeface="Arial" panose="020B0604020202020204" pitchFamily="34" charset="0"/>
                  </a:rPr>
                  <a:t>25 mg Q90D</a:t>
                </a:r>
                <a:br>
                  <a:rPr lang="en-US" sz="1050" b="1" i="0" kern="1200">
                    <a:solidFill>
                      <a:schemeClr val="tx1"/>
                    </a:solidFill>
                    <a:latin typeface="Arial" panose="020B0604020202020204" pitchFamily="34" charset="0"/>
                    <a:cs typeface="Arial" panose="020B0604020202020204" pitchFamily="34" charset="0"/>
                  </a:rPr>
                </a:br>
                <a:r>
                  <a:rPr lang="en-US" sz="1050" b="1" i="0" kern="1200">
                    <a:solidFill>
                      <a:schemeClr val="tx1"/>
                    </a:solidFill>
                    <a:latin typeface="Arial" panose="020B0604020202020204" pitchFamily="34" charset="0"/>
                    <a:cs typeface="Arial" panose="020B0604020202020204" pitchFamily="34" charset="0"/>
                  </a:rPr>
                  <a:t>(N=31)</a:t>
                </a:r>
                <a:endParaRPr lang="en-IN" sz="1050" b="1" i="0" kern="1200">
                  <a:solidFill>
                    <a:schemeClr val="tx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69A24090-DB25-BC65-9EF9-9330E05BEB6E}"/>
                  </a:ext>
                </a:extLst>
              </p:cNvPr>
              <p:cNvSpPr txBox="1"/>
              <p:nvPr/>
            </p:nvSpPr>
            <p:spPr>
              <a:xfrm>
                <a:off x="4869522" y="4155926"/>
                <a:ext cx="1002840" cy="415498"/>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50" b="1" i="0" kern="1200" dirty="0">
                    <a:solidFill>
                      <a:schemeClr val="tx1"/>
                    </a:solidFill>
                    <a:latin typeface="Arial" panose="020B0604020202020204" pitchFamily="34" charset="0"/>
                    <a:cs typeface="Arial" panose="020B0604020202020204" pitchFamily="34" charset="0"/>
                  </a:rPr>
                  <a:t>50 mg Q90D</a:t>
                </a:r>
                <a:br>
                  <a:rPr lang="en-US" sz="1050" b="1" i="0" kern="1200" dirty="0">
                    <a:solidFill>
                      <a:schemeClr val="tx1"/>
                    </a:solidFill>
                    <a:latin typeface="Arial" panose="020B0604020202020204" pitchFamily="34" charset="0"/>
                    <a:cs typeface="Arial" panose="020B0604020202020204" pitchFamily="34" charset="0"/>
                  </a:rPr>
                </a:br>
                <a:r>
                  <a:rPr lang="en-US" sz="1050" b="1" i="0" kern="1200" dirty="0">
                    <a:solidFill>
                      <a:schemeClr val="tx1"/>
                    </a:solidFill>
                    <a:latin typeface="Arial" panose="020B0604020202020204" pitchFamily="34" charset="0"/>
                    <a:cs typeface="Arial" panose="020B0604020202020204" pitchFamily="34" charset="0"/>
                  </a:rPr>
                  <a:t>(N=30)</a:t>
                </a:r>
                <a:endParaRPr lang="en-IN" sz="1050" b="1" i="0" kern="1200" dirty="0">
                  <a:solidFill>
                    <a:schemeClr val="tx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603CB529-965F-DB14-0A8A-FEFC11DDBFDB}"/>
                  </a:ext>
                </a:extLst>
              </p:cNvPr>
              <p:cNvSpPr txBox="1"/>
              <p:nvPr/>
            </p:nvSpPr>
            <p:spPr>
              <a:xfrm>
                <a:off x="6187869" y="4155926"/>
                <a:ext cx="1002840" cy="415498"/>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50" b="1" i="0" kern="1200">
                    <a:solidFill>
                      <a:schemeClr val="tx1"/>
                    </a:solidFill>
                    <a:latin typeface="Arial" panose="020B0604020202020204" pitchFamily="34" charset="0"/>
                    <a:cs typeface="Arial" panose="020B0604020202020204" pitchFamily="34" charset="0"/>
                  </a:rPr>
                  <a:t>15 mg Q30D</a:t>
                </a:r>
                <a:br>
                  <a:rPr lang="en-US" sz="1050" b="1" i="0" kern="1200">
                    <a:solidFill>
                      <a:schemeClr val="tx1"/>
                    </a:solidFill>
                    <a:latin typeface="Arial" panose="020B0604020202020204" pitchFamily="34" charset="0"/>
                    <a:cs typeface="Arial" panose="020B0604020202020204" pitchFamily="34" charset="0"/>
                  </a:rPr>
                </a:br>
                <a:r>
                  <a:rPr lang="en-US" sz="1050" b="1" i="0" kern="1200">
                    <a:solidFill>
                      <a:schemeClr val="tx1"/>
                    </a:solidFill>
                    <a:latin typeface="Arial" panose="020B0604020202020204" pitchFamily="34" charset="0"/>
                    <a:cs typeface="Arial" panose="020B0604020202020204" pitchFamily="34" charset="0"/>
                  </a:rPr>
                  <a:t>(N=34)</a:t>
                </a:r>
                <a:endParaRPr lang="en-IN" sz="1050" b="1" i="0" kern="1200">
                  <a:solidFill>
                    <a:schemeClr val="tx1"/>
                  </a:solidFill>
                  <a:latin typeface="Arial" panose="020B0604020202020204" pitchFamily="34" charset="0"/>
                  <a:cs typeface="Arial" panose="020B0604020202020204" pitchFamily="34" charset="0"/>
                </a:endParaRPr>
              </a:p>
            </p:txBody>
          </p:sp>
        </p:grpSp>
        <p:sp>
          <p:nvSpPr>
            <p:cNvPr id="6" name="TextBox 5">
              <a:extLst>
                <a:ext uri="{FF2B5EF4-FFF2-40B4-BE49-F238E27FC236}">
                  <a16:creationId xmlns:a16="http://schemas.microsoft.com/office/drawing/2014/main" id="{1AC64FCF-6173-05C6-3223-2FCCF1C678E8}"/>
                </a:ext>
              </a:extLst>
            </p:cNvPr>
            <p:cNvSpPr txBox="1"/>
            <p:nvPr/>
          </p:nvSpPr>
          <p:spPr>
            <a:xfrm>
              <a:off x="7524328" y="2643758"/>
              <a:ext cx="1367169" cy="830997"/>
            </a:xfrm>
            <a:prstGeom prst="rect">
              <a:avLst/>
            </a:prstGeom>
            <a:noFill/>
          </p:spPr>
          <p:txBody>
            <a:bodyPr wrap="square">
              <a:spAutoFit/>
            </a:bodyPr>
            <a:lstStyle/>
            <a:p>
              <a:pPr algn="ctr"/>
              <a:r>
                <a:rPr lang="en-US" sz="1200" b="1" dirty="0">
                  <a:latin typeface="Arial" panose="020B0604020202020204" pitchFamily="34" charset="0"/>
                  <a:ea typeface="Arial" panose="020B0604020202020204" pitchFamily="34" charset="0"/>
                  <a:cs typeface="Arial" panose="020B0604020202020204" pitchFamily="34" charset="0"/>
                </a:rPr>
                <a:t>p&lt;0.0001</a:t>
              </a:r>
            </a:p>
            <a:p>
              <a:pPr algn="ctr"/>
              <a:r>
                <a:rPr lang="en-US" sz="1200" dirty="0">
                  <a:effectLst/>
                  <a:latin typeface="Arial" panose="020B0604020202020204" pitchFamily="34" charset="0"/>
                  <a:ea typeface="Arial" panose="020B0604020202020204" pitchFamily="34" charset="0"/>
                  <a:cs typeface="Arial" panose="020B0604020202020204" pitchFamily="34" charset="0"/>
                </a:rPr>
                <a:t>for all comparisons </a:t>
              </a:r>
              <a:br>
                <a:rPr lang="en-US" sz="1200" dirty="0">
                  <a:effectLst/>
                  <a:latin typeface="Arial" panose="020B0604020202020204" pitchFamily="34" charset="0"/>
                  <a:ea typeface="Arial" panose="020B0604020202020204" pitchFamily="34" charset="0"/>
                  <a:cs typeface="Arial" panose="020B0604020202020204" pitchFamily="34" charset="0"/>
                </a:rPr>
              </a:br>
              <a:r>
                <a:rPr lang="en-US" sz="1200" dirty="0">
                  <a:effectLst/>
                  <a:latin typeface="Arial" panose="020B0604020202020204" pitchFamily="34" charset="0"/>
                  <a:ea typeface="Arial" panose="020B0604020202020204" pitchFamily="34" charset="0"/>
                  <a:cs typeface="Arial" panose="020B0604020202020204" pitchFamily="34" charset="0"/>
                </a:rPr>
                <a:t>vs placebo</a:t>
              </a:r>
              <a:endParaRPr lang="en-IN" dirty="0">
                <a:latin typeface="Arial" panose="020B0604020202020204" pitchFamily="34" charset="0"/>
                <a:cs typeface="Arial" panose="020B0604020202020204" pitchFamily="34" charset="0"/>
              </a:endParaRPr>
            </a:p>
          </p:txBody>
        </p:sp>
      </p:grpSp>
      <p:sp>
        <p:nvSpPr>
          <p:cNvPr id="8" name="TextBox 7">
            <a:extLst>
              <a:ext uri="{FF2B5EF4-FFF2-40B4-BE49-F238E27FC236}">
                <a16:creationId xmlns:a16="http://schemas.microsoft.com/office/drawing/2014/main" id="{50F79D0C-D85A-473E-E6A1-3EEB6A00D864}"/>
              </a:ext>
            </a:extLst>
          </p:cNvPr>
          <p:cNvSpPr txBox="1"/>
          <p:nvPr/>
        </p:nvSpPr>
        <p:spPr>
          <a:xfrm>
            <a:off x="1807154" y="2077174"/>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ysClr val="windowText" lastClr="000000"/>
                </a:solidFill>
                <a:latin typeface="Arial" panose="020B0604020202020204" pitchFamily="34" charset="0"/>
                <a:cs typeface="Arial" panose="020B0604020202020204" pitchFamily="34" charset="0"/>
              </a:rPr>
              <a:t>Day 90</a:t>
            </a:r>
            <a:endParaRPr lang="en-IN" sz="900" b="1" i="0" kern="1200" dirty="0">
              <a:solidFill>
                <a:sysClr val="windowText" lastClr="00000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DE08E8D-6CC3-399B-88EF-642C9EBF1B9C}"/>
              </a:ext>
            </a:extLst>
          </p:cNvPr>
          <p:cNvSpPr txBox="1"/>
          <p:nvPr/>
        </p:nvSpPr>
        <p:spPr>
          <a:xfrm>
            <a:off x="3220234" y="2077174"/>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ysClr val="windowText" lastClr="000000"/>
                </a:solidFill>
                <a:latin typeface="Arial" panose="020B0604020202020204" pitchFamily="34" charset="0"/>
                <a:cs typeface="Arial" panose="020B0604020202020204" pitchFamily="34" charset="0"/>
              </a:rPr>
              <a:t>Day 90</a:t>
            </a:r>
            <a:endParaRPr lang="en-IN" sz="900" b="1" i="0" kern="1200" dirty="0">
              <a:solidFill>
                <a:sysClr val="windowText" lastClr="000000"/>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F9D0D501-DA7C-ACC7-849C-84E56E012601}"/>
              </a:ext>
            </a:extLst>
          </p:cNvPr>
          <p:cNvSpPr txBox="1"/>
          <p:nvPr/>
        </p:nvSpPr>
        <p:spPr>
          <a:xfrm>
            <a:off x="4617985" y="2077174"/>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ysClr val="windowText" lastClr="000000"/>
                </a:solidFill>
                <a:latin typeface="Arial" panose="020B0604020202020204" pitchFamily="34" charset="0"/>
                <a:cs typeface="Arial" panose="020B0604020202020204" pitchFamily="34" charset="0"/>
              </a:rPr>
              <a:t>Day 90</a:t>
            </a:r>
            <a:endParaRPr lang="en-IN" sz="900" b="1" i="0" kern="1200" dirty="0">
              <a:solidFill>
                <a:sysClr val="windowText" lastClr="000000"/>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6CFF1E41-D2D9-A7BF-430C-FB1DB2E673E1}"/>
              </a:ext>
            </a:extLst>
          </p:cNvPr>
          <p:cNvSpPr txBox="1"/>
          <p:nvPr/>
        </p:nvSpPr>
        <p:spPr>
          <a:xfrm>
            <a:off x="6012283" y="2077174"/>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ysClr val="windowText" lastClr="000000"/>
                </a:solidFill>
                <a:latin typeface="Arial" panose="020B0604020202020204" pitchFamily="34" charset="0"/>
                <a:cs typeface="Arial" panose="020B0604020202020204" pitchFamily="34" charset="0"/>
              </a:rPr>
              <a:t>Day 90</a:t>
            </a:r>
            <a:endParaRPr lang="en-IN" sz="900" b="1" i="0" kern="1200" dirty="0">
              <a:solidFill>
                <a:sysClr val="windowText" lastClr="000000"/>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E14C9DC6-7B56-0C7D-454B-54A77A6762BD}"/>
              </a:ext>
            </a:extLst>
          </p:cNvPr>
          <p:cNvSpPr/>
          <p:nvPr/>
        </p:nvSpPr>
        <p:spPr>
          <a:xfrm>
            <a:off x="2485399" y="1165191"/>
            <a:ext cx="4173201" cy="547136"/>
          </a:xfrm>
          <a:prstGeom prst="rect">
            <a:avLst/>
          </a:prstGeom>
          <a:solidFill>
            <a:schemeClr val="bg1"/>
          </a:solidFill>
          <a:ln w="3175">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lvl="0" algn="ctr"/>
            <a:r>
              <a:rPr lang="en-US" sz="1200" b="1" dirty="0">
                <a:latin typeface="Arial" panose="020B0604020202020204" pitchFamily="34" charset="0"/>
                <a:cs typeface="Arial" panose="020B0604020202020204" pitchFamily="34" charset="0"/>
              </a:rPr>
              <a:t>Primary Endpoint: </a:t>
            </a:r>
            <a:r>
              <a:rPr lang="en-US" sz="1200" dirty="0">
                <a:latin typeface="Arial" panose="020B0604020202020204" pitchFamily="34" charset="0"/>
                <a:cs typeface="Arial" panose="020B0604020202020204" pitchFamily="34" charset="0"/>
              </a:rPr>
              <a:t>Time-averaged percentage change from baseline in hsCRP through Day 90 (</a:t>
            </a:r>
            <a:r>
              <a:rPr lang="en-US" sz="1200" dirty="0" err="1">
                <a:latin typeface="Arial" panose="020B0604020202020204" pitchFamily="34" charset="0"/>
                <a:cs typeface="Arial" panose="020B0604020202020204" pitchFamily="34" charset="0"/>
              </a:rPr>
              <a:t>mITT</a:t>
            </a:r>
            <a:r>
              <a:rPr lang="en-US" sz="1200" dirty="0">
                <a:latin typeface="Arial" panose="020B0604020202020204" pitchFamily="34" charset="0"/>
                <a:cs typeface="Arial" panose="020B0604020202020204" pitchFamily="34" charset="0"/>
              </a:rPr>
              <a:t>) </a:t>
            </a:r>
            <a:endParaRPr lang="en-IN"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3746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0A21A-374A-7FC0-0FC9-4829E82E21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BFDFB2A-2D92-F0BA-DA1B-99F42E8162F0}"/>
              </a:ext>
            </a:extLst>
          </p:cNvPr>
          <p:cNvSpPr>
            <a:spLocks noGrp="1"/>
          </p:cNvSpPr>
          <p:nvPr>
            <p:ph type="body" sz="quarter" idx="10"/>
          </p:nvPr>
        </p:nvSpPr>
        <p:spPr/>
        <p:txBody>
          <a:bodyPr/>
          <a:lstStyle/>
          <a:p>
            <a:r>
              <a:rPr lang="en-US" dirty="0">
                <a:latin typeface="Arial" panose="020B0604020202020204" pitchFamily="34" charset="0"/>
                <a:cs typeface="Arial" panose="020B0604020202020204" pitchFamily="34" charset="0"/>
              </a:rPr>
              <a:t>Pacibekitug achieves sustained, dose-dependent hsCRP reductions vs placebo through Day 180</a:t>
            </a:r>
            <a:endParaRPr lang="en-IN"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45856216-F5ED-7CE7-3A3C-6CB9F0786DF0}"/>
              </a:ext>
            </a:extLst>
          </p:cNvPr>
          <p:cNvSpPr/>
          <p:nvPr/>
        </p:nvSpPr>
        <p:spPr>
          <a:xfrm>
            <a:off x="2485399" y="1165191"/>
            <a:ext cx="4173201" cy="547136"/>
          </a:xfrm>
          <a:prstGeom prst="rect">
            <a:avLst/>
          </a:prstGeom>
          <a:solidFill>
            <a:schemeClr val="bg1"/>
          </a:solidFill>
          <a:ln w="3175">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lvl="0" algn="ctr"/>
            <a:r>
              <a:rPr lang="en-US" sz="1200" b="1" dirty="0">
                <a:latin typeface="Arial" panose="020B0604020202020204" pitchFamily="34" charset="0"/>
                <a:cs typeface="Arial" panose="020B0604020202020204" pitchFamily="34" charset="0"/>
              </a:rPr>
              <a:t>Final data: </a:t>
            </a:r>
            <a:r>
              <a:rPr lang="en-US" sz="1200" dirty="0">
                <a:latin typeface="Arial" panose="020B0604020202020204" pitchFamily="34" charset="0"/>
                <a:cs typeface="Arial" panose="020B0604020202020204" pitchFamily="34" charset="0"/>
              </a:rPr>
              <a:t>Time-averaged percentage change from baseline in hsCRP through Day 180 (</a:t>
            </a:r>
            <a:r>
              <a:rPr lang="en-US" sz="1200" dirty="0" err="1">
                <a:latin typeface="Arial" panose="020B0604020202020204" pitchFamily="34" charset="0"/>
                <a:cs typeface="Arial" panose="020B0604020202020204" pitchFamily="34" charset="0"/>
              </a:rPr>
              <a:t>mITT</a:t>
            </a:r>
            <a:r>
              <a:rPr lang="en-US" sz="1200" dirty="0">
                <a:latin typeface="Arial" panose="020B0604020202020204" pitchFamily="34" charset="0"/>
                <a:cs typeface="Arial" panose="020B0604020202020204" pitchFamily="34" charset="0"/>
              </a:rPr>
              <a:t>) </a:t>
            </a:r>
            <a:endParaRPr lang="en-IN" sz="12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17ACC28-5FCC-A4EB-2218-91167EF69231}"/>
              </a:ext>
            </a:extLst>
          </p:cNvPr>
          <p:cNvSpPr txBox="1"/>
          <p:nvPr/>
        </p:nvSpPr>
        <p:spPr>
          <a:xfrm>
            <a:off x="1582386" y="4921706"/>
            <a:ext cx="6949182" cy="215444"/>
          </a:xfrm>
          <a:prstGeom prst="rect">
            <a:avLst/>
          </a:prstGeom>
          <a:noFill/>
        </p:spPr>
        <p:txBody>
          <a:bodyPr wrap="square" anchor="b">
            <a:spAutoFit/>
          </a:bodyPr>
          <a:lstStyle/>
          <a:p>
            <a:pPr>
              <a:buNone/>
            </a:pPr>
            <a:r>
              <a:rPr lang="en-GB" sz="800" dirty="0">
                <a:solidFill>
                  <a:srgbClr val="000000"/>
                </a:solidFill>
                <a:latin typeface="Arial" panose="020B0604020202020204" pitchFamily="34" charset="0"/>
                <a:ea typeface="SimSun" panose="02010600030101010101" pitchFamily="2" charset="-122"/>
              </a:rPr>
              <a:t>hsCRP, high-sensitivity C-reactive protein; </a:t>
            </a:r>
            <a:r>
              <a:rPr lang="en-GB" sz="800" dirty="0" err="1">
                <a:solidFill>
                  <a:srgbClr val="000000"/>
                </a:solidFill>
                <a:latin typeface="Arial" panose="020B0604020202020204" pitchFamily="34" charset="0"/>
                <a:ea typeface="SimSun" panose="02010600030101010101" pitchFamily="2" charset="-122"/>
              </a:rPr>
              <a:t>mITT</a:t>
            </a:r>
            <a:r>
              <a:rPr lang="en-GB" sz="800" dirty="0">
                <a:solidFill>
                  <a:srgbClr val="000000"/>
                </a:solidFill>
                <a:latin typeface="Arial" panose="020B0604020202020204" pitchFamily="34" charset="0"/>
                <a:ea typeface="SimSun" panose="02010600030101010101" pitchFamily="2" charset="-122"/>
              </a:rPr>
              <a:t>, modified intent-to-treat; Q30D, every 30 days; Q90D, every 90 days </a:t>
            </a:r>
            <a:endParaRPr lang="en-IN" sz="800" dirty="0">
              <a:solidFill>
                <a:srgbClr val="000000"/>
              </a:solidFill>
              <a:latin typeface="Arial" panose="020B0604020202020204" pitchFamily="34" charset="0"/>
              <a:ea typeface="SimSun" panose="02010600030101010101" pitchFamily="2" charset="-122"/>
            </a:endParaRPr>
          </a:p>
        </p:txBody>
      </p:sp>
      <p:sp>
        <p:nvSpPr>
          <p:cNvPr id="21" name="TextBox 20">
            <a:extLst>
              <a:ext uri="{FF2B5EF4-FFF2-40B4-BE49-F238E27FC236}">
                <a16:creationId xmlns:a16="http://schemas.microsoft.com/office/drawing/2014/main" id="{73B7C12A-7265-2907-B5A2-280FF4A1A31B}"/>
              </a:ext>
            </a:extLst>
          </p:cNvPr>
          <p:cNvSpPr txBox="1"/>
          <p:nvPr/>
        </p:nvSpPr>
        <p:spPr>
          <a:xfrm>
            <a:off x="1582386" y="4584060"/>
            <a:ext cx="6864425" cy="338554"/>
          </a:xfrm>
          <a:prstGeom prst="rect">
            <a:avLst/>
          </a:prstGeom>
          <a:noFill/>
        </p:spPr>
        <p:txBody>
          <a:bodyPr wrap="square" rtlCol="0">
            <a:spAutoFit/>
          </a:bodyPr>
          <a:lstStyle/>
          <a:p>
            <a:pPr fontAlgn="t"/>
            <a:r>
              <a:rPr lang="en-IN" sz="800" dirty="0" err="1">
                <a:latin typeface="Arial" panose="020B0604020202020204" pitchFamily="34" charset="0"/>
                <a:cs typeface="Arial" panose="020B0604020202020204" pitchFamily="34" charset="0"/>
              </a:rPr>
              <a:t>mITT</a:t>
            </a:r>
            <a:r>
              <a:rPr lang="en-IN" sz="800" dirty="0">
                <a:latin typeface="Arial" panose="020B0604020202020204" pitchFamily="34" charset="0"/>
                <a:cs typeface="Arial" panose="020B0604020202020204" pitchFamily="34" charset="0"/>
              </a:rPr>
              <a:t> population </a:t>
            </a:r>
            <a:r>
              <a:rPr lang="en-IN" sz="800" b="1" dirty="0">
                <a:latin typeface="Arial" panose="020B0604020202020204" pitchFamily="34" charset="0"/>
                <a:cs typeface="Arial" panose="020B0604020202020204" pitchFamily="34" charset="0"/>
              </a:rPr>
              <a:t>– </a:t>
            </a:r>
            <a:r>
              <a:rPr lang="en-IN" sz="800" dirty="0">
                <a:latin typeface="Arial" panose="020B0604020202020204" pitchFamily="34" charset="0"/>
                <a:cs typeface="Arial" panose="020B0604020202020204" pitchFamily="34" charset="0"/>
              </a:rPr>
              <a:t>all  randomized participants who received study intervention, had ≥1 post-baseline hsCRP assessment, </a:t>
            </a:r>
            <a:br>
              <a:rPr lang="en-IN" sz="800" dirty="0">
                <a:latin typeface="Arial" panose="020B0604020202020204" pitchFamily="34" charset="0"/>
                <a:cs typeface="Arial" panose="020B0604020202020204" pitchFamily="34" charset="0"/>
              </a:rPr>
            </a:br>
            <a:r>
              <a:rPr lang="en-IN" sz="800" dirty="0">
                <a:latin typeface="Arial" panose="020B0604020202020204" pitchFamily="34" charset="0"/>
                <a:cs typeface="Arial" panose="020B0604020202020204" pitchFamily="34" charset="0"/>
              </a:rPr>
              <a:t>baseline hsCRP ≥1.9 mg/L, and ≤1 missing hsCRP assessment through Day 90.</a:t>
            </a:r>
            <a:endParaRPr lang="en-IN" sz="800" i="0" kern="1200" dirty="0">
              <a:solidFill>
                <a:schemeClr val="tx1"/>
              </a:solidFill>
              <a:latin typeface="Arial" panose="020B060402020202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BB10EEE1-3D86-63E7-3123-4C91E3F7BF64}"/>
              </a:ext>
            </a:extLst>
          </p:cNvPr>
          <p:cNvGrpSpPr/>
          <p:nvPr/>
        </p:nvGrpSpPr>
        <p:grpSpPr>
          <a:xfrm>
            <a:off x="504039" y="1059582"/>
            <a:ext cx="8135921" cy="3511842"/>
            <a:chOff x="755576" y="1059582"/>
            <a:chExt cx="8135921" cy="3511842"/>
          </a:xfrm>
        </p:grpSpPr>
        <p:graphicFrame>
          <p:nvGraphicFramePr>
            <p:cNvPr id="5" name="Chart 4">
              <a:extLst>
                <a:ext uri="{FF2B5EF4-FFF2-40B4-BE49-F238E27FC236}">
                  <a16:creationId xmlns:a16="http://schemas.microsoft.com/office/drawing/2014/main" id="{7F9C2CEA-FEFE-0F5D-B6B7-C8FC3B6D2EDF}"/>
                </a:ext>
              </a:extLst>
            </p:cNvPr>
            <p:cNvGraphicFramePr/>
            <p:nvPr>
              <p:extLst>
                <p:ext uri="{D42A27DB-BD31-4B8C-83A1-F6EECF244321}">
                  <p14:modId xmlns:p14="http://schemas.microsoft.com/office/powerpoint/2010/main" val="1185850407"/>
                </p:ext>
              </p:extLst>
            </p:nvPr>
          </p:nvGraphicFramePr>
          <p:xfrm>
            <a:off x="755576" y="1059582"/>
            <a:ext cx="6864424" cy="3235553"/>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080449CB-CD70-B333-69A7-C28C5A773D28}"/>
                </a:ext>
              </a:extLst>
            </p:cNvPr>
            <p:cNvSpPr txBox="1"/>
            <p:nvPr/>
          </p:nvSpPr>
          <p:spPr>
            <a:xfrm>
              <a:off x="2008683" y="2077174"/>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latin typeface="Arial" panose="020B0604020202020204" pitchFamily="34" charset="0"/>
                  <a:cs typeface="Arial" panose="020B0604020202020204" pitchFamily="34" charset="0"/>
                </a:rPr>
                <a:t>Day 90</a:t>
              </a:r>
              <a:endParaRPr lang="en-IN" sz="900" b="1" i="0" kern="12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E0082A7-C6EE-BE36-9EEB-38CD867F7533}"/>
                </a:ext>
              </a:extLst>
            </p:cNvPr>
            <p:cNvSpPr txBox="1"/>
            <p:nvPr/>
          </p:nvSpPr>
          <p:spPr>
            <a:xfrm>
              <a:off x="3421763" y="2077174"/>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latin typeface="Arial" panose="020B0604020202020204" pitchFamily="34" charset="0"/>
                  <a:cs typeface="Arial" panose="020B0604020202020204" pitchFamily="34" charset="0"/>
                </a:rPr>
                <a:t>Day 90</a:t>
              </a:r>
              <a:endParaRPr lang="en-IN" sz="900" b="1" i="0" kern="12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DA853A25-5A60-5E3F-37BC-E3C5822E38EC}"/>
                </a:ext>
              </a:extLst>
            </p:cNvPr>
            <p:cNvSpPr txBox="1"/>
            <p:nvPr/>
          </p:nvSpPr>
          <p:spPr>
            <a:xfrm>
              <a:off x="4819514" y="2077174"/>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latin typeface="Arial" panose="020B0604020202020204" pitchFamily="34" charset="0"/>
                  <a:cs typeface="Arial" panose="020B0604020202020204" pitchFamily="34" charset="0"/>
                </a:rPr>
                <a:t>Day 90</a:t>
              </a:r>
              <a:endParaRPr lang="en-IN" sz="900" b="1" i="0" kern="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A3E2CBF-349D-85E6-8864-404CDA922CAF}"/>
                </a:ext>
              </a:extLst>
            </p:cNvPr>
            <p:cNvSpPr txBox="1"/>
            <p:nvPr/>
          </p:nvSpPr>
          <p:spPr>
            <a:xfrm>
              <a:off x="6213812" y="2077174"/>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latin typeface="Arial" panose="020B0604020202020204" pitchFamily="34" charset="0"/>
                  <a:cs typeface="Arial" panose="020B0604020202020204" pitchFamily="34" charset="0"/>
                </a:rPr>
                <a:t>Day 90</a:t>
              </a:r>
              <a:endParaRPr lang="en-IN" sz="900" b="1" i="0" kern="12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5CE280C3-4737-FCCB-50BA-83BDE510A363}"/>
                </a:ext>
              </a:extLst>
            </p:cNvPr>
            <p:cNvSpPr txBox="1"/>
            <p:nvPr/>
          </p:nvSpPr>
          <p:spPr>
            <a:xfrm>
              <a:off x="2440731" y="2287146"/>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2"/>
                  </a:solidFill>
                  <a:latin typeface="Arial" panose="020B0604020202020204" pitchFamily="34" charset="0"/>
                  <a:cs typeface="Arial" panose="020B0604020202020204" pitchFamily="34" charset="0"/>
                </a:rPr>
                <a:t>Day 180</a:t>
              </a:r>
              <a:endParaRPr lang="en-IN" sz="900" b="1" i="0" kern="1200" dirty="0">
                <a:solidFill>
                  <a:schemeClr val="tx2"/>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7755EB1-3D2C-856E-2C79-D1AD625F4387}"/>
                </a:ext>
              </a:extLst>
            </p:cNvPr>
            <p:cNvSpPr txBox="1"/>
            <p:nvPr/>
          </p:nvSpPr>
          <p:spPr>
            <a:xfrm>
              <a:off x="3853193" y="2077174"/>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latin typeface="Arial" panose="020B0604020202020204" pitchFamily="34" charset="0"/>
                  <a:cs typeface="Arial" panose="020B0604020202020204" pitchFamily="34" charset="0"/>
                </a:rPr>
                <a:t>Day 180</a:t>
              </a:r>
              <a:endParaRPr lang="en-IN" sz="900" b="1" i="0" kern="12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6F830BDF-43BE-16C0-0082-E115CD614265}"/>
                </a:ext>
              </a:extLst>
            </p:cNvPr>
            <p:cNvSpPr txBox="1"/>
            <p:nvPr/>
          </p:nvSpPr>
          <p:spPr>
            <a:xfrm>
              <a:off x="5246283" y="2077174"/>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latin typeface="Arial" panose="020B0604020202020204" pitchFamily="34" charset="0"/>
                  <a:cs typeface="Arial" panose="020B0604020202020204" pitchFamily="34" charset="0"/>
                </a:rPr>
                <a:t>Day 180</a:t>
              </a:r>
              <a:endParaRPr lang="en-IN" sz="900" b="1" i="0" kern="12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CDE6991B-6F60-1471-AACB-588C54E1D314}"/>
                </a:ext>
              </a:extLst>
            </p:cNvPr>
            <p:cNvSpPr txBox="1"/>
            <p:nvPr/>
          </p:nvSpPr>
          <p:spPr>
            <a:xfrm>
              <a:off x="6663413" y="2077174"/>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latin typeface="Arial" panose="020B0604020202020204" pitchFamily="34" charset="0"/>
                  <a:cs typeface="Arial" panose="020B0604020202020204" pitchFamily="34" charset="0"/>
                </a:rPr>
                <a:t>Day 180</a:t>
              </a:r>
              <a:endParaRPr lang="en-IN" sz="900" b="1" i="0" kern="12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89C4AE76-85DD-E381-B366-13C426074AC2}"/>
                </a:ext>
              </a:extLst>
            </p:cNvPr>
            <p:cNvSpPr txBox="1"/>
            <p:nvPr/>
          </p:nvSpPr>
          <p:spPr>
            <a:xfrm>
              <a:off x="2045308" y="4155926"/>
              <a:ext cx="739946" cy="415498"/>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50" b="1" i="0" kern="1200" dirty="0">
                  <a:solidFill>
                    <a:schemeClr val="tx1"/>
                  </a:solidFill>
                  <a:latin typeface="Arial" panose="020B0604020202020204" pitchFamily="34" charset="0"/>
                  <a:cs typeface="Arial" panose="020B0604020202020204" pitchFamily="34" charset="0"/>
                </a:rPr>
                <a:t>Placebo</a:t>
              </a:r>
              <a:br>
                <a:rPr lang="en-US" sz="1050" b="1" i="0" kern="1200" dirty="0">
                  <a:solidFill>
                    <a:schemeClr val="tx1"/>
                  </a:solidFill>
                  <a:latin typeface="Arial" panose="020B0604020202020204" pitchFamily="34" charset="0"/>
                  <a:cs typeface="Arial" panose="020B0604020202020204" pitchFamily="34" charset="0"/>
                </a:rPr>
              </a:br>
              <a:r>
                <a:rPr lang="en-US" sz="1050" b="1" i="0" kern="1200" dirty="0">
                  <a:solidFill>
                    <a:schemeClr val="tx1"/>
                  </a:solidFill>
                  <a:latin typeface="Arial" panose="020B0604020202020204" pitchFamily="34" charset="0"/>
                  <a:cs typeface="Arial" panose="020B0604020202020204" pitchFamily="34" charset="0"/>
                </a:rPr>
                <a:t>(N=31)</a:t>
              </a:r>
              <a:endParaRPr lang="en-IN" sz="1050" b="1" i="0" kern="1200" dirty="0">
                <a:solidFill>
                  <a:schemeClr val="tx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9F7658AB-00AB-A1B7-F7B1-0296BA75D482}"/>
                </a:ext>
              </a:extLst>
            </p:cNvPr>
            <p:cNvSpPr txBox="1"/>
            <p:nvPr/>
          </p:nvSpPr>
          <p:spPr>
            <a:xfrm>
              <a:off x="3464405" y="4155926"/>
              <a:ext cx="1002840" cy="415498"/>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50" b="1" i="0" kern="1200" dirty="0">
                  <a:solidFill>
                    <a:schemeClr val="tx1"/>
                  </a:solidFill>
                  <a:latin typeface="Arial" panose="020B0604020202020204" pitchFamily="34" charset="0"/>
                  <a:cs typeface="Arial" panose="020B0604020202020204" pitchFamily="34" charset="0"/>
                </a:rPr>
                <a:t>25 mg Q90D</a:t>
              </a:r>
              <a:br>
                <a:rPr lang="en-US" sz="1050" b="1" i="0" kern="1200" dirty="0">
                  <a:solidFill>
                    <a:schemeClr val="tx1"/>
                  </a:solidFill>
                  <a:latin typeface="Arial" panose="020B0604020202020204" pitchFamily="34" charset="0"/>
                  <a:cs typeface="Arial" panose="020B0604020202020204" pitchFamily="34" charset="0"/>
                </a:rPr>
              </a:br>
              <a:r>
                <a:rPr lang="en-US" sz="1050" b="1" i="0" kern="1200" dirty="0">
                  <a:solidFill>
                    <a:schemeClr val="tx1"/>
                  </a:solidFill>
                  <a:latin typeface="Arial" panose="020B0604020202020204" pitchFamily="34" charset="0"/>
                  <a:cs typeface="Arial" panose="020B0604020202020204" pitchFamily="34" charset="0"/>
                </a:rPr>
                <a:t>(N=31)</a:t>
              </a:r>
              <a:endParaRPr lang="en-IN" sz="1050" b="1" i="0" kern="1200" dirty="0">
                <a:solidFill>
                  <a:schemeClr val="tx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A08F69A0-610E-8516-F530-3A9CFED3C031}"/>
                </a:ext>
              </a:extLst>
            </p:cNvPr>
            <p:cNvSpPr txBox="1"/>
            <p:nvPr/>
          </p:nvSpPr>
          <p:spPr>
            <a:xfrm>
              <a:off x="4869522" y="4155926"/>
              <a:ext cx="1002840" cy="415498"/>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50" b="1" i="0" kern="1200" dirty="0">
                  <a:solidFill>
                    <a:schemeClr val="tx1"/>
                  </a:solidFill>
                  <a:latin typeface="Arial" panose="020B0604020202020204" pitchFamily="34" charset="0"/>
                  <a:cs typeface="Arial" panose="020B0604020202020204" pitchFamily="34" charset="0"/>
                </a:rPr>
                <a:t>50 mg Q90D</a:t>
              </a:r>
              <a:br>
                <a:rPr lang="en-US" sz="1050" b="1" i="0" kern="1200" dirty="0">
                  <a:solidFill>
                    <a:schemeClr val="tx1"/>
                  </a:solidFill>
                  <a:latin typeface="Arial" panose="020B0604020202020204" pitchFamily="34" charset="0"/>
                  <a:cs typeface="Arial" panose="020B0604020202020204" pitchFamily="34" charset="0"/>
                </a:rPr>
              </a:br>
              <a:r>
                <a:rPr lang="en-US" sz="1050" b="1" i="0" kern="1200" dirty="0">
                  <a:solidFill>
                    <a:schemeClr val="tx1"/>
                  </a:solidFill>
                  <a:latin typeface="Arial" panose="020B0604020202020204" pitchFamily="34" charset="0"/>
                  <a:cs typeface="Arial" panose="020B0604020202020204" pitchFamily="34" charset="0"/>
                </a:rPr>
                <a:t>(N=30)</a:t>
              </a:r>
              <a:endParaRPr lang="en-IN" sz="1050" b="1" i="0" kern="1200" dirty="0">
                <a:solidFill>
                  <a:schemeClr val="tx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AEF5D4F-EC1B-8C79-7825-52596FF1332C}"/>
                </a:ext>
              </a:extLst>
            </p:cNvPr>
            <p:cNvSpPr txBox="1"/>
            <p:nvPr/>
          </p:nvSpPr>
          <p:spPr>
            <a:xfrm>
              <a:off x="6187869" y="4155926"/>
              <a:ext cx="1002840" cy="415498"/>
            </a:xfrm>
            <a:prstGeom prst="rect">
              <a:avLst/>
            </a:prstGeom>
            <a:noFill/>
          </p:spPr>
          <p:txBody>
            <a:bodyPr wrap="non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050" b="1" i="0" kern="1200" dirty="0">
                  <a:solidFill>
                    <a:schemeClr val="tx1"/>
                  </a:solidFill>
                  <a:latin typeface="Arial" panose="020B0604020202020204" pitchFamily="34" charset="0"/>
                  <a:cs typeface="Arial" panose="020B0604020202020204" pitchFamily="34" charset="0"/>
                </a:rPr>
                <a:t>15 mg Q30D</a:t>
              </a:r>
              <a:br>
                <a:rPr lang="en-US" sz="1050" b="1" i="0" kern="1200" dirty="0">
                  <a:solidFill>
                    <a:schemeClr val="tx1"/>
                  </a:solidFill>
                  <a:latin typeface="Arial" panose="020B0604020202020204" pitchFamily="34" charset="0"/>
                  <a:cs typeface="Arial" panose="020B0604020202020204" pitchFamily="34" charset="0"/>
                </a:rPr>
              </a:br>
              <a:r>
                <a:rPr lang="en-US" sz="1050" b="1" i="0" kern="1200" dirty="0">
                  <a:solidFill>
                    <a:schemeClr val="tx1"/>
                  </a:solidFill>
                  <a:latin typeface="Arial" panose="020B0604020202020204" pitchFamily="34" charset="0"/>
                  <a:cs typeface="Arial" panose="020B0604020202020204" pitchFamily="34" charset="0"/>
                </a:rPr>
                <a:t>(N=34)</a:t>
              </a:r>
              <a:endParaRPr lang="en-IN" sz="1050" b="1" i="0" kern="1200" dirty="0">
                <a:solidFill>
                  <a:schemeClr val="tx1"/>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E35B630D-748C-4168-993B-88D75562E718}"/>
                </a:ext>
              </a:extLst>
            </p:cNvPr>
            <p:cNvSpPr txBox="1"/>
            <p:nvPr/>
          </p:nvSpPr>
          <p:spPr>
            <a:xfrm>
              <a:off x="7524328" y="2643758"/>
              <a:ext cx="1367169" cy="830997"/>
            </a:xfrm>
            <a:prstGeom prst="rect">
              <a:avLst/>
            </a:prstGeom>
            <a:noFill/>
          </p:spPr>
          <p:txBody>
            <a:bodyPr wrap="square">
              <a:spAutoFit/>
            </a:bodyPr>
            <a:lstStyle/>
            <a:p>
              <a:pPr algn="ctr"/>
              <a:r>
                <a:rPr lang="en-US" sz="1200" b="1" dirty="0">
                  <a:latin typeface="Arial" panose="020B0604020202020204" pitchFamily="34" charset="0"/>
                  <a:ea typeface="Arial" panose="020B0604020202020204" pitchFamily="34" charset="0"/>
                  <a:cs typeface="Arial" panose="020B0604020202020204" pitchFamily="34" charset="0"/>
                </a:rPr>
                <a:t>p&lt;0.0001</a:t>
              </a:r>
            </a:p>
            <a:p>
              <a:pPr algn="ctr"/>
              <a:r>
                <a:rPr lang="en-US" sz="1200" dirty="0">
                  <a:effectLst/>
                  <a:latin typeface="Arial" panose="020B0604020202020204" pitchFamily="34" charset="0"/>
                  <a:ea typeface="Arial" panose="020B0604020202020204" pitchFamily="34" charset="0"/>
                  <a:cs typeface="Arial" panose="020B0604020202020204" pitchFamily="34" charset="0"/>
                </a:rPr>
                <a:t>for all comparisons </a:t>
              </a:r>
              <a:br>
                <a:rPr lang="en-US" sz="1200" dirty="0">
                  <a:effectLst/>
                  <a:latin typeface="Arial" panose="020B0604020202020204" pitchFamily="34" charset="0"/>
                  <a:ea typeface="Arial" panose="020B0604020202020204" pitchFamily="34" charset="0"/>
                  <a:cs typeface="Arial" panose="020B0604020202020204" pitchFamily="34" charset="0"/>
                </a:rPr>
              </a:br>
              <a:r>
                <a:rPr lang="en-US" sz="1200" dirty="0">
                  <a:effectLst/>
                  <a:latin typeface="Arial" panose="020B0604020202020204" pitchFamily="34" charset="0"/>
                  <a:ea typeface="Arial" panose="020B0604020202020204" pitchFamily="34" charset="0"/>
                  <a:cs typeface="Arial" panose="020B0604020202020204" pitchFamily="34" charset="0"/>
                </a:rPr>
                <a:t>vs placebo</a:t>
              </a:r>
              <a:endParaRPr lang="en-IN"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645694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C7F1B-21E8-3E82-4208-0FCC578C66E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BBDCD3E-AC61-FB78-3EBF-4F6F8294DECE}"/>
              </a:ext>
            </a:extLst>
          </p:cNvPr>
          <p:cNvSpPr>
            <a:spLocks noGrp="1"/>
          </p:cNvSpPr>
          <p:nvPr>
            <p:ph type="body" sz="quarter" idx="10"/>
          </p:nvPr>
        </p:nvSpPr>
        <p:spPr>
          <a:xfrm>
            <a:off x="266525" y="195486"/>
            <a:ext cx="8180286" cy="682463"/>
          </a:xfrm>
        </p:spPr>
        <p:txBody>
          <a:bodyPr/>
          <a:lstStyle/>
          <a:p>
            <a:r>
              <a:rPr lang="en-US" dirty="0">
                <a:latin typeface="Arial" panose="020B0604020202020204" pitchFamily="34" charset="0"/>
                <a:cs typeface="Arial" panose="020B0604020202020204" pitchFamily="34" charset="0"/>
              </a:rPr>
              <a:t>Pacibekitug produced consistent hsCRP suppression, independent of dose regimen</a:t>
            </a:r>
            <a:endParaRPr lang="en-IN" dirty="0">
              <a:latin typeface="Arial" panose="020B0604020202020204" pitchFamily="34" charset="0"/>
              <a:cs typeface="Arial" panose="020B0604020202020204" pitchFamily="34" charset="0"/>
            </a:endParaRPr>
          </a:p>
        </p:txBody>
      </p:sp>
      <p:sp>
        <p:nvSpPr>
          <p:cNvPr id="409" name="TextBox 408">
            <a:extLst>
              <a:ext uri="{FF2B5EF4-FFF2-40B4-BE49-F238E27FC236}">
                <a16:creationId xmlns:a16="http://schemas.microsoft.com/office/drawing/2014/main" id="{95FA11EB-6518-3F46-FDBC-AEB8E74F1308}"/>
              </a:ext>
            </a:extLst>
          </p:cNvPr>
          <p:cNvSpPr txBox="1"/>
          <p:nvPr/>
        </p:nvSpPr>
        <p:spPr>
          <a:xfrm rot="16200000">
            <a:off x="-949841" y="2600339"/>
            <a:ext cx="2569165" cy="501676"/>
          </a:xfrm>
          <a:prstGeom prst="rect">
            <a:avLst/>
          </a:prstGeom>
          <a:no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1330" b="1" i="0" kern="1200" dirty="0">
                <a:solidFill>
                  <a:schemeClr val="tx1"/>
                </a:solidFill>
                <a:latin typeface="Arial" panose="020B0604020202020204" pitchFamily="34" charset="0"/>
                <a:cs typeface="Arial" panose="020B0604020202020204" pitchFamily="34" charset="0"/>
              </a:rPr>
              <a:t>Percentage change from baseline in hsCRP (</a:t>
            </a:r>
            <a:r>
              <a:rPr lang="en-US" sz="1330" b="1" i="0" kern="1200" dirty="0" err="1">
                <a:solidFill>
                  <a:schemeClr val="tx1"/>
                </a:solidFill>
                <a:latin typeface="Arial" panose="020B0604020202020204" pitchFamily="34" charset="0"/>
                <a:cs typeface="Arial" panose="020B0604020202020204" pitchFamily="34" charset="0"/>
              </a:rPr>
              <a:t>mITT</a:t>
            </a:r>
            <a:r>
              <a:rPr lang="en-US" sz="1330" b="1" i="0" kern="1200" dirty="0">
                <a:solidFill>
                  <a:schemeClr val="tx1"/>
                </a:solidFill>
                <a:latin typeface="Arial" panose="020B0604020202020204" pitchFamily="34" charset="0"/>
                <a:cs typeface="Arial" panose="020B0604020202020204" pitchFamily="34" charset="0"/>
              </a:rPr>
              <a:t>)</a:t>
            </a:r>
            <a:endParaRPr lang="en-IN" sz="1330" b="1" i="0" kern="1200" dirty="0">
              <a:solidFill>
                <a:schemeClr val="tx1"/>
              </a:solidFill>
              <a:latin typeface="Arial" panose="020B0604020202020204" pitchFamily="34" charset="0"/>
              <a:cs typeface="Arial" panose="020B0604020202020204" pitchFamily="34" charset="0"/>
            </a:endParaRPr>
          </a:p>
        </p:txBody>
      </p:sp>
      <p:sp>
        <p:nvSpPr>
          <p:cNvPr id="422" name="TextBox 421">
            <a:extLst>
              <a:ext uri="{FF2B5EF4-FFF2-40B4-BE49-F238E27FC236}">
                <a16:creationId xmlns:a16="http://schemas.microsoft.com/office/drawing/2014/main" id="{B87E70D7-5074-A44B-FB76-8B4567D572A0}"/>
              </a:ext>
            </a:extLst>
          </p:cNvPr>
          <p:cNvSpPr txBox="1"/>
          <p:nvPr/>
        </p:nvSpPr>
        <p:spPr>
          <a:xfrm>
            <a:off x="1582386" y="4921706"/>
            <a:ext cx="6949182" cy="215444"/>
          </a:xfrm>
          <a:prstGeom prst="rect">
            <a:avLst/>
          </a:prstGeom>
          <a:noFill/>
        </p:spPr>
        <p:txBody>
          <a:bodyPr wrap="square" anchor="b">
            <a:spAutoFit/>
          </a:bodyPr>
          <a:lstStyle/>
          <a:p>
            <a:pPr>
              <a:buNone/>
            </a:pPr>
            <a:r>
              <a:rPr lang="en-GB" sz="800" dirty="0">
                <a:solidFill>
                  <a:srgbClr val="000000"/>
                </a:solidFill>
                <a:latin typeface="Arial" panose="020B0604020202020204" pitchFamily="34" charset="0"/>
                <a:ea typeface="SimSun" panose="02010600030101010101" pitchFamily="2" charset="-122"/>
                <a:cs typeface="Arial" panose="020B0604020202020204" pitchFamily="34" charset="0"/>
              </a:rPr>
              <a:t>hsCRP, high-sensitivity C-reactive protein; </a:t>
            </a:r>
            <a:r>
              <a:rPr lang="en-GB" sz="800" dirty="0" err="1">
                <a:solidFill>
                  <a:srgbClr val="000000"/>
                </a:solidFill>
                <a:latin typeface="Arial" panose="020B0604020202020204" pitchFamily="34" charset="0"/>
                <a:ea typeface="SimSun" panose="02010600030101010101" pitchFamily="2" charset="-122"/>
                <a:cs typeface="Arial" panose="020B0604020202020204" pitchFamily="34" charset="0"/>
              </a:rPr>
              <a:t>mITT</a:t>
            </a:r>
            <a:r>
              <a:rPr lang="en-GB" sz="800" dirty="0">
                <a:solidFill>
                  <a:srgbClr val="000000"/>
                </a:solidFill>
                <a:latin typeface="Arial" panose="020B0604020202020204" pitchFamily="34" charset="0"/>
                <a:ea typeface="SimSun" panose="02010600030101010101" pitchFamily="2" charset="-122"/>
                <a:cs typeface="Arial" panose="020B0604020202020204" pitchFamily="34" charset="0"/>
              </a:rPr>
              <a:t>, modified intent-to-treat; Q30D, every 30 days; Q90D, every 90 days </a:t>
            </a:r>
            <a:endParaRPr lang="en-IN" sz="800" dirty="0">
              <a:solidFill>
                <a:srgbClr val="000000"/>
              </a:solidFill>
              <a:latin typeface="Arial" panose="020B0604020202020204" pitchFamily="34" charset="0"/>
              <a:ea typeface="SimSun" panose="02010600030101010101" pitchFamily="2" charset="-122"/>
              <a:cs typeface="Arial" panose="020B0604020202020204" pitchFamily="34" charset="0"/>
            </a:endParaRPr>
          </a:p>
        </p:txBody>
      </p:sp>
      <p:sp>
        <p:nvSpPr>
          <p:cNvPr id="4" name="TextBox 3">
            <a:extLst>
              <a:ext uri="{FF2B5EF4-FFF2-40B4-BE49-F238E27FC236}">
                <a16:creationId xmlns:a16="http://schemas.microsoft.com/office/drawing/2014/main" id="{9B4B3012-147B-9CE8-0CAC-1EBF408CEE8C}"/>
              </a:ext>
            </a:extLst>
          </p:cNvPr>
          <p:cNvSpPr txBox="1"/>
          <p:nvPr/>
        </p:nvSpPr>
        <p:spPr>
          <a:xfrm>
            <a:off x="1582386" y="4584060"/>
            <a:ext cx="6864425" cy="338554"/>
          </a:xfrm>
          <a:prstGeom prst="rect">
            <a:avLst/>
          </a:prstGeom>
          <a:noFill/>
        </p:spPr>
        <p:txBody>
          <a:bodyPr wrap="square" rtlCol="0">
            <a:spAutoFit/>
          </a:bodyPr>
          <a:lstStyle/>
          <a:p>
            <a:pPr fontAlgn="t"/>
            <a:r>
              <a:rPr lang="en-US" sz="800" dirty="0" err="1">
                <a:latin typeface="Arial" panose="020B0604020202020204" pitchFamily="34" charset="0"/>
                <a:cs typeface="Arial" panose="020B0604020202020204" pitchFamily="34" charset="0"/>
              </a:rPr>
              <a:t>mITT</a:t>
            </a:r>
            <a:r>
              <a:rPr lang="en-US" sz="800" dirty="0">
                <a:latin typeface="Arial" panose="020B0604020202020204" pitchFamily="34" charset="0"/>
                <a:cs typeface="Arial" panose="020B0604020202020204" pitchFamily="34" charset="0"/>
              </a:rPr>
              <a:t> population – all  randomized participants who received study intervention, had ≥1 post-baseline hsCRP assessment, </a:t>
            </a:r>
            <a:br>
              <a:rPr lang="en-US" sz="800" dirty="0">
                <a:latin typeface="Arial" panose="020B0604020202020204" pitchFamily="34" charset="0"/>
                <a:cs typeface="Arial" panose="020B0604020202020204" pitchFamily="34" charset="0"/>
              </a:rPr>
            </a:br>
            <a:r>
              <a:rPr lang="en-US" sz="800" dirty="0">
                <a:latin typeface="Arial" panose="020B0604020202020204" pitchFamily="34" charset="0"/>
                <a:cs typeface="Arial" panose="020B0604020202020204" pitchFamily="34" charset="0"/>
              </a:rPr>
              <a:t>baseline hsCRP ≥1.9 mg/L, and ≤1 missing hsCRP assessment through Day 90 and Day 180.</a:t>
            </a:r>
          </a:p>
        </p:txBody>
      </p:sp>
      <p:grpSp>
        <p:nvGrpSpPr>
          <p:cNvPr id="437" name="Group 436">
            <a:extLst>
              <a:ext uri="{FF2B5EF4-FFF2-40B4-BE49-F238E27FC236}">
                <a16:creationId xmlns:a16="http://schemas.microsoft.com/office/drawing/2014/main" id="{D3EB9EB1-1E79-9C0E-EB04-2AE8DDB0A5A1}"/>
              </a:ext>
            </a:extLst>
          </p:cNvPr>
          <p:cNvGrpSpPr/>
          <p:nvPr/>
        </p:nvGrpSpPr>
        <p:grpSpPr>
          <a:xfrm>
            <a:off x="480580" y="1107233"/>
            <a:ext cx="8046718" cy="3446226"/>
            <a:chOff x="734381" y="1142321"/>
            <a:chExt cx="8046718" cy="3511666"/>
          </a:xfrm>
        </p:grpSpPr>
        <p:grpSp>
          <p:nvGrpSpPr>
            <p:cNvPr id="3" name="Group 2">
              <a:extLst>
                <a:ext uri="{FF2B5EF4-FFF2-40B4-BE49-F238E27FC236}">
                  <a16:creationId xmlns:a16="http://schemas.microsoft.com/office/drawing/2014/main" id="{63568F65-29C9-C089-0714-6EE183CB60B6}"/>
                </a:ext>
              </a:extLst>
            </p:cNvPr>
            <p:cNvGrpSpPr/>
            <p:nvPr/>
          </p:nvGrpSpPr>
          <p:grpSpPr>
            <a:xfrm>
              <a:off x="734381" y="1142321"/>
              <a:ext cx="8046718" cy="1723385"/>
              <a:chOff x="734381" y="1904695"/>
              <a:chExt cx="9355737" cy="1723385"/>
            </a:xfrm>
          </p:grpSpPr>
          <p:grpSp>
            <p:nvGrpSpPr>
              <p:cNvPr id="170" name="Group 169">
                <a:extLst>
                  <a:ext uri="{FF2B5EF4-FFF2-40B4-BE49-F238E27FC236}">
                    <a16:creationId xmlns:a16="http://schemas.microsoft.com/office/drawing/2014/main" id="{287B884B-D91B-3D87-B36E-0AB67A7CE761}"/>
                  </a:ext>
                </a:extLst>
              </p:cNvPr>
              <p:cNvGrpSpPr/>
              <p:nvPr/>
            </p:nvGrpSpPr>
            <p:grpSpPr>
              <a:xfrm>
                <a:off x="734381" y="1904695"/>
                <a:ext cx="2662411" cy="1723385"/>
                <a:chOff x="1651785" y="1078990"/>
                <a:chExt cx="2662411" cy="1954749"/>
              </a:xfrm>
            </p:grpSpPr>
            <p:grpSp>
              <p:nvGrpSpPr>
                <p:cNvPr id="99" name="Group 98">
                  <a:extLst>
                    <a:ext uri="{FF2B5EF4-FFF2-40B4-BE49-F238E27FC236}">
                      <a16:creationId xmlns:a16="http://schemas.microsoft.com/office/drawing/2014/main" id="{5F96387D-5432-157D-5A2F-FA5FAB029DE1}"/>
                    </a:ext>
                  </a:extLst>
                </p:cNvPr>
                <p:cNvGrpSpPr/>
                <p:nvPr/>
              </p:nvGrpSpPr>
              <p:grpSpPr>
                <a:xfrm>
                  <a:off x="1651785" y="1078990"/>
                  <a:ext cx="2662411" cy="1954749"/>
                  <a:chOff x="1651785" y="1078990"/>
                  <a:chExt cx="2662411" cy="1954749"/>
                </a:xfrm>
              </p:grpSpPr>
              <p:grpSp>
                <p:nvGrpSpPr>
                  <p:cNvPr id="100" name="Group 99">
                    <a:extLst>
                      <a:ext uri="{FF2B5EF4-FFF2-40B4-BE49-F238E27FC236}">
                        <a16:creationId xmlns:a16="http://schemas.microsoft.com/office/drawing/2014/main" id="{E9816E88-4E0D-6D18-E5E3-E9C677124396}"/>
                      </a:ext>
                    </a:extLst>
                  </p:cNvPr>
                  <p:cNvGrpSpPr/>
                  <p:nvPr/>
                </p:nvGrpSpPr>
                <p:grpSpPr>
                  <a:xfrm>
                    <a:off x="2205699" y="1195646"/>
                    <a:ext cx="2108497" cy="1723048"/>
                    <a:chOff x="2213651" y="1199622"/>
                    <a:chExt cx="2108497" cy="1723048"/>
                  </a:xfrm>
                </p:grpSpPr>
                <p:cxnSp>
                  <p:nvCxnSpPr>
                    <p:cNvPr id="146" name="Straight Connector 145">
                      <a:extLst>
                        <a:ext uri="{FF2B5EF4-FFF2-40B4-BE49-F238E27FC236}">
                          <a16:creationId xmlns:a16="http://schemas.microsoft.com/office/drawing/2014/main" id="{583BC0C2-84D0-C734-0769-84D0574256B5}"/>
                        </a:ext>
                      </a:extLst>
                    </p:cNvPr>
                    <p:cNvCxnSpPr>
                      <a:cxnSpLocks/>
                    </p:cNvCxnSpPr>
                    <p:nvPr/>
                  </p:nvCxnSpPr>
                  <p:spPr>
                    <a:xfrm>
                      <a:off x="2297090" y="1199622"/>
                      <a:ext cx="0" cy="46800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147" name="Straight Connector 146">
                      <a:extLst>
                        <a:ext uri="{FF2B5EF4-FFF2-40B4-BE49-F238E27FC236}">
                          <a16:creationId xmlns:a16="http://schemas.microsoft.com/office/drawing/2014/main" id="{884E1CEB-2012-28A9-7FA9-ECA097E74D51}"/>
                        </a:ext>
                      </a:extLst>
                    </p:cNvPr>
                    <p:cNvCxnSpPr/>
                    <p:nvPr/>
                  </p:nvCxnSpPr>
                  <p:spPr>
                    <a:xfrm>
                      <a:off x="2219592" y="120359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148" name="Straight Connector 147">
                      <a:extLst>
                        <a:ext uri="{FF2B5EF4-FFF2-40B4-BE49-F238E27FC236}">
                          <a16:creationId xmlns:a16="http://schemas.microsoft.com/office/drawing/2014/main" id="{54C762C7-FAE6-6788-BF43-FFED8029B9E2}"/>
                        </a:ext>
                      </a:extLst>
                    </p:cNvPr>
                    <p:cNvCxnSpPr/>
                    <p:nvPr/>
                  </p:nvCxnSpPr>
                  <p:spPr>
                    <a:xfrm>
                      <a:off x="2219592" y="1423590"/>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149" name="Straight Connector 148">
                      <a:extLst>
                        <a:ext uri="{FF2B5EF4-FFF2-40B4-BE49-F238E27FC236}">
                          <a16:creationId xmlns:a16="http://schemas.microsoft.com/office/drawing/2014/main" id="{50A9D092-00FB-6F73-D685-6EF5A9DC0D97}"/>
                        </a:ext>
                      </a:extLst>
                    </p:cNvPr>
                    <p:cNvCxnSpPr/>
                    <p:nvPr/>
                  </p:nvCxnSpPr>
                  <p:spPr>
                    <a:xfrm>
                      <a:off x="2223568" y="1647742"/>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nvGrpSpPr>
                    <p:cNvPr id="150" name="Group 149">
                      <a:extLst>
                        <a:ext uri="{FF2B5EF4-FFF2-40B4-BE49-F238E27FC236}">
                          <a16:creationId xmlns:a16="http://schemas.microsoft.com/office/drawing/2014/main" id="{92A7A761-71AF-0E39-479F-11B6C60AEF6E}"/>
                        </a:ext>
                      </a:extLst>
                    </p:cNvPr>
                    <p:cNvGrpSpPr/>
                    <p:nvPr/>
                  </p:nvGrpSpPr>
                  <p:grpSpPr>
                    <a:xfrm>
                      <a:off x="2222552" y="1752670"/>
                      <a:ext cx="77498" cy="1170000"/>
                      <a:chOff x="2364040" y="1324230"/>
                      <a:chExt cx="77498" cy="1183096"/>
                    </a:xfrm>
                  </p:grpSpPr>
                  <p:cxnSp>
                    <p:nvCxnSpPr>
                      <p:cNvPr id="158" name="Straight Connector 157">
                        <a:extLst>
                          <a:ext uri="{FF2B5EF4-FFF2-40B4-BE49-F238E27FC236}">
                            <a16:creationId xmlns:a16="http://schemas.microsoft.com/office/drawing/2014/main" id="{6EE89907-CED6-4A12-C5F5-AA0B57835350}"/>
                          </a:ext>
                        </a:extLst>
                      </p:cNvPr>
                      <p:cNvCxnSpPr>
                        <a:cxnSpLocks/>
                      </p:cNvCxnSpPr>
                      <p:nvPr/>
                    </p:nvCxnSpPr>
                    <p:spPr>
                      <a:xfrm>
                        <a:off x="2441538" y="1324230"/>
                        <a:ext cx="0" cy="1183096"/>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159" name="Straight Connector 158">
                        <a:extLst>
                          <a:ext uri="{FF2B5EF4-FFF2-40B4-BE49-F238E27FC236}">
                            <a16:creationId xmlns:a16="http://schemas.microsoft.com/office/drawing/2014/main" id="{85FE7D82-9F30-CECC-8394-430BEF4DEB9C}"/>
                          </a:ext>
                        </a:extLst>
                      </p:cNvPr>
                      <p:cNvCxnSpPr/>
                      <p:nvPr/>
                    </p:nvCxnSpPr>
                    <p:spPr>
                      <a:xfrm>
                        <a:off x="2364040" y="135599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160" name="Straight Connector 159">
                        <a:extLst>
                          <a:ext uri="{FF2B5EF4-FFF2-40B4-BE49-F238E27FC236}">
                            <a16:creationId xmlns:a16="http://schemas.microsoft.com/office/drawing/2014/main" id="{60C3D910-26E4-A651-C421-6A660B5EA83C}"/>
                          </a:ext>
                        </a:extLst>
                      </p:cNvPr>
                      <p:cNvCxnSpPr/>
                      <p:nvPr/>
                    </p:nvCxnSpPr>
                    <p:spPr>
                      <a:xfrm>
                        <a:off x="2364040" y="1584031"/>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161" name="Straight Connector 160">
                        <a:extLst>
                          <a:ext uri="{FF2B5EF4-FFF2-40B4-BE49-F238E27FC236}">
                            <a16:creationId xmlns:a16="http://schemas.microsoft.com/office/drawing/2014/main" id="{FDF6D9F2-D50A-1430-C52A-A1D9F7830753}"/>
                          </a:ext>
                        </a:extLst>
                      </p:cNvPr>
                      <p:cNvCxnSpPr/>
                      <p:nvPr/>
                    </p:nvCxnSpPr>
                    <p:spPr>
                      <a:xfrm>
                        <a:off x="2368016" y="1804163"/>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cxnSp>
                  <p:nvCxnSpPr>
                    <p:cNvPr id="151" name="Straight Connector 150">
                      <a:extLst>
                        <a:ext uri="{FF2B5EF4-FFF2-40B4-BE49-F238E27FC236}">
                          <a16:creationId xmlns:a16="http://schemas.microsoft.com/office/drawing/2014/main" id="{C25C9A5A-FDA2-1C9D-C4AE-1C3F1466453B}"/>
                        </a:ext>
                      </a:extLst>
                    </p:cNvPr>
                    <p:cNvCxnSpPr/>
                    <p:nvPr/>
                  </p:nvCxnSpPr>
                  <p:spPr>
                    <a:xfrm>
                      <a:off x="2219592" y="244765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152" name="Straight Connector 151">
                      <a:extLst>
                        <a:ext uri="{FF2B5EF4-FFF2-40B4-BE49-F238E27FC236}">
                          <a16:creationId xmlns:a16="http://schemas.microsoft.com/office/drawing/2014/main" id="{05B55F27-6E44-E5BC-DC4B-2C581C03A460}"/>
                        </a:ext>
                      </a:extLst>
                    </p:cNvPr>
                    <p:cNvCxnSpPr/>
                    <p:nvPr/>
                  </p:nvCxnSpPr>
                  <p:spPr>
                    <a:xfrm>
                      <a:off x="2219592" y="2673167"/>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153" name="Straight Connector 152">
                      <a:extLst>
                        <a:ext uri="{FF2B5EF4-FFF2-40B4-BE49-F238E27FC236}">
                          <a16:creationId xmlns:a16="http://schemas.microsoft.com/office/drawing/2014/main" id="{8F1CF6F1-BE47-F27A-788D-04E4AE0C2141}"/>
                        </a:ext>
                      </a:extLst>
                    </p:cNvPr>
                    <p:cNvCxnSpPr/>
                    <p:nvPr/>
                  </p:nvCxnSpPr>
                  <p:spPr>
                    <a:xfrm>
                      <a:off x="2223568" y="2890862"/>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155" name="Straight Connector 154">
                      <a:extLst>
                        <a:ext uri="{FF2B5EF4-FFF2-40B4-BE49-F238E27FC236}">
                          <a16:creationId xmlns:a16="http://schemas.microsoft.com/office/drawing/2014/main" id="{019D9ABC-C57C-5B4F-E8DA-2F696A72CB47}"/>
                        </a:ext>
                      </a:extLst>
                    </p:cNvPr>
                    <p:cNvCxnSpPr/>
                    <p:nvPr/>
                  </p:nvCxnSpPr>
                  <p:spPr>
                    <a:xfrm>
                      <a:off x="2298536" y="2914718"/>
                      <a:ext cx="2023612"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156" name="Straight Connector 155">
                      <a:extLst>
                        <a:ext uri="{FF2B5EF4-FFF2-40B4-BE49-F238E27FC236}">
                          <a16:creationId xmlns:a16="http://schemas.microsoft.com/office/drawing/2014/main" id="{DBF9A76A-6F54-019C-564F-373145E680CB}"/>
                        </a:ext>
                      </a:extLst>
                    </p:cNvPr>
                    <p:cNvCxnSpPr/>
                    <p:nvPr/>
                  </p:nvCxnSpPr>
                  <p:spPr>
                    <a:xfrm>
                      <a:off x="2218057" y="1752670"/>
                      <a:ext cx="140324"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157" name="Straight Connector 156">
                      <a:extLst>
                        <a:ext uri="{FF2B5EF4-FFF2-40B4-BE49-F238E27FC236}">
                          <a16:creationId xmlns:a16="http://schemas.microsoft.com/office/drawing/2014/main" id="{FA6D2DAE-91E2-4927-5E8E-FD5020ED63CE}"/>
                        </a:ext>
                      </a:extLst>
                    </p:cNvPr>
                    <p:cNvCxnSpPr/>
                    <p:nvPr/>
                  </p:nvCxnSpPr>
                  <p:spPr>
                    <a:xfrm>
                      <a:off x="2213651" y="1672331"/>
                      <a:ext cx="140324"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154" name="Straight Connector 153">
                      <a:extLst>
                        <a:ext uri="{FF2B5EF4-FFF2-40B4-BE49-F238E27FC236}">
                          <a16:creationId xmlns:a16="http://schemas.microsoft.com/office/drawing/2014/main" id="{4FBA4887-A09D-3D93-0802-A684E6A11627}"/>
                        </a:ext>
                      </a:extLst>
                    </p:cNvPr>
                    <p:cNvCxnSpPr/>
                    <p:nvPr/>
                  </p:nvCxnSpPr>
                  <p:spPr>
                    <a:xfrm>
                      <a:off x="2295953" y="2447639"/>
                      <a:ext cx="2023612"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sp>
                <p:nvSpPr>
                  <p:cNvPr id="101" name="Rectangle 100">
                    <a:extLst>
                      <a:ext uri="{FF2B5EF4-FFF2-40B4-BE49-F238E27FC236}">
                        <a16:creationId xmlns:a16="http://schemas.microsoft.com/office/drawing/2014/main" id="{D943E9E3-19FF-C1A4-314F-E2C807AE1A12}"/>
                      </a:ext>
                    </a:extLst>
                  </p:cNvPr>
                  <p:cNvSpPr/>
                  <p:nvPr/>
                </p:nvSpPr>
                <p:spPr>
                  <a:xfrm>
                    <a:off x="2363655" y="2452590"/>
                    <a:ext cx="45719" cy="342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02" name="Rectangle 101">
                    <a:extLst>
                      <a:ext uri="{FF2B5EF4-FFF2-40B4-BE49-F238E27FC236}">
                        <a16:creationId xmlns:a16="http://schemas.microsoft.com/office/drawing/2014/main" id="{B86D6747-07E7-ACA4-05C7-303BF9F7C6DA}"/>
                      </a:ext>
                    </a:extLst>
                  </p:cNvPr>
                  <p:cNvSpPr/>
                  <p:nvPr/>
                </p:nvSpPr>
                <p:spPr>
                  <a:xfrm>
                    <a:off x="2427973" y="2452590"/>
                    <a:ext cx="45719" cy="3096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03" name="Rectangle 102">
                    <a:extLst>
                      <a:ext uri="{FF2B5EF4-FFF2-40B4-BE49-F238E27FC236}">
                        <a16:creationId xmlns:a16="http://schemas.microsoft.com/office/drawing/2014/main" id="{85CCC5DA-3954-05CA-01A7-791B5EBD6FA6}"/>
                      </a:ext>
                    </a:extLst>
                  </p:cNvPr>
                  <p:cNvSpPr/>
                  <p:nvPr/>
                </p:nvSpPr>
                <p:spPr>
                  <a:xfrm>
                    <a:off x="2493292" y="2452590"/>
                    <a:ext cx="45719" cy="306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04" name="Rectangle 103">
                    <a:extLst>
                      <a:ext uri="{FF2B5EF4-FFF2-40B4-BE49-F238E27FC236}">
                        <a16:creationId xmlns:a16="http://schemas.microsoft.com/office/drawing/2014/main" id="{9C86EAAD-BE04-F246-30F5-D3AAFF7EC489}"/>
                      </a:ext>
                    </a:extLst>
                  </p:cNvPr>
                  <p:cNvSpPr/>
                  <p:nvPr/>
                </p:nvSpPr>
                <p:spPr>
                  <a:xfrm>
                    <a:off x="2558157" y="2452590"/>
                    <a:ext cx="45719" cy="2844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05" name="Rectangle 104">
                    <a:extLst>
                      <a:ext uri="{FF2B5EF4-FFF2-40B4-BE49-F238E27FC236}">
                        <a16:creationId xmlns:a16="http://schemas.microsoft.com/office/drawing/2014/main" id="{33981FD2-C9B9-0534-850C-F939D17F696B}"/>
                      </a:ext>
                    </a:extLst>
                  </p:cNvPr>
                  <p:cNvSpPr/>
                  <p:nvPr/>
                </p:nvSpPr>
                <p:spPr>
                  <a:xfrm>
                    <a:off x="2621843" y="2452590"/>
                    <a:ext cx="45719" cy="270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06" name="Rectangle 105">
                    <a:extLst>
                      <a:ext uri="{FF2B5EF4-FFF2-40B4-BE49-F238E27FC236}">
                        <a16:creationId xmlns:a16="http://schemas.microsoft.com/office/drawing/2014/main" id="{BA23AB9A-F80B-412A-8645-411D4FF0BC58}"/>
                      </a:ext>
                    </a:extLst>
                  </p:cNvPr>
                  <p:cNvSpPr/>
                  <p:nvPr/>
                </p:nvSpPr>
                <p:spPr>
                  <a:xfrm>
                    <a:off x="2685506" y="2452590"/>
                    <a:ext cx="45719" cy="216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07" name="Rectangle 106">
                    <a:extLst>
                      <a:ext uri="{FF2B5EF4-FFF2-40B4-BE49-F238E27FC236}">
                        <a16:creationId xmlns:a16="http://schemas.microsoft.com/office/drawing/2014/main" id="{C249E371-896D-C49D-7D9D-AA97D36A520E}"/>
                      </a:ext>
                    </a:extLst>
                  </p:cNvPr>
                  <p:cNvSpPr/>
                  <p:nvPr/>
                </p:nvSpPr>
                <p:spPr>
                  <a:xfrm>
                    <a:off x="2747990" y="2452590"/>
                    <a:ext cx="45719" cy="1764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08" name="Rectangle 107">
                    <a:extLst>
                      <a:ext uri="{FF2B5EF4-FFF2-40B4-BE49-F238E27FC236}">
                        <a16:creationId xmlns:a16="http://schemas.microsoft.com/office/drawing/2014/main" id="{DDD00BC9-FE32-709B-BBE2-14998958CAA3}"/>
                      </a:ext>
                    </a:extLst>
                  </p:cNvPr>
                  <p:cNvSpPr/>
                  <p:nvPr/>
                </p:nvSpPr>
                <p:spPr>
                  <a:xfrm>
                    <a:off x="2812277" y="2452590"/>
                    <a:ext cx="45719" cy="1512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09" name="Rectangle 108">
                    <a:extLst>
                      <a:ext uri="{FF2B5EF4-FFF2-40B4-BE49-F238E27FC236}">
                        <a16:creationId xmlns:a16="http://schemas.microsoft.com/office/drawing/2014/main" id="{2F3ADDDF-9FF5-15CA-3E88-9537EB2C0E21}"/>
                      </a:ext>
                    </a:extLst>
                  </p:cNvPr>
                  <p:cNvSpPr/>
                  <p:nvPr/>
                </p:nvSpPr>
                <p:spPr>
                  <a:xfrm>
                    <a:off x="2876564" y="2452590"/>
                    <a:ext cx="45719" cy="1476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10" name="Rectangle 109">
                    <a:extLst>
                      <a:ext uri="{FF2B5EF4-FFF2-40B4-BE49-F238E27FC236}">
                        <a16:creationId xmlns:a16="http://schemas.microsoft.com/office/drawing/2014/main" id="{E32EC246-6603-641B-C664-4EBE904B30C7}"/>
                      </a:ext>
                    </a:extLst>
                  </p:cNvPr>
                  <p:cNvSpPr/>
                  <p:nvPr/>
                </p:nvSpPr>
                <p:spPr>
                  <a:xfrm>
                    <a:off x="2941519" y="2452590"/>
                    <a:ext cx="45719" cy="144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11" name="Rectangle 110">
                    <a:extLst>
                      <a:ext uri="{FF2B5EF4-FFF2-40B4-BE49-F238E27FC236}">
                        <a16:creationId xmlns:a16="http://schemas.microsoft.com/office/drawing/2014/main" id="{37DC9FC7-DE58-8932-8B23-D16164AC2B51}"/>
                      </a:ext>
                    </a:extLst>
                  </p:cNvPr>
                  <p:cNvSpPr/>
                  <p:nvPr/>
                </p:nvSpPr>
                <p:spPr>
                  <a:xfrm>
                    <a:off x="3004513" y="2452590"/>
                    <a:ext cx="45719" cy="1116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12" name="Rectangle 111">
                    <a:extLst>
                      <a:ext uri="{FF2B5EF4-FFF2-40B4-BE49-F238E27FC236}">
                        <a16:creationId xmlns:a16="http://schemas.microsoft.com/office/drawing/2014/main" id="{B6235C14-52EA-2DE5-592B-DC47839AC304}"/>
                      </a:ext>
                    </a:extLst>
                  </p:cNvPr>
                  <p:cNvSpPr/>
                  <p:nvPr/>
                </p:nvSpPr>
                <p:spPr>
                  <a:xfrm>
                    <a:off x="3067586" y="2452590"/>
                    <a:ext cx="45719" cy="936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13" name="Rectangle 112">
                    <a:extLst>
                      <a:ext uri="{FF2B5EF4-FFF2-40B4-BE49-F238E27FC236}">
                        <a16:creationId xmlns:a16="http://schemas.microsoft.com/office/drawing/2014/main" id="{FEB2EDD9-6C26-687A-9880-1DF97061B9EC}"/>
                      </a:ext>
                    </a:extLst>
                  </p:cNvPr>
                  <p:cNvSpPr/>
                  <p:nvPr/>
                </p:nvSpPr>
                <p:spPr>
                  <a:xfrm>
                    <a:off x="3132367" y="2452590"/>
                    <a:ext cx="45719" cy="72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14" name="Rectangle 113">
                    <a:extLst>
                      <a:ext uri="{FF2B5EF4-FFF2-40B4-BE49-F238E27FC236}">
                        <a16:creationId xmlns:a16="http://schemas.microsoft.com/office/drawing/2014/main" id="{14F2552F-A3FD-40A7-1E06-80229AE76537}"/>
                      </a:ext>
                    </a:extLst>
                  </p:cNvPr>
                  <p:cNvSpPr/>
                  <p:nvPr/>
                </p:nvSpPr>
                <p:spPr>
                  <a:xfrm>
                    <a:off x="3196680" y="2452590"/>
                    <a:ext cx="45719" cy="648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15" name="Rectangle 114">
                    <a:extLst>
                      <a:ext uri="{FF2B5EF4-FFF2-40B4-BE49-F238E27FC236}">
                        <a16:creationId xmlns:a16="http://schemas.microsoft.com/office/drawing/2014/main" id="{38E824E0-9A94-C925-B9DD-B4C98398AF30}"/>
                      </a:ext>
                    </a:extLst>
                  </p:cNvPr>
                  <p:cNvSpPr/>
                  <p:nvPr/>
                </p:nvSpPr>
                <p:spPr>
                  <a:xfrm>
                    <a:off x="3261060" y="2451751"/>
                    <a:ext cx="45719" cy="612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16" name="Rectangle 115">
                    <a:extLst>
                      <a:ext uri="{FF2B5EF4-FFF2-40B4-BE49-F238E27FC236}">
                        <a16:creationId xmlns:a16="http://schemas.microsoft.com/office/drawing/2014/main" id="{58FFA5B6-746D-C2BA-8E9A-C83A99A30730}"/>
                      </a:ext>
                    </a:extLst>
                  </p:cNvPr>
                  <p:cNvSpPr/>
                  <p:nvPr/>
                </p:nvSpPr>
                <p:spPr>
                  <a:xfrm>
                    <a:off x="3323622" y="2453693"/>
                    <a:ext cx="45719" cy="54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17" name="Rectangle 116">
                    <a:extLst>
                      <a:ext uri="{FF2B5EF4-FFF2-40B4-BE49-F238E27FC236}">
                        <a16:creationId xmlns:a16="http://schemas.microsoft.com/office/drawing/2014/main" id="{4EE3F442-210D-7616-C99F-CB73FC23999F}"/>
                      </a:ext>
                    </a:extLst>
                  </p:cNvPr>
                  <p:cNvSpPr/>
                  <p:nvPr/>
                </p:nvSpPr>
                <p:spPr>
                  <a:xfrm>
                    <a:off x="3388342" y="2453758"/>
                    <a:ext cx="45719" cy="36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18" name="Rectangle 117">
                    <a:extLst>
                      <a:ext uri="{FF2B5EF4-FFF2-40B4-BE49-F238E27FC236}">
                        <a16:creationId xmlns:a16="http://schemas.microsoft.com/office/drawing/2014/main" id="{60909C98-04FB-D276-B9BF-1400F0DFE274}"/>
                      </a:ext>
                    </a:extLst>
                  </p:cNvPr>
                  <p:cNvSpPr/>
                  <p:nvPr/>
                </p:nvSpPr>
                <p:spPr>
                  <a:xfrm>
                    <a:off x="3450904" y="2453130"/>
                    <a:ext cx="45719" cy="36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20" name="Rectangle 119">
                    <a:extLst>
                      <a:ext uri="{FF2B5EF4-FFF2-40B4-BE49-F238E27FC236}">
                        <a16:creationId xmlns:a16="http://schemas.microsoft.com/office/drawing/2014/main" id="{061A52E3-9B2A-66DA-4512-6CF5A8893B95}"/>
                      </a:ext>
                    </a:extLst>
                  </p:cNvPr>
                  <p:cNvSpPr/>
                  <p:nvPr/>
                </p:nvSpPr>
                <p:spPr>
                  <a:xfrm>
                    <a:off x="3580366" y="2431337"/>
                    <a:ext cx="45719" cy="2975"/>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21" name="Rectangle 120">
                    <a:extLst>
                      <a:ext uri="{FF2B5EF4-FFF2-40B4-BE49-F238E27FC236}">
                        <a16:creationId xmlns:a16="http://schemas.microsoft.com/office/drawing/2014/main" id="{C2C7785B-DBFA-AA22-C2A8-912265ED6ECF}"/>
                      </a:ext>
                    </a:extLst>
                  </p:cNvPr>
                  <p:cNvSpPr/>
                  <p:nvPr/>
                </p:nvSpPr>
                <p:spPr>
                  <a:xfrm>
                    <a:off x="3645321" y="2404632"/>
                    <a:ext cx="45719" cy="26182"/>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22" name="Rectangle 121">
                    <a:extLst>
                      <a:ext uri="{FF2B5EF4-FFF2-40B4-BE49-F238E27FC236}">
                        <a16:creationId xmlns:a16="http://schemas.microsoft.com/office/drawing/2014/main" id="{597003D9-21AA-D42C-F178-44E0D51A9DC5}"/>
                      </a:ext>
                    </a:extLst>
                  </p:cNvPr>
                  <p:cNvSpPr/>
                  <p:nvPr/>
                </p:nvSpPr>
                <p:spPr>
                  <a:xfrm>
                    <a:off x="3707883" y="2391214"/>
                    <a:ext cx="45719" cy="396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23" name="Rectangle 122">
                    <a:extLst>
                      <a:ext uri="{FF2B5EF4-FFF2-40B4-BE49-F238E27FC236}">
                        <a16:creationId xmlns:a16="http://schemas.microsoft.com/office/drawing/2014/main" id="{887AA5CF-A92F-1BA4-CA5A-E68753522CEE}"/>
                      </a:ext>
                    </a:extLst>
                  </p:cNvPr>
                  <p:cNvSpPr/>
                  <p:nvPr/>
                </p:nvSpPr>
                <p:spPr>
                  <a:xfrm>
                    <a:off x="3770738" y="2366014"/>
                    <a:ext cx="45719" cy="648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24" name="Rectangle 123">
                    <a:extLst>
                      <a:ext uri="{FF2B5EF4-FFF2-40B4-BE49-F238E27FC236}">
                        <a16:creationId xmlns:a16="http://schemas.microsoft.com/office/drawing/2014/main" id="{6D2E2972-2C9F-AD94-1DB9-ADCF56BCB9E3}"/>
                      </a:ext>
                    </a:extLst>
                  </p:cNvPr>
                  <p:cNvSpPr/>
                  <p:nvPr/>
                </p:nvSpPr>
                <p:spPr>
                  <a:xfrm>
                    <a:off x="3835505" y="2297614"/>
                    <a:ext cx="45719" cy="1332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25" name="Rectangle 124">
                    <a:extLst>
                      <a:ext uri="{FF2B5EF4-FFF2-40B4-BE49-F238E27FC236}">
                        <a16:creationId xmlns:a16="http://schemas.microsoft.com/office/drawing/2014/main" id="{B911BB3D-498C-73D5-88F8-F25F5A74B6B5}"/>
                      </a:ext>
                    </a:extLst>
                  </p:cNvPr>
                  <p:cNvSpPr/>
                  <p:nvPr/>
                </p:nvSpPr>
                <p:spPr>
                  <a:xfrm>
                    <a:off x="3902749" y="2254414"/>
                    <a:ext cx="45719" cy="1764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26" name="Rectangle 125">
                    <a:extLst>
                      <a:ext uri="{FF2B5EF4-FFF2-40B4-BE49-F238E27FC236}">
                        <a16:creationId xmlns:a16="http://schemas.microsoft.com/office/drawing/2014/main" id="{1547CDA2-7EA0-A9A9-7641-8B1A68987BC7}"/>
                      </a:ext>
                    </a:extLst>
                  </p:cNvPr>
                  <p:cNvSpPr/>
                  <p:nvPr/>
                </p:nvSpPr>
                <p:spPr>
                  <a:xfrm>
                    <a:off x="3963984" y="2045614"/>
                    <a:ext cx="45719" cy="3852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27" name="Rectangle 126">
                    <a:extLst>
                      <a:ext uri="{FF2B5EF4-FFF2-40B4-BE49-F238E27FC236}">
                        <a16:creationId xmlns:a16="http://schemas.microsoft.com/office/drawing/2014/main" id="{45F079CB-ACBB-60BA-E239-63A0BA2AEB78}"/>
                      </a:ext>
                    </a:extLst>
                  </p:cNvPr>
                  <p:cNvSpPr/>
                  <p:nvPr/>
                </p:nvSpPr>
                <p:spPr>
                  <a:xfrm>
                    <a:off x="4028441" y="2034814"/>
                    <a:ext cx="45719" cy="396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28" name="Rectangle 127">
                    <a:extLst>
                      <a:ext uri="{FF2B5EF4-FFF2-40B4-BE49-F238E27FC236}">
                        <a16:creationId xmlns:a16="http://schemas.microsoft.com/office/drawing/2014/main" id="{B5F67F89-C6ED-D082-4CCB-35D54D08DB6A}"/>
                      </a:ext>
                    </a:extLst>
                  </p:cNvPr>
                  <p:cNvSpPr/>
                  <p:nvPr/>
                </p:nvSpPr>
                <p:spPr>
                  <a:xfrm>
                    <a:off x="4092736" y="1761966"/>
                    <a:ext cx="45719" cy="666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29" name="Rectangle 128">
                    <a:extLst>
                      <a:ext uri="{FF2B5EF4-FFF2-40B4-BE49-F238E27FC236}">
                        <a16:creationId xmlns:a16="http://schemas.microsoft.com/office/drawing/2014/main" id="{8EF19F1B-1F7D-BC7E-1654-564E58A57F78}"/>
                      </a:ext>
                    </a:extLst>
                  </p:cNvPr>
                  <p:cNvSpPr/>
                  <p:nvPr/>
                </p:nvSpPr>
                <p:spPr>
                  <a:xfrm>
                    <a:off x="4156922" y="1761966"/>
                    <a:ext cx="45719" cy="666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30" name="Rectangle 129">
                    <a:extLst>
                      <a:ext uri="{FF2B5EF4-FFF2-40B4-BE49-F238E27FC236}">
                        <a16:creationId xmlns:a16="http://schemas.microsoft.com/office/drawing/2014/main" id="{AA6A33A0-EB08-F1BF-0F0D-5796E346895A}"/>
                      </a:ext>
                    </a:extLst>
                  </p:cNvPr>
                  <p:cNvSpPr/>
                  <p:nvPr/>
                </p:nvSpPr>
                <p:spPr>
                  <a:xfrm>
                    <a:off x="4221877" y="1761966"/>
                    <a:ext cx="45719" cy="666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34" name="Rectangle 133">
                    <a:extLst>
                      <a:ext uri="{FF2B5EF4-FFF2-40B4-BE49-F238E27FC236}">
                        <a16:creationId xmlns:a16="http://schemas.microsoft.com/office/drawing/2014/main" id="{1A613CD5-EACF-32C0-8550-5ADC5283E959}"/>
                      </a:ext>
                    </a:extLst>
                  </p:cNvPr>
                  <p:cNvSpPr/>
                  <p:nvPr/>
                </p:nvSpPr>
                <p:spPr>
                  <a:xfrm>
                    <a:off x="4092736" y="1647414"/>
                    <a:ext cx="45719" cy="324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35" name="Rectangle 134">
                    <a:extLst>
                      <a:ext uri="{FF2B5EF4-FFF2-40B4-BE49-F238E27FC236}">
                        <a16:creationId xmlns:a16="http://schemas.microsoft.com/office/drawing/2014/main" id="{C3199EF5-5B74-71FF-CD4B-6C03E8D06BA9}"/>
                      </a:ext>
                    </a:extLst>
                  </p:cNvPr>
                  <p:cNvSpPr/>
                  <p:nvPr/>
                </p:nvSpPr>
                <p:spPr>
                  <a:xfrm>
                    <a:off x="4156863" y="1381268"/>
                    <a:ext cx="45719" cy="2988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36" name="Rectangle 135">
                    <a:extLst>
                      <a:ext uri="{FF2B5EF4-FFF2-40B4-BE49-F238E27FC236}">
                        <a16:creationId xmlns:a16="http://schemas.microsoft.com/office/drawing/2014/main" id="{9D1299B9-51DA-B44E-B7FF-3818B3B809D7}"/>
                      </a:ext>
                    </a:extLst>
                  </p:cNvPr>
                  <p:cNvSpPr/>
                  <p:nvPr/>
                </p:nvSpPr>
                <p:spPr>
                  <a:xfrm>
                    <a:off x="4220990" y="1270932"/>
                    <a:ext cx="45719" cy="4068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37" name="TextBox 136">
                    <a:extLst>
                      <a:ext uri="{FF2B5EF4-FFF2-40B4-BE49-F238E27FC236}">
                        <a16:creationId xmlns:a16="http://schemas.microsoft.com/office/drawing/2014/main" id="{52A34CE1-1BE6-D747-65BB-2CBD7EC78B8E}"/>
                      </a:ext>
                    </a:extLst>
                  </p:cNvPr>
                  <p:cNvSpPr txBox="1"/>
                  <p:nvPr/>
                </p:nvSpPr>
                <p:spPr>
                  <a:xfrm>
                    <a:off x="1695066" y="1078990"/>
                    <a:ext cx="603118" cy="26679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600%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138" name="TextBox 137">
                    <a:extLst>
                      <a:ext uri="{FF2B5EF4-FFF2-40B4-BE49-F238E27FC236}">
                        <a16:creationId xmlns:a16="http://schemas.microsoft.com/office/drawing/2014/main" id="{D1FA6613-971D-7C14-5E37-106B108802A4}"/>
                      </a:ext>
                    </a:extLst>
                  </p:cNvPr>
                  <p:cNvSpPr txBox="1"/>
                  <p:nvPr/>
                </p:nvSpPr>
                <p:spPr>
                  <a:xfrm>
                    <a:off x="1695066" y="1302324"/>
                    <a:ext cx="603118" cy="26679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a:solidFill>
                          <a:schemeClr val="tx1"/>
                        </a:solidFill>
                        <a:latin typeface="Arial" panose="020B0604020202020204" pitchFamily="34" charset="0"/>
                        <a:cs typeface="Arial" panose="020B0604020202020204" pitchFamily="34" charset="0"/>
                      </a:rPr>
                      <a:t>450%</a:t>
                    </a:r>
                    <a:endParaRPr lang="en-IN" sz="900" b="1" i="0" kern="1200">
                      <a:solidFill>
                        <a:schemeClr val="tx1"/>
                      </a:solidFill>
                      <a:latin typeface="Arial" panose="020B0604020202020204" pitchFamily="34" charset="0"/>
                      <a:cs typeface="Arial" panose="020B0604020202020204" pitchFamily="34" charset="0"/>
                    </a:endParaRPr>
                  </a:p>
                </p:txBody>
              </p:sp>
              <p:sp>
                <p:nvSpPr>
                  <p:cNvPr id="139" name="TextBox 138">
                    <a:extLst>
                      <a:ext uri="{FF2B5EF4-FFF2-40B4-BE49-F238E27FC236}">
                        <a16:creationId xmlns:a16="http://schemas.microsoft.com/office/drawing/2014/main" id="{244F7D2C-3320-188E-29A0-64507A66D9F5}"/>
                      </a:ext>
                    </a:extLst>
                  </p:cNvPr>
                  <p:cNvSpPr txBox="1"/>
                  <p:nvPr/>
                </p:nvSpPr>
                <p:spPr>
                  <a:xfrm>
                    <a:off x="1695066" y="1518781"/>
                    <a:ext cx="603118" cy="26679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a:solidFill>
                          <a:schemeClr val="tx1"/>
                        </a:solidFill>
                        <a:latin typeface="Arial" panose="020B0604020202020204" pitchFamily="34" charset="0"/>
                        <a:cs typeface="Arial" panose="020B0604020202020204" pitchFamily="34" charset="0"/>
                      </a:rPr>
                      <a:t>300%</a:t>
                    </a:r>
                    <a:endParaRPr lang="en-IN" sz="900" b="1" i="0" kern="1200">
                      <a:solidFill>
                        <a:schemeClr val="tx1"/>
                      </a:solidFill>
                      <a:latin typeface="Arial" panose="020B0604020202020204" pitchFamily="34" charset="0"/>
                      <a:cs typeface="Arial" panose="020B0604020202020204" pitchFamily="34" charset="0"/>
                    </a:endParaRPr>
                  </a:p>
                </p:txBody>
              </p:sp>
              <p:sp>
                <p:nvSpPr>
                  <p:cNvPr id="140" name="TextBox 139">
                    <a:extLst>
                      <a:ext uri="{FF2B5EF4-FFF2-40B4-BE49-F238E27FC236}">
                        <a16:creationId xmlns:a16="http://schemas.microsoft.com/office/drawing/2014/main" id="{59E58D2A-3DB2-0BB7-FAE1-E8CD625DE323}"/>
                      </a:ext>
                    </a:extLst>
                  </p:cNvPr>
                  <p:cNvSpPr txBox="1"/>
                  <p:nvPr/>
                </p:nvSpPr>
                <p:spPr>
                  <a:xfrm>
                    <a:off x="1695066" y="1671181"/>
                    <a:ext cx="603118" cy="26679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a:solidFill>
                          <a:schemeClr val="tx1"/>
                        </a:solidFill>
                        <a:latin typeface="Arial" panose="020B0604020202020204" pitchFamily="34" charset="0"/>
                        <a:cs typeface="Arial" panose="020B0604020202020204" pitchFamily="34" charset="0"/>
                      </a:rPr>
                      <a:t>150%</a:t>
                    </a:r>
                    <a:endParaRPr lang="en-IN" sz="900" b="1" i="0" kern="1200">
                      <a:solidFill>
                        <a:schemeClr val="tx1"/>
                      </a:solidFill>
                      <a:latin typeface="Arial" panose="020B0604020202020204" pitchFamily="34" charset="0"/>
                      <a:cs typeface="Arial" panose="020B0604020202020204" pitchFamily="34" charset="0"/>
                    </a:endParaRPr>
                  </a:p>
                </p:txBody>
              </p:sp>
              <p:sp>
                <p:nvSpPr>
                  <p:cNvPr id="141" name="TextBox 140">
                    <a:extLst>
                      <a:ext uri="{FF2B5EF4-FFF2-40B4-BE49-F238E27FC236}">
                        <a16:creationId xmlns:a16="http://schemas.microsoft.com/office/drawing/2014/main" id="{09FDCA01-84F6-D8E2-71FE-A8A09828A26F}"/>
                      </a:ext>
                    </a:extLst>
                  </p:cNvPr>
                  <p:cNvSpPr txBox="1"/>
                  <p:nvPr/>
                </p:nvSpPr>
                <p:spPr>
                  <a:xfrm>
                    <a:off x="1695066" y="1880316"/>
                    <a:ext cx="603118" cy="26679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a:solidFill>
                          <a:schemeClr val="tx1"/>
                        </a:solidFill>
                        <a:latin typeface="Arial" panose="020B0604020202020204" pitchFamily="34" charset="0"/>
                        <a:cs typeface="Arial" panose="020B0604020202020204" pitchFamily="34" charset="0"/>
                      </a:rPr>
                      <a:t>100%</a:t>
                    </a:r>
                    <a:endParaRPr lang="en-IN" sz="900" b="1" i="0" kern="1200">
                      <a:solidFill>
                        <a:schemeClr val="tx1"/>
                      </a:solidFill>
                      <a:latin typeface="Arial" panose="020B0604020202020204" pitchFamily="34" charset="0"/>
                      <a:cs typeface="Arial" panose="020B0604020202020204" pitchFamily="34" charset="0"/>
                    </a:endParaRPr>
                  </a:p>
                </p:txBody>
              </p:sp>
              <p:sp>
                <p:nvSpPr>
                  <p:cNvPr id="142" name="TextBox 141">
                    <a:extLst>
                      <a:ext uri="{FF2B5EF4-FFF2-40B4-BE49-F238E27FC236}">
                        <a16:creationId xmlns:a16="http://schemas.microsoft.com/office/drawing/2014/main" id="{2E467313-E7EF-122E-1755-7D4315E590E6}"/>
                      </a:ext>
                    </a:extLst>
                  </p:cNvPr>
                  <p:cNvSpPr txBox="1"/>
                  <p:nvPr/>
                </p:nvSpPr>
                <p:spPr>
                  <a:xfrm>
                    <a:off x="1767200" y="2102298"/>
                    <a:ext cx="528567" cy="26679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a:solidFill>
                          <a:schemeClr val="tx1"/>
                        </a:solidFill>
                        <a:latin typeface="Arial" panose="020B0604020202020204" pitchFamily="34" charset="0"/>
                        <a:cs typeface="Arial" panose="020B0604020202020204" pitchFamily="34" charset="0"/>
                      </a:rPr>
                      <a:t>50%</a:t>
                    </a:r>
                    <a:endParaRPr lang="en-IN" sz="900" b="1" i="0" kern="1200">
                      <a:solidFill>
                        <a:schemeClr val="tx1"/>
                      </a:solidFill>
                      <a:latin typeface="Arial" panose="020B0604020202020204" pitchFamily="34" charset="0"/>
                      <a:cs typeface="Arial" panose="020B0604020202020204" pitchFamily="34" charset="0"/>
                    </a:endParaRPr>
                  </a:p>
                </p:txBody>
              </p:sp>
              <p:sp>
                <p:nvSpPr>
                  <p:cNvPr id="143" name="TextBox 142">
                    <a:extLst>
                      <a:ext uri="{FF2B5EF4-FFF2-40B4-BE49-F238E27FC236}">
                        <a16:creationId xmlns:a16="http://schemas.microsoft.com/office/drawing/2014/main" id="{4547B508-3C7B-3339-61D3-C1DDB471935F}"/>
                      </a:ext>
                    </a:extLst>
                  </p:cNvPr>
                  <p:cNvSpPr txBox="1"/>
                  <p:nvPr/>
                </p:nvSpPr>
                <p:spPr>
                  <a:xfrm>
                    <a:off x="1958305" y="2320147"/>
                    <a:ext cx="334734" cy="26679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a:solidFill>
                          <a:schemeClr val="tx1"/>
                        </a:solidFill>
                        <a:latin typeface="Arial" panose="020B0604020202020204" pitchFamily="34" charset="0"/>
                        <a:cs typeface="Arial" panose="020B0604020202020204" pitchFamily="34" charset="0"/>
                      </a:rPr>
                      <a:t>0</a:t>
                    </a:r>
                    <a:endParaRPr lang="en-IN" sz="900" b="1" i="0" kern="1200">
                      <a:solidFill>
                        <a:schemeClr val="tx1"/>
                      </a:solidFill>
                      <a:latin typeface="Arial" panose="020B0604020202020204" pitchFamily="34" charset="0"/>
                      <a:cs typeface="Arial" panose="020B0604020202020204" pitchFamily="34" charset="0"/>
                    </a:endParaRPr>
                  </a:p>
                </p:txBody>
              </p:sp>
              <p:sp>
                <p:nvSpPr>
                  <p:cNvPr id="144" name="TextBox 143">
                    <a:extLst>
                      <a:ext uri="{FF2B5EF4-FFF2-40B4-BE49-F238E27FC236}">
                        <a16:creationId xmlns:a16="http://schemas.microsoft.com/office/drawing/2014/main" id="{7E80F1B2-4D41-8F5E-D082-E7A3BD78336C}"/>
                      </a:ext>
                    </a:extLst>
                  </p:cNvPr>
                  <p:cNvSpPr txBox="1"/>
                  <p:nvPr/>
                </p:nvSpPr>
                <p:spPr>
                  <a:xfrm>
                    <a:off x="1723920" y="2545472"/>
                    <a:ext cx="573298" cy="26679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a:solidFill>
                          <a:schemeClr val="tx1"/>
                        </a:solidFill>
                        <a:latin typeface="Arial" panose="020B0604020202020204" pitchFamily="34" charset="0"/>
                        <a:cs typeface="Arial" panose="020B0604020202020204" pitchFamily="34" charset="0"/>
                      </a:rPr>
                      <a:t>-50%</a:t>
                    </a:r>
                    <a:endParaRPr lang="en-IN" sz="900" b="1" i="0" kern="1200">
                      <a:solidFill>
                        <a:schemeClr val="tx1"/>
                      </a:solidFill>
                      <a:latin typeface="Arial" panose="020B0604020202020204" pitchFamily="34" charset="0"/>
                      <a:cs typeface="Arial" panose="020B0604020202020204" pitchFamily="34" charset="0"/>
                    </a:endParaRPr>
                  </a:p>
                </p:txBody>
              </p:sp>
              <p:sp>
                <p:nvSpPr>
                  <p:cNvPr id="145" name="TextBox 144">
                    <a:extLst>
                      <a:ext uri="{FF2B5EF4-FFF2-40B4-BE49-F238E27FC236}">
                        <a16:creationId xmlns:a16="http://schemas.microsoft.com/office/drawing/2014/main" id="{597C41DD-C35C-66CF-1CE7-FEC72A39B163}"/>
                      </a:ext>
                    </a:extLst>
                  </p:cNvPr>
                  <p:cNvSpPr txBox="1"/>
                  <p:nvPr/>
                </p:nvSpPr>
                <p:spPr>
                  <a:xfrm>
                    <a:off x="1651785" y="2766946"/>
                    <a:ext cx="647848" cy="26679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a:solidFill>
                          <a:schemeClr val="tx1"/>
                        </a:solidFill>
                        <a:latin typeface="Arial" panose="020B0604020202020204" pitchFamily="34" charset="0"/>
                        <a:cs typeface="Arial" panose="020B0604020202020204" pitchFamily="34" charset="0"/>
                      </a:rPr>
                      <a:t>-100%</a:t>
                    </a:r>
                    <a:endParaRPr lang="en-IN" sz="900" b="1" i="0" kern="1200">
                      <a:solidFill>
                        <a:schemeClr val="tx1"/>
                      </a:solidFill>
                      <a:latin typeface="Arial" panose="020B0604020202020204" pitchFamily="34" charset="0"/>
                      <a:cs typeface="Arial" panose="020B0604020202020204" pitchFamily="34" charset="0"/>
                    </a:endParaRPr>
                  </a:p>
                </p:txBody>
              </p:sp>
            </p:grpSp>
            <p:sp>
              <p:nvSpPr>
                <p:cNvPr id="169" name="Rectangle 168">
                  <a:extLst>
                    <a:ext uri="{FF2B5EF4-FFF2-40B4-BE49-F238E27FC236}">
                      <a16:creationId xmlns:a16="http://schemas.microsoft.com/office/drawing/2014/main" id="{2D830C90-3C0D-9FF9-CEAF-BC2713AF95DF}"/>
                    </a:ext>
                  </a:extLst>
                </p:cNvPr>
                <p:cNvSpPr/>
                <p:nvPr/>
              </p:nvSpPr>
              <p:spPr>
                <a:xfrm>
                  <a:off x="3515411" y="2452566"/>
                  <a:ext cx="45719" cy="396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grpSp>
            <p:nvGrpSpPr>
              <p:cNvPr id="232" name="Group 231">
                <a:extLst>
                  <a:ext uri="{FF2B5EF4-FFF2-40B4-BE49-F238E27FC236}">
                    <a16:creationId xmlns:a16="http://schemas.microsoft.com/office/drawing/2014/main" id="{559CA67B-50A7-9158-3782-DFA9C0F74F10}"/>
                  </a:ext>
                </a:extLst>
              </p:cNvPr>
              <p:cNvGrpSpPr/>
              <p:nvPr/>
            </p:nvGrpSpPr>
            <p:grpSpPr>
              <a:xfrm>
                <a:off x="3519404" y="2010011"/>
                <a:ext cx="2108497" cy="1519107"/>
                <a:chOff x="2205699" y="1195646"/>
                <a:chExt cx="2108497" cy="1723048"/>
              </a:xfrm>
            </p:grpSpPr>
            <p:grpSp>
              <p:nvGrpSpPr>
                <p:cNvPr id="233" name="Group 232">
                  <a:extLst>
                    <a:ext uri="{FF2B5EF4-FFF2-40B4-BE49-F238E27FC236}">
                      <a16:creationId xmlns:a16="http://schemas.microsoft.com/office/drawing/2014/main" id="{604789DC-28C3-BA67-1901-A7A039CDE077}"/>
                    </a:ext>
                  </a:extLst>
                </p:cNvPr>
                <p:cNvGrpSpPr/>
                <p:nvPr/>
              </p:nvGrpSpPr>
              <p:grpSpPr>
                <a:xfrm>
                  <a:off x="2205699" y="1195646"/>
                  <a:ext cx="2108497" cy="1723048"/>
                  <a:chOff x="2205699" y="1195646"/>
                  <a:chExt cx="2108497" cy="1723048"/>
                </a:xfrm>
              </p:grpSpPr>
              <p:grpSp>
                <p:nvGrpSpPr>
                  <p:cNvPr id="235" name="Group 234">
                    <a:extLst>
                      <a:ext uri="{FF2B5EF4-FFF2-40B4-BE49-F238E27FC236}">
                        <a16:creationId xmlns:a16="http://schemas.microsoft.com/office/drawing/2014/main" id="{2E35C6F8-50F9-8079-E09D-1CC1B8F5AEAD}"/>
                      </a:ext>
                    </a:extLst>
                  </p:cNvPr>
                  <p:cNvGrpSpPr/>
                  <p:nvPr/>
                </p:nvGrpSpPr>
                <p:grpSpPr>
                  <a:xfrm>
                    <a:off x="2205699" y="1195646"/>
                    <a:ext cx="2108497" cy="1723048"/>
                    <a:chOff x="2213651" y="1199622"/>
                    <a:chExt cx="2108497" cy="1723048"/>
                  </a:xfrm>
                </p:grpSpPr>
                <p:cxnSp>
                  <p:nvCxnSpPr>
                    <p:cNvPr id="265" name="Straight Connector 264">
                      <a:extLst>
                        <a:ext uri="{FF2B5EF4-FFF2-40B4-BE49-F238E27FC236}">
                          <a16:creationId xmlns:a16="http://schemas.microsoft.com/office/drawing/2014/main" id="{B878378D-5ADE-6C0D-7B28-85E159231071}"/>
                        </a:ext>
                      </a:extLst>
                    </p:cNvPr>
                    <p:cNvCxnSpPr>
                      <a:cxnSpLocks/>
                    </p:cNvCxnSpPr>
                    <p:nvPr/>
                  </p:nvCxnSpPr>
                  <p:spPr>
                    <a:xfrm>
                      <a:off x="2297090" y="1199622"/>
                      <a:ext cx="0" cy="46800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66" name="Straight Connector 265">
                      <a:extLst>
                        <a:ext uri="{FF2B5EF4-FFF2-40B4-BE49-F238E27FC236}">
                          <a16:creationId xmlns:a16="http://schemas.microsoft.com/office/drawing/2014/main" id="{F4562AFD-9DED-3F09-B0FC-29D9B7A03E19}"/>
                        </a:ext>
                      </a:extLst>
                    </p:cNvPr>
                    <p:cNvCxnSpPr/>
                    <p:nvPr/>
                  </p:nvCxnSpPr>
                  <p:spPr>
                    <a:xfrm>
                      <a:off x="2219592" y="120359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67" name="Straight Connector 266">
                      <a:extLst>
                        <a:ext uri="{FF2B5EF4-FFF2-40B4-BE49-F238E27FC236}">
                          <a16:creationId xmlns:a16="http://schemas.microsoft.com/office/drawing/2014/main" id="{1CF051BE-65CC-D4EF-01A1-A4E733C16F5A}"/>
                        </a:ext>
                      </a:extLst>
                    </p:cNvPr>
                    <p:cNvCxnSpPr/>
                    <p:nvPr/>
                  </p:nvCxnSpPr>
                  <p:spPr>
                    <a:xfrm>
                      <a:off x="2219592" y="1423590"/>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68" name="Straight Connector 267">
                      <a:extLst>
                        <a:ext uri="{FF2B5EF4-FFF2-40B4-BE49-F238E27FC236}">
                          <a16:creationId xmlns:a16="http://schemas.microsoft.com/office/drawing/2014/main" id="{55323310-86C3-576D-F34B-FA382BD4BB7A}"/>
                        </a:ext>
                      </a:extLst>
                    </p:cNvPr>
                    <p:cNvCxnSpPr/>
                    <p:nvPr/>
                  </p:nvCxnSpPr>
                  <p:spPr>
                    <a:xfrm>
                      <a:off x="2223568" y="1647742"/>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nvGrpSpPr>
                    <p:cNvPr id="269" name="Group 268">
                      <a:extLst>
                        <a:ext uri="{FF2B5EF4-FFF2-40B4-BE49-F238E27FC236}">
                          <a16:creationId xmlns:a16="http://schemas.microsoft.com/office/drawing/2014/main" id="{B0071465-F68A-17A0-6833-3CBAB021A42B}"/>
                        </a:ext>
                      </a:extLst>
                    </p:cNvPr>
                    <p:cNvGrpSpPr/>
                    <p:nvPr/>
                  </p:nvGrpSpPr>
                  <p:grpSpPr>
                    <a:xfrm>
                      <a:off x="2222552" y="1752670"/>
                      <a:ext cx="77498" cy="1170000"/>
                      <a:chOff x="2364040" y="1324230"/>
                      <a:chExt cx="77498" cy="1183096"/>
                    </a:xfrm>
                  </p:grpSpPr>
                  <p:cxnSp>
                    <p:nvCxnSpPr>
                      <p:cNvPr id="277" name="Straight Connector 276">
                        <a:extLst>
                          <a:ext uri="{FF2B5EF4-FFF2-40B4-BE49-F238E27FC236}">
                            <a16:creationId xmlns:a16="http://schemas.microsoft.com/office/drawing/2014/main" id="{9F09C76C-E5AC-F093-FC5A-6774870651BD}"/>
                          </a:ext>
                        </a:extLst>
                      </p:cNvPr>
                      <p:cNvCxnSpPr>
                        <a:cxnSpLocks/>
                      </p:cNvCxnSpPr>
                      <p:nvPr/>
                    </p:nvCxnSpPr>
                    <p:spPr>
                      <a:xfrm>
                        <a:off x="2441538" y="1324230"/>
                        <a:ext cx="0" cy="1183096"/>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78" name="Straight Connector 277">
                        <a:extLst>
                          <a:ext uri="{FF2B5EF4-FFF2-40B4-BE49-F238E27FC236}">
                            <a16:creationId xmlns:a16="http://schemas.microsoft.com/office/drawing/2014/main" id="{E2B10E0D-D140-2FB6-DE16-BE7BAF55781C}"/>
                          </a:ext>
                        </a:extLst>
                      </p:cNvPr>
                      <p:cNvCxnSpPr/>
                      <p:nvPr/>
                    </p:nvCxnSpPr>
                    <p:spPr>
                      <a:xfrm>
                        <a:off x="2364040" y="135599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79" name="Straight Connector 278">
                        <a:extLst>
                          <a:ext uri="{FF2B5EF4-FFF2-40B4-BE49-F238E27FC236}">
                            <a16:creationId xmlns:a16="http://schemas.microsoft.com/office/drawing/2014/main" id="{F25D9B8E-AAD6-A4F4-7C8C-69EA86D3FC97}"/>
                          </a:ext>
                        </a:extLst>
                      </p:cNvPr>
                      <p:cNvCxnSpPr/>
                      <p:nvPr/>
                    </p:nvCxnSpPr>
                    <p:spPr>
                      <a:xfrm>
                        <a:off x="2364040" y="1584031"/>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80" name="Straight Connector 279">
                        <a:extLst>
                          <a:ext uri="{FF2B5EF4-FFF2-40B4-BE49-F238E27FC236}">
                            <a16:creationId xmlns:a16="http://schemas.microsoft.com/office/drawing/2014/main" id="{2AC91E8A-4EC3-7BDD-D77A-A569580B5479}"/>
                          </a:ext>
                        </a:extLst>
                      </p:cNvPr>
                      <p:cNvCxnSpPr/>
                      <p:nvPr/>
                    </p:nvCxnSpPr>
                    <p:spPr>
                      <a:xfrm>
                        <a:off x="2368016" y="1804163"/>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cxnSp>
                  <p:nvCxnSpPr>
                    <p:cNvPr id="270" name="Straight Connector 269">
                      <a:extLst>
                        <a:ext uri="{FF2B5EF4-FFF2-40B4-BE49-F238E27FC236}">
                          <a16:creationId xmlns:a16="http://schemas.microsoft.com/office/drawing/2014/main" id="{DC6C05C3-453F-81F1-1A4F-79A07B9EDA36}"/>
                        </a:ext>
                      </a:extLst>
                    </p:cNvPr>
                    <p:cNvCxnSpPr/>
                    <p:nvPr/>
                  </p:nvCxnSpPr>
                  <p:spPr>
                    <a:xfrm>
                      <a:off x="2219592" y="244765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71" name="Straight Connector 270">
                      <a:extLst>
                        <a:ext uri="{FF2B5EF4-FFF2-40B4-BE49-F238E27FC236}">
                          <a16:creationId xmlns:a16="http://schemas.microsoft.com/office/drawing/2014/main" id="{55EE5C4E-6EA3-F63E-EEEE-7245BD7012B8}"/>
                        </a:ext>
                      </a:extLst>
                    </p:cNvPr>
                    <p:cNvCxnSpPr/>
                    <p:nvPr/>
                  </p:nvCxnSpPr>
                  <p:spPr>
                    <a:xfrm>
                      <a:off x="2219592" y="2673167"/>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72" name="Straight Connector 271">
                      <a:extLst>
                        <a:ext uri="{FF2B5EF4-FFF2-40B4-BE49-F238E27FC236}">
                          <a16:creationId xmlns:a16="http://schemas.microsoft.com/office/drawing/2014/main" id="{04C8A8F2-99DF-6B6E-5F3B-A4D8F76DD5E8}"/>
                        </a:ext>
                      </a:extLst>
                    </p:cNvPr>
                    <p:cNvCxnSpPr/>
                    <p:nvPr/>
                  </p:nvCxnSpPr>
                  <p:spPr>
                    <a:xfrm>
                      <a:off x="2223568" y="2890862"/>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74" name="Straight Connector 273">
                      <a:extLst>
                        <a:ext uri="{FF2B5EF4-FFF2-40B4-BE49-F238E27FC236}">
                          <a16:creationId xmlns:a16="http://schemas.microsoft.com/office/drawing/2014/main" id="{5C5DA173-F4DF-5B14-CC90-58A94F64878C}"/>
                        </a:ext>
                      </a:extLst>
                    </p:cNvPr>
                    <p:cNvCxnSpPr/>
                    <p:nvPr/>
                  </p:nvCxnSpPr>
                  <p:spPr>
                    <a:xfrm>
                      <a:off x="2298536" y="2914718"/>
                      <a:ext cx="2023612"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75" name="Straight Connector 274">
                      <a:extLst>
                        <a:ext uri="{FF2B5EF4-FFF2-40B4-BE49-F238E27FC236}">
                          <a16:creationId xmlns:a16="http://schemas.microsoft.com/office/drawing/2014/main" id="{8F696989-E01C-5DBF-A261-969A255F9544}"/>
                        </a:ext>
                      </a:extLst>
                    </p:cNvPr>
                    <p:cNvCxnSpPr/>
                    <p:nvPr/>
                  </p:nvCxnSpPr>
                  <p:spPr>
                    <a:xfrm>
                      <a:off x="2218057" y="1752670"/>
                      <a:ext cx="140324"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76" name="Straight Connector 275">
                      <a:extLst>
                        <a:ext uri="{FF2B5EF4-FFF2-40B4-BE49-F238E27FC236}">
                          <a16:creationId xmlns:a16="http://schemas.microsoft.com/office/drawing/2014/main" id="{7683E8C9-D765-3C46-FE37-239F1768086A}"/>
                        </a:ext>
                      </a:extLst>
                    </p:cNvPr>
                    <p:cNvCxnSpPr/>
                    <p:nvPr/>
                  </p:nvCxnSpPr>
                  <p:spPr>
                    <a:xfrm>
                      <a:off x="2213651" y="1672331"/>
                      <a:ext cx="140324"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73" name="Straight Connector 272">
                      <a:extLst>
                        <a:ext uri="{FF2B5EF4-FFF2-40B4-BE49-F238E27FC236}">
                          <a16:creationId xmlns:a16="http://schemas.microsoft.com/office/drawing/2014/main" id="{D4C68504-EA4B-0322-1D92-54DC88CD9F90}"/>
                        </a:ext>
                      </a:extLst>
                    </p:cNvPr>
                    <p:cNvCxnSpPr/>
                    <p:nvPr/>
                  </p:nvCxnSpPr>
                  <p:spPr>
                    <a:xfrm>
                      <a:off x="2295953" y="2447639"/>
                      <a:ext cx="2023612"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sp>
                <p:nvSpPr>
                  <p:cNvPr id="236" name="Rectangle 235">
                    <a:extLst>
                      <a:ext uri="{FF2B5EF4-FFF2-40B4-BE49-F238E27FC236}">
                        <a16:creationId xmlns:a16="http://schemas.microsoft.com/office/drawing/2014/main" id="{CEE99CFD-C7DE-04AF-1457-E69C9D21E788}"/>
                      </a:ext>
                    </a:extLst>
                  </p:cNvPr>
                  <p:cNvSpPr/>
                  <p:nvPr/>
                </p:nvSpPr>
                <p:spPr>
                  <a:xfrm>
                    <a:off x="2363655" y="2452590"/>
                    <a:ext cx="45719" cy="3924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37" name="Rectangle 236">
                    <a:extLst>
                      <a:ext uri="{FF2B5EF4-FFF2-40B4-BE49-F238E27FC236}">
                        <a16:creationId xmlns:a16="http://schemas.microsoft.com/office/drawing/2014/main" id="{6591EE97-DFF3-0B47-C6CB-1684286F3BF5}"/>
                      </a:ext>
                    </a:extLst>
                  </p:cNvPr>
                  <p:cNvSpPr/>
                  <p:nvPr/>
                </p:nvSpPr>
                <p:spPr>
                  <a:xfrm>
                    <a:off x="2427973" y="2452590"/>
                    <a:ext cx="45719" cy="3852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38" name="Rectangle 237">
                    <a:extLst>
                      <a:ext uri="{FF2B5EF4-FFF2-40B4-BE49-F238E27FC236}">
                        <a16:creationId xmlns:a16="http://schemas.microsoft.com/office/drawing/2014/main" id="{BFB76F78-18B0-0F70-9DEE-9DE1F391CA1F}"/>
                      </a:ext>
                    </a:extLst>
                  </p:cNvPr>
                  <p:cNvSpPr/>
                  <p:nvPr/>
                </p:nvSpPr>
                <p:spPr>
                  <a:xfrm>
                    <a:off x="2493292" y="2452590"/>
                    <a:ext cx="45719" cy="3852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39" name="Rectangle 238">
                    <a:extLst>
                      <a:ext uri="{FF2B5EF4-FFF2-40B4-BE49-F238E27FC236}">
                        <a16:creationId xmlns:a16="http://schemas.microsoft.com/office/drawing/2014/main" id="{42EF36BA-41C5-BEEB-3024-020966148EAD}"/>
                      </a:ext>
                    </a:extLst>
                  </p:cNvPr>
                  <p:cNvSpPr/>
                  <p:nvPr/>
                </p:nvSpPr>
                <p:spPr>
                  <a:xfrm>
                    <a:off x="2558157" y="2452590"/>
                    <a:ext cx="45719" cy="3780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40" name="Rectangle 239">
                    <a:extLst>
                      <a:ext uri="{FF2B5EF4-FFF2-40B4-BE49-F238E27FC236}">
                        <a16:creationId xmlns:a16="http://schemas.microsoft.com/office/drawing/2014/main" id="{F1D98334-3BD8-DA7F-D39B-EC44FE2FE606}"/>
                      </a:ext>
                    </a:extLst>
                  </p:cNvPr>
                  <p:cNvSpPr/>
                  <p:nvPr/>
                </p:nvSpPr>
                <p:spPr>
                  <a:xfrm>
                    <a:off x="2621843" y="2452590"/>
                    <a:ext cx="45719" cy="3744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41" name="Rectangle 240">
                    <a:extLst>
                      <a:ext uri="{FF2B5EF4-FFF2-40B4-BE49-F238E27FC236}">
                        <a16:creationId xmlns:a16="http://schemas.microsoft.com/office/drawing/2014/main" id="{E4480104-B39F-16F0-872D-C223C0774385}"/>
                      </a:ext>
                    </a:extLst>
                  </p:cNvPr>
                  <p:cNvSpPr/>
                  <p:nvPr/>
                </p:nvSpPr>
                <p:spPr>
                  <a:xfrm>
                    <a:off x="2685506" y="2452590"/>
                    <a:ext cx="45719" cy="3672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42" name="Rectangle 241">
                    <a:extLst>
                      <a:ext uri="{FF2B5EF4-FFF2-40B4-BE49-F238E27FC236}">
                        <a16:creationId xmlns:a16="http://schemas.microsoft.com/office/drawing/2014/main" id="{1D8F8830-F58F-6B01-FAEE-5211D4401519}"/>
                      </a:ext>
                    </a:extLst>
                  </p:cNvPr>
                  <p:cNvSpPr/>
                  <p:nvPr/>
                </p:nvSpPr>
                <p:spPr>
                  <a:xfrm>
                    <a:off x="2747990" y="2452590"/>
                    <a:ext cx="45719" cy="3672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43" name="Rectangle 242">
                    <a:extLst>
                      <a:ext uri="{FF2B5EF4-FFF2-40B4-BE49-F238E27FC236}">
                        <a16:creationId xmlns:a16="http://schemas.microsoft.com/office/drawing/2014/main" id="{8CED0C64-2436-9F72-300E-83D29A55E433}"/>
                      </a:ext>
                    </a:extLst>
                  </p:cNvPr>
                  <p:cNvSpPr/>
                  <p:nvPr/>
                </p:nvSpPr>
                <p:spPr>
                  <a:xfrm>
                    <a:off x="2812277" y="2452590"/>
                    <a:ext cx="45719" cy="3456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44" name="Rectangle 243">
                    <a:extLst>
                      <a:ext uri="{FF2B5EF4-FFF2-40B4-BE49-F238E27FC236}">
                        <a16:creationId xmlns:a16="http://schemas.microsoft.com/office/drawing/2014/main" id="{916CD74C-A8EF-3B69-9087-2D46DD1615FD}"/>
                      </a:ext>
                    </a:extLst>
                  </p:cNvPr>
                  <p:cNvSpPr/>
                  <p:nvPr/>
                </p:nvSpPr>
                <p:spPr>
                  <a:xfrm>
                    <a:off x="2876564" y="2452590"/>
                    <a:ext cx="45719" cy="3420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45" name="Rectangle 244">
                    <a:extLst>
                      <a:ext uri="{FF2B5EF4-FFF2-40B4-BE49-F238E27FC236}">
                        <a16:creationId xmlns:a16="http://schemas.microsoft.com/office/drawing/2014/main" id="{87D5E61E-0A01-37FD-B236-DAD3DB64295B}"/>
                      </a:ext>
                    </a:extLst>
                  </p:cNvPr>
                  <p:cNvSpPr/>
                  <p:nvPr/>
                </p:nvSpPr>
                <p:spPr>
                  <a:xfrm>
                    <a:off x="2941519" y="2452590"/>
                    <a:ext cx="45719" cy="3384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46" name="Rectangle 245">
                    <a:extLst>
                      <a:ext uri="{FF2B5EF4-FFF2-40B4-BE49-F238E27FC236}">
                        <a16:creationId xmlns:a16="http://schemas.microsoft.com/office/drawing/2014/main" id="{97F0CFA7-268E-640D-76C9-FA57CD59956F}"/>
                      </a:ext>
                    </a:extLst>
                  </p:cNvPr>
                  <p:cNvSpPr/>
                  <p:nvPr/>
                </p:nvSpPr>
                <p:spPr>
                  <a:xfrm>
                    <a:off x="3004513" y="2452590"/>
                    <a:ext cx="45719" cy="3348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47" name="Rectangle 246">
                    <a:extLst>
                      <a:ext uri="{FF2B5EF4-FFF2-40B4-BE49-F238E27FC236}">
                        <a16:creationId xmlns:a16="http://schemas.microsoft.com/office/drawing/2014/main" id="{EADC9FC4-B249-A01C-0008-2FC608A95284}"/>
                      </a:ext>
                    </a:extLst>
                  </p:cNvPr>
                  <p:cNvSpPr/>
                  <p:nvPr/>
                </p:nvSpPr>
                <p:spPr>
                  <a:xfrm>
                    <a:off x="3067586" y="2452590"/>
                    <a:ext cx="45719" cy="3348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48" name="Rectangle 247">
                    <a:extLst>
                      <a:ext uri="{FF2B5EF4-FFF2-40B4-BE49-F238E27FC236}">
                        <a16:creationId xmlns:a16="http://schemas.microsoft.com/office/drawing/2014/main" id="{D42CDF4E-1464-99C9-F34B-4A699BBC82B6}"/>
                      </a:ext>
                    </a:extLst>
                  </p:cNvPr>
                  <p:cNvSpPr/>
                  <p:nvPr/>
                </p:nvSpPr>
                <p:spPr>
                  <a:xfrm>
                    <a:off x="3132367" y="2452590"/>
                    <a:ext cx="45719" cy="3348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49" name="Rectangle 248">
                    <a:extLst>
                      <a:ext uri="{FF2B5EF4-FFF2-40B4-BE49-F238E27FC236}">
                        <a16:creationId xmlns:a16="http://schemas.microsoft.com/office/drawing/2014/main" id="{4AF36555-8E34-FF66-10A5-F6153D3FB64E}"/>
                      </a:ext>
                    </a:extLst>
                  </p:cNvPr>
                  <p:cNvSpPr/>
                  <p:nvPr/>
                </p:nvSpPr>
                <p:spPr>
                  <a:xfrm>
                    <a:off x="3196680" y="2452590"/>
                    <a:ext cx="45719" cy="3132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50" name="Rectangle 249">
                    <a:extLst>
                      <a:ext uri="{FF2B5EF4-FFF2-40B4-BE49-F238E27FC236}">
                        <a16:creationId xmlns:a16="http://schemas.microsoft.com/office/drawing/2014/main" id="{1B3EB7A6-B335-6791-2FEB-8E7229C59D57}"/>
                      </a:ext>
                    </a:extLst>
                  </p:cNvPr>
                  <p:cNvSpPr/>
                  <p:nvPr/>
                </p:nvSpPr>
                <p:spPr>
                  <a:xfrm>
                    <a:off x="3261060" y="2451751"/>
                    <a:ext cx="45719" cy="3132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51" name="Rectangle 250">
                    <a:extLst>
                      <a:ext uri="{FF2B5EF4-FFF2-40B4-BE49-F238E27FC236}">
                        <a16:creationId xmlns:a16="http://schemas.microsoft.com/office/drawing/2014/main" id="{8B963E4A-58D0-F1BC-1A79-4F4A57B29AE1}"/>
                      </a:ext>
                    </a:extLst>
                  </p:cNvPr>
                  <p:cNvSpPr/>
                  <p:nvPr/>
                </p:nvSpPr>
                <p:spPr>
                  <a:xfrm>
                    <a:off x="3323622" y="2452590"/>
                    <a:ext cx="45719" cy="3096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52" name="Rectangle 251">
                    <a:extLst>
                      <a:ext uri="{FF2B5EF4-FFF2-40B4-BE49-F238E27FC236}">
                        <a16:creationId xmlns:a16="http://schemas.microsoft.com/office/drawing/2014/main" id="{00874CBA-01FC-94F2-0F73-06BD361F84CE}"/>
                      </a:ext>
                    </a:extLst>
                  </p:cNvPr>
                  <p:cNvSpPr/>
                  <p:nvPr/>
                </p:nvSpPr>
                <p:spPr>
                  <a:xfrm>
                    <a:off x="3388342" y="2452590"/>
                    <a:ext cx="45719" cy="3096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53" name="Rectangle 252">
                    <a:extLst>
                      <a:ext uri="{FF2B5EF4-FFF2-40B4-BE49-F238E27FC236}">
                        <a16:creationId xmlns:a16="http://schemas.microsoft.com/office/drawing/2014/main" id="{C48395A9-DD7D-BFAA-B2D5-4694EBC1A8CB}"/>
                      </a:ext>
                    </a:extLst>
                  </p:cNvPr>
                  <p:cNvSpPr/>
                  <p:nvPr/>
                </p:nvSpPr>
                <p:spPr>
                  <a:xfrm>
                    <a:off x="3450904" y="2452590"/>
                    <a:ext cx="45719" cy="3096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54" name="Rectangle 253">
                    <a:extLst>
                      <a:ext uri="{FF2B5EF4-FFF2-40B4-BE49-F238E27FC236}">
                        <a16:creationId xmlns:a16="http://schemas.microsoft.com/office/drawing/2014/main" id="{0BA0841A-76DA-C1A1-B284-43C2E6F3FB51}"/>
                      </a:ext>
                    </a:extLst>
                  </p:cNvPr>
                  <p:cNvSpPr/>
                  <p:nvPr/>
                </p:nvSpPr>
                <p:spPr>
                  <a:xfrm>
                    <a:off x="3580366" y="2452566"/>
                    <a:ext cx="45719" cy="3024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55" name="Rectangle 254">
                    <a:extLst>
                      <a:ext uri="{FF2B5EF4-FFF2-40B4-BE49-F238E27FC236}">
                        <a16:creationId xmlns:a16="http://schemas.microsoft.com/office/drawing/2014/main" id="{F1DFCDF9-B0DC-CCF1-08BC-A0C2537D4A93}"/>
                      </a:ext>
                    </a:extLst>
                  </p:cNvPr>
                  <p:cNvSpPr/>
                  <p:nvPr/>
                </p:nvSpPr>
                <p:spPr>
                  <a:xfrm>
                    <a:off x="3645321" y="2452566"/>
                    <a:ext cx="45719" cy="3024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56" name="Rectangle 255">
                    <a:extLst>
                      <a:ext uri="{FF2B5EF4-FFF2-40B4-BE49-F238E27FC236}">
                        <a16:creationId xmlns:a16="http://schemas.microsoft.com/office/drawing/2014/main" id="{7B754655-D9BA-2480-3116-D57F17ECAB35}"/>
                      </a:ext>
                    </a:extLst>
                  </p:cNvPr>
                  <p:cNvSpPr/>
                  <p:nvPr/>
                </p:nvSpPr>
                <p:spPr>
                  <a:xfrm>
                    <a:off x="3707883" y="2452566"/>
                    <a:ext cx="45719" cy="3024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57" name="Rectangle 256">
                    <a:extLst>
                      <a:ext uri="{FF2B5EF4-FFF2-40B4-BE49-F238E27FC236}">
                        <a16:creationId xmlns:a16="http://schemas.microsoft.com/office/drawing/2014/main" id="{ABC9D5C0-A6A7-E5C5-EF01-8C2B8B16B221}"/>
                      </a:ext>
                    </a:extLst>
                  </p:cNvPr>
                  <p:cNvSpPr/>
                  <p:nvPr/>
                </p:nvSpPr>
                <p:spPr>
                  <a:xfrm>
                    <a:off x="3770738" y="2452566"/>
                    <a:ext cx="45719" cy="2952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58" name="Rectangle 257">
                    <a:extLst>
                      <a:ext uri="{FF2B5EF4-FFF2-40B4-BE49-F238E27FC236}">
                        <a16:creationId xmlns:a16="http://schemas.microsoft.com/office/drawing/2014/main" id="{FC8FA1AD-C905-CB7A-06F9-656E9101036B}"/>
                      </a:ext>
                    </a:extLst>
                  </p:cNvPr>
                  <p:cNvSpPr/>
                  <p:nvPr/>
                </p:nvSpPr>
                <p:spPr>
                  <a:xfrm>
                    <a:off x="3835505" y="2452566"/>
                    <a:ext cx="45719" cy="2916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59" name="Rectangle 258">
                    <a:extLst>
                      <a:ext uri="{FF2B5EF4-FFF2-40B4-BE49-F238E27FC236}">
                        <a16:creationId xmlns:a16="http://schemas.microsoft.com/office/drawing/2014/main" id="{01714F74-89B4-1FED-9E37-315873769179}"/>
                      </a:ext>
                    </a:extLst>
                  </p:cNvPr>
                  <p:cNvSpPr/>
                  <p:nvPr/>
                </p:nvSpPr>
                <p:spPr>
                  <a:xfrm>
                    <a:off x="3902749" y="2452566"/>
                    <a:ext cx="45719" cy="1692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60" name="Rectangle 259">
                    <a:extLst>
                      <a:ext uri="{FF2B5EF4-FFF2-40B4-BE49-F238E27FC236}">
                        <a16:creationId xmlns:a16="http://schemas.microsoft.com/office/drawing/2014/main" id="{2CE02B0C-B749-C5CA-5F35-A4713F96963F}"/>
                      </a:ext>
                    </a:extLst>
                  </p:cNvPr>
                  <p:cNvSpPr/>
                  <p:nvPr/>
                </p:nvSpPr>
                <p:spPr>
                  <a:xfrm>
                    <a:off x="3963984" y="2452566"/>
                    <a:ext cx="45719" cy="1692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61" name="Rectangle 260">
                    <a:extLst>
                      <a:ext uri="{FF2B5EF4-FFF2-40B4-BE49-F238E27FC236}">
                        <a16:creationId xmlns:a16="http://schemas.microsoft.com/office/drawing/2014/main" id="{9F6C2368-14E9-4F9F-376E-D5E2A555CAD1}"/>
                      </a:ext>
                    </a:extLst>
                  </p:cNvPr>
                  <p:cNvSpPr/>
                  <p:nvPr/>
                </p:nvSpPr>
                <p:spPr>
                  <a:xfrm>
                    <a:off x="4028441" y="2452566"/>
                    <a:ext cx="45719" cy="1584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62" name="Rectangle 261">
                    <a:extLst>
                      <a:ext uri="{FF2B5EF4-FFF2-40B4-BE49-F238E27FC236}">
                        <a16:creationId xmlns:a16="http://schemas.microsoft.com/office/drawing/2014/main" id="{8C00CBFA-4502-CAA3-5C6C-C80952B7B5A3}"/>
                      </a:ext>
                    </a:extLst>
                  </p:cNvPr>
                  <p:cNvSpPr/>
                  <p:nvPr/>
                </p:nvSpPr>
                <p:spPr>
                  <a:xfrm>
                    <a:off x="4092736" y="2452566"/>
                    <a:ext cx="45719" cy="684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63" name="Rectangle 262">
                    <a:extLst>
                      <a:ext uri="{FF2B5EF4-FFF2-40B4-BE49-F238E27FC236}">
                        <a16:creationId xmlns:a16="http://schemas.microsoft.com/office/drawing/2014/main" id="{E1DF5020-060D-610B-AF34-93AEEFE52083}"/>
                      </a:ext>
                    </a:extLst>
                  </p:cNvPr>
                  <p:cNvSpPr/>
                  <p:nvPr/>
                </p:nvSpPr>
                <p:spPr>
                  <a:xfrm>
                    <a:off x="4156922" y="2265966"/>
                    <a:ext cx="45719" cy="1620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64" name="Rectangle 263">
                    <a:extLst>
                      <a:ext uri="{FF2B5EF4-FFF2-40B4-BE49-F238E27FC236}">
                        <a16:creationId xmlns:a16="http://schemas.microsoft.com/office/drawing/2014/main" id="{7AE09265-F5A4-5740-1C1E-081CAD73B196}"/>
                      </a:ext>
                    </a:extLst>
                  </p:cNvPr>
                  <p:cNvSpPr/>
                  <p:nvPr/>
                </p:nvSpPr>
                <p:spPr>
                  <a:xfrm>
                    <a:off x="4221877" y="2230778"/>
                    <a:ext cx="45719" cy="1980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234" name="Rectangle 233">
                  <a:extLst>
                    <a:ext uri="{FF2B5EF4-FFF2-40B4-BE49-F238E27FC236}">
                      <a16:creationId xmlns:a16="http://schemas.microsoft.com/office/drawing/2014/main" id="{47E6F7EE-A196-54EA-77F9-4AC7B6A0DD76}"/>
                    </a:ext>
                  </a:extLst>
                </p:cNvPr>
                <p:cNvSpPr/>
                <p:nvPr/>
              </p:nvSpPr>
              <p:spPr>
                <a:xfrm>
                  <a:off x="3515411" y="2452566"/>
                  <a:ext cx="45719" cy="3060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grpSp>
            <p:nvGrpSpPr>
              <p:cNvPr id="281" name="Group 280">
                <a:extLst>
                  <a:ext uri="{FF2B5EF4-FFF2-40B4-BE49-F238E27FC236}">
                    <a16:creationId xmlns:a16="http://schemas.microsoft.com/office/drawing/2014/main" id="{C5453FF3-6E01-D9F2-5916-2729FB3F4D9C}"/>
                  </a:ext>
                </a:extLst>
              </p:cNvPr>
              <p:cNvGrpSpPr/>
              <p:nvPr/>
            </p:nvGrpSpPr>
            <p:grpSpPr>
              <a:xfrm>
                <a:off x="5750513" y="2012256"/>
                <a:ext cx="2108497" cy="1519107"/>
                <a:chOff x="2205699" y="1195646"/>
                <a:chExt cx="2108497" cy="1723048"/>
              </a:xfrm>
            </p:grpSpPr>
            <p:grpSp>
              <p:nvGrpSpPr>
                <p:cNvPr id="282" name="Group 281">
                  <a:extLst>
                    <a:ext uri="{FF2B5EF4-FFF2-40B4-BE49-F238E27FC236}">
                      <a16:creationId xmlns:a16="http://schemas.microsoft.com/office/drawing/2014/main" id="{043E8891-E0C8-56AE-6FCA-93BA0CBA1457}"/>
                    </a:ext>
                  </a:extLst>
                </p:cNvPr>
                <p:cNvGrpSpPr/>
                <p:nvPr/>
              </p:nvGrpSpPr>
              <p:grpSpPr>
                <a:xfrm>
                  <a:off x="2205699" y="1195646"/>
                  <a:ext cx="2108497" cy="1723048"/>
                  <a:chOff x="2205699" y="1195646"/>
                  <a:chExt cx="2108497" cy="1723048"/>
                </a:xfrm>
              </p:grpSpPr>
              <p:grpSp>
                <p:nvGrpSpPr>
                  <p:cNvPr id="284" name="Group 283">
                    <a:extLst>
                      <a:ext uri="{FF2B5EF4-FFF2-40B4-BE49-F238E27FC236}">
                        <a16:creationId xmlns:a16="http://schemas.microsoft.com/office/drawing/2014/main" id="{DAA5825A-5DD3-5980-F671-3255A1D981A4}"/>
                      </a:ext>
                    </a:extLst>
                  </p:cNvPr>
                  <p:cNvGrpSpPr/>
                  <p:nvPr/>
                </p:nvGrpSpPr>
                <p:grpSpPr>
                  <a:xfrm>
                    <a:off x="2205699" y="1195646"/>
                    <a:ext cx="2108497" cy="1723048"/>
                    <a:chOff x="2213651" y="1199622"/>
                    <a:chExt cx="2108497" cy="1723048"/>
                  </a:xfrm>
                </p:grpSpPr>
                <p:cxnSp>
                  <p:nvCxnSpPr>
                    <p:cNvPr id="326" name="Straight Connector 325">
                      <a:extLst>
                        <a:ext uri="{FF2B5EF4-FFF2-40B4-BE49-F238E27FC236}">
                          <a16:creationId xmlns:a16="http://schemas.microsoft.com/office/drawing/2014/main" id="{EB409A2B-7CA5-2F1F-B4F1-4AEFD67340B9}"/>
                        </a:ext>
                      </a:extLst>
                    </p:cNvPr>
                    <p:cNvCxnSpPr>
                      <a:cxnSpLocks/>
                    </p:cNvCxnSpPr>
                    <p:nvPr/>
                  </p:nvCxnSpPr>
                  <p:spPr>
                    <a:xfrm>
                      <a:off x="2297090" y="1199622"/>
                      <a:ext cx="0" cy="46800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27" name="Straight Connector 326">
                      <a:extLst>
                        <a:ext uri="{FF2B5EF4-FFF2-40B4-BE49-F238E27FC236}">
                          <a16:creationId xmlns:a16="http://schemas.microsoft.com/office/drawing/2014/main" id="{91604C7E-7144-79FF-4C33-CB2F4ACBCD4D}"/>
                        </a:ext>
                      </a:extLst>
                    </p:cNvPr>
                    <p:cNvCxnSpPr/>
                    <p:nvPr/>
                  </p:nvCxnSpPr>
                  <p:spPr>
                    <a:xfrm>
                      <a:off x="2219592" y="120359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28" name="Straight Connector 327">
                      <a:extLst>
                        <a:ext uri="{FF2B5EF4-FFF2-40B4-BE49-F238E27FC236}">
                          <a16:creationId xmlns:a16="http://schemas.microsoft.com/office/drawing/2014/main" id="{E6B21C60-8218-86AC-2189-24430E752E19}"/>
                        </a:ext>
                      </a:extLst>
                    </p:cNvPr>
                    <p:cNvCxnSpPr/>
                    <p:nvPr/>
                  </p:nvCxnSpPr>
                  <p:spPr>
                    <a:xfrm>
                      <a:off x="2219592" y="1423590"/>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29" name="Straight Connector 328">
                      <a:extLst>
                        <a:ext uri="{FF2B5EF4-FFF2-40B4-BE49-F238E27FC236}">
                          <a16:creationId xmlns:a16="http://schemas.microsoft.com/office/drawing/2014/main" id="{9BDCD19F-2929-C011-57F2-1B3EDE10081C}"/>
                        </a:ext>
                      </a:extLst>
                    </p:cNvPr>
                    <p:cNvCxnSpPr/>
                    <p:nvPr/>
                  </p:nvCxnSpPr>
                  <p:spPr>
                    <a:xfrm>
                      <a:off x="2223568" y="1647742"/>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nvGrpSpPr>
                    <p:cNvPr id="330" name="Group 329">
                      <a:extLst>
                        <a:ext uri="{FF2B5EF4-FFF2-40B4-BE49-F238E27FC236}">
                          <a16:creationId xmlns:a16="http://schemas.microsoft.com/office/drawing/2014/main" id="{0CF17D91-88EA-83A5-E303-315449AD3C4B}"/>
                        </a:ext>
                      </a:extLst>
                    </p:cNvPr>
                    <p:cNvGrpSpPr/>
                    <p:nvPr/>
                  </p:nvGrpSpPr>
                  <p:grpSpPr>
                    <a:xfrm>
                      <a:off x="2222552" y="1752670"/>
                      <a:ext cx="77498" cy="1170000"/>
                      <a:chOff x="2364040" y="1324230"/>
                      <a:chExt cx="77498" cy="1183096"/>
                    </a:xfrm>
                  </p:grpSpPr>
                  <p:cxnSp>
                    <p:nvCxnSpPr>
                      <p:cNvPr id="338" name="Straight Connector 337">
                        <a:extLst>
                          <a:ext uri="{FF2B5EF4-FFF2-40B4-BE49-F238E27FC236}">
                            <a16:creationId xmlns:a16="http://schemas.microsoft.com/office/drawing/2014/main" id="{C17271AD-5151-2129-8EC9-EF7B3D59D9F2}"/>
                          </a:ext>
                        </a:extLst>
                      </p:cNvPr>
                      <p:cNvCxnSpPr>
                        <a:cxnSpLocks/>
                      </p:cNvCxnSpPr>
                      <p:nvPr/>
                    </p:nvCxnSpPr>
                    <p:spPr>
                      <a:xfrm>
                        <a:off x="2441538" y="1324230"/>
                        <a:ext cx="0" cy="1183096"/>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39" name="Straight Connector 338">
                        <a:extLst>
                          <a:ext uri="{FF2B5EF4-FFF2-40B4-BE49-F238E27FC236}">
                            <a16:creationId xmlns:a16="http://schemas.microsoft.com/office/drawing/2014/main" id="{486C67CF-3EC6-75AA-D0C0-DD587EEF19C1}"/>
                          </a:ext>
                        </a:extLst>
                      </p:cNvPr>
                      <p:cNvCxnSpPr/>
                      <p:nvPr/>
                    </p:nvCxnSpPr>
                    <p:spPr>
                      <a:xfrm>
                        <a:off x="2364040" y="135599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40" name="Straight Connector 339">
                        <a:extLst>
                          <a:ext uri="{FF2B5EF4-FFF2-40B4-BE49-F238E27FC236}">
                            <a16:creationId xmlns:a16="http://schemas.microsoft.com/office/drawing/2014/main" id="{7F6042BB-B1E0-35A9-01E9-CB4E99734F14}"/>
                          </a:ext>
                        </a:extLst>
                      </p:cNvPr>
                      <p:cNvCxnSpPr/>
                      <p:nvPr/>
                    </p:nvCxnSpPr>
                    <p:spPr>
                      <a:xfrm>
                        <a:off x="2364040" y="1584031"/>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41" name="Straight Connector 340">
                        <a:extLst>
                          <a:ext uri="{FF2B5EF4-FFF2-40B4-BE49-F238E27FC236}">
                            <a16:creationId xmlns:a16="http://schemas.microsoft.com/office/drawing/2014/main" id="{B8413C0A-B892-79FF-D56F-C05154250765}"/>
                          </a:ext>
                        </a:extLst>
                      </p:cNvPr>
                      <p:cNvCxnSpPr/>
                      <p:nvPr/>
                    </p:nvCxnSpPr>
                    <p:spPr>
                      <a:xfrm>
                        <a:off x="2368016" y="1804163"/>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cxnSp>
                  <p:nvCxnSpPr>
                    <p:cNvPr id="331" name="Straight Connector 330">
                      <a:extLst>
                        <a:ext uri="{FF2B5EF4-FFF2-40B4-BE49-F238E27FC236}">
                          <a16:creationId xmlns:a16="http://schemas.microsoft.com/office/drawing/2014/main" id="{E71F66F8-3A5D-8557-EBF3-4D9BC0753CEB}"/>
                        </a:ext>
                      </a:extLst>
                    </p:cNvPr>
                    <p:cNvCxnSpPr/>
                    <p:nvPr/>
                  </p:nvCxnSpPr>
                  <p:spPr>
                    <a:xfrm>
                      <a:off x="2219592" y="244765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32" name="Straight Connector 331">
                      <a:extLst>
                        <a:ext uri="{FF2B5EF4-FFF2-40B4-BE49-F238E27FC236}">
                          <a16:creationId xmlns:a16="http://schemas.microsoft.com/office/drawing/2014/main" id="{9A524978-EBFA-E2B8-C6CF-3F64D9A5F91E}"/>
                        </a:ext>
                      </a:extLst>
                    </p:cNvPr>
                    <p:cNvCxnSpPr/>
                    <p:nvPr/>
                  </p:nvCxnSpPr>
                  <p:spPr>
                    <a:xfrm>
                      <a:off x="2219592" y="2673167"/>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33" name="Straight Connector 332">
                      <a:extLst>
                        <a:ext uri="{FF2B5EF4-FFF2-40B4-BE49-F238E27FC236}">
                          <a16:creationId xmlns:a16="http://schemas.microsoft.com/office/drawing/2014/main" id="{1AEC0947-7DC6-BE4B-553D-BD751335A139}"/>
                        </a:ext>
                      </a:extLst>
                    </p:cNvPr>
                    <p:cNvCxnSpPr/>
                    <p:nvPr/>
                  </p:nvCxnSpPr>
                  <p:spPr>
                    <a:xfrm>
                      <a:off x="2223568" y="2890862"/>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35" name="Straight Connector 334">
                      <a:extLst>
                        <a:ext uri="{FF2B5EF4-FFF2-40B4-BE49-F238E27FC236}">
                          <a16:creationId xmlns:a16="http://schemas.microsoft.com/office/drawing/2014/main" id="{30A5A221-E831-EBFB-FA72-C45AB3FC9B67}"/>
                        </a:ext>
                      </a:extLst>
                    </p:cNvPr>
                    <p:cNvCxnSpPr/>
                    <p:nvPr/>
                  </p:nvCxnSpPr>
                  <p:spPr>
                    <a:xfrm>
                      <a:off x="2298536" y="2914718"/>
                      <a:ext cx="2023612"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36" name="Straight Connector 335">
                      <a:extLst>
                        <a:ext uri="{FF2B5EF4-FFF2-40B4-BE49-F238E27FC236}">
                          <a16:creationId xmlns:a16="http://schemas.microsoft.com/office/drawing/2014/main" id="{841B9CFA-D5D1-FE81-D145-C89F423F5A82}"/>
                        </a:ext>
                      </a:extLst>
                    </p:cNvPr>
                    <p:cNvCxnSpPr/>
                    <p:nvPr/>
                  </p:nvCxnSpPr>
                  <p:spPr>
                    <a:xfrm>
                      <a:off x="2218057" y="1752670"/>
                      <a:ext cx="140324"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37" name="Straight Connector 336">
                      <a:extLst>
                        <a:ext uri="{FF2B5EF4-FFF2-40B4-BE49-F238E27FC236}">
                          <a16:creationId xmlns:a16="http://schemas.microsoft.com/office/drawing/2014/main" id="{7C9D394C-112F-239E-673F-A73A9227F42C}"/>
                        </a:ext>
                      </a:extLst>
                    </p:cNvPr>
                    <p:cNvCxnSpPr/>
                    <p:nvPr/>
                  </p:nvCxnSpPr>
                  <p:spPr>
                    <a:xfrm>
                      <a:off x="2213651" y="1672331"/>
                      <a:ext cx="140324"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34" name="Straight Connector 333">
                      <a:extLst>
                        <a:ext uri="{FF2B5EF4-FFF2-40B4-BE49-F238E27FC236}">
                          <a16:creationId xmlns:a16="http://schemas.microsoft.com/office/drawing/2014/main" id="{38C75E0D-9582-01DA-2B52-4B1B4A4BFFB7}"/>
                        </a:ext>
                      </a:extLst>
                    </p:cNvPr>
                    <p:cNvCxnSpPr/>
                    <p:nvPr/>
                  </p:nvCxnSpPr>
                  <p:spPr>
                    <a:xfrm>
                      <a:off x="2295953" y="2447639"/>
                      <a:ext cx="2023612"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sp>
                <p:nvSpPr>
                  <p:cNvPr id="285" name="Rectangle 284">
                    <a:extLst>
                      <a:ext uri="{FF2B5EF4-FFF2-40B4-BE49-F238E27FC236}">
                        <a16:creationId xmlns:a16="http://schemas.microsoft.com/office/drawing/2014/main" id="{E8B33913-7503-CF4D-DE29-6913C5B8D0FC}"/>
                      </a:ext>
                    </a:extLst>
                  </p:cNvPr>
                  <p:cNvSpPr/>
                  <p:nvPr/>
                </p:nvSpPr>
                <p:spPr>
                  <a:xfrm>
                    <a:off x="2363655" y="2452590"/>
                    <a:ext cx="45719" cy="4176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86" name="Rectangle 285">
                    <a:extLst>
                      <a:ext uri="{FF2B5EF4-FFF2-40B4-BE49-F238E27FC236}">
                        <a16:creationId xmlns:a16="http://schemas.microsoft.com/office/drawing/2014/main" id="{CF5B664A-A7DD-6561-1183-926FD54F4390}"/>
                      </a:ext>
                    </a:extLst>
                  </p:cNvPr>
                  <p:cNvSpPr/>
                  <p:nvPr/>
                </p:nvSpPr>
                <p:spPr>
                  <a:xfrm>
                    <a:off x="2427973" y="2452590"/>
                    <a:ext cx="45719" cy="4140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87" name="Rectangle 286">
                    <a:extLst>
                      <a:ext uri="{FF2B5EF4-FFF2-40B4-BE49-F238E27FC236}">
                        <a16:creationId xmlns:a16="http://schemas.microsoft.com/office/drawing/2014/main" id="{567DB3A3-6995-16F7-64F2-B792782D1080}"/>
                      </a:ext>
                    </a:extLst>
                  </p:cNvPr>
                  <p:cNvSpPr/>
                  <p:nvPr/>
                </p:nvSpPr>
                <p:spPr>
                  <a:xfrm>
                    <a:off x="2493292" y="2452590"/>
                    <a:ext cx="45719" cy="4140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88" name="Rectangle 287">
                    <a:extLst>
                      <a:ext uri="{FF2B5EF4-FFF2-40B4-BE49-F238E27FC236}">
                        <a16:creationId xmlns:a16="http://schemas.microsoft.com/office/drawing/2014/main" id="{85AAFA49-C798-BD16-D90E-DC900AC65390}"/>
                      </a:ext>
                    </a:extLst>
                  </p:cNvPr>
                  <p:cNvSpPr/>
                  <p:nvPr/>
                </p:nvSpPr>
                <p:spPr>
                  <a:xfrm>
                    <a:off x="2558157" y="2452590"/>
                    <a:ext cx="45719" cy="4104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89" name="Rectangle 288">
                    <a:extLst>
                      <a:ext uri="{FF2B5EF4-FFF2-40B4-BE49-F238E27FC236}">
                        <a16:creationId xmlns:a16="http://schemas.microsoft.com/office/drawing/2014/main" id="{CB88D400-055E-7FE3-21C5-674EA4782920}"/>
                      </a:ext>
                    </a:extLst>
                  </p:cNvPr>
                  <p:cNvSpPr/>
                  <p:nvPr/>
                </p:nvSpPr>
                <p:spPr>
                  <a:xfrm>
                    <a:off x="2621843" y="2452590"/>
                    <a:ext cx="45719" cy="4104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90" name="Rectangle 289">
                    <a:extLst>
                      <a:ext uri="{FF2B5EF4-FFF2-40B4-BE49-F238E27FC236}">
                        <a16:creationId xmlns:a16="http://schemas.microsoft.com/office/drawing/2014/main" id="{229B16C6-361B-E125-59C6-CEF1AFCA8694}"/>
                      </a:ext>
                    </a:extLst>
                  </p:cNvPr>
                  <p:cNvSpPr/>
                  <p:nvPr/>
                </p:nvSpPr>
                <p:spPr>
                  <a:xfrm>
                    <a:off x="2685506" y="2452590"/>
                    <a:ext cx="45719" cy="4068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91" name="Rectangle 290">
                    <a:extLst>
                      <a:ext uri="{FF2B5EF4-FFF2-40B4-BE49-F238E27FC236}">
                        <a16:creationId xmlns:a16="http://schemas.microsoft.com/office/drawing/2014/main" id="{8B54880D-A358-FAFE-0C13-70F3EA34E28A}"/>
                      </a:ext>
                    </a:extLst>
                  </p:cNvPr>
                  <p:cNvSpPr/>
                  <p:nvPr/>
                </p:nvSpPr>
                <p:spPr>
                  <a:xfrm>
                    <a:off x="2747990" y="2452590"/>
                    <a:ext cx="45719" cy="4032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92" name="Rectangle 291">
                    <a:extLst>
                      <a:ext uri="{FF2B5EF4-FFF2-40B4-BE49-F238E27FC236}">
                        <a16:creationId xmlns:a16="http://schemas.microsoft.com/office/drawing/2014/main" id="{F592D81B-68CF-8594-1B38-BDE3ECC14FF5}"/>
                      </a:ext>
                    </a:extLst>
                  </p:cNvPr>
                  <p:cNvSpPr/>
                  <p:nvPr/>
                </p:nvSpPr>
                <p:spPr>
                  <a:xfrm>
                    <a:off x="2812277" y="2452590"/>
                    <a:ext cx="45719" cy="3996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93" name="Rectangle 292">
                    <a:extLst>
                      <a:ext uri="{FF2B5EF4-FFF2-40B4-BE49-F238E27FC236}">
                        <a16:creationId xmlns:a16="http://schemas.microsoft.com/office/drawing/2014/main" id="{2CD0C2DD-0457-F10A-1ABE-E13AF80C923E}"/>
                      </a:ext>
                    </a:extLst>
                  </p:cNvPr>
                  <p:cNvSpPr/>
                  <p:nvPr/>
                </p:nvSpPr>
                <p:spPr>
                  <a:xfrm>
                    <a:off x="2876564" y="2452590"/>
                    <a:ext cx="45719" cy="3996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94" name="Rectangle 293">
                    <a:extLst>
                      <a:ext uri="{FF2B5EF4-FFF2-40B4-BE49-F238E27FC236}">
                        <a16:creationId xmlns:a16="http://schemas.microsoft.com/office/drawing/2014/main" id="{585C378C-83D7-E88F-3706-2BCFF95FCDDB}"/>
                      </a:ext>
                    </a:extLst>
                  </p:cNvPr>
                  <p:cNvSpPr/>
                  <p:nvPr/>
                </p:nvSpPr>
                <p:spPr>
                  <a:xfrm>
                    <a:off x="2941519" y="2452590"/>
                    <a:ext cx="45719" cy="3996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95" name="Rectangle 294">
                    <a:extLst>
                      <a:ext uri="{FF2B5EF4-FFF2-40B4-BE49-F238E27FC236}">
                        <a16:creationId xmlns:a16="http://schemas.microsoft.com/office/drawing/2014/main" id="{C9896C95-7A94-8592-EB44-ACBB9FB75466}"/>
                      </a:ext>
                    </a:extLst>
                  </p:cNvPr>
                  <p:cNvSpPr/>
                  <p:nvPr/>
                </p:nvSpPr>
                <p:spPr>
                  <a:xfrm>
                    <a:off x="3004513" y="2452590"/>
                    <a:ext cx="45719" cy="3960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96" name="Rectangle 295">
                    <a:extLst>
                      <a:ext uri="{FF2B5EF4-FFF2-40B4-BE49-F238E27FC236}">
                        <a16:creationId xmlns:a16="http://schemas.microsoft.com/office/drawing/2014/main" id="{DDCA98FA-28D1-3874-7238-36050325725F}"/>
                      </a:ext>
                    </a:extLst>
                  </p:cNvPr>
                  <p:cNvSpPr/>
                  <p:nvPr/>
                </p:nvSpPr>
                <p:spPr>
                  <a:xfrm>
                    <a:off x="3067586" y="2452590"/>
                    <a:ext cx="45719" cy="3888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97" name="Rectangle 296">
                    <a:extLst>
                      <a:ext uri="{FF2B5EF4-FFF2-40B4-BE49-F238E27FC236}">
                        <a16:creationId xmlns:a16="http://schemas.microsoft.com/office/drawing/2014/main" id="{E7A7AD9D-2C00-68FB-6591-ABEDB4455A3F}"/>
                      </a:ext>
                    </a:extLst>
                  </p:cNvPr>
                  <p:cNvSpPr/>
                  <p:nvPr/>
                </p:nvSpPr>
                <p:spPr>
                  <a:xfrm>
                    <a:off x="3132367" y="2452590"/>
                    <a:ext cx="45719" cy="3780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98" name="Rectangle 297">
                    <a:extLst>
                      <a:ext uri="{FF2B5EF4-FFF2-40B4-BE49-F238E27FC236}">
                        <a16:creationId xmlns:a16="http://schemas.microsoft.com/office/drawing/2014/main" id="{0E0AF9DE-67AA-216A-8DD7-7614B1963FEF}"/>
                      </a:ext>
                    </a:extLst>
                  </p:cNvPr>
                  <p:cNvSpPr/>
                  <p:nvPr/>
                </p:nvSpPr>
                <p:spPr>
                  <a:xfrm>
                    <a:off x="3196680" y="2452590"/>
                    <a:ext cx="45719" cy="3744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99" name="Rectangle 298">
                    <a:extLst>
                      <a:ext uri="{FF2B5EF4-FFF2-40B4-BE49-F238E27FC236}">
                        <a16:creationId xmlns:a16="http://schemas.microsoft.com/office/drawing/2014/main" id="{67D87B30-33E9-CB7D-4202-700764DA3322}"/>
                      </a:ext>
                    </a:extLst>
                  </p:cNvPr>
                  <p:cNvSpPr/>
                  <p:nvPr/>
                </p:nvSpPr>
                <p:spPr>
                  <a:xfrm>
                    <a:off x="3261060" y="2451751"/>
                    <a:ext cx="45719" cy="3744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00" name="Rectangle 299">
                    <a:extLst>
                      <a:ext uri="{FF2B5EF4-FFF2-40B4-BE49-F238E27FC236}">
                        <a16:creationId xmlns:a16="http://schemas.microsoft.com/office/drawing/2014/main" id="{3B0AA08D-2851-C2F2-8A1C-E02EB9CCE94C}"/>
                      </a:ext>
                    </a:extLst>
                  </p:cNvPr>
                  <p:cNvSpPr/>
                  <p:nvPr/>
                </p:nvSpPr>
                <p:spPr>
                  <a:xfrm>
                    <a:off x="3323622" y="2453693"/>
                    <a:ext cx="45719" cy="3708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01" name="Rectangle 300">
                    <a:extLst>
                      <a:ext uri="{FF2B5EF4-FFF2-40B4-BE49-F238E27FC236}">
                        <a16:creationId xmlns:a16="http://schemas.microsoft.com/office/drawing/2014/main" id="{CF6BAFB5-CDC4-E9DB-12FD-3FFA9B9F4234}"/>
                      </a:ext>
                    </a:extLst>
                  </p:cNvPr>
                  <p:cNvSpPr/>
                  <p:nvPr/>
                </p:nvSpPr>
                <p:spPr>
                  <a:xfrm>
                    <a:off x="3388342" y="2453758"/>
                    <a:ext cx="45719" cy="3708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02" name="Rectangle 301">
                    <a:extLst>
                      <a:ext uri="{FF2B5EF4-FFF2-40B4-BE49-F238E27FC236}">
                        <a16:creationId xmlns:a16="http://schemas.microsoft.com/office/drawing/2014/main" id="{78F2021E-EA2F-E50E-E274-E8A62777F264}"/>
                      </a:ext>
                    </a:extLst>
                  </p:cNvPr>
                  <p:cNvSpPr/>
                  <p:nvPr/>
                </p:nvSpPr>
                <p:spPr>
                  <a:xfrm>
                    <a:off x="3450904" y="2453130"/>
                    <a:ext cx="45719" cy="3564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03" name="Rectangle 302">
                    <a:extLst>
                      <a:ext uri="{FF2B5EF4-FFF2-40B4-BE49-F238E27FC236}">
                        <a16:creationId xmlns:a16="http://schemas.microsoft.com/office/drawing/2014/main" id="{F749FFC0-EE35-69EF-C3DA-20C9DBBDB87B}"/>
                      </a:ext>
                    </a:extLst>
                  </p:cNvPr>
                  <p:cNvSpPr/>
                  <p:nvPr/>
                </p:nvSpPr>
                <p:spPr>
                  <a:xfrm>
                    <a:off x="3580366" y="2453130"/>
                    <a:ext cx="45719" cy="3420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04" name="Rectangle 303">
                    <a:extLst>
                      <a:ext uri="{FF2B5EF4-FFF2-40B4-BE49-F238E27FC236}">
                        <a16:creationId xmlns:a16="http://schemas.microsoft.com/office/drawing/2014/main" id="{B8346A73-D6E4-8740-C872-7C19606B8938}"/>
                      </a:ext>
                    </a:extLst>
                  </p:cNvPr>
                  <p:cNvSpPr/>
                  <p:nvPr/>
                </p:nvSpPr>
                <p:spPr>
                  <a:xfrm>
                    <a:off x="3645321" y="2453130"/>
                    <a:ext cx="45719" cy="3420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05" name="Rectangle 304">
                    <a:extLst>
                      <a:ext uri="{FF2B5EF4-FFF2-40B4-BE49-F238E27FC236}">
                        <a16:creationId xmlns:a16="http://schemas.microsoft.com/office/drawing/2014/main" id="{DDEF6875-C5FE-CC18-0ABD-368D2F806F3B}"/>
                      </a:ext>
                    </a:extLst>
                  </p:cNvPr>
                  <p:cNvSpPr/>
                  <p:nvPr/>
                </p:nvSpPr>
                <p:spPr>
                  <a:xfrm>
                    <a:off x="3707883" y="2453130"/>
                    <a:ext cx="45719" cy="3420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06" name="Rectangle 305">
                    <a:extLst>
                      <a:ext uri="{FF2B5EF4-FFF2-40B4-BE49-F238E27FC236}">
                        <a16:creationId xmlns:a16="http://schemas.microsoft.com/office/drawing/2014/main" id="{1405E325-4F6D-64DD-4B6A-4B6DE16C32D7}"/>
                      </a:ext>
                    </a:extLst>
                  </p:cNvPr>
                  <p:cNvSpPr/>
                  <p:nvPr/>
                </p:nvSpPr>
                <p:spPr>
                  <a:xfrm>
                    <a:off x="3770738" y="2453130"/>
                    <a:ext cx="45719" cy="3348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07" name="Rectangle 306">
                    <a:extLst>
                      <a:ext uri="{FF2B5EF4-FFF2-40B4-BE49-F238E27FC236}">
                        <a16:creationId xmlns:a16="http://schemas.microsoft.com/office/drawing/2014/main" id="{FD95C661-817F-D036-BD51-8C363053A4B2}"/>
                      </a:ext>
                    </a:extLst>
                  </p:cNvPr>
                  <p:cNvSpPr/>
                  <p:nvPr/>
                </p:nvSpPr>
                <p:spPr>
                  <a:xfrm>
                    <a:off x="3835505" y="2453130"/>
                    <a:ext cx="45719" cy="3348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08" name="Rectangle 307">
                    <a:extLst>
                      <a:ext uri="{FF2B5EF4-FFF2-40B4-BE49-F238E27FC236}">
                        <a16:creationId xmlns:a16="http://schemas.microsoft.com/office/drawing/2014/main" id="{C438DD3B-7693-12CB-DF84-0F2FA2538168}"/>
                      </a:ext>
                    </a:extLst>
                  </p:cNvPr>
                  <p:cNvSpPr/>
                  <p:nvPr/>
                </p:nvSpPr>
                <p:spPr>
                  <a:xfrm>
                    <a:off x="3902749" y="2453130"/>
                    <a:ext cx="45719" cy="3024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09" name="Rectangle 308">
                    <a:extLst>
                      <a:ext uri="{FF2B5EF4-FFF2-40B4-BE49-F238E27FC236}">
                        <a16:creationId xmlns:a16="http://schemas.microsoft.com/office/drawing/2014/main" id="{9D7EA5AE-AC06-1A13-DC2F-ED06442B88F8}"/>
                      </a:ext>
                    </a:extLst>
                  </p:cNvPr>
                  <p:cNvSpPr/>
                  <p:nvPr/>
                </p:nvSpPr>
                <p:spPr>
                  <a:xfrm>
                    <a:off x="3963984" y="2453130"/>
                    <a:ext cx="45719" cy="2880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10" name="Rectangle 309">
                    <a:extLst>
                      <a:ext uri="{FF2B5EF4-FFF2-40B4-BE49-F238E27FC236}">
                        <a16:creationId xmlns:a16="http://schemas.microsoft.com/office/drawing/2014/main" id="{8DD5801B-AF95-4DD2-2F23-D62D3A0F8278}"/>
                      </a:ext>
                    </a:extLst>
                  </p:cNvPr>
                  <p:cNvSpPr/>
                  <p:nvPr/>
                </p:nvSpPr>
                <p:spPr>
                  <a:xfrm>
                    <a:off x="4028441" y="2453130"/>
                    <a:ext cx="45719" cy="792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11" name="Rectangle 310">
                    <a:extLst>
                      <a:ext uri="{FF2B5EF4-FFF2-40B4-BE49-F238E27FC236}">
                        <a16:creationId xmlns:a16="http://schemas.microsoft.com/office/drawing/2014/main" id="{80A570A2-1855-66A2-72AF-AE3FD3C6DCA6}"/>
                      </a:ext>
                    </a:extLst>
                  </p:cNvPr>
                  <p:cNvSpPr/>
                  <p:nvPr/>
                </p:nvSpPr>
                <p:spPr>
                  <a:xfrm>
                    <a:off x="4092736" y="2453130"/>
                    <a:ext cx="45719" cy="540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12" name="Rectangle 311">
                    <a:extLst>
                      <a:ext uri="{FF2B5EF4-FFF2-40B4-BE49-F238E27FC236}">
                        <a16:creationId xmlns:a16="http://schemas.microsoft.com/office/drawing/2014/main" id="{C2AFF997-F287-2B26-1AF5-F0392FF9ACAB}"/>
                      </a:ext>
                    </a:extLst>
                  </p:cNvPr>
                  <p:cNvSpPr/>
                  <p:nvPr/>
                </p:nvSpPr>
                <p:spPr>
                  <a:xfrm>
                    <a:off x="4156922" y="2406422"/>
                    <a:ext cx="45719" cy="21544"/>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13" name="Rectangle 312">
                    <a:extLst>
                      <a:ext uri="{FF2B5EF4-FFF2-40B4-BE49-F238E27FC236}">
                        <a16:creationId xmlns:a16="http://schemas.microsoft.com/office/drawing/2014/main" id="{83905111-2377-4701-2849-73A77A7EFB4D}"/>
                      </a:ext>
                    </a:extLst>
                  </p:cNvPr>
                  <p:cNvSpPr/>
                  <p:nvPr/>
                </p:nvSpPr>
                <p:spPr>
                  <a:xfrm>
                    <a:off x="4221877" y="1862766"/>
                    <a:ext cx="45719" cy="5652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283" name="Rectangle 282">
                  <a:extLst>
                    <a:ext uri="{FF2B5EF4-FFF2-40B4-BE49-F238E27FC236}">
                      <a16:creationId xmlns:a16="http://schemas.microsoft.com/office/drawing/2014/main" id="{C2D9B0BF-B01D-5DD2-DD49-612CC3C73747}"/>
                    </a:ext>
                  </a:extLst>
                </p:cNvPr>
                <p:cNvSpPr/>
                <p:nvPr/>
              </p:nvSpPr>
              <p:spPr>
                <a:xfrm>
                  <a:off x="3515411" y="2452566"/>
                  <a:ext cx="45719" cy="3564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grpSp>
            <p:nvGrpSpPr>
              <p:cNvPr id="342" name="Group 341">
                <a:extLst>
                  <a:ext uri="{FF2B5EF4-FFF2-40B4-BE49-F238E27FC236}">
                    <a16:creationId xmlns:a16="http://schemas.microsoft.com/office/drawing/2014/main" id="{E7B0A450-3709-6FC5-9F07-7F596F4F794D}"/>
                  </a:ext>
                </a:extLst>
              </p:cNvPr>
              <p:cNvGrpSpPr/>
              <p:nvPr/>
            </p:nvGrpSpPr>
            <p:grpSpPr>
              <a:xfrm>
                <a:off x="7981621" y="2012257"/>
                <a:ext cx="2108497" cy="1519107"/>
                <a:chOff x="2205699" y="1195646"/>
                <a:chExt cx="2108497" cy="1723048"/>
              </a:xfrm>
            </p:grpSpPr>
            <p:grpSp>
              <p:nvGrpSpPr>
                <p:cNvPr id="343" name="Group 342">
                  <a:extLst>
                    <a:ext uri="{FF2B5EF4-FFF2-40B4-BE49-F238E27FC236}">
                      <a16:creationId xmlns:a16="http://schemas.microsoft.com/office/drawing/2014/main" id="{F50C7594-82D6-2674-655C-4C4D20E20130}"/>
                    </a:ext>
                  </a:extLst>
                </p:cNvPr>
                <p:cNvGrpSpPr/>
                <p:nvPr/>
              </p:nvGrpSpPr>
              <p:grpSpPr>
                <a:xfrm>
                  <a:off x="2205699" y="1195646"/>
                  <a:ext cx="2108497" cy="1723048"/>
                  <a:chOff x="2205699" y="1195646"/>
                  <a:chExt cx="2108497" cy="1723048"/>
                </a:xfrm>
              </p:grpSpPr>
              <p:grpSp>
                <p:nvGrpSpPr>
                  <p:cNvPr id="345" name="Group 344">
                    <a:extLst>
                      <a:ext uri="{FF2B5EF4-FFF2-40B4-BE49-F238E27FC236}">
                        <a16:creationId xmlns:a16="http://schemas.microsoft.com/office/drawing/2014/main" id="{93E0B41D-7F9F-1517-216C-991B657C490D}"/>
                      </a:ext>
                    </a:extLst>
                  </p:cNvPr>
                  <p:cNvGrpSpPr/>
                  <p:nvPr/>
                </p:nvGrpSpPr>
                <p:grpSpPr>
                  <a:xfrm>
                    <a:off x="2205699" y="1195646"/>
                    <a:ext cx="2108497" cy="1723048"/>
                    <a:chOff x="2213651" y="1199622"/>
                    <a:chExt cx="2108497" cy="1723048"/>
                  </a:xfrm>
                </p:grpSpPr>
                <p:cxnSp>
                  <p:nvCxnSpPr>
                    <p:cNvPr id="375" name="Straight Connector 374">
                      <a:extLst>
                        <a:ext uri="{FF2B5EF4-FFF2-40B4-BE49-F238E27FC236}">
                          <a16:creationId xmlns:a16="http://schemas.microsoft.com/office/drawing/2014/main" id="{A0C4059E-4F90-3379-7AA6-D785F21E60FF}"/>
                        </a:ext>
                      </a:extLst>
                    </p:cNvPr>
                    <p:cNvCxnSpPr>
                      <a:cxnSpLocks/>
                    </p:cNvCxnSpPr>
                    <p:nvPr/>
                  </p:nvCxnSpPr>
                  <p:spPr>
                    <a:xfrm>
                      <a:off x="2297090" y="1199622"/>
                      <a:ext cx="0" cy="46800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76" name="Straight Connector 375">
                      <a:extLst>
                        <a:ext uri="{FF2B5EF4-FFF2-40B4-BE49-F238E27FC236}">
                          <a16:creationId xmlns:a16="http://schemas.microsoft.com/office/drawing/2014/main" id="{6C78B72C-20DB-606E-7A96-C66036211BC1}"/>
                        </a:ext>
                      </a:extLst>
                    </p:cNvPr>
                    <p:cNvCxnSpPr/>
                    <p:nvPr/>
                  </p:nvCxnSpPr>
                  <p:spPr>
                    <a:xfrm>
                      <a:off x="2219592" y="120359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77" name="Straight Connector 376">
                      <a:extLst>
                        <a:ext uri="{FF2B5EF4-FFF2-40B4-BE49-F238E27FC236}">
                          <a16:creationId xmlns:a16="http://schemas.microsoft.com/office/drawing/2014/main" id="{4A1D44FD-FE4F-BE52-F406-6521256912CE}"/>
                        </a:ext>
                      </a:extLst>
                    </p:cNvPr>
                    <p:cNvCxnSpPr/>
                    <p:nvPr/>
                  </p:nvCxnSpPr>
                  <p:spPr>
                    <a:xfrm>
                      <a:off x="2219592" y="1423590"/>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78" name="Straight Connector 377">
                      <a:extLst>
                        <a:ext uri="{FF2B5EF4-FFF2-40B4-BE49-F238E27FC236}">
                          <a16:creationId xmlns:a16="http://schemas.microsoft.com/office/drawing/2014/main" id="{C37798C6-98B5-94CD-0ECB-EE13324FC552}"/>
                        </a:ext>
                      </a:extLst>
                    </p:cNvPr>
                    <p:cNvCxnSpPr/>
                    <p:nvPr/>
                  </p:nvCxnSpPr>
                  <p:spPr>
                    <a:xfrm>
                      <a:off x="2223568" y="1647742"/>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nvGrpSpPr>
                    <p:cNvPr id="379" name="Group 378">
                      <a:extLst>
                        <a:ext uri="{FF2B5EF4-FFF2-40B4-BE49-F238E27FC236}">
                          <a16:creationId xmlns:a16="http://schemas.microsoft.com/office/drawing/2014/main" id="{7E61B5F9-4402-65F6-72BD-74DF73182980}"/>
                        </a:ext>
                      </a:extLst>
                    </p:cNvPr>
                    <p:cNvGrpSpPr/>
                    <p:nvPr/>
                  </p:nvGrpSpPr>
                  <p:grpSpPr>
                    <a:xfrm>
                      <a:off x="2222552" y="1752670"/>
                      <a:ext cx="77498" cy="1170000"/>
                      <a:chOff x="2364040" y="1324230"/>
                      <a:chExt cx="77498" cy="1183096"/>
                    </a:xfrm>
                  </p:grpSpPr>
                  <p:cxnSp>
                    <p:nvCxnSpPr>
                      <p:cNvPr id="387" name="Straight Connector 386">
                        <a:extLst>
                          <a:ext uri="{FF2B5EF4-FFF2-40B4-BE49-F238E27FC236}">
                            <a16:creationId xmlns:a16="http://schemas.microsoft.com/office/drawing/2014/main" id="{6F4494B1-4A3B-566F-F7CB-F47E62CF21D8}"/>
                          </a:ext>
                        </a:extLst>
                      </p:cNvPr>
                      <p:cNvCxnSpPr>
                        <a:cxnSpLocks/>
                      </p:cNvCxnSpPr>
                      <p:nvPr/>
                    </p:nvCxnSpPr>
                    <p:spPr>
                      <a:xfrm>
                        <a:off x="2441538" y="1324230"/>
                        <a:ext cx="0" cy="1183096"/>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88" name="Straight Connector 387">
                        <a:extLst>
                          <a:ext uri="{FF2B5EF4-FFF2-40B4-BE49-F238E27FC236}">
                            <a16:creationId xmlns:a16="http://schemas.microsoft.com/office/drawing/2014/main" id="{93E641EC-C442-0548-C0B0-18579A96074E}"/>
                          </a:ext>
                        </a:extLst>
                      </p:cNvPr>
                      <p:cNvCxnSpPr/>
                      <p:nvPr/>
                    </p:nvCxnSpPr>
                    <p:spPr>
                      <a:xfrm>
                        <a:off x="2364040" y="135599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89" name="Straight Connector 388">
                        <a:extLst>
                          <a:ext uri="{FF2B5EF4-FFF2-40B4-BE49-F238E27FC236}">
                            <a16:creationId xmlns:a16="http://schemas.microsoft.com/office/drawing/2014/main" id="{30EFF8AB-657C-7FAF-4963-CE101AD15578}"/>
                          </a:ext>
                        </a:extLst>
                      </p:cNvPr>
                      <p:cNvCxnSpPr/>
                      <p:nvPr/>
                    </p:nvCxnSpPr>
                    <p:spPr>
                      <a:xfrm>
                        <a:off x="2364040" y="1584031"/>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90" name="Straight Connector 389">
                        <a:extLst>
                          <a:ext uri="{FF2B5EF4-FFF2-40B4-BE49-F238E27FC236}">
                            <a16:creationId xmlns:a16="http://schemas.microsoft.com/office/drawing/2014/main" id="{C844EA34-0D59-5E1E-9269-F6C0BC617BBB}"/>
                          </a:ext>
                        </a:extLst>
                      </p:cNvPr>
                      <p:cNvCxnSpPr/>
                      <p:nvPr/>
                    </p:nvCxnSpPr>
                    <p:spPr>
                      <a:xfrm>
                        <a:off x="2368016" y="1804163"/>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cxnSp>
                  <p:nvCxnSpPr>
                    <p:cNvPr id="380" name="Straight Connector 379">
                      <a:extLst>
                        <a:ext uri="{FF2B5EF4-FFF2-40B4-BE49-F238E27FC236}">
                          <a16:creationId xmlns:a16="http://schemas.microsoft.com/office/drawing/2014/main" id="{6599E580-3183-9F37-F09A-4D41BD3BE25B}"/>
                        </a:ext>
                      </a:extLst>
                    </p:cNvPr>
                    <p:cNvCxnSpPr/>
                    <p:nvPr/>
                  </p:nvCxnSpPr>
                  <p:spPr>
                    <a:xfrm>
                      <a:off x="2219592" y="244765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81" name="Straight Connector 380">
                      <a:extLst>
                        <a:ext uri="{FF2B5EF4-FFF2-40B4-BE49-F238E27FC236}">
                          <a16:creationId xmlns:a16="http://schemas.microsoft.com/office/drawing/2014/main" id="{D6A5E21F-FB96-B001-8C77-191A1F8D131B}"/>
                        </a:ext>
                      </a:extLst>
                    </p:cNvPr>
                    <p:cNvCxnSpPr/>
                    <p:nvPr/>
                  </p:nvCxnSpPr>
                  <p:spPr>
                    <a:xfrm>
                      <a:off x="2219592" y="2673167"/>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82" name="Straight Connector 381">
                      <a:extLst>
                        <a:ext uri="{FF2B5EF4-FFF2-40B4-BE49-F238E27FC236}">
                          <a16:creationId xmlns:a16="http://schemas.microsoft.com/office/drawing/2014/main" id="{BD1B41D3-2F29-C56B-8C29-029399B29CEC}"/>
                        </a:ext>
                      </a:extLst>
                    </p:cNvPr>
                    <p:cNvCxnSpPr/>
                    <p:nvPr/>
                  </p:nvCxnSpPr>
                  <p:spPr>
                    <a:xfrm>
                      <a:off x="2223568" y="2890862"/>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84" name="Straight Connector 383">
                      <a:extLst>
                        <a:ext uri="{FF2B5EF4-FFF2-40B4-BE49-F238E27FC236}">
                          <a16:creationId xmlns:a16="http://schemas.microsoft.com/office/drawing/2014/main" id="{6C3BE723-33D2-9A8B-20BA-AED04A62F5D6}"/>
                        </a:ext>
                      </a:extLst>
                    </p:cNvPr>
                    <p:cNvCxnSpPr/>
                    <p:nvPr/>
                  </p:nvCxnSpPr>
                  <p:spPr>
                    <a:xfrm>
                      <a:off x="2298536" y="2914718"/>
                      <a:ext cx="2023612"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85" name="Straight Connector 384">
                      <a:extLst>
                        <a:ext uri="{FF2B5EF4-FFF2-40B4-BE49-F238E27FC236}">
                          <a16:creationId xmlns:a16="http://schemas.microsoft.com/office/drawing/2014/main" id="{298959F5-02B0-5A3C-1BE0-5D51955A5130}"/>
                        </a:ext>
                      </a:extLst>
                    </p:cNvPr>
                    <p:cNvCxnSpPr/>
                    <p:nvPr/>
                  </p:nvCxnSpPr>
                  <p:spPr>
                    <a:xfrm>
                      <a:off x="2218057" y="1752670"/>
                      <a:ext cx="140324"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86" name="Straight Connector 385">
                      <a:extLst>
                        <a:ext uri="{FF2B5EF4-FFF2-40B4-BE49-F238E27FC236}">
                          <a16:creationId xmlns:a16="http://schemas.microsoft.com/office/drawing/2014/main" id="{65DB6E38-F28F-7008-8F72-182894798948}"/>
                        </a:ext>
                      </a:extLst>
                    </p:cNvPr>
                    <p:cNvCxnSpPr/>
                    <p:nvPr/>
                  </p:nvCxnSpPr>
                  <p:spPr>
                    <a:xfrm>
                      <a:off x="2213651" y="1672331"/>
                      <a:ext cx="140324"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383" name="Straight Connector 382">
                      <a:extLst>
                        <a:ext uri="{FF2B5EF4-FFF2-40B4-BE49-F238E27FC236}">
                          <a16:creationId xmlns:a16="http://schemas.microsoft.com/office/drawing/2014/main" id="{1808EBD7-03F0-E69C-E5E7-27861E81168D}"/>
                        </a:ext>
                      </a:extLst>
                    </p:cNvPr>
                    <p:cNvCxnSpPr/>
                    <p:nvPr/>
                  </p:nvCxnSpPr>
                  <p:spPr>
                    <a:xfrm>
                      <a:off x="2295953" y="2447639"/>
                      <a:ext cx="2023612"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sp>
                <p:nvSpPr>
                  <p:cNvPr id="346" name="Rectangle 345">
                    <a:extLst>
                      <a:ext uri="{FF2B5EF4-FFF2-40B4-BE49-F238E27FC236}">
                        <a16:creationId xmlns:a16="http://schemas.microsoft.com/office/drawing/2014/main" id="{32254C41-753F-F358-0B65-C9770337B847}"/>
                      </a:ext>
                    </a:extLst>
                  </p:cNvPr>
                  <p:cNvSpPr/>
                  <p:nvPr/>
                </p:nvSpPr>
                <p:spPr>
                  <a:xfrm>
                    <a:off x="2363655" y="2452590"/>
                    <a:ext cx="45719" cy="424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47" name="Rectangle 346">
                    <a:extLst>
                      <a:ext uri="{FF2B5EF4-FFF2-40B4-BE49-F238E27FC236}">
                        <a16:creationId xmlns:a16="http://schemas.microsoft.com/office/drawing/2014/main" id="{AEC2D77E-06D4-60EC-3761-22877B1DF8FA}"/>
                      </a:ext>
                    </a:extLst>
                  </p:cNvPr>
                  <p:cNvSpPr/>
                  <p:nvPr/>
                </p:nvSpPr>
                <p:spPr>
                  <a:xfrm>
                    <a:off x="2427973" y="2452590"/>
                    <a:ext cx="45719" cy="424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48" name="Rectangle 347">
                    <a:extLst>
                      <a:ext uri="{FF2B5EF4-FFF2-40B4-BE49-F238E27FC236}">
                        <a16:creationId xmlns:a16="http://schemas.microsoft.com/office/drawing/2014/main" id="{E2DC877B-45B2-4893-363B-35A2B64D6A1E}"/>
                      </a:ext>
                    </a:extLst>
                  </p:cNvPr>
                  <p:cNvSpPr/>
                  <p:nvPr/>
                </p:nvSpPr>
                <p:spPr>
                  <a:xfrm>
                    <a:off x="2493292" y="2452590"/>
                    <a:ext cx="45719" cy="4212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49" name="Rectangle 348">
                    <a:extLst>
                      <a:ext uri="{FF2B5EF4-FFF2-40B4-BE49-F238E27FC236}">
                        <a16:creationId xmlns:a16="http://schemas.microsoft.com/office/drawing/2014/main" id="{B0FDBC86-523D-55B0-20B5-BCD8D683CFDD}"/>
                      </a:ext>
                    </a:extLst>
                  </p:cNvPr>
                  <p:cNvSpPr/>
                  <p:nvPr/>
                </p:nvSpPr>
                <p:spPr>
                  <a:xfrm>
                    <a:off x="2558157" y="2452590"/>
                    <a:ext cx="45719" cy="4212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50" name="Rectangle 349">
                    <a:extLst>
                      <a:ext uri="{FF2B5EF4-FFF2-40B4-BE49-F238E27FC236}">
                        <a16:creationId xmlns:a16="http://schemas.microsoft.com/office/drawing/2014/main" id="{A3CBFE30-05C4-9CF7-B027-C15869329E9C}"/>
                      </a:ext>
                    </a:extLst>
                  </p:cNvPr>
                  <p:cNvSpPr/>
                  <p:nvPr/>
                </p:nvSpPr>
                <p:spPr>
                  <a:xfrm>
                    <a:off x="2621843" y="2452590"/>
                    <a:ext cx="45719" cy="4104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51" name="Rectangle 350">
                    <a:extLst>
                      <a:ext uri="{FF2B5EF4-FFF2-40B4-BE49-F238E27FC236}">
                        <a16:creationId xmlns:a16="http://schemas.microsoft.com/office/drawing/2014/main" id="{8F1C5D79-EED8-1608-181F-FEB112A0BC75}"/>
                      </a:ext>
                    </a:extLst>
                  </p:cNvPr>
                  <p:cNvSpPr/>
                  <p:nvPr/>
                </p:nvSpPr>
                <p:spPr>
                  <a:xfrm>
                    <a:off x="2685506" y="2452590"/>
                    <a:ext cx="45719" cy="4104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52" name="Rectangle 351">
                    <a:extLst>
                      <a:ext uri="{FF2B5EF4-FFF2-40B4-BE49-F238E27FC236}">
                        <a16:creationId xmlns:a16="http://schemas.microsoft.com/office/drawing/2014/main" id="{C41D6F42-1E3D-977D-8119-E2E03EB4A149}"/>
                      </a:ext>
                    </a:extLst>
                  </p:cNvPr>
                  <p:cNvSpPr/>
                  <p:nvPr/>
                </p:nvSpPr>
                <p:spPr>
                  <a:xfrm>
                    <a:off x="2747990" y="2452590"/>
                    <a:ext cx="45719" cy="406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53" name="Rectangle 352">
                    <a:extLst>
                      <a:ext uri="{FF2B5EF4-FFF2-40B4-BE49-F238E27FC236}">
                        <a16:creationId xmlns:a16="http://schemas.microsoft.com/office/drawing/2014/main" id="{88BB402D-BF78-35D8-F661-E5BA6C609F48}"/>
                      </a:ext>
                    </a:extLst>
                  </p:cNvPr>
                  <p:cNvSpPr/>
                  <p:nvPr/>
                </p:nvSpPr>
                <p:spPr>
                  <a:xfrm>
                    <a:off x="2812277" y="2452590"/>
                    <a:ext cx="45719" cy="406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54" name="Rectangle 353">
                    <a:extLst>
                      <a:ext uri="{FF2B5EF4-FFF2-40B4-BE49-F238E27FC236}">
                        <a16:creationId xmlns:a16="http://schemas.microsoft.com/office/drawing/2014/main" id="{A39A4C9F-8BC1-CC2B-328E-CDC9B5BA1920}"/>
                      </a:ext>
                    </a:extLst>
                  </p:cNvPr>
                  <p:cNvSpPr/>
                  <p:nvPr/>
                </p:nvSpPr>
                <p:spPr>
                  <a:xfrm>
                    <a:off x="2876564" y="2452590"/>
                    <a:ext cx="45719" cy="406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55" name="Rectangle 354">
                    <a:extLst>
                      <a:ext uri="{FF2B5EF4-FFF2-40B4-BE49-F238E27FC236}">
                        <a16:creationId xmlns:a16="http://schemas.microsoft.com/office/drawing/2014/main" id="{13A62E49-7087-93B5-0632-6A4937FDAAE9}"/>
                      </a:ext>
                    </a:extLst>
                  </p:cNvPr>
                  <p:cNvSpPr/>
                  <p:nvPr/>
                </p:nvSpPr>
                <p:spPr>
                  <a:xfrm>
                    <a:off x="2941519" y="2452590"/>
                    <a:ext cx="45719" cy="3960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56" name="Rectangle 355">
                    <a:extLst>
                      <a:ext uri="{FF2B5EF4-FFF2-40B4-BE49-F238E27FC236}">
                        <a16:creationId xmlns:a16="http://schemas.microsoft.com/office/drawing/2014/main" id="{258607E4-EA49-76D9-8C29-6CB5D7C8A00D}"/>
                      </a:ext>
                    </a:extLst>
                  </p:cNvPr>
                  <p:cNvSpPr/>
                  <p:nvPr/>
                </p:nvSpPr>
                <p:spPr>
                  <a:xfrm>
                    <a:off x="3004513" y="2452590"/>
                    <a:ext cx="45719" cy="3960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57" name="Rectangle 356">
                    <a:extLst>
                      <a:ext uri="{FF2B5EF4-FFF2-40B4-BE49-F238E27FC236}">
                        <a16:creationId xmlns:a16="http://schemas.microsoft.com/office/drawing/2014/main" id="{7688B565-6B5B-AEBF-7701-2AC469B07DE0}"/>
                      </a:ext>
                    </a:extLst>
                  </p:cNvPr>
                  <p:cNvSpPr/>
                  <p:nvPr/>
                </p:nvSpPr>
                <p:spPr>
                  <a:xfrm>
                    <a:off x="3067586" y="2452590"/>
                    <a:ext cx="45719" cy="3960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58" name="Rectangle 357">
                    <a:extLst>
                      <a:ext uri="{FF2B5EF4-FFF2-40B4-BE49-F238E27FC236}">
                        <a16:creationId xmlns:a16="http://schemas.microsoft.com/office/drawing/2014/main" id="{3CA5BBEB-864A-BE96-830C-781E685DA90E}"/>
                      </a:ext>
                    </a:extLst>
                  </p:cNvPr>
                  <p:cNvSpPr/>
                  <p:nvPr/>
                </p:nvSpPr>
                <p:spPr>
                  <a:xfrm>
                    <a:off x="3132367" y="2452590"/>
                    <a:ext cx="45719" cy="3960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59" name="Rectangle 358">
                    <a:extLst>
                      <a:ext uri="{FF2B5EF4-FFF2-40B4-BE49-F238E27FC236}">
                        <a16:creationId xmlns:a16="http://schemas.microsoft.com/office/drawing/2014/main" id="{93E363E6-D744-08C1-3798-3337E82C214A}"/>
                      </a:ext>
                    </a:extLst>
                  </p:cNvPr>
                  <p:cNvSpPr/>
                  <p:nvPr/>
                </p:nvSpPr>
                <p:spPr>
                  <a:xfrm>
                    <a:off x="3196680" y="2452590"/>
                    <a:ext cx="45719" cy="3924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60" name="Rectangle 359">
                    <a:extLst>
                      <a:ext uri="{FF2B5EF4-FFF2-40B4-BE49-F238E27FC236}">
                        <a16:creationId xmlns:a16="http://schemas.microsoft.com/office/drawing/2014/main" id="{BBCAFFD0-D19F-793A-34FF-B0C54F1A3FB0}"/>
                      </a:ext>
                    </a:extLst>
                  </p:cNvPr>
                  <p:cNvSpPr/>
                  <p:nvPr/>
                </p:nvSpPr>
                <p:spPr>
                  <a:xfrm>
                    <a:off x="3261060" y="2451751"/>
                    <a:ext cx="45719" cy="3924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61" name="Rectangle 360">
                    <a:extLst>
                      <a:ext uri="{FF2B5EF4-FFF2-40B4-BE49-F238E27FC236}">
                        <a16:creationId xmlns:a16="http://schemas.microsoft.com/office/drawing/2014/main" id="{8FC66038-2945-F9DA-DD57-66B2862A5CC8}"/>
                      </a:ext>
                    </a:extLst>
                  </p:cNvPr>
                  <p:cNvSpPr/>
                  <p:nvPr/>
                </p:nvSpPr>
                <p:spPr>
                  <a:xfrm>
                    <a:off x="3323622" y="2453693"/>
                    <a:ext cx="45719" cy="3744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62" name="Rectangle 361">
                    <a:extLst>
                      <a:ext uri="{FF2B5EF4-FFF2-40B4-BE49-F238E27FC236}">
                        <a16:creationId xmlns:a16="http://schemas.microsoft.com/office/drawing/2014/main" id="{22172EC7-5667-D832-4D48-C05E196B6E1E}"/>
                      </a:ext>
                    </a:extLst>
                  </p:cNvPr>
                  <p:cNvSpPr/>
                  <p:nvPr/>
                </p:nvSpPr>
                <p:spPr>
                  <a:xfrm>
                    <a:off x="3388342" y="2453758"/>
                    <a:ext cx="45719" cy="3744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63" name="Rectangle 362">
                    <a:extLst>
                      <a:ext uri="{FF2B5EF4-FFF2-40B4-BE49-F238E27FC236}">
                        <a16:creationId xmlns:a16="http://schemas.microsoft.com/office/drawing/2014/main" id="{73FD2575-516F-1C17-B588-A7E3A02C7B3E}"/>
                      </a:ext>
                    </a:extLst>
                  </p:cNvPr>
                  <p:cNvSpPr/>
                  <p:nvPr/>
                </p:nvSpPr>
                <p:spPr>
                  <a:xfrm>
                    <a:off x="3450904" y="2453130"/>
                    <a:ext cx="45719" cy="3672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64" name="Rectangle 363">
                    <a:extLst>
                      <a:ext uri="{FF2B5EF4-FFF2-40B4-BE49-F238E27FC236}">
                        <a16:creationId xmlns:a16="http://schemas.microsoft.com/office/drawing/2014/main" id="{0DCC7F27-4FC1-C26B-73DA-6C18998F3007}"/>
                      </a:ext>
                    </a:extLst>
                  </p:cNvPr>
                  <p:cNvSpPr/>
                  <p:nvPr/>
                </p:nvSpPr>
                <p:spPr>
                  <a:xfrm>
                    <a:off x="3580366" y="2452566"/>
                    <a:ext cx="45719" cy="3600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65" name="Rectangle 364">
                    <a:extLst>
                      <a:ext uri="{FF2B5EF4-FFF2-40B4-BE49-F238E27FC236}">
                        <a16:creationId xmlns:a16="http://schemas.microsoft.com/office/drawing/2014/main" id="{DF66BBD8-1F17-8C0D-68A6-8F9A47BCED57}"/>
                      </a:ext>
                    </a:extLst>
                  </p:cNvPr>
                  <p:cNvSpPr/>
                  <p:nvPr/>
                </p:nvSpPr>
                <p:spPr>
                  <a:xfrm>
                    <a:off x="3645321" y="2452566"/>
                    <a:ext cx="45719" cy="3492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66" name="Rectangle 365">
                    <a:extLst>
                      <a:ext uri="{FF2B5EF4-FFF2-40B4-BE49-F238E27FC236}">
                        <a16:creationId xmlns:a16="http://schemas.microsoft.com/office/drawing/2014/main" id="{C605614C-F857-A59C-F897-BE91D0DD85C1}"/>
                      </a:ext>
                    </a:extLst>
                  </p:cNvPr>
                  <p:cNvSpPr/>
                  <p:nvPr/>
                </p:nvSpPr>
                <p:spPr>
                  <a:xfrm>
                    <a:off x="3707883" y="2452566"/>
                    <a:ext cx="45719" cy="3492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67" name="Rectangle 366">
                    <a:extLst>
                      <a:ext uri="{FF2B5EF4-FFF2-40B4-BE49-F238E27FC236}">
                        <a16:creationId xmlns:a16="http://schemas.microsoft.com/office/drawing/2014/main" id="{80DA1173-4B33-FF10-B930-B59253AB9F36}"/>
                      </a:ext>
                    </a:extLst>
                  </p:cNvPr>
                  <p:cNvSpPr/>
                  <p:nvPr/>
                </p:nvSpPr>
                <p:spPr>
                  <a:xfrm>
                    <a:off x="3770738" y="2452566"/>
                    <a:ext cx="45719" cy="3420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68" name="Rectangle 367">
                    <a:extLst>
                      <a:ext uri="{FF2B5EF4-FFF2-40B4-BE49-F238E27FC236}">
                        <a16:creationId xmlns:a16="http://schemas.microsoft.com/office/drawing/2014/main" id="{81CEFFCF-90B9-6070-D967-840439045EAF}"/>
                      </a:ext>
                    </a:extLst>
                  </p:cNvPr>
                  <p:cNvSpPr/>
                  <p:nvPr/>
                </p:nvSpPr>
                <p:spPr>
                  <a:xfrm>
                    <a:off x="3835505" y="2452566"/>
                    <a:ext cx="45719" cy="3060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69" name="Rectangle 368">
                    <a:extLst>
                      <a:ext uri="{FF2B5EF4-FFF2-40B4-BE49-F238E27FC236}">
                        <a16:creationId xmlns:a16="http://schemas.microsoft.com/office/drawing/2014/main" id="{1E712AB9-3DF9-6801-A81E-2953F85126A6}"/>
                      </a:ext>
                    </a:extLst>
                  </p:cNvPr>
                  <p:cNvSpPr/>
                  <p:nvPr/>
                </p:nvSpPr>
                <p:spPr>
                  <a:xfrm>
                    <a:off x="3902749" y="2452566"/>
                    <a:ext cx="45719" cy="2952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70" name="Rectangle 369">
                    <a:extLst>
                      <a:ext uri="{FF2B5EF4-FFF2-40B4-BE49-F238E27FC236}">
                        <a16:creationId xmlns:a16="http://schemas.microsoft.com/office/drawing/2014/main" id="{4C0D2470-B01F-4A16-B938-195A8298309C}"/>
                      </a:ext>
                    </a:extLst>
                  </p:cNvPr>
                  <p:cNvSpPr/>
                  <p:nvPr/>
                </p:nvSpPr>
                <p:spPr>
                  <a:xfrm>
                    <a:off x="3963984" y="2452566"/>
                    <a:ext cx="45719" cy="280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71" name="Rectangle 370">
                    <a:extLst>
                      <a:ext uri="{FF2B5EF4-FFF2-40B4-BE49-F238E27FC236}">
                        <a16:creationId xmlns:a16="http://schemas.microsoft.com/office/drawing/2014/main" id="{5559AB0B-C63F-87C1-18E0-0AF7B4C303D5}"/>
                      </a:ext>
                    </a:extLst>
                  </p:cNvPr>
                  <p:cNvSpPr/>
                  <p:nvPr/>
                </p:nvSpPr>
                <p:spPr>
                  <a:xfrm>
                    <a:off x="4028441" y="2452566"/>
                    <a:ext cx="45719" cy="280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72" name="Rectangle 371">
                    <a:extLst>
                      <a:ext uri="{FF2B5EF4-FFF2-40B4-BE49-F238E27FC236}">
                        <a16:creationId xmlns:a16="http://schemas.microsoft.com/office/drawing/2014/main" id="{C784B8BF-C934-EC5E-CF2E-2C3DB3FDA7E7}"/>
                      </a:ext>
                    </a:extLst>
                  </p:cNvPr>
                  <p:cNvSpPr/>
                  <p:nvPr/>
                </p:nvSpPr>
                <p:spPr>
                  <a:xfrm>
                    <a:off x="4092736" y="2452566"/>
                    <a:ext cx="45719" cy="236133"/>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73" name="Rectangle 372">
                    <a:extLst>
                      <a:ext uri="{FF2B5EF4-FFF2-40B4-BE49-F238E27FC236}">
                        <a16:creationId xmlns:a16="http://schemas.microsoft.com/office/drawing/2014/main" id="{BFBB9596-A9FE-643A-A8F0-934891DA40F2}"/>
                      </a:ext>
                    </a:extLst>
                  </p:cNvPr>
                  <p:cNvSpPr/>
                  <p:nvPr/>
                </p:nvSpPr>
                <p:spPr>
                  <a:xfrm>
                    <a:off x="4156922" y="2452566"/>
                    <a:ext cx="45719" cy="215622"/>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74" name="Rectangle 373">
                    <a:extLst>
                      <a:ext uri="{FF2B5EF4-FFF2-40B4-BE49-F238E27FC236}">
                        <a16:creationId xmlns:a16="http://schemas.microsoft.com/office/drawing/2014/main" id="{346F3569-D8B1-9F56-3CAB-DD468B20EFC3}"/>
                      </a:ext>
                    </a:extLst>
                  </p:cNvPr>
                  <p:cNvSpPr/>
                  <p:nvPr/>
                </p:nvSpPr>
                <p:spPr>
                  <a:xfrm>
                    <a:off x="4221877" y="2452566"/>
                    <a:ext cx="45719" cy="172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344" name="Rectangle 343">
                  <a:extLst>
                    <a:ext uri="{FF2B5EF4-FFF2-40B4-BE49-F238E27FC236}">
                      <a16:creationId xmlns:a16="http://schemas.microsoft.com/office/drawing/2014/main" id="{130A32CF-14DC-579F-EBE0-9664FB072555}"/>
                    </a:ext>
                  </a:extLst>
                </p:cNvPr>
                <p:cNvSpPr/>
                <p:nvPr/>
              </p:nvSpPr>
              <p:spPr>
                <a:xfrm>
                  <a:off x="3515411" y="2452566"/>
                  <a:ext cx="45719" cy="3600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grpSp>
        <p:grpSp>
          <p:nvGrpSpPr>
            <p:cNvPr id="5" name="Group 4">
              <a:extLst>
                <a:ext uri="{FF2B5EF4-FFF2-40B4-BE49-F238E27FC236}">
                  <a16:creationId xmlns:a16="http://schemas.microsoft.com/office/drawing/2014/main" id="{5616FEE3-08AE-33A4-0ABA-779A9A7DC896}"/>
                </a:ext>
              </a:extLst>
            </p:cNvPr>
            <p:cNvGrpSpPr/>
            <p:nvPr/>
          </p:nvGrpSpPr>
          <p:grpSpPr>
            <a:xfrm>
              <a:off x="734381" y="2930602"/>
              <a:ext cx="8046718" cy="1723385"/>
              <a:chOff x="734381" y="1904695"/>
              <a:chExt cx="9355737" cy="1723385"/>
            </a:xfrm>
          </p:grpSpPr>
          <p:grpSp>
            <p:nvGrpSpPr>
              <p:cNvPr id="6" name="Group 5">
                <a:extLst>
                  <a:ext uri="{FF2B5EF4-FFF2-40B4-BE49-F238E27FC236}">
                    <a16:creationId xmlns:a16="http://schemas.microsoft.com/office/drawing/2014/main" id="{808E7DB3-5703-AF34-8E5E-6880C2730642}"/>
                  </a:ext>
                </a:extLst>
              </p:cNvPr>
              <p:cNvGrpSpPr/>
              <p:nvPr/>
            </p:nvGrpSpPr>
            <p:grpSpPr>
              <a:xfrm>
                <a:off x="734381" y="1904695"/>
                <a:ext cx="2662411" cy="1723385"/>
                <a:chOff x="1651785" y="1078990"/>
                <a:chExt cx="2662411" cy="1954749"/>
              </a:xfrm>
            </p:grpSpPr>
            <p:grpSp>
              <p:nvGrpSpPr>
                <p:cNvPr id="215" name="Group 214">
                  <a:extLst>
                    <a:ext uri="{FF2B5EF4-FFF2-40B4-BE49-F238E27FC236}">
                      <a16:creationId xmlns:a16="http://schemas.microsoft.com/office/drawing/2014/main" id="{1B6EB8C0-FC5D-426E-7C0D-783277BD6FB3}"/>
                    </a:ext>
                  </a:extLst>
                </p:cNvPr>
                <p:cNvGrpSpPr/>
                <p:nvPr/>
              </p:nvGrpSpPr>
              <p:grpSpPr>
                <a:xfrm>
                  <a:off x="2205699" y="1195646"/>
                  <a:ext cx="2108497" cy="1723048"/>
                  <a:chOff x="2213651" y="1199622"/>
                  <a:chExt cx="2108497" cy="1723048"/>
                </a:xfrm>
              </p:grpSpPr>
              <p:cxnSp>
                <p:nvCxnSpPr>
                  <p:cNvPr id="419" name="Straight Connector 418">
                    <a:extLst>
                      <a:ext uri="{FF2B5EF4-FFF2-40B4-BE49-F238E27FC236}">
                        <a16:creationId xmlns:a16="http://schemas.microsoft.com/office/drawing/2014/main" id="{D2968835-06CE-370D-8523-C9DE3138EACB}"/>
                      </a:ext>
                    </a:extLst>
                  </p:cNvPr>
                  <p:cNvCxnSpPr>
                    <a:cxnSpLocks/>
                  </p:cNvCxnSpPr>
                  <p:nvPr/>
                </p:nvCxnSpPr>
                <p:spPr>
                  <a:xfrm>
                    <a:off x="2297090" y="1199622"/>
                    <a:ext cx="0" cy="46800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20" name="Straight Connector 419">
                    <a:extLst>
                      <a:ext uri="{FF2B5EF4-FFF2-40B4-BE49-F238E27FC236}">
                        <a16:creationId xmlns:a16="http://schemas.microsoft.com/office/drawing/2014/main" id="{0621E9AD-D61D-EEDB-7AEE-177D4C4DEC17}"/>
                      </a:ext>
                    </a:extLst>
                  </p:cNvPr>
                  <p:cNvCxnSpPr/>
                  <p:nvPr/>
                </p:nvCxnSpPr>
                <p:spPr>
                  <a:xfrm>
                    <a:off x="2219592" y="120359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21" name="Straight Connector 420">
                    <a:extLst>
                      <a:ext uri="{FF2B5EF4-FFF2-40B4-BE49-F238E27FC236}">
                        <a16:creationId xmlns:a16="http://schemas.microsoft.com/office/drawing/2014/main" id="{0AC04EC0-8EF0-5D11-75FD-7101FE72A7F8}"/>
                      </a:ext>
                    </a:extLst>
                  </p:cNvPr>
                  <p:cNvCxnSpPr/>
                  <p:nvPr/>
                </p:nvCxnSpPr>
                <p:spPr>
                  <a:xfrm>
                    <a:off x="2219592" y="1423590"/>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23" name="Straight Connector 422">
                    <a:extLst>
                      <a:ext uri="{FF2B5EF4-FFF2-40B4-BE49-F238E27FC236}">
                        <a16:creationId xmlns:a16="http://schemas.microsoft.com/office/drawing/2014/main" id="{743DF97C-0487-1F13-9A29-7F66908A38C1}"/>
                      </a:ext>
                    </a:extLst>
                  </p:cNvPr>
                  <p:cNvCxnSpPr/>
                  <p:nvPr/>
                </p:nvCxnSpPr>
                <p:spPr>
                  <a:xfrm>
                    <a:off x="2223568" y="1647742"/>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nvGrpSpPr>
                  <p:cNvPr id="424" name="Group 423">
                    <a:extLst>
                      <a:ext uri="{FF2B5EF4-FFF2-40B4-BE49-F238E27FC236}">
                        <a16:creationId xmlns:a16="http://schemas.microsoft.com/office/drawing/2014/main" id="{6E587D91-C46C-9B6E-485A-01017D999169}"/>
                      </a:ext>
                    </a:extLst>
                  </p:cNvPr>
                  <p:cNvGrpSpPr/>
                  <p:nvPr/>
                </p:nvGrpSpPr>
                <p:grpSpPr>
                  <a:xfrm>
                    <a:off x="2222552" y="1752670"/>
                    <a:ext cx="77498" cy="1170000"/>
                    <a:chOff x="2364040" y="1324230"/>
                    <a:chExt cx="77498" cy="1183096"/>
                  </a:xfrm>
                </p:grpSpPr>
                <p:cxnSp>
                  <p:nvCxnSpPr>
                    <p:cNvPr id="432" name="Straight Connector 431">
                      <a:extLst>
                        <a:ext uri="{FF2B5EF4-FFF2-40B4-BE49-F238E27FC236}">
                          <a16:creationId xmlns:a16="http://schemas.microsoft.com/office/drawing/2014/main" id="{6A98144F-4616-DC2F-65DF-7642DF0CC9A6}"/>
                        </a:ext>
                      </a:extLst>
                    </p:cNvPr>
                    <p:cNvCxnSpPr>
                      <a:cxnSpLocks/>
                    </p:cNvCxnSpPr>
                    <p:nvPr/>
                  </p:nvCxnSpPr>
                  <p:spPr>
                    <a:xfrm>
                      <a:off x="2441538" y="1324230"/>
                      <a:ext cx="0" cy="1183096"/>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33" name="Straight Connector 432">
                      <a:extLst>
                        <a:ext uri="{FF2B5EF4-FFF2-40B4-BE49-F238E27FC236}">
                          <a16:creationId xmlns:a16="http://schemas.microsoft.com/office/drawing/2014/main" id="{7E13427A-4C8D-B953-12A9-A0EF3049FB38}"/>
                        </a:ext>
                      </a:extLst>
                    </p:cNvPr>
                    <p:cNvCxnSpPr/>
                    <p:nvPr/>
                  </p:nvCxnSpPr>
                  <p:spPr>
                    <a:xfrm>
                      <a:off x="2364040" y="135599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34" name="Straight Connector 433">
                      <a:extLst>
                        <a:ext uri="{FF2B5EF4-FFF2-40B4-BE49-F238E27FC236}">
                          <a16:creationId xmlns:a16="http://schemas.microsoft.com/office/drawing/2014/main" id="{5E160430-B28C-0A5E-407D-3F128B836822}"/>
                        </a:ext>
                      </a:extLst>
                    </p:cNvPr>
                    <p:cNvCxnSpPr/>
                    <p:nvPr/>
                  </p:nvCxnSpPr>
                  <p:spPr>
                    <a:xfrm>
                      <a:off x="2364040" y="1584031"/>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35" name="Straight Connector 434">
                      <a:extLst>
                        <a:ext uri="{FF2B5EF4-FFF2-40B4-BE49-F238E27FC236}">
                          <a16:creationId xmlns:a16="http://schemas.microsoft.com/office/drawing/2014/main" id="{5FCC5188-73D6-7BA3-D8BB-D5B23F251CF2}"/>
                        </a:ext>
                      </a:extLst>
                    </p:cNvPr>
                    <p:cNvCxnSpPr/>
                    <p:nvPr/>
                  </p:nvCxnSpPr>
                  <p:spPr>
                    <a:xfrm>
                      <a:off x="2368016" y="1804163"/>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cxnSp>
                <p:nvCxnSpPr>
                  <p:cNvPr id="425" name="Straight Connector 424">
                    <a:extLst>
                      <a:ext uri="{FF2B5EF4-FFF2-40B4-BE49-F238E27FC236}">
                        <a16:creationId xmlns:a16="http://schemas.microsoft.com/office/drawing/2014/main" id="{4CDEC639-F522-3E09-CCED-E31B2D90F86B}"/>
                      </a:ext>
                    </a:extLst>
                  </p:cNvPr>
                  <p:cNvCxnSpPr/>
                  <p:nvPr/>
                </p:nvCxnSpPr>
                <p:spPr>
                  <a:xfrm>
                    <a:off x="2219592" y="244765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26" name="Straight Connector 425">
                    <a:extLst>
                      <a:ext uri="{FF2B5EF4-FFF2-40B4-BE49-F238E27FC236}">
                        <a16:creationId xmlns:a16="http://schemas.microsoft.com/office/drawing/2014/main" id="{7D323AE4-FA45-7269-F994-D7218336F9F3}"/>
                      </a:ext>
                    </a:extLst>
                  </p:cNvPr>
                  <p:cNvCxnSpPr/>
                  <p:nvPr/>
                </p:nvCxnSpPr>
                <p:spPr>
                  <a:xfrm>
                    <a:off x="2219592" y="2673167"/>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27" name="Straight Connector 426">
                    <a:extLst>
                      <a:ext uri="{FF2B5EF4-FFF2-40B4-BE49-F238E27FC236}">
                        <a16:creationId xmlns:a16="http://schemas.microsoft.com/office/drawing/2014/main" id="{CBA402AF-744D-0053-1976-0667A09E01B2}"/>
                      </a:ext>
                    </a:extLst>
                  </p:cNvPr>
                  <p:cNvCxnSpPr/>
                  <p:nvPr/>
                </p:nvCxnSpPr>
                <p:spPr>
                  <a:xfrm>
                    <a:off x="2223568" y="2890862"/>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28" name="Straight Connector 427">
                    <a:extLst>
                      <a:ext uri="{FF2B5EF4-FFF2-40B4-BE49-F238E27FC236}">
                        <a16:creationId xmlns:a16="http://schemas.microsoft.com/office/drawing/2014/main" id="{5F2E19F3-6B15-A070-C220-F6FDC1ABCA90}"/>
                      </a:ext>
                    </a:extLst>
                  </p:cNvPr>
                  <p:cNvCxnSpPr/>
                  <p:nvPr/>
                </p:nvCxnSpPr>
                <p:spPr>
                  <a:xfrm>
                    <a:off x="2298536" y="2914718"/>
                    <a:ext cx="2023612"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29" name="Straight Connector 428">
                    <a:extLst>
                      <a:ext uri="{FF2B5EF4-FFF2-40B4-BE49-F238E27FC236}">
                        <a16:creationId xmlns:a16="http://schemas.microsoft.com/office/drawing/2014/main" id="{B2481656-DE13-87A3-C8BF-70B9E00D38A3}"/>
                      </a:ext>
                    </a:extLst>
                  </p:cNvPr>
                  <p:cNvCxnSpPr/>
                  <p:nvPr/>
                </p:nvCxnSpPr>
                <p:spPr>
                  <a:xfrm>
                    <a:off x="2218057" y="1752670"/>
                    <a:ext cx="140324"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30" name="Straight Connector 429">
                    <a:extLst>
                      <a:ext uri="{FF2B5EF4-FFF2-40B4-BE49-F238E27FC236}">
                        <a16:creationId xmlns:a16="http://schemas.microsoft.com/office/drawing/2014/main" id="{B9B954D5-0383-6FA0-D855-57F39E6C4825}"/>
                      </a:ext>
                    </a:extLst>
                  </p:cNvPr>
                  <p:cNvCxnSpPr/>
                  <p:nvPr/>
                </p:nvCxnSpPr>
                <p:spPr>
                  <a:xfrm>
                    <a:off x="2213651" y="1672331"/>
                    <a:ext cx="140324"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31" name="Straight Connector 430">
                    <a:extLst>
                      <a:ext uri="{FF2B5EF4-FFF2-40B4-BE49-F238E27FC236}">
                        <a16:creationId xmlns:a16="http://schemas.microsoft.com/office/drawing/2014/main" id="{47854B84-2A43-BC93-6FE6-33286D8E7599}"/>
                      </a:ext>
                    </a:extLst>
                  </p:cNvPr>
                  <p:cNvCxnSpPr/>
                  <p:nvPr/>
                </p:nvCxnSpPr>
                <p:spPr>
                  <a:xfrm>
                    <a:off x="2295953" y="2447639"/>
                    <a:ext cx="2023612"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sp>
              <p:nvSpPr>
                <p:cNvPr id="216" name="Rectangle 215">
                  <a:extLst>
                    <a:ext uri="{FF2B5EF4-FFF2-40B4-BE49-F238E27FC236}">
                      <a16:creationId xmlns:a16="http://schemas.microsoft.com/office/drawing/2014/main" id="{F848D4F9-6CC4-9972-3BF3-765545FFF8B4}"/>
                    </a:ext>
                  </a:extLst>
                </p:cNvPr>
                <p:cNvSpPr/>
                <p:nvPr/>
              </p:nvSpPr>
              <p:spPr>
                <a:xfrm>
                  <a:off x="2363655" y="2452590"/>
                  <a:ext cx="45719" cy="360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17" name="Rectangle 216">
                  <a:extLst>
                    <a:ext uri="{FF2B5EF4-FFF2-40B4-BE49-F238E27FC236}">
                      <a16:creationId xmlns:a16="http://schemas.microsoft.com/office/drawing/2014/main" id="{D9C43CBC-72A7-41FC-03F0-5A4E1BB6C7CD}"/>
                    </a:ext>
                  </a:extLst>
                </p:cNvPr>
                <p:cNvSpPr/>
                <p:nvPr/>
              </p:nvSpPr>
              <p:spPr>
                <a:xfrm>
                  <a:off x="2427973" y="2452590"/>
                  <a:ext cx="45719" cy="3096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18" name="Rectangle 217">
                  <a:extLst>
                    <a:ext uri="{FF2B5EF4-FFF2-40B4-BE49-F238E27FC236}">
                      <a16:creationId xmlns:a16="http://schemas.microsoft.com/office/drawing/2014/main" id="{CAC839E9-B53F-653D-F535-7E12236EE331}"/>
                    </a:ext>
                  </a:extLst>
                </p:cNvPr>
                <p:cNvSpPr/>
                <p:nvPr/>
              </p:nvSpPr>
              <p:spPr>
                <a:xfrm>
                  <a:off x="2493292" y="2452590"/>
                  <a:ext cx="45719" cy="2556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19" name="Rectangle 218">
                  <a:extLst>
                    <a:ext uri="{FF2B5EF4-FFF2-40B4-BE49-F238E27FC236}">
                      <a16:creationId xmlns:a16="http://schemas.microsoft.com/office/drawing/2014/main" id="{07A234AF-3C5A-20DC-A9C6-423EAEFBE9C7}"/>
                    </a:ext>
                  </a:extLst>
                </p:cNvPr>
                <p:cNvSpPr/>
                <p:nvPr/>
              </p:nvSpPr>
              <p:spPr>
                <a:xfrm>
                  <a:off x="2558157" y="2452590"/>
                  <a:ext cx="45719" cy="1944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20" name="Rectangle 219">
                  <a:extLst>
                    <a:ext uri="{FF2B5EF4-FFF2-40B4-BE49-F238E27FC236}">
                      <a16:creationId xmlns:a16="http://schemas.microsoft.com/office/drawing/2014/main" id="{3C2A5D30-7520-4EF4-5172-B649B4A4A746}"/>
                    </a:ext>
                  </a:extLst>
                </p:cNvPr>
                <p:cNvSpPr/>
                <p:nvPr/>
              </p:nvSpPr>
              <p:spPr>
                <a:xfrm>
                  <a:off x="2621843" y="2452590"/>
                  <a:ext cx="45719" cy="1908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21" name="Rectangle 220">
                  <a:extLst>
                    <a:ext uri="{FF2B5EF4-FFF2-40B4-BE49-F238E27FC236}">
                      <a16:creationId xmlns:a16="http://schemas.microsoft.com/office/drawing/2014/main" id="{85D2CA3A-EF82-4EC4-C5A1-558E26BBF034}"/>
                    </a:ext>
                  </a:extLst>
                </p:cNvPr>
                <p:cNvSpPr/>
                <p:nvPr/>
              </p:nvSpPr>
              <p:spPr>
                <a:xfrm>
                  <a:off x="2685506" y="2452590"/>
                  <a:ext cx="45719" cy="1836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22" name="Rectangle 221">
                  <a:extLst>
                    <a:ext uri="{FF2B5EF4-FFF2-40B4-BE49-F238E27FC236}">
                      <a16:creationId xmlns:a16="http://schemas.microsoft.com/office/drawing/2014/main" id="{F364C472-61E7-DAF7-997C-9FCD17BC1354}"/>
                    </a:ext>
                  </a:extLst>
                </p:cNvPr>
                <p:cNvSpPr/>
                <p:nvPr/>
              </p:nvSpPr>
              <p:spPr>
                <a:xfrm>
                  <a:off x="2747990" y="2452590"/>
                  <a:ext cx="45719" cy="1368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23" name="Rectangle 222">
                  <a:extLst>
                    <a:ext uri="{FF2B5EF4-FFF2-40B4-BE49-F238E27FC236}">
                      <a16:creationId xmlns:a16="http://schemas.microsoft.com/office/drawing/2014/main" id="{E1694033-1E1F-B1A2-BD56-AD5279CEFC10}"/>
                    </a:ext>
                  </a:extLst>
                </p:cNvPr>
                <p:cNvSpPr/>
                <p:nvPr/>
              </p:nvSpPr>
              <p:spPr>
                <a:xfrm>
                  <a:off x="2812277" y="2452590"/>
                  <a:ext cx="45719" cy="108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24" name="Rectangle 223">
                  <a:extLst>
                    <a:ext uri="{FF2B5EF4-FFF2-40B4-BE49-F238E27FC236}">
                      <a16:creationId xmlns:a16="http://schemas.microsoft.com/office/drawing/2014/main" id="{551309B1-5109-F7E1-69CA-28B108A71B00}"/>
                    </a:ext>
                  </a:extLst>
                </p:cNvPr>
                <p:cNvSpPr/>
                <p:nvPr/>
              </p:nvSpPr>
              <p:spPr>
                <a:xfrm>
                  <a:off x="2876564" y="2452590"/>
                  <a:ext cx="45719" cy="504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25" name="Rectangle 224">
                  <a:extLst>
                    <a:ext uri="{FF2B5EF4-FFF2-40B4-BE49-F238E27FC236}">
                      <a16:creationId xmlns:a16="http://schemas.microsoft.com/office/drawing/2014/main" id="{9616231D-167A-00A0-1E83-704BE6225310}"/>
                    </a:ext>
                  </a:extLst>
                </p:cNvPr>
                <p:cNvSpPr/>
                <p:nvPr/>
              </p:nvSpPr>
              <p:spPr>
                <a:xfrm>
                  <a:off x="2941519" y="2452590"/>
                  <a:ext cx="45719" cy="468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26" name="Rectangle 225">
                  <a:extLst>
                    <a:ext uri="{FF2B5EF4-FFF2-40B4-BE49-F238E27FC236}">
                      <a16:creationId xmlns:a16="http://schemas.microsoft.com/office/drawing/2014/main" id="{966BD088-52A1-D908-875B-4373C6ACD6DF}"/>
                    </a:ext>
                  </a:extLst>
                </p:cNvPr>
                <p:cNvSpPr/>
                <p:nvPr/>
              </p:nvSpPr>
              <p:spPr>
                <a:xfrm>
                  <a:off x="3004513" y="2452590"/>
                  <a:ext cx="45719" cy="36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27" name="Rectangle 226">
                  <a:extLst>
                    <a:ext uri="{FF2B5EF4-FFF2-40B4-BE49-F238E27FC236}">
                      <a16:creationId xmlns:a16="http://schemas.microsoft.com/office/drawing/2014/main" id="{DDDD0577-CF68-0A28-6024-BCDCE6E74679}"/>
                    </a:ext>
                  </a:extLst>
                </p:cNvPr>
                <p:cNvSpPr/>
                <p:nvPr/>
              </p:nvSpPr>
              <p:spPr>
                <a:xfrm>
                  <a:off x="3067586" y="2452590"/>
                  <a:ext cx="45719" cy="324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28" name="Rectangle 227">
                  <a:extLst>
                    <a:ext uri="{FF2B5EF4-FFF2-40B4-BE49-F238E27FC236}">
                      <a16:creationId xmlns:a16="http://schemas.microsoft.com/office/drawing/2014/main" id="{3CF84620-AE3D-AF4E-F264-78A1D6EB82BA}"/>
                    </a:ext>
                  </a:extLst>
                </p:cNvPr>
                <p:cNvSpPr/>
                <p:nvPr/>
              </p:nvSpPr>
              <p:spPr>
                <a:xfrm>
                  <a:off x="3132367" y="2452590"/>
                  <a:ext cx="45719" cy="288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29" name="Rectangle 228">
                  <a:extLst>
                    <a:ext uri="{FF2B5EF4-FFF2-40B4-BE49-F238E27FC236}">
                      <a16:creationId xmlns:a16="http://schemas.microsoft.com/office/drawing/2014/main" id="{2E9E470D-C6F2-26B5-54B8-42FEC99772B5}"/>
                    </a:ext>
                  </a:extLst>
                </p:cNvPr>
                <p:cNvSpPr/>
                <p:nvPr/>
              </p:nvSpPr>
              <p:spPr>
                <a:xfrm>
                  <a:off x="3196680" y="2452590"/>
                  <a:ext cx="45719" cy="216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30" name="Rectangle 229">
                  <a:extLst>
                    <a:ext uri="{FF2B5EF4-FFF2-40B4-BE49-F238E27FC236}">
                      <a16:creationId xmlns:a16="http://schemas.microsoft.com/office/drawing/2014/main" id="{E4D991E6-A8DF-30AE-48E4-928414C03562}"/>
                    </a:ext>
                  </a:extLst>
                </p:cNvPr>
                <p:cNvSpPr/>
                <p:nvPr/>
              </p:nvSpPr>
              <p:spPr>
                <a:xfrm>
                  <a:off x="3261060" y="2413566"/>
                  <a:ext cx="45719" cy="144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31" name="Rectangle 230">
                  <a:extLst>
                    <a:ext uri="{FF2B5EF4-FFF2-40B4-BE49-F238E27FC236}">
                      <a16:creationId xmlns:a16="http://schemas.microsoft.com/office/drawing/2014/main" id="{816CF26D-34C6-78C6-3872-7BFC48E017E0}"/>
                    </a:ext>
                  </a:extLst>
                </p:cNvPr>
                <p:cNvSpPr/>
                <p:nvPr/>
              </p:nvSpPr>
              <p:spPr>
                <a:xfrm>
                  <a:off x="3323622" y="2409966"/>
                  <a:ext cx="45719" cy="18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14" name="Rectangle 313">
                  <a:extLst>
                    <a:ext uri="{FF2B5EF4-FFF2-40B4-BE49-F238E27FC236}">
                      <a16:creationId xmlns:a16="http://schemas.microsoft.com/office/drawing/2014/main" id="{DC4022F0-FBF9-E9A6-AA7D-F7A094EE01DD}"/>
                    </a:ext>
                  </a:extLst>
                </p:cNvPr>
                <p:cNvSpPr/>
                <p:nvPr/>
              </p:nvSpPr>
              <p:spPr>
                <a:xfrm>
                  <a:off x="3388342" y="2399166"/>
                  <a:ext cx="45719" cy="288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15" name="Rectangle 314">
                  <a:extLst>
                    <a:ext uri="{FF2B5EF4-FFF2-40B4-BE49-F238E27FC236}">
                      <a16:creationId xmlns:a16="http://schemas.microsoft.com/office/drawing/2014/main" id="{5BE7BE8C-BBD4-AE6E-778A-52873B29180C}"/>
                    </a:ext>
                  </a:extLst>
                </p:cNvPr>
                <p:cNvSpPr/>
                <p:nvPr/>
              </p:nvSpPr>
              <p:spPr>
                <a:xfrm>
                  <a:off x="3450904" y="2384766"/>
                  <a:ext cx="45719" cy="432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16" name="Rectangle 315">
                  <a:extLst>
                    <a:ext uri="{FF2B5EF4-FFF2-40B4-BE49-F238E27FC236}">
                      <a16:creationId xmlns:a16="http://schemas.microsoft.com/office/drawing/2014/main" id="{A558D93D-0914-0E0D-FBD3-8B24A508A0BE}"/>
                    </a:ext>
                  </a:extLst>
                </p:cNvPr>
                <p:cNvSpPr/>
                <p:nvPr/>
              </p:nvSpPr>
              <p:spPr>
                <a:xfrm>
                  <a:off x="3515411" y="2373966"/>
                  <a:ext cx="45719" cy="54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17" name="Rectangle 316">
                  <a:extLst>
                    <a:ext uri="{FF2B5EF4-FFF2-40B4-BE49-F238E27FC236}">
                      <a16:creationId xmlns:a16="http://schemas.microsoft.com/office/drawing/2014/main" id="{6573C947-1830-6F55-248B-2E8BB3E898A5}"/>
                    </a:ext>
                  </a:extLst>
                </p:cNvPr>
                <p:cNvSpPr/>
                <p:nvPr/>
              </p:nvSpPr>
              <p:spPr>
                <a:xfrm>
                  <a:off x="3580366" y="2327166"/>
                  <a:ext cx="45719" cy="1008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18" name="Rectangle 317">
                  <a:extLst>
                    <a:ext uri="{FF2B5EF4-FFF2-40B4-BE49-F238E27FC236}">
                      <a16:creationId xmlns:a16="http://schemas.microsoft.com/office/drawing/2014/main" id="{A69B2B98-7CCE-115A-A352-E885E8A7399F}"/>
                    </a:ext>
                  </a:extLst>
                </p:cNvPr>
                <p:cNvSpPr/>
                <p:nvPr/>
              </p:nvSpPr>
              <p:spPr>
                <a:xfrm>
                  <a:off x="3645321" y="2255166"/>
                  <a:ext cx="45719" cy="1728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19" name="Rectangle 318">
                  <a:extLst>
                    <a:ext uri="{FF2B5EF4-FFF2-40B4-BE49-F238E27FC236}">
                      <a16:creationId xmlns:a16="http://schemas.microsoft.com/office/drawing/2014/main" id="{B36C82A6-8E25-7E59-945D-88301A774024}"/>
                    </a:ext>
                  </a:extLst>
                </p:cNvPr>
                <p:cNvSpPr/>
                <p:nvPr/>
              </p:nvSpPr>
              <p:spPr>
                <a:xfrm>
                  <a:off x="3707883" y="2219166"/>
                  <a:ext cx="45719" cy="2088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20" name="Rectangle 319">
                  <a:extLst>
                    <a:ext uri="{FF2B5EF4-FFF2-40B4-BE49-F238E27FC236}">
                      <a16:creationId xmlns:a16="http://schemas.microsoft.com/office/drawing/2014/main" id="{8800F24F-2D55-5FD9-61A5-1B992654449E}"/>
                    </a:ext>
                  </a:extLst>
                </p:cNvPr>
                <p:cNvSpPr/>
                <p:nvPr/>
              </p:nvSpPr>
              <p:spPr>
                <a:xfrm>
                  <a:off x="3770738" y="2219166"/>
                  <a:ext cx="45719" cy="2088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21" name="Rectangle 320">
                  <a:extLst>
                    <a:ext uri="{FF2B5EF4-FFF2-40B4-BE49-F238E27FC236}">
                      <a16:creationId xmlns:a16="http://schemas.microsoft.com/office/drawing/2014/main" id="{1905DEF0-5C6F-908D-D8F4-A7DE13EFDB13}"/>
                    </a:ext>
                  </a:extLst>
                </p:cNvPr>
                <p:cNvSpPr/>
                <p:nvPr/>
              </p:nvSpPr>
              <p:spPr>
                <a:xfrm>
                  <a:off x="3835505" y="1851966"/>
                  <a:ext cx="45719" cy="576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22" name="Rectangle 321">
                  <a:extLst>
                    <a:ext uri="{FF2B5EF4-FFF2-40B4-BE49-F238E27FC236}">
                      <a16:creationId xmlns:a16="http://schemas.microsoft.com/office/drawing/2014/main" id="{2FE2D08A-95F5-324B-A72D-672544D6B817}"/>
                    </a:ext>
                  </a:extLst>
                </p:cNvPr>
                <p:cNvSpPr/>
                <p:nvPr/>
              </p:nvSpPr>
              <p:spPr>
                <a:xfrm>
                  <a:off x="3902749" y="1761966"/>
                  <a:ext cx="45719" cy="666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23" name="Rectangle 322">
                  <a:extLst>
                    <a:ext uri="{FF2B5EF4-FFF2-40B4-BE49-F238E27FC236}">
                      <a16:creationId xmlns:a16="http://schemas.microsoft.com/office/drawing/2014/main" id="{433141C2-FDA9-0CAA-879B-FF643A2C0821}"/>
                    </a:ext>
                  </a:extLst>
                </p:cNvPr>
                <p:cNvSpPr/>
                <p:nvPr/>
              </p:nvSpPr>
              <p:spPr>
                <a:xfrm>
                  <a:off x="3963984" y="1761966"/>
                  <a:ext cx="45719" cy="666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24" name="Rectangle 323">
                  <a:extLst>
                    <a:ext uri="{FF2B5EF4-FFF2-40B4-BE49-F238E27FC236}">
                      <a16:creationId xmlns:a16="http://schemas.microsoft.com/office/drawing/2014/main" id="{D25EB353-1DA8-3BAA-2101-45AAE6740E68}"/>
                    </a:ext>
                  </a:extLst>
                </p:cNvPr>
                <p:cNvSpPr/>
                <p:nvPr/>
              </p:nvSpPr>
              <p:spPr>
                <a:xfrm>
                  <a:off x="4028441" y="1761966"/>
                  <a:ext cx="45719" cy="666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25" name="Rectangle 324">
                  <a:extLst>
                    <a:ext uri="{FF2B5EF4-FFF2-40B4-BE49-F238E27FC236}">
                      <a16:creationId xmlns:a16="http://schemas.microsoft.com/office/drawing/2014/main" id="{08C137FE-C0B7-AFAA-F0CF-D865E14B95F5}"/>
                    </a:ext>
                  </a:extLst>
                </p:cNvPr>
                <p:cNvSpPr/>
                <p:nvPr/>
              </p:nvSpPr>
              <p:spPr>
                <a:xfrm>
                  <a:off x="4092736" y="1761966"/>
                  <a:ext cx="45719" cy="666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91" name="Rectangle 390">
                  <a:extLst>
                    <a:ext uri="{FF2B5EF4-FFF2-40B4-BE49-F238E27FC236}">
                      <a16:creationId xmlns:a16="http://schemas.microsoft.com/office/drawing/2014/main" id="{EAC647C9-6810-1911-0131-221A71525C1E}"/>
                    </a:ext>
                  </a:extLst>
                </p:cNvPr>
                <p:cNvSpPr/>
                <p:nvPr/>
              </p:nvSpPr>
              <p:spPr>
                <a:xfrm>
                  <a:off x="4156922" y="1761966"/>
                  <a:ext cx="45719" cy="666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93" name="Rectangle 392">
                  <a:extLst>
                    <a:ext uri="{FF2B5EF4-FFF2-40B4-BE49-F238E27FC236}">
                      <a16:creationId xmlns:a16="http://schemas.microsoft.com/office/drawing/2014/main" id="{B11391CB-30F0-DC8B-C24D-27726954A3C3}"/>
                    </a:ext>
                  </a:extLst>
                </p:cNvPr>
                <p:cNvSpPr/>
                <p:nvPr/>
              </p:nvSpPr>
              <p:spPr>
                <a:xfrm>
                  <a:off x="4221877" y="1761966"/>
                  <a:ext cx="45719" cy="666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95" name="Rectangle 394">
                  <a:extLst>
                    <a:ext uri="{FF2B5EF4-FFF2-40B4-BE49-F238E27FC236}">
                      <a16:creationId xmlns:a16="http://schemas.microsoft.com/office/drawing/2014/main" id="{9F92B35C-B9DE-5F7E-0C11-09111480DD19}"/>
                    </a:ext>
                  </a:extLst>
                </p:cNvPr>
                <p:cNvSpPr/>
                <p:nvPr/>
              </p:nvSpPr>
              <p:spPr>
                <a:xfrm>
                  <a:off x="3900367" y="1499288"/>
                  <a:ext cx="45719" cy="1656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97" name="Rectangle 396">
                  <a:extLst>
                    <a:ext uri="{FF2B5EF4-FFF2-40B4-BE49-F238E27FC236}">
                      <a16:creationId xmlns:a16="http://schemas.microsoft.com/office/drawing/2014/main" id="{D5F69766-EBF2-0D70-BE69-9A222AD4B8D0}"/>
                    </a:ext>
                  </a:extLst>
                </p:cNvPr>
                <p:cNvSpPr/>
                <p:nvPr/>
              </p:nvSpPr>
              <p:spPr>
                <a:xfrm>
                  <a:off x="3964236" y="1481288"/>
                  <a:ext cx="45719" cy="1836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99" name="Rectangle 398">
                  <a:extLst>
                    <a:ext uri="{FF2B5EF4-FFF2-40B4-BE49-F238E27FC236}">
                      <a16:creationId xmlns:a16="http://schemas.microsoft.com/office/drawing/2014/main" id="{AA1D71BB-CBEE-CB63-B64F-D94BED813C0E}"/>
                    </a:ext>
                  </a:extLst>
                </p:cNvPr>
                <p:cNvSpPr/>
                <p:nvPr/>
              </p:nvSpPr>
              <p:spPr>
                <a:xfrm>
                  <a:off x="4029899" y="1466888"/>
                  <a:ext cx="45719" cy="1980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402" name="Rectangle 401">
                  <a:extLst>
                    <a:ext uri="{FF2B5EF4-FFF2-40B4-BE49-F238E27FC236}">
                      <a16:creationId xmlns:a16="http://schemas.microsoft.com/office/drawing/2014/main" id="{8A5E6C53-F97C-ADB3-C4CE-97E81F7A7401}"/>
                    </a:ext>
                  </a:extLst>
                </p:cNvPr>
                <p:cNvSpPr/>
                <p:nvPr/>
              </p:nvSpPr>
              <p:spPr>
                <a:xfrm>
                  <a:off x="4092736" y="1348088"/>
                  <a:ext cx="45719" cy="3168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404" name="Rectangle 403">
                  <a:extLst>
                    <a:ext uri="{FF2B5EF4-FFF2-40B4-BE49-F238E27FC236}">
                      <a16:creationId xmlns:a16="http://schemas.microsoft.com/office/drawing/2014/main" id="{5602660C-E894-F045-22F8-A08F0F5D085C}"/>
                    </a:ext>
                  </a:extLst>
                </p:cNvPr>
                <p:cNvSpPr/>
                <p:nvPr/>
              </p:nvSpPr>
              <p:spPr>
                <a:xfrm>
                  <a:off x="4156863" y="1330088"/>
                  <a:ext cx="45719" cy="3348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406" name="Rectangle 405">
                  <a:extLst>
                    <a:ext uri="{FF2B5EF4-FFF2-40B4-BE49-F238E27FC236}">
                      <a16:creationId xmlns:a16="http://schemas.microsoft.com/office/drawing/2014/main" id="{7376CE1D-D0BB-CD26-F96E-9A8AB6FF0390}"/>
                    </a:ext>
                  </a:extLst>
                </p:cNvPr>
                <p:cNvSpPr/>
                <p:nvPr/>
              </p:nvSpPr>
              <p:spPr>
                <a:xfrm>
                  <a:off x="4220990" y="1315688"/>
                  <a:ext cx="45719" cy="349200"/>
                </a:xfrm>
                <a:prstGeom prst="rect">
                  <a:avLst/>
                </a:prstGeom>
                <a:solidFill>
                  <a:srgbClr val="7F7F7F"/>
                </a:solidFill>
                <a:ln w="3175">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410" name="TextBox 409">
                  <a:extLst>
                    <a:ext uri="{FF2B5EF4-FFF2-40B4-BE49-F238E27FC236}">
                      <a16:creationId xmlns:a16="http://schemas.microsoft.com/office/drawing/2014/main" id="{637C68A1-CAA2-6DEF-6D4A-5C40C6303475}"/>
                    </a:ext>
                  </a:extLst>
                </p:cNvPr>
                <p:cNvSpPr txBox="1"/>
                <p:nvPr/>
              </p:nvSpPr>
              <p:spPr>
                <a:xfrm>
                  <a:off x="1695066" y="1078990"/>
                  <a:ext cx="603118" cy="26679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a:solidFill>
                        <a:schemeClr val="tx1"/>
                      </a:solidFill>
                      <a:latin typeface="Arial" panose="020B0604020202020204" pitchFamily="34" charset="0"/>
                      <a:cs typeface="Arial" panose="020B0604020202020204" pitchFamily="34" charset="0"/>
                    </a:rPr>
                    <a:t>600%</a:t>
                  </a:r>
                  <a:endParaRPr lang="en-IN" sz="900" b="1" i="0" kern="1200">
                    <a:solidFill>
                      <a:schemeClr val="tx1"/>
                    </a:solidFill>
                    <a:latin typeface="Arial" panose="020B0604020202020204" pitchFamily="34" charset="0"/>
                    <a:cs typeface="Arial" panose="020B0604020202020204" pitchFamily="34" charset="0"/>
                  </a:endParaRPr>
                </a:p>
              </p:txBody>
            </p:sp>
            <p:sp>
              <p:nvSpPr>
                <p:cNvPr id="411" name="TextBox 410">
                  <a:extLst>
                    <a:ext uri="{FF2B5EF4-FFF2-40B4-BE49-F238E27FC236}">
                      <a16:creationId xmlns:a16="http://schemas.microsoft.com/office/drawing/2014/main" id="{1CD6872C-C808-9C88-AB23-FAE2DD026C74}"/>
                    </a:ext>
                  </a:extLst>
                </p:cNvPr>
                <p:cNvSpPr txBox="1"/>
                <p:nvPr/>
              </p:nvSpPr>
              <p:spPr>
                <a:xfrm>
                  <a:off x="1695066" y="1302324"/>
                  <a:ext cx="603118" cy="26679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450%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412" name="TextBox 411">
                  <a:extLst>
                    <a:ext uri="{FF2B5EF4-FFF2-40B4-BE49-F238E27FC236}">
                      <a16:creationId xmlns:a16="http://schemas.microsoft.com/office/drawing/2014/main" id="{67BEC785-E43F-F313-F7FF-4E3C1F2A759E}"/>
                    </a:ext>
                  </a:extLst>
                </p:cNvPr>
                <p:cNvSpPr txBox="1"/>
                <p:nvPr/>
              </p:nvSpPr>
              <p:spPr>
                <a:xfrm>
                  <a:off x="1695066" y="1518781"/>
                  <a:ext cx="603118" cy="26679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a:solidFill>
                        <a:schemeClr val="tx1"/>
                      </a:solidFill>
                      <a:latin typeface="Arial" panose="020B0604020202020204" pitchFamily="34" charset="0"/>
                      <a:cs typeface="Arial" panose="020B0604020202020204" pitchFamily="34" charset="0"/>
                    </a:rPr>
                    <a:t>300%</a:t>
                  </a:r>
                  <a:endParaRPr lang="en-IN" sz="900" b="1" i="0" kern="1200">
                    <a:solidFill>
                      <a:schemeClr val="tx1"/>
                    </a:solidFill>
                    <a:latin typeface="Arial" panose="020B0604020202020204" pitchFamily="34" charset="0"/>
                    <a:cs typeface="Arial" panose="020B0604020202020204" pitchFamily="34" charset="0"/>
                  </a:endParaRPr>
                </a:p>
              </p:txBody>
            </p:sp>
            <p:sp>
              <p:nvSpPr>
                <p:cNvPr id="413" name="TextBox 412">
                  <a:extLst>
                    <a:ext uri="{FF2B5EF4-FFF2-40B4-BE49-F238E27FC236}">
                      <a16:creationId xmlns:a16="http://schemas.microsoft.com/office/drawing/2014/main" id="{7C9780BA-F935-2567-9CBB-1A16A4C1B5A4}"/>
                    </a:ext>
                  </a:extLst>
                </p:cNvPr>
                <p:cNvSpPr txBox="1"/>
                <p:nvPr/>
              </p:nvSpPr>
              <p:spPr>
                <a:xfrm>
                  <a:off x="1695066" y="1671181"/>
                  <a:ext cx="603118" cy="26679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a:solidFill>
                        <a:schemeClr val="tx1"/>
                      </a:solidFill>
                      <a:latin typeface="Arial" panose="020B0604020202020204" pitchFamily="34" charset="0"/>
                      <a:cs typeface="Arial" panose="020B0604020202020204" pitchFamily="34" charset="0"/>
                    </a:rPr>
                    <a:t>150%</a:t>
                  </a:r>
                  <a:endParaRPr lang="en-IN" sz="900" b="1" i="0" kern="1200">
                    <a:solidFill>
                      <a:schemeClr val="tx1"/>
                    </a:solidFill>
                    <a:latin typeface="Arial" panose="020B0604020202020204" pitchFamily="34" charset="0"/>
                    <a:cs typeface="Arial" panose="020B0604020202020204" pitchFamily="34" charset="0"/>
                  </a:endParaRPr>
                </a:p>
              </p:txBody>
            </p:sp>
            <p:sp>
              <p:nvSpPr>
                <p:cNvPr id="414" name="TextBox 413">
                  <a:extLst>
                    <a:ext uri="{FF2B5EF4-FFF2-40B4-BE49-F238E27FC236}">
                      <a16:creationId xmlns:a16="http://schemas.microsoft.com/office/drawing/2014/main" id="{24D508ED-93C4-3172-53B2-74D9FD1EB65F}"/>
                    </a:ext>
                  </a:extLst>
                </p:cNvPr>
                <p:cNvSpPr txBox="1"/>
                <p:nvPr/>
              </p:nvSpPr>
              <p:spPr>
                <a:xfrm>
                  <a:off x="1695066" y="1880316"/>
                  <a:ext cx="603118" cy="26679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a:solidFill>
                        <a:schemeClr val="tx1"/>
                      </a:solidFill>
                      <a:latin typeface="Arial" panose="020B0604020202020204" pitchFamily="34" charset="0"/>
                      <a:cs typeface="Arial" panose="020B0604020202020204" pitchFamily="34" charset="0"/>
                    </a:rPr>
                    <a:t>100%</a:t>
                  </a:r>
                  <a:endParaRPr lang="en-IN" sz="900" b="1" i="0" kern="1200">
                    <a:solidFill>
                      <a:schemeClr val="tx1"/>
                    </a:solidFill>
                    <a:latin typeface="Arial" panose="020B0604020202020204" pitchFamily="34" charset="0"/>
                    <a:cs typeface="Arial" panose="020B0604020202020204" pitchFamily="34" charset="0"/>
                  </a:endParaRPr>
                </a:p>
              </p:txBody>
            </p:sp>
            <p:sp>
              <p:nvSpPr>
                <p:cNvPr id="415" name="TextBox 414">
                  <a:extLst>
                    <a:ext uri="{FF2B5EF4-FFF2-40B4-BE49-F238E27FC236}">
                      <a16:creationId xmlns:a16="http://schemas.microsoft.com/office/drawing/2014/main" id="{50744A68-374C-A321-63F4-A82C29D6DE89}"/>
                    </a:ext>
                  </a:extLst>
                </p:cNvPr>
                <p:cNvSpPr txBox="1"/>
                <p:nvPr/>
              </p:nvSpPr>
              <p:spPr>
                <a:xfrm>
                  <a:off x="1767200" y="2102298"/>
                  <a:ext cx="528567" cy="26679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a:solidFill>
                        <a:schemeClr val="tx1"/>
                      </a:solidFill>
                      <a:latin typeface="Arial" panose="020B0604020202020204" pitchFamily="34" charset="0"/>
                      <a:cs typeface="Arial" panose="020B0604020202020204" pitchFamily="34" charset="0"/>
                    </a:rPr>
                    <a:t>50%</a:t>
                  </a:r>
                  <a:endParaRPr lang="en-IN" sz="900" b="1" i="0" kern="1200">
                    <a:solidFill>
                      <a:schemeClr val="tx1"/>
                    </a:solidFill>
                    <a:latin typeface="Arial" panose="020B0604020202020204" pitchFamily="34" charset="0"/>
                    <a:cs typeface="Arial" panose="020B0604020202020204" pitchFamily="34" charset="0"/>
                  </a:endParaRPr>
                </a:p>
              </p:txBody>
            </p:sp>
            <p:sp>
              <p:nvSpPr>
                <p:cNvPr id="416" name="TextBox 415">
                  <a:extLst>
                    <a:ext uri="{FF2B5EF4-FFF2-40B4-BE49-F238E27FC236}">
                      <a16:creationId xmlns:a16="http://schemas.microsoft.com/office/drawing/2014/main" id="{0F11F0C1-FECB-4399-9C0F-1E72C0222AF1}"/>
                    </a:ext>
                  </a:extLst>
                </p:cNvPr>
                <p:cNvSpPr txBox="1"/>
                <p:nvPr/>
              </p:nvSpPr>
              <p:spPr>
                <a:xfrm>
                  <a:off x="1958305" y="2320147"/>
                  <a:ext cx="334734" cy="26679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a:solidFill>
                        <a:schemeClr val="tx1"/>
                      </a:solidFill>
                      <a:latin typeface="Arial" panose="020B0604020202020204" pitchFamily="34" charset="0"/>
                      <a:cs typeface="Arial" panose="020B0604020202020204" pitchFamily="34" charset="0"/>
                    </a:rPr>
                    <a:t>0</a:t>
                  </a:r>
                  <a:endParaRPr lang="en-IN" sz="900" b="1" i="0" kern="1200">
                    <a:solidFill>
                      <a:schemeClr val="tx1"/>
                    </a:solidFill>
                    <a:latin typeface="Arial" panose="020B0604020202020204" pitchFamily="34" charset="0"/>
                    <a:cs typeface="Arial" panose="020B0604020202020204" pitchFamily="34" charset="0"/>
                  </a:endParaRPr>
                </a:p>
              </p:txBody>
            </p:sp>
            <p:sp>
              <p:nvSpPr>
                <p:cNvPr id="417" name="TextBox 416">
                  <a:extLst>
                    <a:ext uri="{FF2B5EF4-FFF2-40B4-BE49-F238E27FC236}">
                      <a16:creationId xmlns:a16="http://schemas.microsoft.com/office/drawing/2014/main" id="{707CA802-C8FD-F54E-EDA8-E897EFF4A5F8}"/>
                    </a:ext>
                  </a:extLst>
                </p:cNvPr>
                <p:cNvSpPr txBox="1"/>
                <p:nvPr/>
              </p:nvSpPr>
              <p:spPr>
                <a:xfrm>
                  <a:off x="1723920" y="2545472"/>
                  <a:ext cx="573298" cy="26679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a:solidFill>
                        <a:schemeClr val="tx1"/>
                      </a:solidFill>
                      <a:latin typeface="Arial" panose="020B0604020202020204" pitchFamily="34" charset="0"/>
                      <a:cs typeface="Arial" panose="020B0604020202020204" pitchFamily="34" charset="0"/>
                    </a:rPr>
                    <a:t>-50%</a:t>
                  </a:r>
                  <a:endParaRPr lang="en-IN" sz="900" b="1" i="0" kern="1200">
                    <a:solidFill>
                      <a:schemeClr val="tx1"/>
                    </a:solidFill>
                    <a:latin typeface="Arial" panose="020B0604020202020204" pitchFamily="34" charset="0"/>
                    <a:cs typeface="Arial" panose="020B0604020202020204" pitchFamily="34" charset="0"/>
                  </a:endParaRPr>
                </a:p>
              </p:txBody>
            </p:sp>
            <p:sp>
              <p:nvSpPr>
                <p:cNvPr id="418" name="TextBox 417">
                  <a:extLst>
                    <a:ext uri="{FF2B5EF4-FFF2-40B4-BE49-F238E27FC236}">
                      <a16:creationId xmlns:a16="http://schemas.microsoft.com/office/drawing/2014/main" id="{CF2D0034-F75A-E912-6F31-9AF1E4536A6E}"/>
                    </a:ext>
                  </a:extLst>
                </p:cNvPr>
                <p:cNvSpPr txBox="1"/>
                <p:nvPr/>
              </p:nvSpPr>
              <p:spPr>
                <a:xfrm>
                  <a:off x="1651785" y="2766946"/>
                  <a:ext cx="647848" cy="26679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a:solidFill>
                        <a:schemeClr val="tx1"/>
                      </a:solidFill>
                      <a:latin typeface="Arial" panose="020B0604020202020204" pitchFamily="34" charset="0"/>
                      <a:cs typeface="Arial" panose="020B0604020202020204" pitchFamily="34" charset="0"/>
                    </a:rPr>
                    <a:t>-100%</a:t>
                  </a:r>
                  <a:endParaRPr lang="en-IN" sz="900" b="1" i="0" kern="1200">
                    <a:solidFill>
                      <a:schemeClr val="tx1"/>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D355C739-2CAF-5001-7E50-BFAC75DC4604}"/>
                  </a:ext>
                </a:extLst>
              </p:cNvPr>
              <p:cNvGrpSpPr/>
              <p:nvPr/>
            </p:nvGrpSpPr>
            <p:grpSpPr>
              <a:xfrm>
                <a:off x="3519404" y="2010011"/>
                <a:ext cx="2108497" cy="1519107"/>
                <a:chOff x="2205699" y="1195646"/>
                <a:chExt cx="2108497" cy="1723048"/>
              </a:xfrm>
            </p:grpSpPr>
            <p:grpSp>
              <p:nvGrpSpPr>
                <p:cNvPr id="165" name="Group 164">
                  <a:extLst>
                    <a:ext uri="{FF2B5EF4-FFF2-40B4-BE49-F238E27FC236}">
                      <a16:creationId xmlns:a16="http://schemas.microsoft.com/office/drawing/2014/main" id="{1DE9A97B-548B-789C-0A1C-40477276EB3C}"/>
                    </a:ext>
                  </a:extLst>
                </p:cNvPr>
                <p:cNvGrpSpPr/>
                <p:nvPr/>
              </p:nvGrpSpPr>
              <p:grpSpPr>
                <a:xfrm>
                  <a:off x="2205699" y="1195646"/>
                  <a:ext cx="2108497" cy="1723048"/>
                  <a:chOff x="2205699" y="1195646"/>
                  <a:chExt cx="2108497" cy="1723048"/>
                </a:xfrm>
              </p:grpSpPr>
              <p:grpSp>
                <p:nvGrpSpPr>
                  <p:cNvPr id="167" name="Group 166">
                    <a:extLst>
                      <a:ext uri="{FF2B5EF4-FFF2-40B4-BE49-F238E27FC236}">
                        <a16:creationId xmlns:a16="http://schemas.microsoft.com/office/drawing/2014/main" id="{47C6041B-FD6B-DE5D-5C1F-96CD57CF894A}"/>
                      </a:ext>
                    </a:extLst>
                  </p:cNvPr>
                  <p:cNvGrpSpPr/>
                  <p:nvPr/>
                </p:nvGrpSpPr>
                <p:grpSpPr>
                  <a:xfrm>
                    <a:off x="2205699" y="1195646"/>
                    <a:ext cx="2108497" cy="1723048"/>
                    <a:chOff x="2213651" y="1199622"/>
                    <a:chExt cx="2108497" cy="1723048"/>
                  </a:xfrm>
                </p:grpSpPr>
                <p:cxnSp>
                  <p:nvCxnSpPr>
                    <p:cNvPr id="199" name="Straight Connector 198">
                      <a:extLst>
                        <a:ext uri="{FF2B5EF4-FFF2-40B4-BE49-F238E27FC236}">
                          <a16:creationId xmlns:a16="http://schemas.microsoft.com/office/drawing/2014/main" id="{286A68F5-73FC-8D9F-34A4-C787E8A78871}"/>
                        </a:ext>
                      </a:extLst>
                    </p:cNvPr>
                    <p:cNvCxnSpPr>
                      <a:cxnSpLocks/>
                    </p:cNvCxnSpPr>
                    <p:nvPr/>
                  </p:nvCxnSpPr>
                  <p:spPr>
                    <a:xfrm>
                      <a:off x="2297090" y="1199622"/>
                      <a:ext cx="0" cy="46800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00" name="Straight Connector 199">
                      <a:extLst>
                        <a:ext uri="{FF2B5EF4-FFF2-40B4-BE49-F238E27FC236}">
                          <a16:creationId xmlns:a16="http://schemas.microsoft.com/office/drawing/2014/main" id="{10BD9B67-7B31-31BD-26B3-9BDB753650E3}"/>
                        </a:ext>
                      </a:extLst>
                    </p:cNvPr>
                    <p:cNvCxnSpPr/>
                    <p:nvPr/>
                  </p:nvCxnSpPr>
                  <p:spPr>
                    <a:xfrm>
                      <a:off x="2219592" y="120359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01" name="Straight Connector 200">
                      <a:extLst>
                        <a:ext uri="{FF2B5EF4-FFF2-40B4-BE49-F238E27FC236}">
                          <a16:creationId xmlns:a16="http://schemas.microsoft.com/office/drawing/2014/main" id="{C113AAFD-53C1-378F-7FBC-50C821AF6CAB}"/>
                        </a:ext>
                      </a:extLst>
                    </p:cNvPr>
                    <p:cNvCxnSpPr/>
                    <p:nvPr/>
                  </p:nvCxnSpPr>
                  <p:spPr>
                    <a:xfrm>
                      <a:off x="2219592" y="1423590"/>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02" name="Straight Connector 201">
                      <a:extLst>
                        <a:ext uri="{FF2B5EF4-FFF2-40B4-BE49-F238E27FC236}">
                          <a16:creationId xmlns:a16="http://schemas.microsoft.com/office/drawing/2014/main" id="{1B51B813-A2E1-393B-64D8-727CE797C9A1}"/>
                        </a:ext>
                      </a:extLst>
                    </p:cNvPr>
                    <p:cNvCxnSpPr/>
                    <p:nvPr/>
                  </p:nvCxnSpPr>
                  <p:spPr>
                    <a:xfrm>
                      <a:off x="2223568" y="1647742"/>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nvGrpSpPr>
                    <p:cNvPr id="203" name="Group 202">
                      <a:extLst>
                        <a:ext uri="{FF2B5EF4-FFF2-40B4-BE49-F238E27FC236}">
                          <a16:creationId xmlns:a16="http://schemas.microsoft.com/office/drawing/2014/main" id="{E5063F1D-B4A6-93C0-BDD1-75336CD58C91}"/>
                        </a:ext>
                      </a:extLst>
                    </p:cNvPr>
                    <p:cNvGrpSpPr/>
                    <p:nvPr/>
                  </p:nvGrpSpPr>
                  <p:grpSpPr>
                    <a:xfrm>
                      <a:off x="2222552" y="1752670"/>
                      <a:ext cx="77498" cy="1170000"/>
                      <a:chOff x="2364040" y="1324230"/>
                      <a:chExt cx="77498" cy="1183096"/>
                    </a:xfrm>
                  </p:grpSpPr>
                  <p:cxnSp>
                    <p:nvCxnSpPr>
                      <p:cNvPr id="211" name="Straight Connector 210">
                        <a:extLst>
                          <a:ext uri="{FF2B5EF4-FFF2-40B4-BE49-F238E27FC236}">
                            <a16:creationId xmlns:a16="http://schemas.microsoft.com/office/drawing/2014/main" id="{AB7FC61D-F614-8885-7936-660ACCCE4A43}"/>
                          </a:ext>
                        </a:extLst>
                      </p:cNvPr>
                      <p:cNvCxnSpPr>
                        <a:cxnSpLocks/>
                      </p:cNvCxnSpPr>
                      <p:nvPr/>
                    </p:nvCxnSpPr>
                    <p:spPr>
                      <a:xfrm>
                        <a:off x="2441538" y="1324230"/>
                        <a:ext cx="0" cy="1183096"/>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12" name="Straight Connector 211">
                        <a:extLst>
                          <a:ext uri="{FF2B5EF4-FFF2-40B4-BE49-F238E27FC236}">
                            <a16:creationId xmlns:a16="http://schemas.microsoft.com/office/drawing/2014/main" id="{3A4F9F6F-3735-9308-9DF3-60BB8B0A706B}"/>
                          </a:ext>
                        </a:extLst>
                      </p:cNvPr>
                      <p:cNvCxnSpPr/>
                      <p:nvPr/>
                    </p:nvCxnSpPr>
                    <p:spPr>
                      <a:xfrm>
                        <a:off x="2364040" y="135599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13" name="Straight Connector 212">
                        <a:extLst>
                          <a:ext uri="{FF2B5EF4-FFF2-40B4-BE49-F238E27FC236}">
                            <a16:creationId xmlns:a16="http://schemas.microsoft.com/office/drawing/2014/main" id="{CAAC531B-EDD2-6C21-2AAC-7B5970AF18C7}"/>
                          </a:ext>
                        </a:extLst>
                      </p:cNvPr>
                      <p:cNvCxnSpPr/>
                      <p:nvPr/>
                    </p:nvCxnSpPr>
                    <p:spPr>
                      <a:xfrm>
                        <a:off x="2364040" y="1584031"/>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14" name="Straight Connector 213">
                        <a:extLst>
                          <a:ext uri="{FF2B5EF4-FFF2-40B4-BE49-F238E27FC236}">
                            <a16:creationId xmlns:a16="http://schemas.microsoft.com/office/drawing/2014/main" id="{BF4A15AD-704E-4450-2C99-0AC42050FA55}"/>
                          </a:ext>
                        </a:extLst>
                      </p:cNvPr>
                      <p:cNvCxnSpPr/>
                      <p:nvPr/>
                    </p:nvCxnSpPr>
                    <p:spPr>
                      <a:xfrm>
                        <a:off x="2368016" y="1804163"/>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cxnSp>
                  <p:nvCxnSpPr>
                    <p:cNvPr id="204" name="Straight Connector 203">
                      <a:extLst>
                        <a:ext uri="{FF2B5EF4-FFF2-40B4-BE49-F238E27FC236}">
                          <a16:creationId xmlns:a16="http://schemas.microsoft.com/office/drawing/2014/main" id="{2195E31C-06A6-C7C6-1CAF-B927AA7EB645}"/>
                        </a:ext>
                      </a:extLst>
                    </p:cNvPr>
                    <p:cNvCxnSpPr/>
                    <p:nvPr/>
                  </p:nvCxnSpPr>
                  <p:spPr>
                    <a:xfrm>
                      <a:off x="2219592" y="244765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05" name="Straight Connector 204">
                      <a:extLst>
                        <a:ext uri="{FF2B5EF4-FFF2-40B4-BE49-F238E27FC236}">
                          <a16:creationId xmlns:a16="http://schemas.microsoft.com/office/drawing/2014/main" id="{ADB7B643-1625-B0ED-CEB3-48CDA0063F1F}"/>
                        </a:ext>
                      </a:extLst>
                    </p:cNvPr>
                    <p:cNvCxnSpPr/>
                    <p:nvPr/>
                  </p:nvCxnSpPr>
                  <p:spPr>
                    <a:xfrm>
                      <a:off x="2219592" y="2673167"/>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06" name="Straight Connector 205">
                      <a:extLst>
                        <a:ext uri="{FF2B5EF4-FFF2-40B4-BE49-F238E27FC236}">
                          <a16:creationId xmlns:a16="http://schemas.microsoft.com/office/drawing/2014/main" id="{40759196-7AB2-3703-5AB7-4BCD1A05F98D}"/>
                        </a:ext>
                      </a:extLst>
                    </p:cNvPr>
                    <p:cNvCxnSpPr/>
                    <p:nvPr/>
                  </p:nvCxnSpPr>
                  <p:spPr>
                    <a:xfrm>
                      <a:off x="2223568" y="2890862"/>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07" name="Straight Connector 206">
                      <a:extLst>
                        <a:ext uri="{FF2B5EF4-FFF2-40B4-BE49-F238E27FC236}">
                          <a16:creationId xmlns:a16="http://schemas.microsoft.com/office/drawing/2014/main" id="{B5F74076-97B9-8D8D-DFA8-FEE3A78DD282}"/>
                        </a:ext>
                      </a:extLst>
                    </p:cNvPr>
                    <p:cNvCxnSpPr/>
                    <p:nvPr/>
                  </p:nvCxnSpPr>
                  <p:spPr>
                    <a:xfrm>
                      <a:off x="2298536" y="2914718"/>
                      <a:ext cx="2023612"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08" name="Straight Connector 207">
                      <a:extLst>
                        <a:ext uri="{FF2B5EF4-FFF2-40B4-BE49-F238E27FC236}">
                          <a16:creationId xmlns:a16="http://schemas.microsoft.com/office/drawing/2014/main" id="{1D006E19-2983-5183-9595-6EBB3DAD370D}"/>
                        </a:ext>
                      </a:extLst>
                    </p:cNvPr>
                    <p:cNvCxnSpPr/>
                    <p:nvPr/>
                  </p:nvCxnSpPr>
                  <p:spPr>
                    <a:xfrm>
                      <a:off x="2218057" y="1752670"/>
                      <a:ext cx="140324"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09" name="Straight Connector 208">
                      <a:extLst>
                        <a:ext uri="{FF2B5EF4-FFF2-40B4-BE49-F238E27FC236}">
                          <a16:creationId xmlns:a16="http://schemas.microsoft.com/office/drawing/2014/main" id="{3D6FD8C3-A700-EF09-300F-7E7A9E54F7EC}"/>
                        </a:ext>
                      </a:extLst>
                    </p:cNvPr>
                    <p:cNvCxnSpPr/>
                    <p:nvPr/>
                  </p:nvCxnSpPr>
                  <p:spPr>
                    <a:xfrm>
                      <a:off x="2213651" y="1672331"/>
                      <a:ext cx="140324"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210" name="Straight Connector 209">
                      <a:extLst>
                        <a:ext uri="{FF2B5EF4-FFF2-40B4-BE49-F238E27FC236}">
                          <a16:creationId xmlns:a16="http://schemas.microsoft.com/office/drawing/2014/main" id="{296AF28D-CEC1-4C58-5B57-569EE4AAB138}"/>
                        </a:ext>
                      </a:extLst>
                    </p:cNvPr>
                    <p:cNvCxnSpPr/>
                    <p:nvPr/>
                  </p:nvCxnSpPr>
                  <p:spPr>
                    <a:xfrm>
                      <a:off x="2295953" y="2447639"/>
                      <a:ext cx="2023612"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sp>
                <p:nvSpPr>
                  <p:cNvPr id="168" name="Rectangle 167">
                    <a:extLst>
                      <a:ext uri="{FF2B5EF4-FFF2-40B4-BE49-F238E27FC236}">
                        <a16:creationId xmlns:a16="http://schemas.microsoft.com/office/drawing/2014/main" id="{EDC63517-368F-CA18-082A-4777C5A0DEC1}"/>
                      </a:ext>
                    </a:extLst>
                  </p:cNvPr>
                  <p:cNvSpPr/>
                  <p:nvPr/>
                </p:nvSpPr>
                <p:spPr>
                  <a:xfrm>
                    <a:off x="2363655" y="2452590"/>
                    <a:ext cx="45719" cy="3996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71" name="Rectangle 170">
                    <a:extLst>
                      <a:ext uri="{FF2B5EF4-FFF2-40B4-BE49-F238E27FC236}">
                        <a16:creationId xmlns:a16="http://schemas.microsoft.com/office/drawing/2014/main" id="{93110F60-3056-FC03-4A59-8FD747A29302}"/>
                      </a:ext>
                    </a:extLst>
                  </p:cNvPr>
                  <p:cNvSpPr/>
                  <p:nvPr/>
                </p:nvSpPr>
                <p:spPr>
                  <a:xfrm>
                    <a:off x="2427973" y="2452590"/>
                    <a:ext cx="45719" cy="3960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72" name="Rectangle 171">
                    <a:extLst>
                      <a:ext uri="{FF2B5EF4-FFF2-40B4-BE49-F238E27FC236}">
                        <a16:creationId xmlns:a16="http://schemas.microsoft.com/office/drawing/2014/main" id="{E1036877-B96F-D8E6-780B-7DB25D01B510}"/>
                      </a:ext>
                    </a:extLst>
                  </p:cNvPr>
                  <p:cNvSpPr/>
                  <p:nvPr/>
                </p:nvSpPr>
                <p:spPr>
                  <a:xfrm>
                    <a:off x="2493292" y="2452590"/>
                    <a:ext cx="45719" cy="3924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73" name="Rectangle 172">
                    <a:extLst>
                      <a:ext uri="{FF2B5EF4-FFF2-40B4-BE49-F238E27FC236}">
                        <a16:creationId xmlns:a16="http://schemas.microsoft.com/office/drawing/2014/main" id="{24C1AC27-B12E-1828-52E0-97261483C986}"/>
                      </a:ext>
                    </a:extLst>
                  </p:cNvPr>
                  <p:cNvSpPr/>
                  <p:nvPr/>
                </p:nvSpPr>
                <p:spPr>
                  <a:xfrm>
                    <a:off x="2558157" y="2452590"/>
                    <a:ext cx="45719" cy="3888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74" name="Rectangle 173">
                    <a:extLst>
                      <a:ext uri="{FF2B5EF4-FFF2-40B4-BE49-F238E27FC236}">
                        <a16:creationId xmlns:a16="http://schemas.microsoft.com/office/drawing/2014/main" id="{9D9D60A8-72FA-5C1D-6308-8E38B329F280}"/>
                      </a:ext>
                    </a:extLst>
                  </p:cNvPr>
                  <p:cNvSpPr/>
                  <p:nvPr/>
                </p:nvSpPr>
                <p:spPr>
                  <a:xfrm>
                    <a:off x="2621843" y="2452590"/>
                    <a:ext cx="45719" cy="3852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75" name="Rectangle 174">
                    <a:extLst>
                      <a:ext uri="{FF2B5EF4-FFF2-40B4-BE49-F238E27FC236}">
                        <a16:creationId xmlns:a16="http://schemas.microsoft.com/office/drawing/2014/main" id="{F76724EE-B361-9E84-E5AB-319A919E9144}"/>
                      </a:ext>
                    </a:extLst>
                  </p:cNvPr>
                  <p:cNvSpPr/>
                  <p:nvPr/>
                </p:nvSpPr>
                <p:spPr>
                  <a:xfrm>
                    <a:off x="2685506" y="2452590"/>
                    <a:ext cx="45719" cy="3708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76" name="Rectangle 175">
                    <a:extLst>
                      <a:ext uri="{FF2B5EF4-FFF2-40B4-BE49-F238E27FC236}">
                        <a16:creationId xmlns:a16="http://schemas.microsoft.com/office/drawing/2014/main" id="{01337E04-D628-BD46-3663-88ACE1ED80BF}"/>
                      </a:ext>
                    </a:extLst>
                  </p:cNvPr>
                  <p:cNvSpPr/>
                  <p:nvPr/>
                </p:nvSpPr>
                <p:spPr>
                  <a:xfrm>
                    <a:off x="2747990" y="2452590"/>
                    <a:ext cx="45719" cy="3600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77" name="Rectangle 176">
                    <a:extLst>
                      <a:ext uri="{FF2B5EF4-FFF2-40B4-BE49-F238E27FC236}">
                        <a16:creationId xmlns:a16="http://schemas.microsoft.com/office/drawing/2014/main" id="{FF75B039-5399-E327-0C9C-03EF5EA99233}"/>
                      </a:ext>
                    </a:extLst>
                  </p:cNvPr>
                  <p:cNvSpPr/>
                  <p:nvPr/>
                </p:nvSpPr>
                <p:spPr>
                  <a:xfrm>
                    <a:off x="2812277" y="2452590"/>
                    <a:ext cx="45719" cy="3564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78" name="Rectangle 177">
                    <a:extLst>
                      <a:ext uri="{FF2B5EF4-FFF2-40B4-BE49-F238E27FC236}">
                        <a16:creationId xmlns:a16="http://schemas.microsoft.com/office/drawing/2014/main" id="{B19E8612-F131-81F3-72A2-DB0F694A1E91}"/>
                      </a:ext>
                    </a:extLst>
                  </p:cNvPr>
                  <p:cNvSpPr/>
                  <p:nvPr/>
                </p:nvSpPr>
                <p:spPr>
                  <a:xfrm>
                    <a:off x="2876564" y="2452590"/>
                    <a:ext cx="45719" cy="3528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79" name="Rectangle 178">
                    <a:extLst>
                      <a:ext uri="{FF2B5EF4-FFF2-40B4-BE49-F238E27FC236}">
                        <a16:creationId xmlns:a16="http://schemas.microsoft.com/office/drawing/2014/main" id="{CB54D22F-52C5-B1CC-1D48-71771BFCCEAF}"/>
                      </a:ext>
                    </a:extLst>
                  </p:cNvPr>
                  <p:cNvSpPr/>
                  <p:nvPr/>
                </p:nvSpPr>
                <p:spPr>
                  <a:xfrm>
                    <a:off x="2941519" y="2452590"/>
                    <a:ext cx="45719" cy="3420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80" name="Rectangle 179">
                    <a:extLst>
                      <a:ext uri="{FF2B5EF4-FFF2-40B4-BE49-F238E27FC236}">
                        <a16:creationId xmlns:a16="http://schemas.microsoft.com/office/drawing/2014/main" id="{6F541FCE-0813-CB19-E956-E1526F6AF22C}"/>
                      </a:ext>
                    </a:extLst>
                  </p:cNvPr>
                  <p:cNvSpPr/>
                  <p:nvPr/>
                </p:nvSpPr>
                <p:spPr>
                  <a:xfrm>
                    <a:off x="3004513" y="2452590"/>
                    <a:ext cx="45719" cy="3384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81" name="Rectangle 180">
                    <a:extLst>
                      <a:ext uri="{FF2B5EF4-FFF2-40B4-BE49-F238E27FC236}">
                        <a16:creationId xmlns:a16="http://schemas.microsoft.com/office/drawing/2014/main" id="{394D1EE1-680E-FF17-41C1-8BE75E34689D}"/>
                      </a:ext>
                    </a:extLst>
                  </p:cNvPr>
                  <p:cNvSpPr/>
                  <p:nvPr/>
                </p:nvSpPr>
                <p:spPr>
                  <a:xfrm>
                    <a:off x="3067586" y="2452590"/>
                    <a:ext cx="45719" cy="3384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82" name="Rectangle 181">
                    <a:extLst>
                      <a:ext uri="{FF2B5EF4-FFF2-40B4-BE49-F238E27FC236}">
                        <a16:creationId xmlns:a16="http://schemas.microsoft.com/office/drawing/2014/main" id="{56DD1984-627C-4B87-5558-7242BC053795}"/>
                      </a:ext>
                    </a:extLst>
                  </p:cNvPr>
                  <p:cNvSpPr/>
                  <p:nvPr/>
                </p:nvSpPr>
                <p:spPr>
                  <a:xfrm>
                    <a:off x="3132367" y="2452590"/>
                    <a:ext cx="45719" cy="3348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83" name="Rectangle 182">
                    <a:extLst>
                      <a:ext uri="{FF2B5EF4-FFF2-40B4-BE49-F238E27FC236}">
                        <a16:creationId xmlns:a16="http://schemas.microsoft.com/office/drawing/2014/main" id="{A467F057-5CF9-A0EE-4B12-35B194C482C2}"/>
                      </a:ext>
                    </a:extLst>
                  </p:cNvPr>
                  <p:cNvSpPr/>
                  <p:nvPr/>
                </p:nvSpPr>
                <p:spPr>
                  <a:xfrm>
                    <a:off x="3196680" y="2452590"/>
                    <a:ext cx="45719" cy="3276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84" name="Rectangle 183">
                    <a:extLst>
                      <a:ext uri="{FF2B5EF4-FFF2-40B4-BE49-F238E27FC236}">
                        <a16:creationId xmlns:a16="http://schemas.microsoft.com/office/drawing/2014/main" id="{C7B6A689-19AD-D1A7-CB6D-4EC983C25720}"/>
                      </a:ext>
                    </a:extLst>
                  </p:cNvPr>
                  <p:cNvSpPr/>
                  <p:nvPr/>
                </p:nvSpPr>
                <p:spPr>
                  <a:xfrm>
                    <a:off x="3261060" y="2451751"/>
                    <a:ext cx="45719" cy="3276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85" name="Rectangle 184">
                    <a:extLst>
                      <a:ext uri="{FF2B5EF4-FFF2-40B4-BE49-F238E27FC236}">
                        <a16:creationId xmlns:a16="http://schemas.microsoft.com/office/drawing/2014/main" id="{74877828-469A-8951-FC2C-02398BD5D7D2}"/>
                      </a:ext>
                    </a:extLst>
                  </p:cNvPr>
                  <p:cNvSpPr/>
                  <p:nvPr/>
                </p:nvSpPr>
                <p:spPr>
                  <a:xfrm>
                    <a:off x="3323622" y="2445742"/>
                    <a:ext cx="45719" cy="3276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86" name="Rectangle 185">
                    <a:extLst>
                      <a:ext uri="{FF2B5EF4-FFF2-40B4-BE49-F238E27FC236}">
                        <a16:creationId xmlns:a16="http://schemas.microsoft.com/office/drawing/2014/main" id="{7E8F9D78-DAD9-3306-C791-43B298C2900B}"/>
                      </a:ext>
                    </a:extLst>
                  </p:cNvPr>
                  <p:cNvSpPr/>
                  <p:nvPr/>
                </p:nvSpPr>
                <p:spPr>
                  <a:xfrm>
                    <a:off x="3388342" y="2445807"/>
                    <a:ext cx="45719" cy="3096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87" name="Rectangle 186">
                    <a:extLst>
                      <a:ext uri="{FF2B5EF4-FFF2-40B4-BE49-F238E27FC236}">
                        <a16:creationId xmlns:a16="http://schemas.microsoft.com/office/drawing/2014/main" id="{04B3DC58-2D2C-381C-14ED-0F8F5E0EFC0C}"/>
                      </a:ext>
                    </a:extLst>
                  </p:cNvPr>
                  <p:cNvSpPr/>
                  <p:nvPr/>
                </p:nvSpPr>
                <p:spPr>
                  <a:xfrm>
                    <a:off x="3450904" y="2445179"/>
                    <a:ext cx="45719" cy="3096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88" name="Rectangle 187">
                    <a:extLst>
                      <a:ext uri="{FF2B5EF4-FFF2-40B4-BE49-F238E27FC236}">
                        <a16:creationId xmlns:a16="http://schemas.microsoft.com/office/drawing/2014/main" id="{3812C12C-1A05-2C2E-403A-259E993C5C06}"/>
                      </a:ext>
                    </a:extLst>
                  </p:cNvPr>
                  <p:cNvSpPr/>
                  <p:nvPr/>
                </p:nvSpPr>
                <p:spPr>
                  <a:xfrm>
                    <a:off x="3580366" y="2452566"/>
                    <a:ext cx="45719" cy="3024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89" name="Rectangle 188">
                    <a:extLst>
                      <a:ext uri="{FF2B5EF4-FFF2-40B4-BE49-F238E27FC236}">
                        <a16:creationId xmlns:a16="http://schemas.microsoft.com/office/drawing/2014/main" id="{6FB59282-2A37-73C7-0A29-A341A08C7EB2}"/>
                      </a:ext>
                    </a:extLst>
                  </p:cNvPr>
                  <p:cNvSpPr/>
                  <p:nvPr/>
                </p:nvSpPr>
                <p:spPr>
                  <a:xfrm>
                    <a:off x="3645321" y="2452566"/>
                    <a:ext cx="45719" cy="3024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90" name="Rectangle 189">
                    <a:extLst>
                      <a:ext uri="{FF2B5EF4-FFF2-40B4-BE49-F238E27FC236}">
                        <a16:creationId xmlns:a16="http://schemas.microsoft.com/office/drawing/2014/main" id="{25866544-53CA-4179-6E4C-C048766F2137}"/>
                      </a:ext>
                    </a:extLst>
                  </p:cNvPr>
                  <p:cNvSpPr/>
                  <p:nvPr/>
                </p:nvSpPr>
                <p:spPr>
                  <a:xfrm>
                    <a:off x="3707883" y="2452566"/>
                    <a:ext cx="45719" cy="2916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91" name="Rectangle 190">
                    <a:extLst>
                      <a:ext uri="{FF2B5EF4-FFF2-40B4-BE49-F238E27FC236}">
                        <a16:creationId xmlns:a16="http://schemas.microsoft.com/office/drawing/2014/main" id="{12EE0384-09C0-A8B7-90DF-D8697E78E493}"/>
                      </a:ext>
                    </a:extLst>
                  </p:cNvPr>
                  <p:cNvSpPr/>
                  <p:nvPr/>
                </p:nvSpPr>
                <p:spPr>
                  <a:xfrm>
                    <a:off x="3770738" y="2452566"/>
                    <a:ext cx="45719" cy="2880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92" name="Rectangle 191">
                    <a:extLst>
                      <a:ext uri="{FF2B5EF4-FFF2-40B4-BE49-F238E27FC236}">
                        <a16:creationId xmlns:a16="http://schemas.microsoft.com/office/drawing/2014/main" id="{E951B477-E950-C7A2-498B-52BE037F7467}"/>
                      </a:ext>
                    </a:extLst>
                  </p:cNvPr>
                  <p:cNvSpPr/>
                  <p:nvPr/>
                </p:nvSpPr>
                <p:spPr>
                  <a:xfrm>
                    <a:off x="3835505" y="2452566"/>
                    <a:ext cx="45719" cy="2808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93" name="Rectangle 192">
                    <a:extLst>
                      <a:ext uri="{FF2B5EF4-FFF2-40B4-BE49-F238E27FC236}">
                        <a16:creationId xmlns:a16="http://schemas.microsoft.com/office/drawing/2014/main" id="{E2307A70-05A5-A82A-8A9C-056D9C3740F8}"/>
                      </a:ext>
                    </a:extLst>
                  </p:cNvPr>
                  <p:cNvSpPr/>
                  <p:nvPr/>
                </p:nvSpPr>
                <p:spPr>
                  <a:xfrm>
                    <a:off x="3902749" y="2452566"/>
                    <a:ext cx="45719" cy="2664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94" name="Rectangle 193">
                    <a:extLst>
                      <a:ext uri="{FF2B5EF4-FFF2-40B4-BE49-F238E27FC236}">
                        <a16:creationId xmlns:a16="http://schemas.microsoft.com/office/drawing/2014/main" id="{4F53B60D-45CA-9109-12DD-1B3C136EC4B8}"/>
                      </a:ext>
                    </a:extLst>
                  </p:cNvPr>
                  <p:cNvSpPr/>
                  <p:nvPr/>
                </p:nvSpPr>
                <p:spPr>
                  <a:xfrm>
                    <a:off x="3963984" y="2452566"/>
                    <a:ext cx="45719" cy="2052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95" name="Rectangle 194">
                    <a:extLst>
                      <a:ext uri="{FF2B5EF4-FFF2-40B4-BE49-F238E27FC236}">
                        <a16:creationId xmlns:a16="http://schemas.microsoft.com/office/drawing/2014/main" id="{3BDEA022-9CF9-720E-89A2-76FC12F73785}"/>
                      </a:ext>
                    </a:extLst>
                  </p:cNvPr>
                  <p:cNvSpPr/>
                  <p:nvPr/>
                </p:nvSpPr>
                <p:spPr>
                  <a:xfrm>
                    <a:off x="4028441" y="2452566"/>
                    <a:ext cx="45719" cy="1980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96" name="Rectangle 195">
                    <a:extLst>
                      <a:ext uri="{FF2B5EF4-FFF2-40B4-BE49-F238E27FC236}">
                        <a16:creationId xmlns:a16="http://schemas.microsoft.com/office/drawing/2014/main" id="{1FBA50EB-3ACE-B495-BA98-7C224B444AA3}"/>
                      </a:ext>
                    </a:extLst>
                  </p:cNvPr>
                  <p:cNvSpPr/>
                  <p:nvPr/>
                </p:nvSpPr>
                <p:spPr>
                  <a:xfrm>
                    <a:off x="4092736" y="2452566"/>
                    <a:ext cx="45719" cy="1836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97" name="Rectangle 196">
                    <a:extLst>
                      <a:ext uri="{FF2B5EF4-FFF2-40B4-BE49-F238E27FC236}">
                        <a16:creationId xmlns:a16="http://schemas.microsoft.com/office/drawing/2014/main" id="{6BE75D97-33EA-421A-BAC9-73A76762E1A4}"/>
                      </a:ext>
                    </a:extLst>
                  </p:cNvPr>
                  <p:cNvSpPr/>
                  <p:nvPr/>
                </p:nvSpPr>
                <p:spPr>
                  <a:xfrm>
                    <a:off x="4156922" y="2452566"/>
                    <a:ext cx="45719" cy="1260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98" name="Rectangle 197">
                    <a:extLst>
                      <a:ext uri="{FF2B5EF4-FFF2-40B4-BE49-F238E27FC236}">
                        <a16:creationId xmlns:a16="http://schemas.microsoft.com/office/drawing/2014/main" id="{CD9FBE13-434D-6753-FBDB-2E041A6A5211}"/>
                      </a:ext>
                    </a:extLst>
                  </p:cNvPr>
                  <p:cNvSpPr/>
                  <p:nvPr/>
                </p:nvSpPr>
                <p:spPr>
                  <a:xfrm>
                    <a:off x="4221877" y="2345090"/>
                    <a:ext cx="45719" cy="828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166" name="Rectangle 165">
                  <a:extLst>
                    <a:ext uri="{FF2B5EF4-FFF2-40B4-BE49-F238E27FC236}">
                      <a16:creationId xmlns:a16="http://schemas.microsoft.com/office/drawing/2014/main" id="{0B6C9885-85ED-E7D9-B35A-4CFA464B3515}"/>
                    </a:ext>
                  </a:extLst>
                </p:cNvPr>
                <p:cNvSpPr/>
                <p:nvPr/>
              </p:nvSpPr>
              <p:spPr>
                <a:xfrm>
                  <a:off x="3515411" y="2452566"/>
                  <a:ext cx="45719" cy="306000"/>
                </a:xfrm>
                <a:prstGeom prst="rect">
                  <a:avLst/>
                </a:prstGeom>
                <a:solidFill>
                  <a:srgbClr val="0CA8AC"/>
                </a:solidFill>
                <a:ln w="3175">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grpSp>
            <p:nvGrpSpPr>
              <p:cNvPr id="8" name="Group 7">
                <a:extLst>
                  <a:ext uri="{FF2B5EF4-FFF2-40B4-BE49-F238E27FC236}">
                    <a16:creationId xmlns:a16="http://schemas.microsoft.com/office/drawing/2014/main" id="{B80E5E04-C1D5-2A60-B0A2-92D4DE787EAD}"/>
                  </a:ext>
                </a:extLst>
              </p:cNvPr>
              <p:cNvGrpSpPr/>
              <p:nvPr/>
            </p:nvGrpSpPr>
            <p:grpSpPr>
              <a:xfrm>
                <a:off x="5750513" y="2012257"/>
                <a:ext cx="2108497" cy="1519106"/>
                <a:chOff x="2205699" y="1195646"/>
                <a:chExt cx="2108497" cy="1723048"/>
              </a:xfrm>
            </p:grpSpPr>
            <p:grpSp>
              <p:nvGrpSpPr>
                <p:cNvPr id="58" name="Group 57">
                  <a:extLst>
                    <a:ext uri="{FF2B5EF4-FFF2-40B4-BE49-F238E27FC236}">
                      <a16:creationId xmlns:a16="http://schemas.microsoft.com/office/drawing/2014/main" id="{FD837394-1AA5-6057-359B-8320F81C0785}"/>
                    </a:ext>
                  </a:extLst>
                </p:cNvPr>
                <p:cNvGrpSpPr/>
                <p:nvPr/>
              </p:nvGrpSpPr>
              <p:grpSpPr>
                <a:xfrm>
                  <a:off x="2205699" y="1195646"/>
                  <a:ext cx="2108497" cy="1723048"/>
                  <a:chOff x="2205699" y="1195646"/>
                  <a:chExt cx="2108497" cy="1723048"/>
                </a:xfrm>
              </p:grpSpPr>
              <p:grpSp>
                <p:nvGrpSpPr>
                  <p:cNvPr id="60" name="Group 59">
                    <a:extLst>
                      <a:ext uri="{FF2B5EF4-FFF2-40B4-BE49-F238E27FC236}">
                        <a16:creationId xmlns:a16="http://schemas.microsoft.com/office/drawing/2014/main" id="{6F40FA6F-95EF-D485-1173-890ACDA574CD}"/>
                      </a:ext>
                    </a:extLst>
                  </p:cNvPr>
                  <p:cNvGrpSpPr/>
                  <p:nvPr/>
                </p:nvGrpSpPr>
                <p:grpSpPr>
                  <a:xfrm>
                    <a:off x="2205699" y="1195646"/>
                    <a:ext cx="2108497" cy="1723048"/>
                    <a:chOff x="2213651" y="1199622"/>
                    <a:chExt cx="2108497" cy="1723048"/>
                  </a:xfrm>
                </p:grpSpPr>
                <p:cxnSp>
                  <p:nvCxnSpPr>
                    <p:cNvPr id="90" name="Straight Connector 89">
                      <a:extLst>
                        <a:ext uri="{FF2B5EF4-FFF2-40B4-BE49-F238E27FC236}">
                          <a16:creationId xmlns:a16="http://schemas.microsoft.com/office/drawing/2014/main" id="{517085A0-5ECB-7989-344A-C71D84546AF2}"/>
                        </a:ext>
                      </a:extLst>
                    </p:cNvPr>
                    <p:cNvCxnSpPr>
                      <a:cxnSpLocks/>
                    </p:cNvCxnSpPr>
                    <p:nvPr/>
                  </p:nvCxnSpPr>
                  <p:spPr>
                    <a:xfrm>
                      <a:off x="2297090" y="1199622"/>
                      <a:ext cx="0" cy="46800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91" name="Straight Connector 90">
                      <a:extLst>
                        <a:ext uri="{FF2B5EF4-FFF2-40B4-BE49-F238E27FC236}">
                          <a16:creationId xmlns:a16="http://schemas.microsoft.com/office/drawing/2014/main" id="{F4C3FC8C-AF7E-B4B4-5F0D-115735E42C12}"/>
                        </a:ext>
                      </a:extLst>
                    </p:cNvPr>
                    <p:cNvCxnSpPr/>
                    <p:nvPr/>
                  </p:nvCxnSpPr>
                  <p:spPr>
                    <a:xfrm>
                      <a:off x="2219592" y="120359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92" name="Straight Connector 91">
                      <a:extLst>
                        <a:ext uri="{FF2B5EF4-FFF2-40B4-BE49-F238E27FC236}">
                          <a16:creationId xmlns:a16="http://schemas.microsoft.com/office/drawing/2014/main" id="{371FEDB5-1D0A-77A4-FE9D-35DACF9F6959}"/>
                        </a:ext>
                      </a:extLst>
                    </p:cNvPr>
                    <p:cNvCxnSpPr/>
                    <p:nvPr/>
                  </p:nvCxnSpPr>
                  <p:spPr>
                    <a:xfrm>
                      <a:off x="2219592" y="1423590"/>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93" name="Straight Connector 92">
                      <a:extLst>
                        <a:ext uri="{FF2B5EF4-FFF2-40B4-BE49-F238E27FC236}">
                          <a16:creationId xmlns:a16="http://schemas.microsoft.com/office/drawing/2014/main" id="{DF667A46-16C9-62A8-C9D5-DE46533C3B3E}"/>
                        </a:ext>
                      </a:extLst>
                    </p:cNvPr>
                    <p:cNvCxnSpPr/>
                    <p:nvPr/>
                  </p:nvCxnSpPr>
                  <p:spPr>
                    <a:xfrm>
                      <a:off x="2223568" y="1647742"/>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nvGrpSpPr>
                    <p:cNvPr id="94" name="Group 93">
                      <a:extLst>
                        <a:ext uri="{FF2B5EF4-FFF2-40B4-BE49-F238E27FC236}">
                          <a16:creationId xmlns:a16="http://schemas.microsoft.com/office/drawing/2014/main" id="{C327C600-148F-029F-ADE5-35CB138345FD}"/>
                        </a:ext>
                      </a:extLst>
                    </p:cNvPr>
                    <p:cNvGrpSpPr/>
                    <p:nvPr/>
                  </p:nvGrpSpPr>
                  <p:grpSpPr>
                    <a:xfrm>
                      <a:off x="2222552" y="1752670"/>
                      <a:ext cx="77498" cy="1170000"/>
                      <a:chOff x="2364040" y="1324230"/>
                      <a:chExt cx="77498" cy="1183096"/>
                    </a:xfrm>
                  </p:grpSpPr>
                  <p:cxnSp>
                    <p:nvCxnSpPr>
                      <p:cNvPr id="133" name="Straight Connector 132">
                        <a:extLst>
                          <a:ext uri="{FF2B5EF4-FFF2-40B4-BE49-F238E27FC236}">
                            <a16:creationId xmlns:a16="http://schemas.microsoft.com/office/drawing/2014/main" id="{07E934CE-3C96-FA6A-6679-843B218E3C14}"/>
                          </a:ext>
                        </a:extLst>
                      </p:cNvPr>
                      <p:cNvCxnSpPr>
                        <a:cxnSpLocks/>
                      </p:cNvCxnSpPr>
                      <p:nvPr/>
                    </p:nvCxnSpPr>
                    <p:spPr>
                      <a:xfrm>
                        <a:off x="2441538" y="1324230"/>
                        <a:ext cx="0" cy="1183096"/>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162" name="Straight Connector 161">
                        <a:extLst>
                          <a:ext uri="{FF2B5EF4-FFF2-40B4-BE49-F238E27FC236}">
                            <a16:creationId xmlns:a16="http://schemas.microsoft.com/office/drawing/2014/main" id="{B2DA4BC6-E1EF-A80A-EEBB-02611A6111BA}"/>
                          </a:ext>
                        </a:extLst>
                      </p:cNvPr>
                      <p:cNvCxnSpPr/>
                      <p:nvPr/>
                    </p:nvCxnSpPr>
                    <p:spPr>
                      <a:xfrm>
                        <a:off x="2364040" y="135599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163" name="Straight Connector 162">
                        <a:extLst>
                          <a:ext uri="{FF2B5EF4-FFF2-40B4-BE49-F238E27FC236}">
                            <a16:creationId xmlns:a16="http://schemas.microsoft.com/office/drawing/2014/main" id="{39381EA3-A6EA-071B-33BA-85AD97C35A00}"/>
                          </a:ext>
                        </a:extLst>
                      </p:cNvPr>
                      <p:cNvCxnSpPr/>
                      <p:nvPr/>
                    </p:nvCxnSpPr>
                    <p:spPr>
                      <a:xfrm>
                        <a:off x="2364040" y="1584031"/>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164" name="Straight Connector 163">
                        <a:extLst>
                          <a:ext uri="{FF2B5EF4-FFF2-40B4-BE49-F238E27FC236}">
                            <a16:creationId xmlns:a16="http://schemas.microsoft.com/office/drawing/2014/main" id="{4975FC43-34BF-EBB3-BCBC-696ADCBA5D76}"/>
                          </a:ext>
                        </a:extLst>
                      </p:cNvPr>
                      <p:cNvCxnSpPr/>
                      <p:nvPr/>
                    </p:nvCxnSpPr>
                    <p:spPr>
                      <a:xfrm>
                        <a:off x="2368016" y="1804163"/>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cxnSp>
                  <p:nvCxnSpPr>
                    <p:cNvPr id="95" name="Straight Connector 94">
                      <a:extLst>
                        <a:ext uri="{FF2B5EF4-FFF2-40B4-BE49-F238E27FC236}">
                          <a16:creationId xmlns:a16="http://schemas.microsoft.com/office/drawing/2014/main" id="{CFE9CDC0-A96E-4AF1-CA31-4A85DDB179C8}"/>
                        </a:ext>
                      </a:extLst>
                    </p:cNvPr>
                    <p:cNvCxnSpPr/>
                    <p:nvPr/>
                  </p:nvCxnSpPr>
                  <p:spPr>
                    <a:xfrm>
                      <a:off x="2219592" y="244765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96" name="Straight Connector 95">
                      <a:extLst>
                        <a:ext uri="{FF2B5EF4-FFF2-40B4-BE49-F238E27FC236}">
                          <a16:creationId xmlns:a16="http://schemas.microsoft.com/office/drawing/2014/main" id="{C8D6C410-14A8-1D2A-44EB-13FADC204029}"/>
                        </a:ext>
                      </a:extLst>
                    </p:cNvPr>
                    <p:cNvCxnSpPr/>
                    <p:nvPr/>
                  </p:nvCxnSpPr>
                  <p:spPr>
                    <a:xfrm>
                      <a:off x="2219592" y="2673167"/>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97" name="Straight Connector 96">
                      <a:extLst>
                        <a:ext uri="{FF2B5EF4-FFF2-40B4-BE49-F238E27FC236}">
                          <a16:creationId xmlns:a16="http://schemas.microsoft.com/office/drawing/2014/main" id="{B43C9906-CA56-8011-7C6F-B5D31E029E67}"/>
                        </a:ext>
                      </a:extLst>
                    </p:cNvPr>
                    <p:cNvCxnSpPr/>
                    <p:nvPr/>
                  </p:nvCxnSpPr>
                  <p:spPr>
                    <a:xfrm>
                      <a:off x="2223568" y="2890862"/>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98" name="Straight Connector 97">
                      <a:extLst>
                        <a:ext uri="{FF2B5EF4-FFF2-40B4-BE49-F238E27FC236}">
                          <a16:creationId xmlns:a16="http://schemas.microsoft.com/office/drawing/2014/main" id="{50FA112A-56CA-DD33-6EFA-BABC4A73572A}"/>
                        </a:ext>
                      </a:extLst>
                    </p:cNvPr>
                    <p:cNvCxnSpPr/>
                    <p:nvPr/>
                  </p:nvCxnSpPr>
                  <p:spPr>
                    <a:xfrm>
                      <a:off x="2298536" y="2914718"/>
                      <a:ext cx="2023612"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119" name="Straight Connector 118">
                      <a:extLst>
                        <a:ext uri="{FF2B5EF4-FFF2-40B4-BE49-F238E27FC236}">
                          <a16:creationId xmlns:a16="http://schemas.microsoft.com/office/drawing/2014/main" id="{BD98AF19-2D1B-95B0-98F8-BBBE20B3F3C2}"/>
                        </a:ext>
                      </a:extLst>
                    </p:cNvPr>
                    <p:cNvCxnSpPr/>
                    <p:nvPr/>
                  </p:nvCxnSpPr>
                  <p:spPr>
                    <a:xfrm>
                      <a:off x="2218057" y="1752670"/>
                      <a:ext cx="140324"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131" name="Straight Connector 130">
                      <a:extLst>
                        <a:ext uri="{FF2B5EF4-FFF2-40B4-BE49-F238E27FC236}">
                          <a16:creationId xmlns:a16="http://schemas.microsoft.com/office/drawing/2014/main" id="{C7C50CF5-24C7-96B5-4DE1-D3A71A616FA3}"/>
                        </a:ext>
                      </a:extLst>
                    </p:cNvPr>
                    <p:cNvCxnSpPr/>
                    <p:nvPr/>
                  </p:nvCxnSpPr>
                  <p:spPr>
                    <a:xfrm>
                      <a:off x="2213651" y="1672331"/>
                      <a:ext cx="140324"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132" name="Straight Connector 131">
                      <a:extLst>
                        <a:ext uri="{FF2B5EF4-FFF2-40B4-BE49-F238E27FC236}">
                          <a16:creationId xmlns:a16="http://schemas.microsoft.com/office/drawing/2014/main" id="{C25980E6-1A72-43D7-67FA-C255CFC66CC4}"/>
                        </a:ext>
                      </a:extLst>
                    </p:cNvPr>
                    <p:cNvCxnSpPr/>
                    <p:nvPr/>
                  </p:nvCxnSpPr>
                  <p:spPr>
                    <a:xfrm>
                      <a:off x="2295953" y="2447639"/>
                      <a:ext cx="2023612"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sp>
                <p:nvSpPr>
                  <p:cNvPr id="61" name="Rectangle 60">
                    <a:extLst>
                      <a:ext uri="{FF2B5EF4-FFF2-40B4-BE49-F238E27FC236}">
                        <a16:creationId xmlns:a16="http://schemas.microsoft.com/office/drawing/2014/main" id="{68A4BA8A-56A0-417F-5AC0-38CC73E8D0F4}"/>
                      </a:ext>
                    </a:extLst>
                  </p:cNvPr>
                  <p:cNvSpPr/>
                  <p:nvPr/>
                </p:nvSpPr>
                <p:spPr>
                  <a:xfrm>
                    <a:off x="2363655" y="2452590"/>
                    <a:ext cx="45719" cy="4176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62" name="Rectangle 61">
                    <a:extLst>
                      <a:ext uri="{FF2B5EF4-FFF2-40B4-BE49-F238E27FC236}">
                        <a16:creationId xmlns:a16="http://schemas.microsoft.com/office/drawing/2014/main" id="{3CEB4022-C84A-126D-62AE-76260F949162}"/>
                      </a:ext>
                    </a:extLst>
                  </p:cNvPr>
                  <p:cNvSpPr/>
                  <p:nvPr/>
                </p:nvSpPr>
                <p:spPr>
                  <a:xfrm>
                    <a:off x="2427973" y="2452590"/>
                    <a:ext cx="45719" cy="4140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63" name="Rectangle 62">
                    <a:extLst>
                      <a:ext uri="{FF2B5EF4-FFF2-40B4-BE49-F238E27FC236}">
                        <a16:creationId xmlns:a16="http://schemas.microsoft.com/office/drawing/2014/main" id="{48AD95C0-AC27-AB5A-187A-B69A6899634D}"/>
                      </a:ext>
                    </a:extLst>
                  </p:cNvPr>
                  <p:cNvSpPr/>
                  <p:nvPr/>
                </p:nvSpPr>
                <p:spPr>
                  <a:xfrm>
                    <a:off x="2493292" y="2452590"/>
                    <a:ext cx="45719" cy="4140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64" name="Rectangle 63">
                    <a:extLst>
                      <a:ext uri="{FF2B5EF4-FFF2-40B4-BE49-F238E27FC236}">
                        <a16:creationId xmlns:a16="http://schemas.microsoft.com/office/drawing/2014/main" id="{1AEDD8D2-5666-037D-3DD5-616F957E6795}"/>
                      </a:ext>
                    </a:extLst>
                  </p:cNvPr>
                  <p:cNvSpPr/>
                  <p:nvPr/>
                </p:nvSpPr>
                <p:spPr>
                  <a:xfrm>
                    <a:off x="2558157" y="2452590"/>
                    <a:ext cx="45719" cy="4104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65" name="Rectangle 64">
                    <a:extLst>
                      <a:ext uri="{FF2B5EF4-FFF2-40B4-BE49-F238E27FC236}">
                        <a16:creationId xmlns:a16="http://schemas.microsoft.com/office/drawing/2014/main" id="{1D731FBA-A3CB-CB5E-EF0E-69333D44C721}"/>
                      </a:ext>
                    </a:extLst>
                  </p:cNvPr>
                  <p:cNvSpPr/>
                  <p:nvPr/>
                </p:nvSpPr>
                <p:spPr>
                  <a:xfrm>
                    <a:off x="2621843" y="2452590"/>
                    <a:ext cx="45719" cy="4104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66" name="Rectangle 65">
                    <a:extLst>
                      <a:ext uri="{FF2B5EF4-FFF2-40B4-BE49-F238E27FC236}">
                        <a16:creationId xmlns:a16="http://schemas.microsoft.com/office/drawing/2014/main" id="{8F913C05-0A46-E971-BF0F-0CB05E134F2E}"/>
                      </a:ext>
                    </a:extLst>
                  </p:cNvPr>
                  <p:cNvSpPr/>
                  <p:nvPr/>
                </p:nvSpPr>
                <p:spPr>
                  <a:xfrm>
                    <a:off x="2685506" y="2452590"/>
                    <a:ext cx="45719" cy="4068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67" name="Rectangle 66">
                    <a:extLst>
                      <a:ext uri="{FF2B5EF4-FFF2-40B4-BE49-F238E27FC236}">
                        <a16:creationId xmlns:a16="http://schemas.microsoft.com/office/drawing/2014/main" id="{BB757DED-4D5D-31B9-45BF-33F91D2E517E}"/>
                      </a:ext>
                    </a:extLst>
                  </p:cNvPr>
                  <p:cNvSpPr/>
                  <p:nvPr/>
                </p:nvSpPr>
                <p:spPr>
                  <a:xfrm>
                    <a:off x="2747990" y="2452590"/>
                    <a:ext cx="45719" cy="4032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68" name="Rectangle 67">
                    <a:extLst>
                      <a:ext uri="{FF2B5EF4-FFF2-40B4-BE49-F238E27FC236}">
                        <a16:creationId xmlns:a16="http://schemas.microsoft.com/office/drawing/2014/main" id="{E02465A8-2649-51E0-D46E-C781D789ACC1}"/>
                      </a:ext>
                    </a:extLst>
                  </p:cNvPr>
                  <p:cNvSpPr/>
                  <p:nvPr/>
                </p:nvSpPr>
                <p:spPr>
                  <a:xfrm>
                    <a:off x="2812277" y="2452590"/>
                    <a:ext cx="45719" cy="3996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69" name="Rectangle 68">
                    <a:extLst>
                      <a:ext uri="{FF2B5EF4-FFF2-40B4-BE49-F238E27FC236}">
                        <a16:creationId xmlns:a16="http://schemas.microsoft.com/office/drawing/2014/main" id="{A609D37D-3820-E272-6D23-6A1E00E7039A}"/>
                      </a:ext>
                    </a:extLst>
                  </p:cNvPr>
                  <p:cNvSpPr/>
                  <p:nvPr/>
                </p:nvSpPr>
                <p:spPr>
                  <a:xfrm>
                    <a:off x="2876564" y="2452590"/>
                    <a:ext cx="45719" cy="3996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70" name="Rectangle 69">
                    <a:extLst>
                      <a:ext uri="{FF2B5EF4-FFF2-40B4-BE49-F238E27FC236}">
                        <a16:creationId xmlns:a16="http://schemas.microsoft.com/office/drawing/2014/main" id="{410D9ECA-6520-362C-0DA3-EEB9B8E09F32}"/>
                      </a:ext>
                    </a:extLst>
                  </p:cNvPr>
                  <p:cNvSpPr/>
                  <p:nvPr/>
                </p:nvSpPr>
                <p:spPr>
                  <a:xfrm>
                    <a:off x="2941519" y="2452590"/>
                    <a:ext cx="45719" cy="3888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71" name="Rectangle 70">
                    <a:extLst>
                      <a:ext uri="{FF2B5EF4-FFF2-40B4-BE49-F238E27FC236}">
                        <a16:creationId xmlns:a16="http://schemas.microsoft.com/office/drawing/2014/main" id="{DF1990B8-8DD9-EC6C-1C81-C6F55077494C}"/>
                      </a:ext>
                    </a:extLst>
                  </p:cNvPr>
                  <p:cNvSpPr/>
                  <p:nvPr/>
                </p:nvSpPr>
                <p:spPr>
                  <a:xfrm>
                    <a:off x="3004513" y="2452590"/>
                    <a:ext cx="45719" cy="3960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72" name="Rectangle 71">
                    <a:extLst>
                      <a:ext uri="{FF2B5EF4-FFF2-40B4-BE49-F238E27FC236}">
                        <a16:creationId xmlns:a16="http://schemas.microsoft.com/office/drawing/2014/main" id="{6B8CB378-B1F4-2761-95BD-8829F78C4895}"/>
                      </a:ext>
                    </a:extLst>
                  </p:cNvPr>
                  <p:cNvSpPr/>
                  <p:nvPr/>
                </p:nvSpPr>
                <p:spPr>
                  <a:xfrm>
                    <a:off x="3067586" y="2452590"/>
                    <a:ext cx="45719" cy="3888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73" name="Rectangle 72">
                    <a:extLst>
                      <a:ext uri="{FF2B5EF4-FFF2-40B4-BE49-F238E27FC236}">
                        <a16:creationId xmlns:a16="http://schemas.microsoft.com/office/drawing/2014/main" id="{213C4E6D-FCB5-27B8-34EE-F860E8FBDD9F}"/>
                      </a:ext>
                    </a:extLst>
                  </p:cNvPr>
                  <p:cNvSpPr/>
                  <p:nvPr/>
                </p:nvSpPr>
                <p:spPr>
                  <a:xfrm>
                    <a:off x="3132367" y="2452590"/>
                    <a:ext cx="45719" cy="3780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74" name="Rectangle 73">
                    <a:extLst>
                      <a:ext uri="{FF2B5EF4-FFF2-40B4-BE49-F238E27FC236}">
                        <a16:creationId xmlns:a16="http://schemas.microsoft.com/office/drawing/2014/main" id="{F56A3911-F6D2-9D43-C9FD-8F6221A7DFE6}"/>
                      </a:ext>
                    </a:extLst>
                  </p:cNvPr>
                  <p:cNvSpPr/>
                  <p:nvPr/>
                </p:nvSpPr>
                <p:spPr>
                  <a:xfrm>
                    <a:off x="3196680" y="2452590"/>
                    <a:ext cx="45719" cy="3744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75" name="Rectangle 74">
                    <a:extLst>
                      <a:ext uri="{FF2B5EF4-FFF2-40B4-BE49-F238E27FC236}">
                        <a16:creationId xmlns:a16="http://schemas.microsoft.com/office/drawing/2014/main" id="{658C361E-EF12-C3F1-7BC0-CE26355567F4}"/>
                      </a:ext>
                    </a:extLst>
                  </p:cNvPr>
                  <p:cNvSpPr/>
                  <p:nvPr/>
                </p:nvSpPr>
                <p:spPr>
                  <a:xfrm>
                    <a:off x="3261060" y="2451751"/>
                    <a:ext cx="45719" cy="3744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76" name="Rectangle 75">
                    <a:extLst>
                      <a:ext uri="{FF2B5EF4-FFF2-40B4-BE49-F238E27FC236}">
                        <a16:creationId xmlns:a16="http://schemas.microsoft.com/office/drawing/2014/main" id="{04197CA5-73F4-DE1E-AA75-D60E9DEFA0F3}"/>
                      </a:ext>
                    </a:extLst>
                  </p:cNvPr>
                  <p:cNvSpPr/>
                  <p:nvPr/>
                </p:nvSpPr>
                <p:spPr>
                  <a:xfrm>
                    <a:off x="3323622" y="2453693"/>
                    <a:ext cx="45719" cy="3708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77" name="Rectangle 76">
                    <a:extLst>
                      <a:ext uri="{FF2B5EF4-FFF2-40B4-BE49-F238E27FC236}">
                        <a16:creationId xmlns:a16="http://schemas.microsoft.com/office/drawing/2014/main" id="{963B98B4-D7E2-0216-2467-676200C8A176}"/>
                      </a:ext>
                    </a:extLst>
                  </p:cNvPr>
                  <p:cNvSpPr/>
                  <p:nvPr/>
                </p:nvSpPr>
                <p:spPr>
                  <a:xfrm>
                    <a:off x="3388342" y="2453758"/>
                    <a:ext cx="45719" cy="3708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78" name="Rectangle 77">
                    <a:extLst>
                      <a:ext uri="{FF2B5EF4-FFF2-40B4-BE49-F238E27FC236}">
                        <a16:creationId xmlns:a16="http://schemas.microsoft.com/office/drawing/2014/main" id="{93A08F68-E3B3-9DAA-1F4A-91CA0BDD5A27}"/>
                      </a:ext>
                    </a:extLst>
                  </p:cNvPr>
                  <p:cNvSpPr/>
                  <p:nvPr/>
                </p:nvSpPr>
                <p:spPr>
                  <a:xfrm>
                    <a:off x="3450904" y="2453130"/>
                    <a:ext cx="45719" cy="3564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79" name="Rectangle 78">
                    <a:extLst>
                      <a:ext uri="{FF2B5EF4-FFF2-40B4-BE49-F238E27FC236}">
                        <a16:creationId xmlns:a16="http://schemas.microsoft.com/office/drawing/2014/main" id="{D9D1F129-8A4E-4454-6872-A539215D783C}"/>
                      </a:ext>
                    </a:extLst>
                  </p:cNvPr>
                  <p:cNvSpPr/>
                  <p:nvPr/>
                </p:nvSpPr>
                <p:spPr>
                  <a:xfrm>
                    <a:off x="3580366" y="2453130"/>
                    <a:ext cx="45719" cy="3420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80" name="Rectangle 79">
                    <a:extLst>
                      <a:ext uri="{FF2B5EF4-FFF2-40B4-BE49-F238E27FC236}">
                        <a16:creationId xmlns:a16="http://schemas.microsoft.com/office/drawing/2014/main" id="{0FAF8E21-10D2-F3E2-E683-9A3E95D95167}"/>
                      </a:ext>
                    </a:extLst>
                  </p:cNvPr>
                  <p:cNvSpPr/>
                  <p:nvPr/>
                </p:nvSpPr>
                <p:spPr>
                  <a:xfrm>
                    <a:off x="3645321" y="2453130"/>
                    <a:ext cx="45719" cy="3420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81" name="Rectangle 80">
                    <a:extLst>
                      <a:ext uri="{FF2B5EF4-FFF2-40B4-BE49-F238E27FC236}">
                        <a16:creationId xmlns:a16="http://schemas.microsoft.com/office/drawing/2014/main" id="{B6F491A5-02DA-ED62-A070-6779697FE2E6}"/>
                      </a:ext>
                    </a:extLst>
                  </p:cNvPr>
                  <p:cNvSpPr/>
                  <p:nvPr/>
                </p:nvSpPr>
                <p:spPr>
                  <a:xfrm>
                    <a:off x="3707883" y="2453130"/>
                    <a:ext cx="45719" cy="3420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82" name="Rectangle 81">
                    <a:extLst>
                      <a:ext uri="{FF2B5EF4-FFF2-40B4-BE49-F238E27FC236}">
                        <a16:creationId xmlns:a16="http://schemas.microsoft.com/office/drawing/2014/main" id="{56A5F909-5D72-8704-88C6-FD8778A4DA64}"/>
                      </a:ext>
                    </a:extLst>
                  </p:cNvPr>
                  <p:cNvSpPr/>
                  <p:nvPr/>
                </p:nvSpPr>
                <p:spPr>
                  <a:xfrm>
                    <a:off x="3770738" y="2453130"/>
                    <a:ext cx="45719" cy="3132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83" name="Rectangle 82">
                    <a:extLst>
                      <a:ext uri="{FF2B5EF4-FFF2-40B4-BE49-F238E27FC236}">
                        <a16:creationId xmlns:a16="http://schemas.microsoft.com/office/drawing/2014/main" id="{49AA1FBC-1B5B-4869-5BD1-91740828303C}"/>
                      </a:ext>
                    </a:extLst>
                  </p:cNvPr>
                  <p:cNvSpPr/>
                  <p:nvPr/>
                </p:nvSpPr>
                <p:spPr>
                  <a:xfrm>
                    <a:off x="3835505" y="2453130"/>
                    <a:ext cx="45719" cy="3096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84" name="Rectangle 83">
                    <a:extLst>
                      <a:ext uri="{FF2B5EF4-FFF2-40B4-BE49-F238E27FC236}">
                        <a16:creationId xmlns:a16="http://schemas.microsoft.com/office/drawing/2014/main" id="{C16901D8-59FC-7759-0749-338296F3528F}"/>
                      </a:ext>
                    </a:extLst>
                  </p:cNvPr>
                  <p:cNvSpPr/>
                  <p:nvPr/>
                </p:nvSpPr>
                <p:spPr>
                  <a:xfrm>
                    <a:off x="3902749" y="2453130"/>
                    <a:ext cx="45719" cy="2952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85" name="Rectangle 84">
                    <a:extLst>
                      <a:ext uri="{FF2B5EF4-FFF2-40B4-BE49-F238E27FC236}">
                        <a16:creationId xmlns:a16="http://schemas.microsoft.com/office/drawing/2014/main" id="{85466D4E-4766-5E17-B47F-FDB02E1CB602}"/>
                      </a:ext>
                    </a:extLst>
                  </p:cNvPr>
                  <p:cNvSpPr/>
                  <p:nvPr/>
                </p:nvSpPr>
                <p:spPr>
                  <a:xfrm>
                    <a:off x="3963984" y="2453130"/>
                    <a:ext cx="45719" cy="2340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86" name="Rectangle 85">
                    <a:extLst>
                      <a:ext uri="{FF2B5EF4-FFF2-40B4-BE49-F238E27FC236}">
                        <a16:creationId xmlns:a16="http://schemas.microsoft.com/office/drawing/2014/main" id="{3B25FD52-594D-B4E5-999E-BB90D9982797}"/>
                      </a:ext>
                    </a:extLst>
                  </p:cNvPr>
                  <p:cNvSpPr/>
                  <p:nvPr/>
                </p:nvSpPr>
                <p:spPr>
                  <a:xfrm>
                    <a:off x="4028441" y="2453130"/>
                    <a:ext cx="45719" cy="2124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87" name="Rectangle 86">
                    <a:extLst>
                      <a:ext uri="{FF2B5EF4-FFF2-40B4-BE49-F238E27FC236}">
                        <a16:creationId xmlns:a16="http://schemas.microsoft.com/office/drawing/2014/main" id="{F7528EB7-F0C1-16B5-5F7F-B6F0DF754FE5}"/>
                      </a:ext>
                    </a:extLst>
                  </p:cNvPr>
                  <p:cNvSpPr/>
                  <p:nvPr/>
                </p:nvSpPr>
                <p:spPr>
                  <a:xfrm>
                    <a:off x="4092736" y="2453130"/>
                    <a:ext cx="45719" cy="1692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88" name="Rectangle 87">
                    <a:extLst>
                      <a:ext uri="{FF2B5EF4-FFF2-40B4-BE49-F238E27FC236}">
                        <a16:creationId xmlns:a16="http://schemas.microsoft.com/office/drawing/2014/main" id="{09030E2A-6BEA-33B4-8780-C666345DAC11}"/>
                      </a:ext>
                    </a:extLst>
                  </p:cNvPr>
                  <p:cNvSpPr/>
                  <p:nvPr/>
                </p:nvSpPr>
                <p:spPr>
                  <a:xfrm>
                    <a:off x="4156922" y="2453129"/>
                    <a:ext cx="45719" cy="1188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89" name="Rectangle 88">
                    <a:extLst>
                      <a:ext uri="{FF2B5EF4-FFF2-40B4-BE49-F238E27FC236}">
                        <a16:creationId xmlns:a16="http://schemas.microsoft.com/office/drawing/2014/main" id="{6FA81CB4-6CCC-8169-AF12-5C2626C530E8}"/>
                      </a:ext>
                    </a:extLst>
                  </p:cNvPr>
                  <p:cNvSpPr/>
                  <p:nvPr/>
                </p:nvSpPr>
                <p:spPr>
                  <a:xfrm>
                    <a:off x="4221877" y="2453130"/>
                    <a:ext cx="45719" cy="11471"/>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59" name="Rectangle 58">
                  <a:extLst>
                    <a:ext uri="{FF2B5EF4-FFF2-40B4-BE49-F238E27FC236}">
                      <a16:creationId xmlns:a16="http://schemas.microsoft.com/office/drawing/2014/main" id="{033D0F13-E8DA-5D73-B27E-A31E34D5F881}"/>
                    </a:ext>
                  </a:extLst>
                </p:cNvPr>
                <p:cNvSpPr/>
                <p:nvPr/>
              </p:nvSpPr>
              <p:spPr>
                <a:xfrm>
                  <a:off x="3515411" y="2452566"/>
                  <a:ext cx="45719" cy="356400"/>
                </a:xfrm>
                <a:prstGeom prst="rect">
                  <a:avLst/>
                </a:prstGeom>
                <a:solidFill>
                  <a:srgbClr val="1A3D68"/>
                </a:solidFill>
                <a:ln w="3175">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grpSp>
            <p:nvGrpSpPr>
              <p:cNvPr id="9" name="Group 8">
                <a:extLst>
                  <a:ext uri="{FF2B5EF4-FFF2-40B4-BE49-F238E27FC236}">
                    <a16:creationId xmlns:a16="http://schemas.microsoft.com/office/drawing/2014/main" id="{FCC547DB-6994-A79A-A7E6-532A7094E59F}"/>
                  </a:ext>
                </a:extLst>
              </p:cNvPr>
              <p:cNvGrpSpPr/>
              <p:nvPr/>
            </p:nvGrpSpPr>
            <p:grpSpPr>
              <a:xfrm>
                <a:off x="7981621" y="2012257"/>
                <a:ext cx="2108497" cy="1519107"/>
                <a:chOff x="2205699" y="1195646"/>
                <a:chExt cx="2108497" cy="1723048"/>
              </a:xfrm>
            </p:grpSpPr>
            <p:grpSp>
              <p:nvGrpSpPr>
                <p:cNvPr id="10" name="Group 9">
                  <a:extLst>
                    <a:ext uri="{FF2B5EF4-FFF2-40B4-BE49-F238E27FC236}">
                      <a16:creationId xmlns:a16="http://schemas.microsoft.com/office/drawing/2014/main" id="{F3E4AAD7-7F9E-2D22-CD3F-3D2DE41D3357}"/>
                    </a:ext>
                  </a:extLst>
                </p:cNvPr>
                <p:cNvGrpSpPr/>
                <p:nvPr/>
              </p:nvGrpSpPr>
              <p:grpSpPr>
                <a:xfrm>
                  <a:off x="2205699" y="1195646"/>
                  <a:ext cx="2108497" cy="1723048"/>
                  <a:chOff x="2205699" y="1195646"/>
                  <a:chExt cx="2108497" cy="1723048"/>
                </a:xfrm>
              </p:grpSpPr>
              <p:grpSp>
                <p:nvGrpSpPr>
                  <p:cNvPr id="12" name="Group 11">
                    <a:extLst>
                      <a:ext uri="{FF2B5EF4-FFF2-40B4-BE49-F238E27FC236}">
                        <a16:creationId xmlns:a16="http://schemas.microsoft.com/office/drawing/2014/main" id="{6D1B0E8B-7EEC-2E9F-AFE3-29E1299FC35B}"/>
                      </a:ext>
                    </a:extLst>
                  </p:cNvPr>
                  <p:cNvGrpSpPr/>
                  <p:nvPr/>
                </p:nvGrpSpPr>
                <p:grpSpPr>
                  <a:xfrm>
                    <a:off x="2205699" y="1195646"/>
                    <a:ext cx="2108497" cy="1723048"/>
                    <a:chOff x="2213651" y="1199622"/>
                    <a:chExt cx="2108497" cy="1723048"/>
                  </a:xfrm>
                </p:grpSpPr>
                <p:cxnSp>
                  <p:nvCxnSpPr>
                    <p:cNvPr id="42" name="Straight Connector 41">
                      <a:extLst>
                        <a:ext uri="{FF2B5EF4-FFF2-40B4-BE49-F238E27FC236}">
                          <a16:creationId xmlns:a16="http://schemas.microsoft.com/office/drawing/2014/main" id="{2FA7CDA0-1303-D4B7-0B4A-18126E680DBE}"/>
                        </a:ext>
                      </a:extLst>
                    </p:cNvPr>
                    <p:cNvCxnSpPr>
                      <a:cxnSpLocks/>
                    </p:cNvCxnSpPr>
                    <p:nvPr/>
                  </p:nvCxnSpPr>
                  <p:spPr>
                    <a:xfrm>
                      <a:off x="2297090" y="1199622"/>
                      <a:ext cx="0" cy="46800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3" name="Straight Connector 42">
                      <a:extLst>
                        <a:ext uri="{FF2B5EF4-FFF2-40B4-BE49-F238E27FC236}">
                          <a16:creationId xmlns:a16="http://schemas.microsoft.com/office/drawing/2014/main" id="{FEC9A075-B4C2-B454-C112-016D188DA7F0}"/>
                        </a:ext>
                      </a:extLst>
                    </p:cNvPr>
                    <p:cNvCxnSpPr/>
                    <p:nvPr/>
                  </p:nvCxnSpPr>
                  <p:spPr>
                    <a:xfrm>
                      <a:off x="2219592" y="120359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4" name="Straight Connector 43">
                      <a:extLst>
                        <a:ext uri="{FF2B5EF4-FFF2-40B4-BE49-F238E27FC236}">
                          <a16:creationId xmlns:a16="http://schemas.microsoft.com/office/drawing/2014/main" id="{C9F28A7A-9766-83A4-4E3F-7CF833A7B4C4}"/>
                        </a:ext>
                      </a:extLst>
                    </p:cNvPr>
                    <p:cNvCxnSpPr/>
                    <p:nvPr/>
                  </p:nvCxnSpPr>
                  <p:spPr>
                    <a:xfrm>
                      <a:off x="2219592" y="1423590"/>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5" name="Straight Connector 44">
                      <a:extLst>
                        <a:ext uri="{FF2B5EF4-FFF2-40B4-BE49-F238E27FC236}">
                          <a16:creationId xmlns:a16="http://schemas.microsoft.com/office/drawing/2014/main" id="{5E150E80-9671-09ED-4B58-02F201DE03E1}"/>
                        </a:ext>
                      </a:extLst>
                    </p:cNvPr>
                    <p:cNvCxnSpPr/>
                    <p:nvPr/>
                  </p:nvCxnSpPr>
                  <p:spPr>
                    <a:xfrm>
                      <a:off x="2223568" y="1647742"/>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nvGrpSpPr>
                    <p:cNvPr id="46" name="Group 45">
                      <a:extLst>
                        <a:ext uri="{FF2B5EF4-FFF2-40B4-BE49-F238E27FC236}">
                          <a16:creationId xmlns:a16="http://schemas.microsoft.com/office/drawing/2014/main" id="{6328F8BF-F18C-5EB3-22D1-F3D419264E01}"/>
                        </a:ext>
                      </a:extLst>
                    </p:cNvPr>
                    <p:cNvGrpSpPr/>
                    <p:nvPr/>
                  </p:nvGrpSpPr>
                  <p:grpSpPr>
                    <a:xfrm>
                      <a:off x="2222552" y="1752670"/>
                      <a:ext cx="77498" cy="1170000"/>
                      <a:chOff x="2364040" y="1324230"/>
                      <a:chExt cx="77498" cy="1183096"/>
                    </a:xfrm>
                  </p:grpSpPr>
                  <p:cxnSp>
                    <p:nvCxnSpPr>
                      <p:cNvPr id="54" name="Straight Connector 53">
                        <a:extLst>
                          <a:ext uri="{FF2B5EF4-FFF2-40B4-BE49-F238E27FC236}">
                            <a16:creationId xmlns:a16="http://schemas.microsoft.com/office/drawing/2014/main" id="{F2F4789D-6494-70C6-706E-78E0A1ED04D1}"/>
                          </a:ext>
                        </a:extLst>
                      </p:cNvPr>
                      <p:cNvCxnSpPr>
                        <a:cxnSpLocks/>
                      </p:cNvCxnSpPr>
                      <p:nvPr/>
                    </p:nvCxnSpPr>
                    <p:spPr>
                      <a:xfrm>
                        <a:off x="2441538" y="1324230"/>
                        <a:ext cx="0" cy="1183096"/>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55" name="Straight Connector 54">
                        <a:extLst>
                          <a:ext uri="{FF2B5EF4-FFF2-40B4-BE49-F238E27FC236}">
                            <a16:creationId xmlns:a16="http://schemas.microsoft.com/office/drawing/2014/main" id="{F4A5AF98-B804-EA3E-A636-A4628CA9C54F}"/>
                          </a:ext>
                        </a:extLst>
                      </p:cNvPr>
                      <p:cNvCxnSpPr/>
                      <p:nvPr/>
                    </p:nvCxnSpPr>
                    <p:spPr>
                      <a:xfrm>
                        <a:off x="2364040" y="135599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56" name="Straight Connector 55">
                        <a:extLst>
                          <a:ext uri="{FF2B5EF4-FFF2-40B4-BE49-F238E27FC236}">
                            <a16:creationId xmlns:a16="http://schemas.microsoft.com/office/drawing/2014/main" id="{8318D86E-953D-BEDA-1F4E-4A9A55E801FB}"/>
                          </a:ext>
                        </a:extLst>
                      </p:cNvPr>
                      <p:cNvCxnSpPr/>
                      <p:nvPr/>
                    </p:nvCxnSpPr>
                    <p:spPr>
                      <a:xfrm>
                        <a:off x="2364040" y="1584031"/>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57" name="Straight Connector 56">
                        <a:extLst>
                          <a:ext uri="{FF2B5EF4-FFF2-40B4-BE49-F238E27FC236}">
                            <a16:creationId xmlns:a16="http://schemas.microsoft.com/office/drawing/2014/main" id="{5ADB1165-858F-4710-0607-CDA4AFEC8955}"/>
                          </a:ext>
                        </a:extLst>
                      </p:cNvPr>
                      <p:cNvCxnSpPr/>
                      <p:nvPr/>
                    </p:nvCxnSpPr>
                    <p:spPr>
                      <a:xfrm>
                        <a:off x="2368016" y="1804163"/>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cxnSp>
                  <p:nvCxnSpPr>
                    <p:cNvPr id="47" name="Straight Connector 46">
                      <a:extLst>
                        <a:ext uri="{FF2B5EF4-FFF2-40B4-BE49-F238E27FC236}">
                          <a16:creationId xmlns:a16="http://schemas.microsoft.com/office/drawing/2014/main" id="{DC8638E2-5538-9E11-51DF-B2465A4E49D4}"/>
                        </a:ext>
                      </a:extLst>
                    </p:cNvPr>
                    <p:cNvCxnSpPr/>
                    <p:nvPr/>
                  </p:nvCxnSpPr>
                  <p:spPr>
                    <a:xfrm>
                      <a:off x="2219592" y="2447658"/>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8" name="Straight Connector 47">
                      <a:extLst>
                        <a:ext uri="{FF2B5EF4-FFF2-40B4-BE49-F238E27FC236}">
                          <a16:creationId xmlns:a16="http://schemas.microsoft.com/office/drawing/2014/main" id="{3B33A3A4-E382-33FC-1BED-819A8D69C4FB}"/>
                        </a:ext>
                      </a:extLst>
                    </p:cNvPr>
                    <p:cNvCxnSpPr/>
                    <p:nvPr/>
                  </p:nvCxnSpPr>
                  <p:spPr>
                    <a:xfrm>
                      <a:off x="2219592" y="2673167"/>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9" name="Straight Connector 48">
                      <a:extLst>
                        <a:ext uri="{FF2B5EF4-FFF2-40B4-BE49-F238E27FC236}">
                          <a16:creationId xmlns:a16="http://schemas.microsoft.com/office/drawing/2014/main" id="{3806FFAB-DED8-5BBB-7364-49DFF9B8C1C7}"/>
                        </a:ext>
                      </a:extLst>
                    </p:cNvPr>
                    <p:cNvCxnSpPr/>
                    <p:nvPr/>
                  </p:nvCxnSpPr>
                  <p:spPr>
                    <a:xfrm>
                      <a:off x="2223568" y="2890862"/>
                      <a:ext cx="72008"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50" name="Straight Connector 49">
                      <a:extLst>
                        <a:ext uri="{FF2B5EF4-FFF2-40B4-BE49-F238E27FC236}">
                          <a16:creationId xmlns:a16="http://schemas.microsoft.com/office/drawing/2014/main" id="{202BCA2C-D841-0B96-84DB-24571C53CD10}"/>
                        </a:ext>
                      </a:extLst>
                    </p:cNvPr>
                    <p:cNvCxnSpPr/>
                    <p:nvPr/>
                  </p:nvCxnSpPr>
                  <p:spPr>
                    <a:xfrm>
                      <a:off x="2298536" y="2914718"/>
                      <a:ext cx="2023612"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51" name="Straight Connector 50">
                      <a:extLst>
                        <a:ext uri="{FF2B5EF4-FFF2-40B4-BE49-F238E27FC236}">
                          <a16:creationId xmlns:a16="http://schemas.microsoft.com/office/drawing/2014/main" id="{7BA9B6DF-E9B0-69E5-3F32-400690C445F9}"/>
                        </a:ext>
                      </a:extLst>
                    </p:cNvPr>
                    <p:cNvCxnSpPr/>
                    <p:nvPr/>
                  </p:nvCxnSpPr>
                  <p:spPr>
                    <a:xfrm>
                      <a:off x="2218057" y="1752670"/>
                      <a:ext cx="140324"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52" name="Straight Connector 51">
                      <a:extLst>
                        <a:ext uri="{FF2B5EF4-FFF2-40B4-BE49-F238E27FC236}">
                          <a16:creationId xmlns:a16="http://schemas.microsoft.com/office/drawing/2014/main" id="{F47D3730-0900-BB35-2067-EE4A613C4756}"/>
                        </a:ext>
                      </a:extLst>
                    </p:cNvPr>
                    <p:cNvCxnSpPr/>
                    <p:nvPr/>
                  </p:nvCxnSpPr>
                  <p:spPr>
                    <a:xfrm>
                      <a:off x="2213651" y="1672331"/>
                      <a:ext cx="140324"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53" name="Straight Connector 52">
                      <a:extLst>
                        <a:ext uri="{FF2B5EF4-FFF2-40B4-BE49-F238E27FC236}">
                          <a16:creationId xmlns:a16="http://schemas.microsoft.com/office/drawing/2014/main" id="{81FAD4B0-2DB8-9F76-C882-C7B659D09074}"/>
                        </a:ext>
                      </a:extLst>
                    </p:cNvPr>
                    <p:cNvCxnSpPr/>
                    <p:nvPr/>
                  </p:nvCxnSpPr>
                  <p:spPr>
                    <a:xfrm>
                      <a:off x="2295953" y="2447639"/>
                      <a:ext cx="2023612" cy="0"/>
                    </a:xfrm>
                    <a:prstGeom prst="line">
                      <a:avLst/>
                    </a:prstGeom>
                    <a:ln w="19050">
                      <a:solidFill>
                        <a:schemeClr val="tx1"/>
                      </a:solidFill>
                    </a:ln>
                  </p:spPr>
                  <p:style>
                    <a:lnRef idx="1">
                      <a:schemeClr val="accent5"/>
                    </a:lnRef>
                    <a:fillRef idx="0">
                      <a:schemeClr val="accent5"/>
                    </a:fillRef>
                    <a:effectRef idx="0">
                      <a:schemeClr val="accent5"/>
                    </a:effectRef>
                    <a:fontRef idx="minor">
                      <a:schemeClr val="tx1"/>
                    </a:fontRef>
                  </p:style>
                </p:cxnSp>
              </p:grpSp>
              <p:sp>
                <p:nvSpPr>
                  <p:cNvPr id="13" name="Rectangle 12">
                    <a:extLst>
                      <a:ext uri="{FF2B5EF4-FFF2-40B4-BE49-F238E27FC236}">
                        <a16:creationId xmlns:a16="http://schemas.microsoft.com/office/drawing/2014/main" id="{DED40F69-B39F-F37D-4D1B-97A9F084D62D}"/>
                      </a:ext>
                    </a:extLst>
                  </p:cNvPr>
                  <p:cNvSpPr/>
                  <p:nvPr/>
                </p:nvSpPr>
                <p:spPr>
                  <a:xfrm>
                    <a:off x="2363655" y="2452590"/>
                    <a:ext cx="45719" cy="424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4" name="Rectangle 13">
                    <a:extLst>
                      <a:ext uri="{FF2B5EF4-FFF2-40B4-BE49-F238E27FC236}">
                        <a16:creationId xmlns:a16="http://schemas.microsoft.com/office/drawing/2014/main" id="{69CBF540-6102-6EA7-4238-C9780791592E}"/>
                      </a:ext>
                    </a:extLst>
                  </p:cNvPr>
                  <p:cNvSpPr/>
                  <p:nvPr/>
                </p:nvSpPr>
                <p:spPr>
                  <a:xfrm>
                    <a:off x="2427973" y="2452590"/>
                    <a:ext cx="45719" cy="424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5" name="Rectangle 14">
                    <a:extLst>
                      <a:ext uri="{FF2B5EF4-FFF2-40B4-BE49-F238E27FC236}">
                        <a16:creationId xmlns:a16="http://schemas.microsoft.com/office/drawing/2014/main" id="{A1C9AFEA-C6BE-DCF6-5FFE-CD953027305A}"/>
                      </a:ext>
                    </a:extLst>
                  </p:cNvPr>
                  <p:cNvSpPr/>
                  <p:nvPr/>
                </p:nvSpPr>
                <p:spPr>
                  <a:xfrm>
                    <a:off x="2493292" y="2452590"/>
                    <a:ext cx="45719" cy="4212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6" name="Rectangle 15">
                    <a:extLst>
                      <a:ext uri="{FF2B5EF4-FFF2-40B4-BE49-F238E27FC236}">
                        <a16:creationId xmlns:a16="http://schemas.microsoft.com/office/drawing/2014/main" id="{C8AC0A80-1567-6884-9BBC-A8BBD9010984}"/>
                      </a:ext>
                    </a:extLst>
                  </p:cNvPr>
                  <p:cNvSpPr/>
                  <p:nvPr/>
                </p:nvSpPr>
                <p:spPr>
                  <a:xfrm>
                    <a:off x="2558157" y="2452590"/>
                    <a:ext cx="45719" cy="4212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7" name="Rectangle 16">
                    <a:extLst>
                      <a:ext uri="{FF2B5EF4-FFF2-40B4-BE49-F238E27FC236}">
                        <a16:creationId xmlns:a16="http://schemas.microsoft.com/office/drawing/2014/main" id="{1E92B3A9-C83C-2C18-82FF-2F28B28EAC94}"/>
                      </a:ext>
                    </a:extLst>
                  </p:cNvPr>
                  <p:cNvSpPr/>
                  <p:nvPr/>
                </p:nvSpPr>
                <p:spPr>
                  <a:xfrm>
                    <a:off x="2621843" y="2452590"/>
                    <a:ext cx="45719" cy="4104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8" name="Rectangle 17">
                    <a:extLst>
                      <a:ext uri="{FF2B5EF4-FFF2-40B4-BE49-F238E27FC236}">
                        <a16:creationId xmlns:a16="http://schemas.microsoft.com/office/drawing/2014/main" id="{0B251787-97EC-70CF-606D-02FAF5D27E0A}"/>
                      </a:ext>
                    </a:extLst>
                  </p:cNvPr>
                  <p:cNvSpPr/>
                  <p:nvPr/>
                </p:nvSpPr>
                <p:spPr>
                  <a:xfrm>
                    <a:off x="2685506" y="2452590"/>
                    <a:ext cx="45719" cy="4104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19" name="Rectangle 18">
                    <a:extLst>
                      <a:ext uri="{FF2B5EF4-FFF2-40B4-BE49-F238E27FC236}">
                        <a16:creationId xmlns:a16="http://schemas.microsoft.com/office/drawing/2014/main" id="{5CF18F71-15DB-4F57-E2BD-5CD8D1D78EAD}"/>
                      </a:ext>
                    </a:extLst>
                  </p:cNvPr>
                  <p:cNvSpPr/>
                  <p:nvPr/>
                </p:nvSpPr>
                <p:spPr>
                  <a:xfrm>
                    <a:off x="2747990" y="2452590"/>
                    <a:ext cx="45719" cy="406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0" name="Rectangle 19">
                    <a:extLst>
                      <a:ext uri="{FF2B5EF4-FFF2-40B4-BE49-F238E27FC236}">
                        <a16:creationId xmlns:a16="http://schemas.microsoft.com/office/drawing/2014/main" id="{CB156D4F-A03F-C41E-0214-DFDA1B06C41A}"/>
                      </a:ext>
                    </a:extLst>
                  </p:cNvPr>
                  <p:cNvSpPr/>
                  <p:nvPr/>
                </p:nvSpPr>
                <p:spPr>
                  <a:xfrm>
                    <a:off x="2812277" y="2452590"/>
                    <a:ext cx="45719" cy="406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1" name="Rectangle 20">
                    <a:extLst>
                      <a:ext uri="{FF2B5EF4-FFF2-40B4-BE49-F238E27FC236}">
                        <a16:creationId xmlns:a16="http://schemas.microsoft.com/office/drawing/2014/main" id="{97867AD3-7FDC-8881-AC12-F7C91ED27D07}"/>
                      </a:ext>
                    </a:extLst>
                  </p:cNvPr>
                  <p:cNvSpPr/>
                  <p:nvPr/>
                </p:nvSpPr>
                <p:spPr>
                  <a:xfrm>
                    <a:off x="2876564" y="2452590"/>
                    <a:ext cx="45719" cy="406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2" name="Rectangle 21">
                    <a:extLst>
                      <a:ext uri="{FF2B5EF4-FFF2-40B4-BE49-F238E27FC236}">
                        <a16:creationId xmlns:a16="http://schemas.microsoft.com/office/drawing/2014/main" id="{49DD50F1-538B-AB35-FDF4-195CCE1CA4BE}"/>
                      </a:ext>
                    </a:extLst>
                  </p:cNvPr>
                  <p:cNvSpPr/>
                  <p:nvPr/>
                </p:nvSpPr>
                <p:spPr>
                  <a:xfrm>
                    <a:off x="2941519" y="2452590"/>
                    <a:ext cx="45719" cy="406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3" name="Rectangle 22">
                    <a:extLst>
                      <a:ext uri="{FF2B5EF4-FFF2-40B4-BE49-F238E27FC236}">
                        <a16:creationId xmlns:a16="http://schemas.microsoft.com/office/drawing/2014/main" id="{2DED62E1-0E24-C064-8295-ECA4313FD6F9}"/>
                      </a:ext>
                    </a:extLst>
                  </p:cNvPr>
                  <p:cNvSpPr/>
                  <p:nvPr/>
                </p:nvSpPr>
                <p:spPr>
                  <a:xfrm>
                    <a:off x="3004513" y="2452590"/>
                    <a:ext cx="45719" cy="406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4" name="Rectangle 23">
                    <a:extLst>
                      <a:ext uri="{FF2B5EF4-FFF2-40B4-BE49-F238E27FC236}">
                        <a16:creationId xmlns:a16="http://schemas.microsoft.com/office/drawing/2014/main" id="{5B346987-89ED-BDEA-865D-C68B930572ED}"/>
                      </a:ext>
                    </a:extLst>
                  </p:cNvPr>
                  <p:cNvSpPr/>
                  <p:nvPr/>
                </p:nvSpPr>
                <p:spPr>
                  <a:xfrm>
                    <a:off x="3067586" y="2452590"/>
                    <a:ext cx="45719" cy="3960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5" name="Rectangle 24">
                    <a:extLst>
                      <a:ext uri="{FF2B5EF4-FFF2-40B4-BE49-F238E27FC236}">
                        <a16:creationId xmlns:a16="http://schemas.microsoft.com/office/drawing/2014/main" id="{8AC1D6E6-49FF-357A-1283-79791D5CF813}"/>
                      </a:ext>
                    </a:extLst>
                  </p:cNvPr>
                  <p:cNvSpPr/>
                  <p:nvPr/>
                </p:nvSpPr>
                <p:spPr>
                  <a:xfrm>
                    <a:off x="3132367" y="2452590"/>
                    <a:ext cx="45719" cy="3960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6" name="Rectangle 25">
                    <a:extLst>
                      <a:ext uri="{FF2B5EF4-FFF2-40B4-BE49-F238E27FC236}">
                        <a16:creationId xmlns:a16="http://schemas.microsoft.com/office/drawing/2014/main" id="{D132480B-3A00-BC4F-3261-1DED3C470AF8}"/>
                      </a:ext>
                    </a:extLst>
                  </p:cNvPr>
                  <p:cNvSpPr/>
                  <p:nvPr/>
                </p:nvSpPr>
                <p:spPr>
                  <a:xfrm>
                    <a:off x="3196680" y="2452590"/>
                    <a:ext cx="45719" cy="3924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7" name="Rectangle 26">
                    <a:extLst>
                      <a:ext uri="{FF2B5EF4-FFF2-40B4-BE49-F238E27FC236}">
                        <a16:creationId xmlns:a16="http://schemas.microsoft.com/office/drawing/2014/main" id="{8B9D143A-EB16-7853-9D73-1EE26F4855A3}"/>
                      </a:ext>
                    </a:extLst>
                  </p:cNvPr>
                  <p:cNvSpPr/>
                  <p:nvPr/>
                </p:nvSpPr>
                <p:spPr>
                  <a:xfrm>
                    <a:off x="3261060" y="2451751"/>
                    <a:ext cx="45719" cy="3924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8" name="Rectangle 27">
                    <a:extLst>
                      <a:ext uri="{FF2B5EF4-FFF2-40B4-BE49-F238E27FC236}">
                        <a16:creationId xmlns:a16="http://schemas.microsoft.com/office/drawing/2014/main" id="{BD3621A4-26A9-B3E5-D393-0D145AA95111}"/>
                      </a:ext>
                    </a:extLst>
                  </p:cNvPr>
                  <p:cNvSpPr/>
                  <p:nvPr/>
                </p:nvSpPr>
                <p:spPr>
                  <a:xfrm>
                    <a:off x="3323622" y="2453693"/>
                    <a:ext cx="45719" cy="3816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29" name="Rectangle 28">
                    <a:extLst>
                      <a:ext uri="{FF2B5EF4-FFF2-40B4-BE49-F238E27FC236}">
                        <a16:creationId xmlns:a16="http://schemas.microsoft.com/office/drawing/2014/main" id="{C071C645-2192-3461-2AAE-9BAA03ED2D4A}"/>
                      </a:ext>
                    </a:extLst>
                  </p:cNvPr>
                  <p:cNvSpPr/>
                  <p:nvPr/>
                </p:nvSpPr>
                <p:spPr>
                  <a:xfrm>
                    <a:off x="3388342" y="2453758"/>
                    <a:ext cx="45719" cy="3816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0" name="Rectangle 29">
                    <a:extLst>
                      <a:ext uri="{FF2B5EF4-FFF2-40B4-BE49-F238E27FC236}">
                        <a16:creationId xmlns:a16="http://schemas.microsoft.com/office/drawing/2014/main" id="{624853FD-7E42-E911-30BA-3302FBD88B94}"/>
                      </a:ext>
                    </a:extLst>
                  </p:cNvPr>
                  <p:cNvSpPr/>
                  <p:nvPr/>
                </p:nvSpPr>
                <p:spPr>
                  <a:xfrm>
                    <a:off x="3450904" y="2453130"/>
                    <a:ext cx="45719" cy="3672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1" name="Rectangle 30">
                    <a:extLst>
                      <a:ext uri="{FF2B5EF4-FFF2-40B4-BE49-F238E27FC236}">
                        <a16:creationId xmlns:a16="http://schemas.microsoft.com/office/drawing/2014/main" id="{F3114BD6-B285-621D-08E5-9C3F5CBF3A0B}"/>
                      </a:ext>
                    </a:extLst>
                  </p:cNvPr>
                  <p:cNvSpPr/>
                  <p:nvPr/>
                </p:nvSpPr>
                <p:spPr>
                  <a:xfrm>
                    <a:off x="3580366" y="2452566"/>
                    <a:ext cx="45719" cy="3600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2" name="Rectangle 31">
                    <a:extLst>
                      <a:ext uri="{FF2B5EF4-FFF2-40B4-BE49-F238E27FC236}">
                        <a16:creationId xmlns:a16="http://schemas.microsoft.com/office/drawing/2014/main" id="{34D97F7B-0A13-2CC6-CB2C-8D438847D429}"/>
                      </a:ext>
                    </a:extLst>
                  </p:cNvPr>
                  <p:cNvSpPr/>
                  <p:nvPr/>
                </p:nvSpPr>
                <p:spPr>
                  <a:xfrm>
                    <a:off x="3645321" y="2452566"/>
                    <a:ext cx="45719" cy="3492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3" name="Rectangle 32">
                    <a:extLst>
                      <a:ext uri="{FF2B5EF4-FFF2-40B4-BE49-F238E27FC236}">
                        <a16:creationId xmlns:a16="http://schemas.microsoft.com/office/drawing/2014/main" id="{AAEEC708-C833-8176-1855-ECD309288155}"/>
                      </a:ext>
                    </a:extLst>
                  </p:cNvPr>
                  <p:cNvSpPr/>
                  <p:nvPr/>
                </p:nvSpPr>
                <p:spPr>
                  <a:xfrm>
                    <a:off x="3707883" y="2452566"/>
                    <a:ext cx="45719" cy="3312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4" name="Rectangle 33">
                    <a:extLst>
                      <a:ext uri="{FF2B5EF4-FFF2-40B4-BE49-F238E27FC236}">
                        <a16:creationId xmlns:a16="http://schemas.microsoft.com/office/drawing/2014/main" id="{F3E77B60-D09A-B2A0-BD12-C8C07B6E34BF}"/>
                      </a:ext>
                    </a:extLst>
                  </p:cNvPr>
                  <p:cNvSpPr/>
                  <p:nvPr/>
                </p:nvSpPr>
                <p:spPr>
                  <a:xfrm>
                    <a:off x="3770738" y="2452566"/>
                    <a:ext cx="45719" cy="3204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5" name="Rectangle 34">
                    <a:extLst>
                      <a:ext uri="{FF2B5EF4-FFF2-40B4-BE49-F238E27FC236}">
                        <a16:creationId xmlns:a16="http://schemas.microsoft.com/office/drawing/2014/main" id="{81D82E10-7927-7F2D-BF30-F62CFED99B0F}"/>
                      </a:ext>
                    </a:extLst>
                  </p:cNvPr>
                  <p:cNvSpPr/>
                  <p:nvPr/>
                </p:nvSpPr>
                <p:spPr>
                  <a:xfrm>
                    <a:off x="3835505" y="2452566"/>
                    <a:ext cx="45719" cy="298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6" name="Rectangle 35">
                    <a:extLst>
                      <a:ext uri="{FF2B5EF4-FFF2-40B4-BE49-F238E27FC236}">
                        <a16:creationId xmlns:a16="http://schemas.microsoft.com/office/drawing/2014/main" id="{2CA6C85B-E5B1-C3C6-6834-0DDB602B2C17}"/>
                      </a:ext>
                    </a:extLst>
                  </p:cNvPr>
                  <p:cNvSpPr/>
                  <p:nvPr/>
                </p:nvSpPr>
                <p:spPr>
                  <a:xfrm>
                    <a:off x="3902749" y="2452566"/>
                    <a:ext cx="45719" cy="280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7" name="Rectangle 36">
                    <a:extLst>
                      <a:ext uri="{FF2B5EF4-FFF2-40B4-BE49-F238E27FC236}">
                        <a16:creationId xmlns:a16="http://schemas.microsoft.com/office/drawing/2014/main" id="{C4C052A0-D728-4613-469D-2608631B4518}"/>
                      </a:ext>
                    </a:extLst>
                  </p:cNvPr>
                  <p:cNvSpPr/>
                  <p:nvPr/>
                </p:nvSpPr>
                <p:spPr>
                  <a:xfrm>
                    <a:off x="3963984" y="2452566"/>
                    <a:ext cx="45719" cy="2664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8" name="Rectangle 37">
                    <a:extLst>
                      <a:ext uri="{FF2B5EF4-FFF2-40B4-BE49-F238E27FC236}">
                        <a16:creationId xmlns:a16="http://schemas.microsoft.com/office/drawing/2014/main" id="{462A2C26-8A68-A707-4594-AE9078EDE483}"/>
                      </a:ext>
                    </a:extLst>
                  </p:cNvPr>
                  <p:cNvSpPr/>
                  <p:nvPr/>
                </p:nvSpPr>
                <p:spPr>
                  <a:xfrm>
                    <a:off x="4028441" y="2452566"/>
                    <a:ext cx="45719" cy="2664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39" name="Rectangle 38">
                    <a:extLst>
                      <a:ext uri="{FF2B5EF4-FFF2-40B4-BE49-F238E27FC236}">
                        <a16:creationId xmlns:a16="http://schemas.microsoft.com/office/drawing/2014/main" id="{4FFC92B8-E517-373B-51A2-43BBF85BAE11}"/>
                      </a:ext>
                    </a:extLst>
                  </p:cNvPr>
                  <p:cNvSpPr/>
                  <p:nvPr/>
                </p:nvSpPr>
                <p:spPr>
                  <a:xfrm>
                    <a:off x="4092736" y="2452565"/>
                    <a:ext cx="45719" cy="2484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40" name="Rectangle 39">
                    <a:extLst>
                      <a:ext uri="{FF2B5EF4-FFF2-40B4-BE49-F238E27FC236}">
                        <a16:creationId xmlns:a16="http://schemas.microsoft.com/office/drawing/2014/main" id="{C4BF6DAE-69E2-68D9-91BA-600D00B63B8A}"/>
                      </a:ext>
                    </a:extLst>
                  </p:cNvPr>
                  <p:cNvSpPr/>
                  <p:nvPr/>
                </p:nvSpPr>
                <p:spPr>
                  <a:xfrm>
                    <a:off x="4156922" y="2452566"/>
                    <a:ext cx="45719" cy="226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41" name="Rectangle 40">
                    <a:extLst>
                      <a:ext uri="{FF2B5EF4-FFF2-40B4-BE49-F238E27FC236}">
                        <a16:creationId xmlns:a16="http://schemas.microsoft.com/office/drawing/2014/main" id="{19318914-DA52-B928-BEA6-24A7A7F955A4}"/>
                      </a:ext>
                    </a:extLst>
                  </p:cNvPr>
                  <p:cNvSpPr/>
                  <p:nvPr/>
                </p:nvSpPr>
                <p:spPr>
                  <a:xfrm>
                    <a:off x="4221877" y="2452566"/>
                    <a:ext cx="45719" cy="1728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11" name="Rectangle 10">
                  <a:extLst>
                    <a:ext uri="{FF2B5EF4-FFF2-40B4-BE49-F238E27FC236}">
                      <a16:creationId xmlns:a16="http://schemas.microsoft.com/office/drawing/2014/main" id="{163535BF-0AFF-B482-852C-B734FCDBE61E}"/>
                    </a:ext>
                  </a:extLst>
                </p:cNvPr>
                <p:cNvSpPr/>
                <p:nvPr/>
              </p:nvSpPr>
              <p:spPr>
                <a:xfrm>
                  <a:off x="3515411" y="2452566"/>
                  <a:ext cx="45719" cy="360000"/>
                </a:xfrm>
                <a:prstGeom prst="rect">
                  <a:avLst/>
                </a:prstGeom>
                <a:solidFill>
                  <a:srgbClr val="F68E98"/>
                </a:solidFill>
                <a:ln w="3175">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grpSp>
      </p:grpSp>
      <p:sp>
        <p:nvSpPr>
          <p:cNvPr id="436" name="Rectangle: Rounded Corners 8">
            <a:extLst>
              <a:ext uri="{FF2B5EF4-FFF2-40B4-BE49-F238E27FC236}">
                <a16:creationId xmlns:a16="http://schemas.microsoft.com/office/drawing/2014/main" id="{615D743C-23E2-5CC7-D0E6-89ED6CA05DC8}"/>
              </a:ext>
            </a:extLst>
          </p:cNvPr>
          <p:cNvSpPr/>
          <p:nvPr/>
        </p:nvSpPr>
        <p:spPr>
          <a:xfrm>
            <a:off x="7740352" y="2796615"/>
            <a:ext cx="1286732" cy="270368"/>
          </a:xfrm>
          <a:prstGeom prst="roundRect">
            <a:avLst>
              <a:gd name="adj" fmla="val 7261"/>
            </a:avLst>
          </a:prstGeom>
        </p:spPr>
        <p:style>
          <a:lnRef idx="2">
            <a:schemeClr val="accent1"/>
          </a:lnRef>
          <a:fillRef idx="1">
            <a:schemeClr val="lt1"/>
          </a:fillRef>
          <a:effectRef idx="0">
            <a:schemeClr val="accent1"/>
          </a:effectRef>
          <a:fontRef idx="minor">
            <a:schemeClr val="dk1"/>
          </a:fontRef>
        </p:style>
        <p:txBody>
          <a:bodyPr rtlCol="0" anchor="ctr"/>
          <a:lstStyle/>
          <a:p>
            <a:pPr marL="87313" algn="ctr"/>
            <a:r>
              <a:rPr lang="en-US" sz="1400" b="1">
                <a:latin typeface="Arial" panose="020B0604020202020204" pitchFamily="34" charset="0"/>
                <a:cs typeface="Arial" panose="020B0604020202020204" pitchFamily="34" charset="0"/>
              </a:rPr>
              <a:t>Day 180</a:t>
            </a:r>
            <a:endParaRPr lang="en-IN" sz="1400">
              <a:latin typeface="Arial" panose="020B0604020202020204" pitchFamily="34" charset="0"/>
              <a:cs typeface="Arial" panose="020B0604020202020204" pitchFamily="34" charset="0"/>
            </a:endParaRPr>
          </a:p>
        </p:txBody>
      </p:sp>
      <p:sp>
        <p:nvSpPr>
          <p:cNvPr id="438" name="Rectangle: Rounded Corners 8">
            <a:extLst>
              <a:ext uri="{FF2B5EF4-FFF2-40B4-BE49-F238E27FC236}">
                <a16:creationId xmlns:a16="http://schemas.microsoft.com/office/drawing/2014/main" id="{FDE48819-AA38-8047-C1EA-9C9FB5D9331F}"/>
              </a:ext>
            </a:extLst>
          </p:cNvPr>
          <p:cNvSpPr/>
          <p:nvPr/>
        </p:nvSpPr>
        <p:spPr>
          <a:xfrm>
            <a:off x="7740352" y="914804"/>
            <a:ext cx="1286732" cy="236511"/>
          </a:xfrm>
          <a:prstGeom prst="roundRect">
            <a:avLst>
              <a:gd name="adj" fmla="val 7261"/>
            </a:avLst>
          </a:prstGeom>
        </p:spPr>
        <p:style>
          <a:lnRef idx="2">
            <a:schemeClr val="accent1"/>
          </a:lnRef>
          <a:fillRef idx="1">
            <a:schemeClr val="lt1"/>
          </a:fillRef>
          <a:effectRef idx="0">
            <a:schemeClr val="accent1"/>
          </a:effectRef>
          <a:fontRef idx="minor">
            <a:schemeClr val="dk1"/>
          </a:fontRef>
        </p:style>
        <p:txBody>
          <a:bodyPr rtlCol="0" anchor="ctr"/>
          <a:lstStyle/>
          <a:p>
            <a:pPr marL="87313" algn="ctr"/>
            <a:r>
              <a:rPr lang="en-US" sz="1400" b="1" dirty="0">
                <a:latin typeface="Arial" panose="020B0604020202020204" pitchFamily="34" charset="0"/>
                <a:cs typeface="Arial" panose="020B0604020202020204" pitchFamily="34" charset="0"/>
              </a:rPr>
              <a:t>Day 90</a:t>
            </a:r>
            <a:endParaRPr lang="en-IN" sz="1400" dirty="0">
              <a:latin typeface="Arial" panose="020B0604020202020204" pitchFamily="34" charset="0"/>
              <a:cs typeface="Arial" panose="020B0604020202020204" pitchFamily="34" charset="0"/>
            </a:endParaRPr>
          </a:p>
        </p:txBody>
      </p:sp>
      <p:sp>
        <p:nvSpPr>
          <p:cNvPr id="439" name="TextBox 438">
            <a:extLst>
              <a:ext uri="{FF2B5EF4-FFF2-40B4-BE49-F238E27FC236}">
                <a16:creationId xmlns:a16="http://schemas.microsoft.com/office/drawing/2014/main" id="{688D94FD-BC72-25E8-9A2D-BD5B69CC1F15}"/>
              </a:ext>
            </a:extLst>
          </p:cNvPr>
          <p:cNvSpPr txBox="1"/>
          <p:nvPr/>
        </p:nvSpPr>
        <p:spPr>
          <a:xfrm>
            <a:off x="1238143" y="1179949"/>
            <a:ext cx="776816" cy="276999"/>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200" i="0" kern="1200" dirty="0">
                <a:solidFill>
                  <a:schemeClr val="tx1"/>
                </a:solidFill>
                <a:latin typeface="Arial" panose="020B0604020202020204" pitchFamily="34" charset="0"/>
                <a:cs typeface="Arial" panose="020B0604020202020204" pitchFamily="34" charset="0"/>
              </a:rPr>
              <a:t>Placebo</a:t>
            </a:r>
            <a:endParaRPr lang="en-IN" sz="1200" i="0" kern="1200" dirty="0">
              <a:solidFill>
                <a:schemeClr val="tx1"/>
              </a:solidFill>
              <a:latin typeface="Arial" panose="020B0604020202020204" pitchFamily="34" charset="0"/>
              <a:cs typeface="Arial" panose="020B0604020202020204" pitchFamily="34" charset="0"/>
            </a:endParaRPr>
          </a:p>
        </p:txBody>
      </p:sp>
      <p:sp>
        <p:nvSpPr>
          <p:cNvPr id="442" name="Rectangle 441">
            <a:extLst>
              <a:ext uri="{FF2B5EF4-FFF2-40B4-BE49-F238E27FC236}">
                <a16:creationId xmlns:a16="http://schemas.microsoft.com/office/drawing/2014/main" id="{C9ACDE02-4304-6A42-6159-771C232E791E}"/>
              </a:ext>
            </a:extLst>
          </p:cNvPr>
          <p:cNvSpPr/>
          <p:nvPr/>
        </p:nvSpPr>
        <p:spPr>
          <a:xfrm>
            <a:off x="1111578" y="1288288"/>
            <a:ext cx="144016" cy="72008"/>
          </a:xfrm>
          <a:prstGeom prst="rect">
            <a:avLst/>
          </a:prstGeom>
          <a:solidFill>
            <a:srgbClr val="7F7F7F"/>
          </a:solidFill>
          <a:ln>
            <a:solidFill>
              <a:srgbClr val="7F7F7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443" name="TextBox 442">
            <a:extLst>
              <a:ext uri="{FF2B5EF4-FFF2-40B4-BE49-F238E27FC236}">
                <a16:creationId xmlns:a16="http://schemas.microsoft.com/office/drawing/2014/main" id="{68F3868F-8452-191B-7AEF-3CEC2DBD0041}"/>
              </a:ext>
            </a:extLst>
          </p:cNvPr>
          <p:cNvSpPr txBox="1"/>
          <p:nvPr/>
        </p:nvSpPr>
        <p:spPr>
          <a:xfrm>
            <a:off x="3177963" y="1179949"/>
            <a:ext cx="1094210" cy="276999"/>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200" i="0" kern="1200">
                <a:solidFill>
                  <a:schemeClr val="tx1"/>
                </a:solidFill>
                <a:latin typeface="Arial" panose="020B0604020202020204" pitchFamily="34" charset="0"/>
                <a:cs typeface="Arial" panose="020B0604020202020204" pitchFamily="34" charset="0"/>
              </a:rPr>
              <a:t>25 mg Q90D</a:t>
            </a:r>
            <a:endParaRPr lang="en-IN" sz="1200" i="0" kern="1200">
              <a:solidFill>
                <a:schemeClr val="tx1"/>
              </a:solidFill>
              <a:latin typeface="Arial" panose="020B0604020202020204" pitchFamily="34" charset="0"/>
              <a:cs typeface="Arial" panose="020B0604020202020204" pitchFamily="34" charset="0"/>
            </a:endParaRPr>
          </a:p>
        </p:txBody>
      </p:sp>
      <p:sp>
        <p:nvSpPr>
          <p:cNvPr id="444" name="Rectangle 443">
            <a:extLst>
              <a:ext uri="{FF2B5EF4-FFF2-40B4-BE49-F238E27FC236}">
                <a16:creationId xmlns:a16="http://schemas.microsoft.com/office/drawing/2014/main" id="{C8D5EC9F-EF1F-8A4C-614B-669AC798E2DF}"/>
              </a:ext>
            </a:extLst>
          </p:cNvPr>
          <p:cNvSpPr/>
          <p:nvPr/>
        </p:nvSpPr>
        <p:spPr>
          <a:xfrm>
            <a:off x="3051398" y="1288288"/>
            <a:ext cx="144016" cy="72008"/>
          </a:xfrm>
          <a:prstGeom prst="rect">
            <a:avLst/>
          </a:prstGeom>
          <a:solidFill>
            <a:srgbClr val="0CA8AC"/>
          </a:solidFill>
          <a:ln>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445" name="TextBox 444">
            <a:extLst>
              <a:ext uri="{FF2B5EF4-FFF2-40B4-BE49-F238E27FC236}">
                <a16:creationId xmlns:a16="http://schemas.microsoft.com/office/drawing/2014/main" id="{6A5F06DF-90BE-8D9A-3607-ADEEE5C00CAF}"/>
              </a:ext>
            </a:extLst>
          </p:cNvPr>
          <p:cNvSpPr txBox="1"/>
          <p:nvPr/>
        </p:nvSpPr>
        <p:spPr>
          <a:xfrm>
            <a:off x="5191453" y="1179949"/>
            <a:ext cx="1094210" cy="276999"/>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200" i="0" kern="1200">
                <a:solidFill>
                  <a:schemeClr val="tx1"/>
                </a:solidFill>
                <a:latin typeface="Arial" panose="020B0604020202020204" pitchFamily="34" charset="0"/>
                <a:cs typeface="Arial" panose="020B0604020202020204" pitchFamily="34" charset="0"/>
              </a:rPr>
              <a:t>50 mg Q90D</a:t>
            </a:r>
            <a:endParaRPr lang="en-IN" sz="1200" i="0" kern="1200">
              <a:solidFill>
                <a:schemeClr val="tx1"/>
              </a:solidFill>
              <a:latin typeface="Arial" panose="020B0604020202020204" pitchFamily="34" charset="0"/>
              <a:cs typeface="Arial" panose="020B0604020202020204" pitchFamily="34" charset="0"/>
            </a:endParaRPr>
          </a:p>
        </p:txBody>
      </p:sp>
      <p:sp>
        <p:nvSpPr>
          <p:cNvPr id="446" name="Rectangle 445">
            <a:extLst>
              <a:ext uri="{FF2B5EF4-FFF2-40B4-BE49-F238E27FC236}">
                <a16:creationId xmlns:a16="http://schemas.microsoft.com/office/drawing/2014/main" id="{D095221D-5AB3-7484-0252-C73B83393689}"/>
              </a:ext>
            </a:extLst>
          </p:cNvPr>
          <p:cNvSpPr/>
          <p:nvPr/>
        </p:nvSpPr>
        <p:spPr>
          <a:xfrm>
            <a:off x="5047437" y="1288288"/>
            <a:ext cx="144016" cy="72008"/>
          </a:xfrm>
          <a:prstGeom prst="rect">
            <a:avLst/>
          </a:prstGeom>
          <a:solidFill>
            <a:srgbClr val="1A3D68"/>
          </a:solidFill>
          <a:ln>
            <a:solidFill>
              <a:srgbClr val="1A3D6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
        <p:nvSpPr>
          <p:cNvPr id="447" name="TextBox 446">
            <a:extLst>
              <a:ext uri="{FF2B5EF4-FFF2-40B4-BE49-F238E27FC236}">
                <a16:creationId xmlns:a16="http://schemas.microsoft.com/office/drawing/2014/main" id="{FBB7E8D6-4C10-B716-84A1-EA078B513A70}"/>
              </a:ext>
            </a:extLst>
          </p:cNvPr>
          <p:cNvSpPr txBox="1"/>
          <p:nvPr/>
        </p:nvSpPr>
        <p:spPr>
          <a:xfrm>
            <a:off x="7170915" y="1179949"/>
            <a:ext cx="1094210" cy="276999"/>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200" i="0" kern="1200">
                <a:solidFill>
                  <a:schemeClr val="tx1"/>
                </a:solidFill>
                <a:latin typeface="Arial" panose="020B0604020202020204" pitchFamily="34" charset="0"/>
                <a:cs typeface="Arial" panose="020B0604020202020204" pitchFamily="34" charset="0"/>
              </a:rPr>
              <a:t>15 mg Q30D</a:t>
            </a:r>
            <a:endParaRPr lang="en-IN" sz="1200" i="0" kern="1200">
              <a:solidFill>
                <a:schemeClr val="tx1"/>
              </a:solidFill>
              <a:latin typeface="Arial" panose="020B0604020202020204" pitchFamily="34" charset="0"/>
              <a:cs typeface="Arial" panose="020B0604020202020204" pitchFamily="34" charset="0"/>
            </a:endParaRPr>
          </a:p>
        </p:txBody>
      </p:sp>
      <p:sp>
        <p:nvSpPr>
          <p:cNvPr id="448" name="Rectangle 447">
            <a:extLst>
              <a:ext uri="{FF2B5EF4-FFF2-40B4-BE49-F238E27FC236}">
                <a16:creationId xmlns:a16="http://schemas.microsoft.com/office/drawing/2014/main" id="{D0914394-9531-3890-E92E-77EC2D777F0A}"/>
              </a:ext>
            </a:extLst>
          </p:cNvPr>
          <p:cNvSpPr/>
          <p:nvPr/>
        </p:nvSpPr>
        <p:spPr>
          <a:xfrm>
            <a:off x="7005699" y="1288288"/>
            <a:ext cx="144016" cy="72008"/>
          </a:xfrm>
          <a:prstGeom prst="rect">
            <a:avLst/>
          </a:prstGeom>
          <a:solidFill>
            <a:srgbClr val="F68E98"/>
          </a:solidFill>
          <a:ln>
            <a:solidFill>
              <a:srgbClr val="F68E9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spTree>
    <p:extLst>
      <p:ext uri="{BB962C8B-B14F-4D97-AF65-F5344CB8AC3E}">
        <p14:creationId xmlns:p14="http://schemas.microsoft.com/office/powerpoint/2010/main" val="3976774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FECE4-52C3-A27E-E432-6DDDD22807F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D1E7ED1-3677-6E72-30A2-C7A91F9240F3}"/>
              </a:ext>
            </a:extLst>
          </p:cNvPr>
          <p:cNvSpPr>
            <a:spLocks noGrp="1"/>
          </p:cNvSpPr>
          <p:nvPr>
            <p:ph type="body" sz="quarter" idx="10"/>
          </p:nvPr>
        </p:nvSpPr>
        <p:spPr/>
        <p:txBody>
          <a:bodyPr/>
          <a:lstStyle/>
          <a:p>
            <a:r>
              <a:rPr lang="en-US" dirty="0">
                <a:latin typeface="Arial" panose="020B0604020202020204" pitchFamily="34" charset="0"/>
                <a:cs typeface="Arial" panose="020B0604020202020204" pitchFamily="34" charset="0"/>
              </a:rPr>
              <a:t>Stable hsCRP levels with placebo</a:t>
            </a:r>
            <a:endParaRPr lang="en-IN" dirty="0">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DEC71864-74BF-CE4E-FD8D-CEFFD09A459C}"/>
              </a:ext>
            </a:extLst>
          </p:cNvPr>
          <p:cNvSpPr txBox="1"/>
          <p:nvPr/>
        </p:nvSpPr>
        <p:spPr>
          <a:xfrm>
            <a:off x="1582386" y="4921706"/>
            <a:ext cx="6949182" cy="215444"/>
          </a:xfrm>
          <a:prstGeom prst="rect">
            <a:avLst/>
          </a:prstGeom>
          <a:noFill/>
        </p:spPr>
        <p:txBody>
          <a:bodyPr wrap="square" anchor="b">
            <a:spAutoFit/>
          </a:bodyPr>
          <a:lstStyle/>
          <a:p>
            <a:pPr>
              <a:buNone/>
            </a:pPr>
            <a:r>
              <a:rPr lang="en-GB" sz="800" dirty="0">
                <a:solidFill>
                  <a:srgbClr val="000000"/>
                </a:solidFill>
                <a:latin typeface="Arial" panose="020B0604020202020204" pitchFamily="34" charset="0"/>
                <a:ea typeface="SimSun" panose="02010600030101010101" pitchFamily="2" charset="-122"/>
              </a:rPr>
              <a:t>hsCRP, high-sensitivity C-reactive protein; </a:t>
            </a:r>
            <a:r>
              <a:rPr lang="en-GB" sz="800" dirty="0" err="1">
                <a:solidFill>
                  <a:srgbClr val="000000"/>
                </a:solidFill>
                <a:latin typeface="Arial" panose="020B0604020202020204" pitchFamily="34" charset="0"/>
                <a:ea typeface="SimSun" panose="02010600030101010101" pitchFamily="2" charset="-122"/>
              </a:rPr>
              <a:t>mITT</a:t>
            </a:r>
            <a:r>
              <a:rPr lang="en-GB" sz="800" dirty="0">
                <a:solidFill>
                  <a:srgbClr val="000000"/>
                </a:solidFill>
                <a:latin typeface="Arial" panose="020B0604020202020204" pitchFamily="34" charset="0"/>
                <a:ea typeface="SimSun" panose="02010600030101010101" pitchFamily="2" charset="-122"/>
              </a:rPr>
              <a:t>, modified intent-to-treat</a:t>
            </a:r>
            <a:endParaRPr lang="en-IN" sz="800" dirty="0">
              <a:solidFill>
                <a:srgbClr val="000000"/>
              </a:solidFill>
              <a:latin typeface="Arial" panose="020B0604020202020204" pitchFamily="34" charset="0"/>
              <a:ea typeface="SimSun" panose="02010600030101010101" pitchFamily="2" charset="-122"/>
            </a:endParaRPr>
          </a:p>
        </p:txBody>
      </p:sp>
      <p:sp>
        <p:nvSpPr>
          <p:cNvPr id="125" name="TextBox 124">
            <a:extLst>
              <a:ext uri="{FF2B5EF4-FFF2-40B4-BE49-F238E27FC236}">
                <a16:creationId xmlns:a16="http://schemas.microsoft.com/office/drawing/2014/main" id="{DDCDFDDD-7919-7A1F-E3CC-BFB5E81FCC45}"/>
              </a:ext>
            </a:extLst>
          </p:cNvPr>
          <p:cNvSpPr txBox="1"/>
          <p:nvPr/>
        </p:nvSpPr>
        <p:spPr>
          <a:xfrm>
            <a:off x="1582386" y="4584060"/>
            <a:ext cx="6864425" cy="338554"/>
          </a:xfrm>
          <a:prstGeom prst="rect">
            <a:avLst/>
          </a:prstGeom>
          <a:noFill/>
        </p:spPr>
        <p:txBody>
          <a:bodyPr wrap="square" rtlCol="0">
            <a:spAutoFit/>
          </a:bodyPr>
          <a:lstStyle/>
          <a:p>
            <a:pPr fontAlgn="t"/>
            <a:r>
              <a:rPr lang="en-IN" sz="800" dirty="0" err="1">
                <a:latin typeface="Arial" panose="020B0604020202020204" pitchFamily="34" charset="0"/>
                <a:cs typeface="Arial" panose="020B0604020202020204" pitchFamily="34" charset="0"/>
              </a:rPr>
              <a:t>mITT</a:t>
            </a:r>
            <a:r>
              <a:rPr lang="en-IN" sz="800" dirty="0">
                <a:latin typeface="Arial" panose="020B0604020202020204" pitchFamily="34" charset="0"/>
                <a:cs typeface="Arial" panose="020B0604020202020204" pitchFamily="34" charset="0"/>
              </a:rPr>
              <a:t> population </a:t>
            </a:r>
            <a:r>
              <a:rPr lang="en-IN" sz="800" b="1" dirty="0">
                <a:latin typeface="Arial" panose="020B0604020202020204" pitchFamily="34" charset="0"/>
                <a:cs typeface="Arial" panose="020B0604020202020204" pitchFamily="34" charset="0"/>
              </a:rPr>
              <a:t>– </a:t>
            </a:r>
            <a:r>
              <a:rPr lang="en-IN" sz="800" dirty="0">
                <a:latin typeface="Arial" panose="020B0604020202020204" pitchFamily="34" charset="0"/>
                <a:cs typeface="Arial" panose="020B0604020202020204" pitchFamily="34" charset="0"/>
              </a:rPr>
              <a:t>all  randomized participants who received study intervention, had ≥1 post-baseline hsCRP assessment, </a:t>
            </a:r>
            <a:br>
              <a:rPr lang="en-IN" sz="800" dirty="0">
                <a:latin typeface="Arial" panose="020B0604020202020204" pitchFamily="34" charset="0"/>
                <a:cs typeface="Arial" panose="020B0604020202020204" pitchFamily="34" charset="0"/>
              </a:rPr>
            </a:br>
            <a:r>
              <a:rPr lang="en-IN" sz="800" dirty="0">
                <a:latin typeface="Arial" panose="020B0604020202020204" pitchFamily="34" charset="0"/>
                <a:cs typeface="Arial" panose="020B0604020202020204" pitchFamily="34" charset="0"/>
              </a:rPr>
              <a:t>baseline hsCRP ≥1.9 mg/L, and ≤1 missing hsCRP assessment through Day 90.</a:t>
            </a:r>
            <a:endParaRPr lang="en-IN" sz="800" i="0" kern="1200" dirty="0">
              <a:solidFill>
                <a:schemeClr val="tx1"/>
              </a:solidFill>
              <a:latin typeface="Arial" panose="020B0604020202020204" pitchFamily="34" charset="0"/>
              <a:cs typeface="Arial" panose="020B0604020202020204" pitchFamily="34" charset="0"/>
            </a:endParaRPr>
          </a:p>
        </p:txBody>
      </p:sp>
      <p:sp>
        <p:nvSpPr>
          <p:cNvPr id="128" name="Rectangle: Rounded Corners 127">
            <a:extLst>
              <a:ext uri="{FF2B5EF4-FFF2-40B4-BE49-F238E27FC236}">
                <a16:creationId xmlns:a16="http://schemas.microsoft.com/office/drawing/2014/main" id="{566DB732-5412-3F39-CA5F-42B589AC254F}"/>
              </a:ext>
            </a:extLst>
          </p:cNvPr>
          <p:cNvSpPr/>
          <p:nvPr/>
        </p:nvSpPr>
        <p:spPr>
          <a:xfrm>
            <a:off x="7668344" y="987574"/>
            <a:ext cx="1323440" cy="976222"/>
          </a:xfrm>
          <a:prstGeom prst="roundRect">
            <a:avLst>
              <a:gd name="adj" fmla="val 6320"/>
            </a:avLst>
          </a:prstGeom>
          <a:noFill/>
          <a:ln>
            <a:solidFill>
              <a:srgbClr val="FAFAFA"/>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grpSp>
        <p:nvGrpSpPr>
          <p:cNvPr id="96" name="Group 95">
            <a:extLst>
              <a:ext uri="{FF2B5EF4-FFF2-40B4-BE49-F238E27FC236}">
                <a16:creationId xmlns:a16="http://schemas.microsoft.com/office/drawing/2014/main" id="{E67012E9-DD1F-A56A-49E6-9A0A6F971D33}"/>
              </a:ext>
            </a:extLst>
          </p:cNvPr>
          <p:cNvGrpSpPr/>
          <p:nvPr/>
        </p:nvGrpSpPr>
        <p:grpSpPr>
          <a:xfrm>
            <a:off x="1030683" y="1142623"/>
            <a:ext cx="6070499" cy="3261378"/>
            <a:chOff x="1030683" y="1142623"/>
            <a:chExt cx="6070499" cy="3261378"/>
          </a:xfrm>
        </p:grpSpPr>
        <p:sp>
          <p:nvSpPr>
            <p:cNvPr id="126" name="Oval 125">
              <a:extLst>
                <a:ext uri="{FF2B5EF4-FFF2-40B4-BE49-F238E27FC236}">
                  <a16:creationId xmlns:a16="http://schemas.microsoft.com/office/drawing/2014/main" id="{344F2BAF-3A4E-9DF1-F5ED-50E9F14AEB2C}"/>
                </a:ext>
              </a:extLst>
            </p:cNvPr>
            <p:cNvSpPr/>
            <p:nvPr/>
          </p:nvSpPr>
          <p:spPr>
            <a:xfrm>
              <a:off x="1896632" y="2144866"/>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27" name="Oval 126">
              <a:extLst>
                <a:ext uri="{FF2B5EF4-FFF2-40B4-BE49-F238E27FC236}">
                  <a16:creationId xmlns:a16="http://schemas.microsoft.com/office/drawing/2014/main" id="{41D77FC7-BC71-C4D1-856F-EC70E9DD70AF}"/>
                </a:ext>
              </a:extLst>
            </p:cNvPr>
            <p:cNvSpPr/>
            <p:nvPr/>
          </p:nvSpPr>
          <p:spPr>
            <a:xfrm>
              <a:off x="2297148" y="2241584"/>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29" name="Oval 128">
              <a:extLst>
                <a:ext uri="{FF2B5EF4-FFF2-40B4-BE49-F238E27FC236}">
                  <a16:creationId xmlns:a16="http://schemas.microsoft.com/office/drawing/2014/main" id="{DE70909E-97EF-CAB6-BC0F-8D55FCD96A09}"/>
                </a:ext>
              </a:extLst>
            </p:cNvPr>
            <p:cNvSpPr/>
            <p:nvPr/>
          </p:nvSpPr>
          <p:spPr>
            <a:xfrm>
              <a:off x="2690861" y="2232640"/>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31" name="Oval 130">
              <a:extLst>
                <a:ext uri="{FF2B5EF4-FFF2-40B4-BE49-F238E27FC236}">
                  <a16:creationId xmlns:a16="http://schemas.microsoft.com/office/drawing/2014/main" id="{A99B6720-FC03-7406-B044-1585C0F886A2}"/>
                </a:ext>
              </a:extLst>
            </p:cNvPr>
            <p:cNvSpPr/>
            <p:nvPr/>
          </p:nvSpPr>
          <p:spPr>
            <a:xfrm>
              <a:off x="3090316" y="2201108"/>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32" name="Oval 131">
              <a:extLst>
                <a:ext uri="{FF2B5EF4-FFF2-40B4-BE49-F238E27FC236}">
                  <a16:creationId xmlns:a16="http://schemas.microsoft.com/office/drawing/2014/main" id="{F10C2AAE-4F73-49E3-AA2C-A74665EC68AC}"/>
                </a:ext>
              </a:extLst>
            </p:cNvPr>
            <p:cNvSpPr/>
            <p:nvPr/>
          </p:nvSpPr>
          <p:spPr>
            <a:xfrm>
              <a:off x="3488691" y="2232640"/>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39" name="Oval 138">
              <a:extLst>
                <a:ext uri="{FF2B5EF4-FFF2-40B4-BE49-F238E27FC236}">
                  <a16:creationId xmlns:a16="http://schemas.microsoft.com/office/drawing/2014/main" id="{B75D9D5E-2F61-5E43-F2B0-003B2CD12D57}"/>
                </a:ext>
              </a:extLst>
            </p:cNvPr>
            <p:cNvSpPr/>
            <p:nvPr/>
          </p:nvSpPr>
          <p:spPr>
            <a:xfrm>
              <a:off x="3874521" y="2193225"/>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48" name="Oval 147">
              <a:extLst>
                <a:ext uri="{FF2B5EF4-FFF2-40B4-BE49-F238E27FC236}">
                  <a16:creationId xmlns:a16="http://schemas.microsoft.com/office/drawing/2014/main" id="{91C9FCE4-AA30-F40B-80E6-5490A4D45464}"/>
                </a:ext>
              </a:extLst>
            </p:cNvPr>
            <p:cNvSpPr/>
            <p:nvPr/>
          </p:nvSpPr>
          <p:spPr>
            <a:xfrm>
              <a:off x="4275037" y="2227380"/>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73" name="Oval 172">
              <a:extLst>
                <a:ext uri="{FF2B5EF4-FFF2-40B4-BE49-F238E27FC236}">
                  <a16:creationId xmlns:a16="http://schemas.microsoft.com/office/drawing/2014/main" id="{ABE3EC07-AFFE-8C92-EF50-19501AB61AC0}"/>
                </a:ext>
              </a:extLst>
            </p:cNvPr>
            <p:cNvSpPr/>
            <p:nvPr/>
          </p:nvSpPr>
          <p:spPr>
            <a:xfrm>
              <a:off x="5072867" y="2176398"/>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78" name="Oval 177">
              <a:extLst>
                <a:ext uri="{FF2B5EF4-FFF2-40B4-BE49-F238E27FC236}">
                  <a16:creationId xmlns:a16="http://schemas.microsoft.com/office/drawing/2014/main" id="{F7B68A77-7A34-CAC6-5067-4E749BC3AC8E}"/>
                </a:ext>
              </a:extLst>
            </p:cNvPr>
            <p:cNvSpPr/>
            <p:nvPr/>
          </p:nvSpPr>
          <p:spPr>
            <a:xfrm>
              <a:off x="5859213" y="2218436"/>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79" name="Oval 178">
              <a:extLst>
                <a:ext uri="{FF2B5EF4-FFF2-40B4-BE49-F238E27FC236}">
                  <a16:creationId xmlns:a16="http://schemas.microsoft.com/office/drawing/2014/main" id="{2F64CEFA-70CF-ABB5-F217-66A953117923}"/>
                </a:ext>
              </a:extLst>
            </p:cNvPr>
            <p:cNvSpPr/>
            <p:nvPr/>
          </p:nvSpPr>
          <p:spPr>
            <a:xfrm>
              <a:off x="6721168" y="2177459"/>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grpSp>
          <p:nvGrpSpPr>
            <p:cNvPr id="180" name="Group 179">
              <a:extLst>
                <a:ext uri="{FF2B5EF4-FFF2-40B4-BE49-F238E27FC236}">
                  <a16:creationId xmlns:a16="http://schemas.microsoft.com/office/drawing/2014/main" id="{30BCED74-098F-7FED-8335-4A0193C6F41E}"/>
                </a:ext>
              </a:extLst>
            </p:cNvPr>
            <p:cNvGrpSpPr/>
            <p:nvPr/>
          </p:nvGrpSpPr>
          <p:grpSpPr>
            <a:xfrm>
              <a:off x="1691680" y="1460982"/>
              <a:ext cx="5400600" cy="2160000"/>
              <a:chOff x="1683797" y="1460098"/>
              <a:chExt cx="5400600" cy="2160000"/>
            </a:xfrm>
          </p:grpSpPr>
          <p:cxnSp>
            <p:nvCxnSpPr>
              <p:cNvPr id="334" name="Straight Connector 333">
                <a:extLst>
                  <a:ext uri="{FF2B5EF4-FFF2-40B4-BE49-F238E27FC236}">
                    <a16:creationId xmlns:a16="http://schemas.microsoft.com/office/drawing/2014/main" id="{C776EAE8-A2EE-7981-8DC4-F8FC1883FF0C}"/>
                  </a:ext>
                </a:extLst>
              </p:cNvPr>
              <p:cNvCxnSpPr/>
              <p:nvPr/>
            </p:nvCxnSpPr>
            <p:spPr>
              <a:xfrm>
                <a:off x="1691680" y="1460098"/>
                <a:ext cx="0" cy="216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E3BB794-DC28-3508-976C-4DA85FBCF470}"/>
                  </a:ext>
                </a:extLst>
              </p:cNvPr>
              <p:cNvCxnSpPr/>
              <p:nvPr/>
            </p:nvCxnSpPr>
            <p:spPr>
              <a:xfrm>
                <a:off x="1683797" y="3620098"/>
                <a:ext cx="5400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81" name="Straight Connector 180">
              <a:extLst>
                <a:ext uri="{FF2B5EF4-FFF2-40B4-BE49-F238E27FC236}">
                  <a16:creationId xmlns:a16="http://schemas.microsoft.com/office/drawing/2014/main" id="{3748393E-ECF7-011D-BD4F-CFEC54043044}"/>
                </a:ext>
              </a:extLst>
            </p:cNvPr>
            <p:cNvCxnSpPr>
              <a:cxnSpLocks/>
            </p:cNvCxnSpPr>
            <p:nvPr/>
          </p:nvCxnSpPr>
          <p:spPr>
            <a:xfrm>
              <a:off x="1635960" y="1526415"/>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82" name="Group 181">
              <a:extLst>
                <a:ext uri="{FF2B5EF4-FFF2-40B4-BE49-F238E27FC236}">
                  <a16:creationId xmlns:a16="http://schemas.microsoft.com/office/drawing/2014/main" id="{E2666316-BECE-A7DF-DAED-E12CFE42BFAB}"/>
                </a:ext>
              </a:extLst>
            </p:cNvPr>
            <p:cNvGrpSpPr/>
            <p:nvPr/>
          </p:nvGrpSpPr>
          <p:grpSpPr>
            <a:xfrm>
              <a:off x="1599771" y="1787545"/>
              <a:ext cx="95465" cy="612947"/>
              <a:chOff x="1599771" y="1787545"/>
              <a:chExt cx="95465" cy="612947"/>
            </a:xfrm>
          </p:grpSpPr>
          <p:cxnSp>
            <p:nvCxnSpPr>
              <p:cNvPr id="325" name="Straight Connector 324">
                <a:extLst>
                  <a:ext uri="{FF2B5EF4-FFF2-40B4-BE49-F238E27FC236}">
                    <a16:creationId xmlns:a16="http://schemas.microsoft.com/office/drawing/2014/main" id="{42791197-4102-28B2-71C5-7DD77DDFB844}"/>
                  </a:ext>
                </a:extLst>
              </p:cNvPr>
              <p:cNvCxnSpPr>
                <a:cxnSpLocks/>
              </p:cNvCxnSpPr>
              <p:nvPr/>
            </p:nvCxnSpPr>
            <p:spPr>
              <a:xfrm>
                <a:off x="1599771" y="1787545"/>
                <a:ext cx="954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95772ED5-35D4-AD97-689C-3E616D2CCA66}"/>
                  </a:ext>
                </a:extLst>
              </p:cNvPr>
              <p:cNvCxnSpPr>
                <a:cxnSpLocks/>
              </p:cNvCxnSpPr>
              <p:nvPr/>
            </p:nvCxnSpPr>
            <p:spPr>
              <a:xfrm>
                <a:off x="1635960" y="1829665"/>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62FDA143-359D-047E-542A-B9582B05741C}"/>
                  </a:ext>
                </a:extLst>
              </p:cNvPr>
              <p:cNvCxnSpPr>
                <a:cxnSpLocks/>
              </p:cNvCxnSpPr>
              <p:nvPr/>
            </p:nvCxnSpPr>
            <p:spPr>
              <a:xfrm>
                <a:off x="1635960" y="1876120"/>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35664461-B1AF-438C-CD38-8BF941FE87D7}"/>
                  </a:ext>
                </a:extLst>
              </p:cNvPr>
              <p:cNvCxnSpPr>
                <a:cxnSpLocks/>
              </p:cNvCxnSpPr>
              <p:nvPr/>
            </p:nvCxnSpPr>
            <p:spPr>
              <a:xfrm>
                <a:off x="1635960" y="1923678"/>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AB79E7B4-A56D-0ED2-8DF9-47A0AC3C591F}"/>
                  </a:ext>
                </a:extLst>
              </p:cNvPr>
              <p:cNvCxnSpPr>
                <a:cxnSpLocks/>
              </p:cNvCxnSpPr>
              <p:nvPr/>
            </p:nvCxnSpPr>
            <p:spPr>
              <a:xfrm>
                <a:off x="1635960" y="1983461"/>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156DCBDF-992A-0FCF-8954-D44FEF315EAB}"/>
                  </a:ext>
                </a:extLst>
              </p:cNvPr>
              <p:cNvCxnSpPr>
                <a:cxnSpLocks/>
              </p:cNvCxnSpPr>
              <p:nvPr/>
            </p:nvCxnSpPr>
            <p:spPr>
              <a:xfrm>
                <a:off x="1635960" y="2050579"/>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1752B947-091E-CB5A-24AE-587947BD9319}"/>
                  </a:ext>
                </a:extLst>
              </p:cNvPr>
              <p:cNvCxnSpPr>
                <a:cxnSpLocks/>
              </p:cNvCxnSpPr>
              <p:nvPr/>
            </p:nvCxnSpPr>
            <p:spPr>
              <a:xfrm>
                <a:off x="1635960" y="2137257"/>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1F0126E7-587A-DDE9-4A21-F132181156E8}"/>
                  </a:ext>
                </a:extLst>
              </p:cNvPr>
              <p:cNvCxnSpPr>
                <a:cxnSpLocks/>
              </p:cNvCxnSpPr>
              <p:nvPr/>
            </p:nvCxnSpPr>
            <p:spPr>
              <a:xfrm>
                <a:off x="1635960" y="2248092"/>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3BFFF8A3-7A07-504F-2F23-3F4CBE0FD408}"/>
                  </a:ext>
                </a:extLst>
              </p:cNvPr>
              <p:cNvCxnSpPr>
                <a:cxnSpLocks/>
              </p:cNvCxnSpPr>
              <p:nvPr/>
            </p:nvCxnSpPr>
            <p:spPr>
              <a:xfrm>
                <a:off x="1635960" y="2400492"/>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3" name="Group 182">
              <a:extLst>
                <a:ext uri="{FF2B5EF4-FFF2-40B4-BE49-F238E27FC236}">
                  <a16:creationId xmlns:a16="http://schemas.microsoft.com/office/drawing/2014/main" id="{2006DEF3-896E-BCA3-913F-6FD3B398B786}"/>
                </a:ext>
              </a:extLst>
            </p:cNvPr>
            <p:cNvGrpSpPr/>
            <p:nvPr/>
          </p:nvGrpSpPr>
          <p:grpSpPr>
            <a:xfrm>
              <a:off x="1599771" y="2661768"/>
              <a:ext cx="95465" cy="612947"/>
              <a:chOff x="1591325" y="2659323"/>
              <a:chExt cx="95465" cy="612947"/>
            </a:xfrm>
          </p:grpSpPr>
          <p:cxnSp>
            <p:nvCxnSpPr>
              <p:cNvPr id="316" name="Straight Connector 315">
                <a:extLst>
                  <a:ext uri="{FF2B5EF4-FFF2-40B4-BE49-F238E27FC236}">
                    <a16:creationId xmlns:a16="http://schemas.microsoft.com/office/drawing/2014/main" id="{EE9E0BEA-4980-5122-CE55-192EED44BD0A}"/>
                  </a:ext>
                </a:extLst>
              </p:cNvPr>
              <p:cNvCxnSpPr>
                <a:cxnSpLocks/>
              </p:cNvCxnSpPr>
              <p:nvPr/>
            </p:nvCxnSpPr>
            <p:spPr>
              <a:xfrm>
                <a:off x="1591325" y="2659323"/>
                <a:ext cx="954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1A5884B7-3B98-ACB6-CB3C-220496C868A1}"/>
                  </a:ext>
                </a:extLst>
              </p:cNvPr>
              <p:cNvCxnSpPr>
                <a:cxnSpLocks/>
              </p:cNvCxnSpPr>
              <p:nvPr/>
            </p:nvCxnSpPr>
            <p:spPr>
              <a:xfrm>
                <a:off x="1627514" y="2701443"/>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CB2B876A-7EC2-C54E-18C4-841C5243DFA2}"/>
                  </a:ext>
                </a:extLst>
              </p:cNvPr>
              <p:cNvCxnSpPr>
                <a:cxnSpLocks/>
              </p:cNvCxnSpPr>
              <p:nvPr/>
            </p:nvCxnSpPr>
            <p:spPr>
              <a:xfrm>
                <a:off x="1627514" y="2747898"/>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9" name="Straight Connector 318">
                <a:extLst>
                  <a:ext uri="{FF2B5EF4-FFF2-40B4-BE49-F238E27FC236}">
                    <a16:creationId xmlns:a16="http://schemas.microsoft.com/office/drawing/2014/main" id="{47A035F0-BF6B-7A1B-D694-6E150FDDC72E}"/>
                  </a:ext>
                </a:extLst>
              </p:cNvPr>
              <p:cNvCxnSpPr>
                <a:cxnSpLocks/>
              </p:cNvCxnSpPr>
              <p:nvPr/>
            </p:nvCxnSpPr>
            <p:spPr>
              <a:xfrm>
                <a:off x="1627514" y="2795456"/>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AB488BC8-8A46-CE31-0FF6-249909E7F1EE}"/>
                  </a:ext>
                </a:extLst>
              </p:cNvPr>
              <p:cNvCxnSpPr>
                <a:cxnSpLocks/>
              </p:cNvCxnSpPr>
              <p:nvPr/>
            </p:nvCxnSpPr>
            <p:spPr>
              <a:xfrm>
                <a:off x="1627514" y="2855239"/>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59ACEC6E-F528-F2E4-D25E-0596E5E78963}"/>
                  </a:ext>
                </a:extLst>
              </p:cNvPr>
              <p:cNvCxnSpPr>
                <a:cxnSpLocks/>
              </p:cNvCxnSpPr>
              <p:nvPr/>
            </p:nvCxnSpPr>
            <p:spPr>
              <a:xfrm>
                <a:off x="1627514" y="2922357"/>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D0B1513B-76CB-F8A3-F81F-F63DB0237DB8}"/>
                  </a:ext>
                </a:extLst>
              </p:cNvPr>
              <p:cNvCxnSpPr>
                <a:cxnSpLocks/>
              </p:cNvCxnSpPr>
              <p:nvPr/>
            </p:nvCxnSpPr>
            <p:spPr>
              <a:xfrm>
                <a:off x="1627514" y="3009035"/>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5ACA6A54-2679-B02B-1078-DD8773BE9BEC}"/>
                  </a:ext>
                </a:extLst>
              </p:cNvPr>
              <p:cNvCxnSpPr>
                <a:cxnSpLocks/>
              </p:cNvCxnSpPr>
              <p:nvPr/>
            </p:nvCxnSpPr>
            <p:spPr>
              <a:xfrm>
                <a:off x="1627514" y="3119870"/>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1F91A7C1-0E78-FB3A-94C3-7816F728EB82}"/>
                  </a:ext>
                </a:extLst>
              </p:cNvPr>
              <p:cNvCxnSpPr>
                <a:cxnSpLocks/>
              </p:cNvCxnSpPr>
              <p:nvPr/>
            </p:nvCxnSpPr>
            <p:spPr>
              <a:xfrm>
                <a:off x="1627514" y="3272270"/>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84" name="Straight Connector 183">
              <a:extLst>
                <a:ext uri="{FF2B5EF4-FFF2-40B4-BE49-F238E27FC236}">
                  <a16:creationId xmlns:a16="http://schemas.microsoft.com/office/drawing/2014/main" id="{C820756B-9665-D2D2-852E-12DCE72E0F41}"/>
                </a:ext>
              </a:extLst>
            </p:cNvPr>
            <p:cNvCxnSpPr>
              <a:cxnSpLocks/>
            </p:cNvCxnSpPr>
            <p:nvPr/>
          </p:nvCxnSpPr>
          <p:spPr>
            <a:xfrm>
              <a:off x="1599771" y="3537194"/>
              <a:ext cx="954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5" name="TextBox 184">
              <a:extLst>
                <a:ext uri="{FF2B5EF4-FFF2-40B4-BE49-F238E27FC236}">
                  <a16:creationId xmlns:a16="http://schemas.microsoft.com/office/drawing/2014/main" id="{78238C42-BB03-D098-9829-66A5A8246FC1}"/>
                </a:ext>
              </a:extLst>
            </p:cNvPr>
            <p:cNvSpPr txBox="1"/>
            <p:nvPr/>
          </p:nvSpPr>
          <p:spPr>
            <a:xfrm>
              <a:off x="1286878" y="3412880"/>
              <a:ext cx="400110"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0.1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186" name="TextBox 185">
              <a:extLst>
                <a:ext uri="{FF2B5EF4-FFF2-40B4-BE49-F238E27FC236}">
                  <a16:creationId xmlns:a16="http://schemas.microsoft.com/office/drawing/2014/main" id="{27BBC165-48D8-FC13-AC6E-793089E22B97}"/>
                </a:ext>
              </a:extLst>
            </p:cNvPr>
            <p:cNvSpPr txBox="1"/>
            <p:nvPr/>
          </p:nvSpPr>
          <p:spPr>
            <a:xfrm>
              <a:off x="1367890" y="2539860"/>
              <a:ext cx="294312" cy="246221"/>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187" name="TextBox 186">
              <a:extLst>
                <a:ext uri="{FF2B5EF4-FFF2-40B4-BE49-F238E27FC236}">
                  <a16:creationId xmlns:a16="http://schemas.microsoft.com/office/drawing/2014/main" id="{6ECC6040-10C3-D129-2C24-BA4792C73FF4}"/>
                </a:ext>
              </a:extLst>
            </p:cNvPr>
            <p:cNvSpPr txBox="1"/>
            <p:nvPr/>
          </p:nvSpPr>
          <p:spPr>
            <a:xfrm>
              <a:off x="1304832" y="1666840"/>
              <a:ext cx="364843" cy="246221"/>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10</a:t>
              </a:r>
              <a:endParaRPr lang="en-IN" sz="1000" b="1" i="0" kern="1200" dirty="0">
                <a:solidFill>
                  <a:schemeClr val="tx1"/>
                </a:solidFill>
                <a:latin typeface="Arial" panose="020B0604020202020204" pitchFamily="34" charset="0"/>
                <a:cs typeface="Arial" panose="020B0604020202020204" pitchFamily="34" charset="0"/>
              </a:endParaRPr>
            </a:p>
          </p:txBody>
        </p:sp>
        <p:grpSp>
          <p:nvGrpSpPr>
            <p:cNvPr id="188" name="Group 187">
              <a:extLst>
                <a:ext uri="{FF2B5EF4-FFF2-40B4-BE49-F238E27FC236}">
                  <a16:creationId xmlns:a16="http://schemas.microsoft.com/office/drawing/2014/main" id="{F98894E7-CBDD-6E63-8A18-D62294ECFAD3}"/>
                </a:ext>
              </a:extLst>
            </p:cNvPr>
            <p:cNvGrpSpPr/>
            <p:nvPr/>
          </p:nvGrpSpPr>
          <p:grpSpPr>
            <a:xfrm>
              <a:off x="5023932" y="2047031"/>
              <a:ext cx="144016" cy="137507"/>
              <a:chOff x="7596336" y="1923678"/>
              <a:chExt cx="144016" cy="324234"/>
            </a:xfrm>
          </p:grpSpPr>
          <p:cxnSp>
            <p:nvCxnSpPr>
              <p:cNvPr id="314" name="Straight Connector 313">
                <a:extLst>
                  <a:ext uri="{FF2B5EF4-FFF2-40B4-BE49-F238E27FC236}">
                    <a16:creationId xmlns:a16="http://schemas.microsoft.com/office/drawing/2014/main" id="{7F24538A-E7BC-95EA-9441-1A6C5EA89B4F}"/>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27626FFB-2B07-DCE6-2B8A-C3AE1E648EF4}"/>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89" name="Group 188">
              <a:extLst>
                <a:ext uri="{FF2B5EF4-FFF2-40B4-BE49-F238E27FC236}">
                  <a16:creationId xmlns:a16="http://schemas.microsoft.com/office/drawing/2014/main" id="{F430F49E-768E-9D68-6F77-C8269DB853F8}"/>
                </a:ext>
              </a:extLst>
            </p:cNvPr>
            <p:cNvGrpSpPr/>
            <p:nvPr/>
          </p:nvGrpSpPr>
          <p:grpSpPr>
            <a:xfrm flipV="1">
              <a:off x="5021163" y="2231447"/>
              <a:ext cx="144016" cy="166384"/>
              <a:chOff x="7596336" y="1923678"/>
              <a:chExt cx="144016" cy="324234"/>
            </a:xfrm>
          </p:grpSpPr>
          <p:cxnSp>
            <p:nvCxnSpPr>
              <p:cNvPr id="312" name="Straight Connector 311">
                <a:extLst>
                  <a:ext uri="{FF2B5EF4-FFF2-40B4-BE49-F238E27FC236}">
                    <a16:creationId xmlns:a16="http://schemas.microsoft.com/office/drawing/2014/main" id="{D38310F8-155B-6E2F-04CF-3FA0266EFE23}"/>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EA23E05C-991F-2F44-F7CF-2D2F7EAAB830}"/>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90" name="Group 189">
              <a:extLst>
                <a:ext uri="{FF2B5EF4-FFF2-40B4-BE49-F238E27FC236}">
                  <a16:creationId xmlns:a16="http://schemas.microsoft.com/office/drawing/2014/main" id="{DF33EBDD-BC6C-8F2F-5B55-7F7F511BECFE}"/>
                </a:ext>
              </a:extLst>
            </p:cNvPr>
            <p:cNvGrpSpPr/>
            <p:nvPr/>
          </p:nvGrpSpPr>
          <p:grpSpPr>
            <a:xfrm>
              <a:off x="1848379" y="1901981"/>
              <a:ext cx="4974672" cy="571214"/>
              <a:chOff x="1994382" y="4342570"/>
              <a:chExt cx="4974672" cy="571214"/>
            </a:xfrm>
          </p:grpSpPr>
          <p:grpSp>
            <p:nvGrpSpPr>
              <p:cNvPr id="223" name="Group 222">
                <a:extLst>
                  <a:ext uri="{FF2B5EF4-FFF2-40B4-BE49-F238E27FC236}">
                    <a16:creationId xmlns:a16="http://schemas.microsoft.com/office/drawing/2014/main" id="{96928B49-BAC0-F1ED-32FB-6AC5E623F773}"/>
                  </a:ext>
                </a:extLst>
              </p:cNvPr>
              <p:cNvGrpSpPr/>
              <p:nvPr/>
            </p:nvGrpSpPr>
            <p:grpSpPr>
              <a:xfrm>
                <a:off x="5960381" y="4342570"/>
                <a:ext cx="144016" cy="324234"/>
                <a:chOff x="7596336" y="1923678"/>
                <a:chExt cx="144016" cy="324234"/>
              </a:xfrm>
            </p:grpSpPr>
            <p:cxnSp>
              <p:nvCxnSpPr>
                <p:cNvPr id="310" name="Straight Connector 309">
                  <a:extLst>
                    <a:ext uri="{FF2B5EF4-FFF2-40B4-BE49-F238E27FC236}">
                      <a16:creationId xmlns:a16="http://schemas.microsoft.com/office/drawing/2014/main" id="{94026EBF-7D5B-223D-571C-3D5E955A383A}"/>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11" name="Straight Connector 310">
                  <a:extLst>
                    <a:ext uri="{FF2B5EF4-FFF2-40B4-BE49-F238E27FC236}">
                      <a16:creationId xmlns:a16="http://schemas.microsoft.com/office/drawing/2014/main" id="{061E59FD-1043-9C26-6491-D4E4F38DD5B7}"/>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24" name="Group 223">
                <a:extLst>
                  <a:ext uri="{FF2B5EF4-FFF2-40B4-BE49-F238E27FC236}">
                    <a16:creationId xmlns:a16="http://schemas.microsoft.com/office/drawing/2014/main" id="{73AF91E2-2B78-7A71-9B69-3FD3EB17BF36}"/>
                  </a:ext>
                </a:extLst>
              </p:cNvPr>
              <p:cNvGrpSpPr/>
              <p:nvPr/>
            </p:nvGrpSpPr>
            <p:grpSpPr>
              <a:xfrm>
                <a:off x="5961961" y="4691396"/>
                <a:ext cx="144016" cy="167665"/>
                <a:chOff x="8326146" y="1539989"/>
                <a:chExt cx="144016" cy="167665"/>
              </a:xfrm>
            </p:grpSpPr>
            <p:cxnSp>
              <p:nvCxnSpPr>
                <p:cNvPr id="308" name="Straight Connector 307">
                  <a:extLst>
                    <a:ext uri="{FF2B5EF4-FFF2-40B4-BE49-F238E27FC236}">
                      <a16:creationId xmlns:a16="http://schemas.microsoft.com/office/drawing/2014/main" id="{095737A2-7AE0-4BA5-7D46-CAEF460532FD}"/>
                    </a:ext>
                  </a:extLst>
                </p:cNvPr>
                <p:cNvCxnSpPr>
                  <a:cxnSpLocks/>
                </p:cNvCxnSpPr>
                <p:nvPr/>
              </p:nvCxnSpPr>
              <p:spPr>
                <a:xfrm>
                  <a:off x="8398154" y="1539989"/>
                  <a:ext cx="0" cy="16011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8C35C3C0-8288-938F-9163-A1A549FCA488}"/>
                    </a:ext>
                  </a:extLst>
                </p:cNvPr>
                <p:cNvCxnSpPr/>
                <p:nvPr/>
              </p:nvCxnSpPr>
              <p:spPr>
                <a:xfrm>
                  <a:off x="8326146" y="1707654"/>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25" name="Group 224">
                <a:extLst>
                  <a:ext uri="{FF2B5EF4-FFF2-40B4-BE49-F238E27FC236}">
                    <a16:creationId xmlns:a16="http://schemas.microsoft.com/office/drawing/2014/main" id="{C02B5C8D-71A1-1F17-182E-156DB6959E62}"/>
                  </a:ext>
                </a:extLst>
              </p:cNvPr>
              <p:cNvGrpSpPr/>
              <p:nvPr/>
            </p:nvGrpSpPr>
            <p:grpSpPr>
              <a:xfrm>
                <a:off x="2049032" y="4586089"/>
                <a:ext cx="4869248" cy="145901"/>
                <a:chOff x="2049032" y="4586089"/>
                <a:chExt cx="4869248" cy="145901"/>
              </a:xfrm>
            </p:grpSpPr>
            <p:grpSp>
              <p:nvGrpSpPr>
                <p:cNvPr id="288" name="Group 287">
                  <a:extLst>
                    <a:ext uri="{FF2B5EF4-FFF2-40B4-BE49-F238E27FC236}">
                      <a16:creationId xmlns:a16="http://schemas.microsoft.com/office/drawing/2014/main" id="{1C5679F1-EAEE-63D3-9C45-5C5259537418}"/>
                    </a:ext>
                  </a:extLst>
                </p:cNvPr>
                <p:cNvGrpSpPr/>
                <p:nvPr/>
              </p:nvGrpSpPr>
              <p:grpSpPr>
                <a:xfrm>
                  <a:off x="2049032" y="4586089"/>
                  <a:ext cx="4869248" cy="145901"/>
                  <a:chOff x="2049032" y="4586089"/>
                  <a:chExt cx="4869248" cy="145901"/>
                </a:xfrm>
              </p:grpSpPr>
              <p:sp>
                <p:nvSpPr>
                  <p:cNvPr id="298" name="Oval 297">
                    <a:extLst>
                      <a:ext uri="{FF2B5EF4-FFF2-40B4-BE49-F238E27FC236}">
                        <a16:creationId xmlns:a16="http://schemas.microsoft.com/office/drawing/2014/main" id="{07CB9475-B638-BC12-6869-08E2F6DBE4F8}"/>
                      </a:ext>
                    </a:extLst>
                  </p:cNvPr>
                  <p:cNvSpPr/>
                  <p:nvPr/>
                </p:nvSpPr>
                <p:spPr>
                  <a:xfrm>
                    <a:off x="2049032" y="4586089"/>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99" name="Oval 298">
                    <a:extLst>
                      <a:ext uri="{FF2B5EF4-FFF2-40B4-BE49-F238E27FC236}">
                        <a16:creationId xmlns:a16="http://schemas.microsoft.com/office/drawing/2014/main" id="{9AA03DFC-0426-B327-C378-7A49838CEDA3}"/>
                      </a:ext>
                    </a:extLst>
                  </p:cNvPr>
                  <p:cNvSpPr/>
                  <p:nvPr/>
                </p:nvSpPr>
                <p:spPr>
                  <a:xfrm>
                    <a:off x="2449548" y="4682807"/>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00" name="Oval 299">
                    <a:extLst>
                      <a:ext uri="{FF2B5EF4-FFF2-40B4-BE49-F238E27FC236}">
                        <a16:creationId xmlns:a16="http://schemas.microsoft.com/office/drawing/2014/main" id="{07894FDF-B2A1-83FD-F8CE-9DAC68A82246}"/>
                      </a:ext>
                    </a:extLst>
                  </p:cNvPr>
                  <p:cNvSpPr/>
                  <p:nvPr/>
                </p:nvSpPr>
                <p:spPr>
                  <a:xfrm>
                    <a:off x="2843261" y="4673863"/>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01" name="Oval 300">
                    <a:extLst>
                      <a:ext uri="{FF2B5EF4-FFF2-40B4-BE49-F238E27FC236}">
                        <a16:creationId xmlns:a16="http://schemas.microsoft.com/office/drawing/2014/main" id="{689D13BC-8D4D-23D1-EAB0-90B4A2FA9ED7}"/>
                      </a:ext>
                    </a:extLst>
                  </p:cNvPr>
                  <p:cNvSpPr/>
                  <p:nvPr/>
                </p:nvSpPr>
                <p:spPr>
                  <a:xfrm>
                    <a:off x="3242716" y="4642331"/>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02" name="Oval 301">
                    <a:extLst>
                      <a:ext uri="{FF2B5EF4-FFF2-40B4-BE49-F238E27FC236}">
                        <a16:creationId xmlns:a16="http://schemas.microsoft.com/office/drawing/2014/main" id="{DB759665-1E8A-18E9-9A0D-875CCEBEAFAE}"/>
                      </a:ext>
                    </a:extLst>
                  </p:cNvPr>
                  <p:cNvSpPr/>
                  <p:nvPr/>
                </p:nvSpPr>
                <p:spPr>
                  <a:xfrm>
                    <a:off x="3641091" y="4673863"/>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03" name="Oval 302">
                    <a:extLst>
                      <a:ext uri="{FF2B5EF4-FFF2-40B4-BE49-F238E27FC236}">
                        <a16:creationId xmlns:a16="http://schemas.microsoft.com/office/drawing/2014/main" id="{31AA7129-61D6-9695-8EDE-CC587D20A878}"/>
                      </a:ext>
                    </a:extLst>
                  </p:cNvPr>
                  <p:cNvSpPr/>
                  <p:nvPr/>
                </p:nvSpPr>
                <p:spPr>
                  <a:xfrm>
                    <a:off x="4026921" y="4634448"/>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04" name="Oval 303">
                    <a:extLst>
                      <a:ext uri="{FF2B5EF4-FFF2-40B4-BE49-F238E27FC236}">
                        <a16:creationId xmlns:a16="http://schemas.microsoft.com/office/drawing/2014/main" id="{298A026C-5BA8-53CA-AF63-F9FF9BE5635F}"/>
                      </a:ext>
                    </a:extLst>
                  </p:cNvPr>
                  <p:cNvSpPr/>
                  <p:nvPr/>
                </p:nvSpPr>
                <p:spPr>
                  <a:xfrm>
                    <a:off x="4427437" y="4668603"/>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05" name="Oval 304">
                    <a:extLst>
                      <a:ext uri="{FF2B5EF4-FFF2-40B4-BE49-F238E27FC236}">
                        <a16:creationId xmlns:a16="http://schemas.microsoft.com/office/drawing/2014/main" id="{C01653D8-63DE-7D25-286A-F55BF2D56B97}"/>
                      </a:ext>
                    </a:extLst>
                  </p:cNvPr>
                  <p:cNvSpPr/>
                  <p:nvPr/>
                </p:nvSpPr>
                <p:spPr>
                  <a:xfrm>
                    <a:off x="5225267" y="4617621"/>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06" name="Oval 305">
                    <a:extLst>
                      <a:ext uri="{FF2B5EF4-FFF2-40B4-BE49-F238E27FC236}">
                        <a16:creationId xmlns:a16="http://schemas.microsoft.com/office/drawing/2014/main" id="{3FC62BAD-19E6-7192-8C3C-E8208CF27532}"/>
                      </a:ext>
                    </a:extLst>
                  </p:cNvPr>
                  <p:cNvSpPr/>
                  <p:nvPr/>
                </p:nvSpPr>
                <p:spPr>
                  <a:xfrm>
                    <a:off x="6011613" y="4659659"/>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07" name="Oval 306">
                    <a:extLst>
                      <a:ext uri="{FF2B5EF4-FFF2-40B4-BE49-F238E27FC236}">
                        <a16:creationId xmlns:a16="http://schemas.microsoft.com/office/drawing/2014/main" id="{0F17901B-9170-5E75-6D52-BD5F1121C031}"/>
                      </a:ext>
                    </a:extLst>
                  </p:cNvPr>
                  <p:cNvSpPr/>
                  <p:nvPr/>
                </p:nvSpPr>
                <p:spPr>
                  <a:xfrm>
                    <a:off x="6873568" y="4618682"/>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grpSp>
            <p:cxnSp>
              <p:nvCxnSpPr>
                <p:cNvPr id="289" name="Straight Connector 288">
                  <a:extLst>
                    <a:ext uri="{FF2B5EF4-FFF2-40B4-BE49-F238E27FC236}">
                      <a16:creationId xmlns:a16="http://schemas.microsoft.com/office/drawing/2014/main" id="{65BE99D8-99CC-86F5-34BF-EFCAD3ED909D}"/>
                    </a:ext>
                  </a:extLst>
                </p:cNvPr>
                <p:cNvCxnSpPr>
                  <a:cxnSpLocks/>
                </p:cNvCxnSpPr>
                <p:nvPr/>
              </p:nvCxnSpPr>
              <p:spPr>
                <a:xfrm>
                  <a:off x="2093744" y="4618564"/>
                  <a:ext cx="362352" cy="79329"/>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0" name="Straight Connector 289">
                  <a:extLst>
                    <a:ext uri="{FF2B5EF4-FFF2-40B4-BE49-F238E27FC236}">
                      <a16:creationId xmlns:a16="http://schemas.microsoft.com/office/drawing/2014/main" id="{45BB71E0-0592-D531-61D9-3E3E7653DB04}"/>
                    </a:ext>
                  </a:extLst>
                </p:cNvPr>
                <p:cNvCxnSpPr>
                  <a:cxnSpLocks/>
                  <a:stCxn id="299" idx="6"/>
                  <a:endCxn id="300" idx="6"/>
                </p:cNvCxnSpPr>
                <p:nvPr/>
              </p:nvCxnSpPr>
              <p:spPr>
                <a:xfrm flipV="1">
                  <a:off x="2494260" y="4698455"/>
                  <a:ext cx="393713" cy="8944"/>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1" name="Straight Connector 290">
                  <a:extLst>
                    <a:ext uri="{FF2B5EF4-FFF2-40B4-BE49-F238E27FC236}">
                      <a16:creationId xmlns:a16="http://schemas.microsoft.com/office/drawing/2014/main" id="{FE229F90-06FE-1FFB-21D2-D044967524E3}"/>
                    </a:ext>
                  </a:extLst>
                </p:cNvPr>
                <p:cNvCxnSpPr>
                  <a:stCxn id="300" idx="6"/>
                  <a:endCxn id="301" idx="6"/>
                </p:cNvCxnSpPr>
                <p:nvPr/>
              </p:nvCxnSpPr>
              <p:spPr>
                <a:xfrm flipV="1">
                  <a:off x="2887973" y="4666923"/>
                  <a:ext cx="399455" cy="31532"/>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87F6D4A2-A36C-62F1-7485-FB2E2D9D7594}"/>
                    </a:ext>
                  </a:extLst>
                </p:cNvPr>
                <p:cNvCxnSpPr>
                  <a:stCxn id="301" idx="6"/>
                  <a:endCxn id="302" idx="6"/>
                </p:cNvCxnSpPr>
                <p:nvPr/>
              </p:nvCxnSpPr>
              <p:spPr>
                <a:xfrm>
                  <a:off x="3287428" y="4666923"/>
                  <a:ext cx="398375" cy="31532"/>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3" name="Straight Connector 292">
                  <a:extLst>
                    <a:ext uri="{FF2B5EF4-FFF2-40B4-BE49-F238E27FC236}">
                      <a16:creationId xmlns:a16="http://schemas.microsoft.com/office/drawing/2014/main" id="{39C1297F-A722-74BA-6203-2B1B91356449}"/>
                    </a:ext>
                  </a:extLst>
                </p:cNvPr>
                <p:cNvCxnSpPr>
                  <a:stCxn id="302" idx="6"/>
                  <a:endCxn id="303" idx="6"/>
                </p:cNvCxnSpPr>
                <p:nvPr/>
              </p:nvCxnSpPr>
              <p:spPr>
                <a:xfrm flipV="1">
                  <a:off x="3685803" y="4659040"/>
                  <a:ext cx="341118" cy="39415"/>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a:extLst>
                    <a:ext uri="{FF2B5EF4-FFF2-40B4-BE49-F238E27FC236}">
                      <a16:creationId xmlns:a16="http://schemas.microsoft.com/office/drawing/2014/main" id="{6C975280-62C4-4A22-0C60-E34387E59B3F}"/>
                    </a:ext>
                  </a:extLst>
                </p:cNvPr>
                <p:cNvCxnSpPr>
                  <a:cxnSpLocks/>
                  <a:stCxn id="303" idx="6"/>
                  <a:endCxn id="304" idx="6"/>
                </p:cNvCxnSpPr>
                <p:nvPr/>
              </p:nvCxnSpPr>
              <p:spPr>
                <a:xfrm>
                  <a:off x="4071633" y="4659040"/>
                  <a:ext cx="400516" cy="34155"/>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5" name="Straight Connector 294">
                  <a:extLst>
                    <a:ext uri="{FF2B5EF4-FFF2-40B4-BE49-F238E27FC236}">
                      <a16:creationId xmlns:a16="http://schemas.microsoft.com/office/drawing/2014/main" id="{480199C9-25E1-5B7B-777E-15EFE94E91B3}"/>
                    </a:ext>
                  </a:extLst>
                </p:cNvPr>
                <p:cNvCxnSpPr>
                  <a:stCxn id="304" idx="6"/>
                  <a:endCxn id="305" idx="6"/>
                </p:cNvCxnSpPr>
                <p:nvPr/>
              </p:nvCxnSpPr>
              <p:spPr>
                <a:xfrm flipV="1">
                  <a:off x="4472149" y="4642213"/>
                  <a:ext cx="797830" cy="50982"/>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6" name="Straight Connector 295">
                  <a:extLst>
                    <a:ext uri="{FF2B5EF4-FFF2-40B4-BE49-F238E27FC236}">
                      <a16:creationId xmlns:a16="http://schemas.microsoft.com/office/drawing/2014/main" id="{89D29FF4-2C62-D73B-ADA3-A30600330BB3}"/>
                    </a:ext>
                  </a:extLst>
                </p:cNvPr>
                <p:cNvCxnSpPr>
                  <a:stCxn id="305" idx="6"/>
                  <a:endCxn id="306" idx="6"/>
                </p:cNvCxnSpPr>
                <p:nvPr/>
              </p:nvCxnSpPr>
              <p:spPr>
                <a:xfrm>
                  <a:off x="5269979" y="4642213"/>
                  <a:ext cx="786346" cy="42038"/>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A9102F37-2F56-68DE-D794-19ADA95720E9}"/>
                    </a:ext>
                  </a:extLst>
                </p:cNvPr>
                <p:cNvCxnSpPr>
                  <a:stCxn id="306" idx="6"/>
                  <a:endCxn id="307" idx="6"/>
                </p:cNvCxnSpPr>
                <p:nvPr/>
              </p:nvCxnSpPr>
              <p:spPr>
                <a:xfrm flipV="1">
                  <a:off x="6056325" y="4643274"/>
                  <a:ext cx="861955" cy="40977"/>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226" name="Group 225">
                <a:extLst>
                  <a:ext uri="{FF2B5EF4-FFF2-40B4-BE49-F238E27FC236}">
                    <a16:creationId xmlns:a16="http://schemas.microsoft.com/office/drawing/2014/main" id="{BEC2C103-2519-8C0C-76CE-527A254B0C26}"/>
                  </a:ext>
                </a:extLst>
              </p:cNvPr>
              <p:cNvGrpSpPr/>
              <p:nvPr/>
            </p:nvGrpSpPr>
            <p:grpSpPr>
              <a:xfrm>
                <a:off x="6821075" y="4443958"/>
                <a:ext cx="144016" cy="183022"/>
                <a:chOff x="7596336" y="1923678"/>
                <a:chExt cx="144016" cy="324234"/>
              </a:xfrm>
            </p:grpSpPr>
            <p:cxnSp>
              <p:nvCxnSpPr>
                <p:cNvPr id="286" name="Straight Connector 285">
                  <a:extLst>
                    <a:ext uri="{FF2B5EF4-FFF2-40B4-BE49-F238E27FC236}">
                      <a16:creationId xmlns:a16="http://schemas.microsoft.com/office/drawing/2014/main" id="{B3AA3FB5-7D6E-776A-4E28-3DA8FEED4611}"/>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87" name="Straight Connector 286">
                  <a:extLst>
                    <a:ext uri="{FF2B5EF4-FFF2-40B4-BE49-F238E27FC236}">
                      <a16:creationId xmlns:a16="http://schemas.microsoft.com/office/drawing/2014/main" id="{38A24143-4224-FB29-71BD-10FDF0AEE415}"/>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27" name="Group 226">
                <a:extLst>
                  <a:ext uri="{FF2B5EF4-FFF2-40B4-BE49-F238E27FC236}">
                    <a16:creationId xmlns:a16="http://schemas.microsoft.com/office/drawing/2014/main" id="{8BDA10E9-DD4A-4464-0AE8-0379D93EEE2A}"/>
                  </a:ext>
                </a:extLst>
              </p:cNvPr>
              <p:cNvGrpSpPr/>
              <p:nvPr/>
            </p:nvGrpSpPr>
            <p:grpSpPr>
              <a:xfrm>
                <a:off x="6825038" y="4645744"/>
                <a:ext cx="144016" cy="167665"/>
                <a:chOff x="8326146" y="1539989"/>
                <a:chExt cx="144016" cy="167665"/>
              </a:xfrm>
            </p:grpSpPr>
            <p:cxnSp>
              <p:nvCxnSpPr>
                <p:cNvPr id="284" name="Straight Connector 283">
                  <a:extLst>
                    <a:ext uri="{FF2B5EF4-FFF2-40B4-BE49-F238E27FC236}">
                      <a16:creationId xmlns:a16="http://schemas.microsoft.com/office/drawing/2014/main" id="{877AFE90-E2EC-88D0-AA94-5DBA08B364EA}"/>
                    </a:ext>
                  </a:extLst>
                </p:cNvPr>
                <p:cNvCxnSpPr>
                  <a:cxnSpLocks/>
                </p:cNvCxnSpPr>
                <p:nvPr/>
              </p:nvCxnSpPr>
              <p:spPr>
                <a:xfrm>
                  <a:off x="8398154" y="1539989"/>
                  <a:ext cx="0" cy="16011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85" name="Straight Connector 284">
                  <a:extLst>
                    <a:ext uri="{FF2B5EF4-FFF2-40B4-BE49-F238E27FC236}">
                      <a16:creationId xmlns:a16="http://schemas.microsoft.com/office/drawing/2014/main" id="{C78E24CA-692D-01F5-BCCA-79596B620955}"/>
                    </a:ext>
                  </a:extLst>
                </p:cNvPr>
                <p:cNvCxnSpPr/>
                <p:nvPr/>
              </p:nvCxnSpPr>
              <p:spPr>
                <a:xfrm>
                  <a:off x="8326146" y="1707654"/>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28" name="Group 227">
                <a:extLst>
                  <a:ext uri="{FF2B5EF4-FFF2-40B4-BE49-F238E27FC236}">
                    <a16:creationId xmlns:a16="http://schemas.microsoft.com/office/drawing/2014/main" id="{FD372234-026E-FEC2-88D1-88F990CC481F}"/>
                  </a:ext>
                </a:extLst>
              </p:cNvPr>
              <p:cNvGrpSpPr/>
              <p:nvPr/>
            </p:nvGrpSpPr>
            <p:grpSpPr>
              <a:xfrm>
                <a:off x="5171321" y="4483159"/>
                <a:ext cx="146785" cy="350800"/>
                <a:chOff x="5019425" y="2898739"/>
                <a:chExt cx="146785" cy="350800"/>
              </a:xfrm>
            </p:grpSpPr>
            <p:grpSp>
              <p:nvGrpSpPr>
                <p:cNvPr id="278" name="Group 277">
                  <a:extLst>
                    <a:ext uri="{FF2B5EF4-FFF2-40B4-BE49-F238E27FC236}">
                      <a16:creationId xmlns:a16="http://schemas.microsoft.com/office/drawing/2014/main" id="{74CE2AC9-C8FC-3B9D-4A55-66C424289E0A}"/>
                    </a:ext>
                  </a:extLst>
                </p:cNvPr>
                <p:cNvGrpSpPr/>
                <p:nvPr/>
              </p:nvGrpSpPr>
              <p:grpSpPr>
                <a:xfrm>
                  <a:off x="5022194" y="2898739"/>
                  <a:ext cx="144016" cy="137507"/>
                  <a:chOff x="7596336" y="1923678"/>
                  <a:chExt cx="144016" cy="324234"/>
                </a:xfrm>
              </p:grpSpPr>
              <p:cxnSp>
                <p:nvCxnSpPr>
                  <p:cNvPr id="282" name="Straight Connector 281">
                    <a:extLst>
                      <a:ext uri="{FF2B5EF4-FFF2-40B4-BE49-F238E27FC236}">
                        <a16:creationId xmlns:a16="http://schemas.microsoft.com/office/drawing/2014/main" id="{DBCB7B5F-23C3-EE96-119D-958F961109D3}"/>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1B039787-EDED-AC9C-8AD2-D607F4D537D8}"/>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79" name="Group 278">
                  <a:extLst>
                    <a:ext uri="{FF2B5EF4-FFF2-40B4-BE49-F238E27FC236}">
                      <a16:creationId xmlns:a16="http://schemas.microsoft.com/office/drawing/2014/main" id="{C65CDB57-DBFE-A04D-26CA-88B5EDD7C648}"/>
                    </a:ext>
                  </a:extLst>
                </p:cNvPr>
                <p:cNvGrpSpPr/>
                <p:nvPr/>
              </p:nvGrpSpPr>
              <p:grpSpPr>
                <a:xfrm flipV="1">
                  <a:off x="5019425" y="3083155"/>
                  <a:ext cx="144016" cy="166384"/>
                  <a:chOff x="7596336" y="1923678"/>
                  <a:chExt cx="144016" cy="324234"/>
                </a:xfrm>
              </p:grpSpPr>
              <p:cxnSp>
                <p:nvCxnSpPr>
                  <p:cNvPr id="280" name="Straight Connector 279">
                    <a:extLst>
                      <a:ext uri="{FF2B5EF4-FFF2-40B4-BE49-F238E27FC236}">
                        <a16:creationId xmlns:a16="http://schemas.microsoft.com/office/drawing/2014/main" id="{9537EB70-C972-2E59-2CC0-40B85311F21D}"/>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5BE556EE-20DB-B390-1D25-F9325DEDB90E}"/>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229" name="Group 228">
                <a:extLst>
                  <a:ext uri="{FF2B5EF4-FFF2-40B4-BE49-F238E27FC236}">
                    <a16:creationId xmlns:a16="http://schemas.microsoft.com/office/drawing/2014/main" id="{893FCA3F-5955-2FCE-CBE7-195443A4EAD1}"/>
                  </a:ext>
                </a:extLst>
              </p:cNvPr>
              <p:cNvGrpSpPr/>
              <p:nvPr/>
            </p:nvGrpSpPr>
            <p:grpSpPr>
              <a:xfrm>
                <a:off x="4376315" y="4396681"/>
                <a:ext cx="146785" cy="432529"/>
                <a:chOff x="4226939" y="1947441"/>
                <a:chExt cx="146785" cy="432529"/>
              </a:xfrm>
            </p:grpSpPr>
            <p:grpSp>
              <p:nvGrpSpPr>
                <p:cNvPr id="272" name="Group 271">
                  <a:extLst>
                    <a:ext uri="{FF2B5EF4-FFF2-40B4-BE49-F238E27FC236}">
                      <a16:creationId xmlns:a16="http://schemas.microsoft.com/office/drawing/2014/main" id="{A7318848-101B-C3A9-415A-415EA90E47EF}"/>
                    </a:ext>
                  </a:extLst>
                </p:cNvPr>
                <p:cNvGrpSpPr/>
                <p:nvPr/>
              </p:nvGrpSpPr>
              <p:grpSpPr>
                <a:xfrm>
                  <a:off x="4229708" y="1947441"/>
                  <a:ext cx="144016" cy="267962"/>
                  <a:chOff x="7596336" y="1923678"/>
                  <a:chExt cx="144016" cy="324234"/>
                </a:xfrm>
              </p:grpSpPr>
              <p:cxnSp>
                <p:nvCxnSpPr>
                  <p:cNvPr id="276" name="Straight Connector 275">
                    <a:extLst>
                      <a:ext uri="{FF2B5EF4-FFF2-40B4-BE49-F238E27FC236}">
                        <a16:creationId xmlns:a16="http://schemas.microsoft.com/office/drawing/2014/main" id="{45B5A423-1AE8-2C16-1B88-3D99BDC8EB36}"/>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D845FB50-D2CB-48DD-759C-9F886147EC04}"/>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73" name="Group 272">
                  <a:extLst>
                    <a:ext uri="{FF2B5EF4-FFF2-40B4-BE49-F238E27FC236}">
                      <a16:creationId xmlns:a16="http://schemas.microsoft.com/office/drawing/2014/main" id="{BDC829E6-635C-D83A-A2FB-D0B0655CF033}"/>
                    </a:ext>
                  </a:extLst>
                </p:cNvPr>
                <p:cNvGrpSpPr/>
                <p:nvPr/>
              </p:nvGrpSpPr>
              <p:grpSpPr>
                <a:xfrm flipV="1">
                  <a:off x="4226939" y="2276659"/>
                  <a:ext cx="144016" cy="103311"/>
                  <a:chOff x="7596336" y="1923678"/>
                  <a:chExt cx="144016" cy="324234"/>
                </a:xfrm>
              </p:grpSpPr>
              <p:cxnSp>
                <p:nvCxnSpPr>
                  <p:cNvPr id="274" name="Straight Connector 273">
                    <a:extLst>
                      <a:ext uri="{FF2B5EF4-FFF2-40B4-BE49-F238E27FC236}">
                        <a16:creationId xmlns:a16="http://schemas.microsoft.com/office/drawing/2014/main" id="{55BDA160-0363-6EB7-C898-C2440F2D2428}"/>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7CA4AD05-E9E7-6766-5445-38A1A81F8D4C}"/>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230" name="Group 229">
                <a:extLst>
                  <a:ext uri="{FF2B5EF4-FFF2-40B4-BE49-F238E27FC236}">
                    <a16:creationId xmlns:a16="http://schemas.microsoft.com/office/drawing/2014/main" id="{6B8F21F6-42AC-6FC9-F324-85846D0B2C6B}"/>
                  </a:ext>
                </a:extLst>
              </p:cNvPr>
              <p:cNvGrpSpPr/>
              <p:nvPr/>
            </p:nvGrpSpPr>
            <p:grpSpPr>
              <a:xfrm>
                <a:off x="3974810" y="4536018"/>
                <a:ext cx="146785" cy="315538"/>
                <a:chOff x="3836317" y="2081888"/>
                <a:chExt cx="146785" cy="315538"/>
              </a:xfrm>
            </p:grpSpPr>
            <p:grpSp>
              <p:nvGrpSpPr>
                <p:cNvPr id="266" name="Group 265">
                  <a:extLst>
                    <a:ext uri="{FF2B5EF4-FFF2-40B4-BE49-F238E27FC236}">
                      <a16:creationId xmlns:a16="http://schemas.microsoft.com/office/drawing/2014/main" id="{50F48C33-923D-BEF4-957D-95A1A9308DC7}"/>
                    </a:ext>
                  </a:extLst>
                </p:cNvPr>
                <p:cNvGrpSpPr/>
                <p:nvPr/>
              </p:nvGrpSpPr>
              <p:grpSpPr>
                <a:xfrm>
                  <a:off x="3839086" y="2081888"/>
                  <a:ext cx="144016" cy="103311"/>
                  <a:chOff x="7596336" y="1923678"/>
                  <a:chExt cx="144016" cy="324234"/>
                </a:xfrm>
              </p:grpSpPr>
              <p:cxnSp>
                <p:nvCxnSpPr>
                  <p:cNvPr id="270" name="Straight Connector 269">
                    <a:extLst>
                      <a:ext uri="{FF2B5EF4-FFF2-40B4-BE49-F238E27FC236}">
                        <a16:creationId xmlns:a16="http://schemas.microsoft.com/office/drawing/2014/main" id="{B211AF31-7E16-62E9-0E3B-8CA07DDA82DE}"/>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DBDAACE2-FEB3-2512-DCDC-1ACFD644CF66}"/>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67" name="Group 266">
                  <a:extLst>
                    <a:ext uri="{FF2B5EF4-FFF2-40B4-BE49-F238E27FC236}">
                      <a16:creationId xmlns:a16="http://schemas.microsoft.com/office/drawing/2014/main" id="{56241ADB-1BF1-9A63-81BA-2F23A89AB85D}"/>
                    </a:ext>
                  </a:extLst>
                </p:cNvPr>
                <p:cNvGrpSpPr/>
                <p:nvPr/>
              </p:nvGrpSpPr>
              <p:grpSpPr>
                <a:xfrm flipV="1">
                  <a:off x="3836317" y="2231042"/>
                  <a:ext cx="144016" cy="166384"/>
                  <a:chOff x="7596336" y="1923678"/>
                  <a:chExt cx="144016" cy="324234"/>
                </a:xfrm>
              </p:grpSpPr>
              <p:cxnSp>
                <p:nvCxnSpPr>
                  <p:cNvPr id="268" name="Straight Connector 267">
                    <a:extLst>
                      <a:ext uri="{FF2B5EF4-FFF2-40B4-BE49-F238E27FC236}">
                        <a16:creationId xmlns:a16="http://schemas.microsoft.com/office/drawing/2014/main" id="{C21644AC-D7D8-2599-6FB9-14A837B3F857}"/>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DBD22894-518B-52DB-2710-A659482E2545}"/>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231" name="Group 230">
                <a:extLst>
                  <a:ext uri="{FF2B5EF4-FFF2-40B4-BE49-F238E27FC236}">
                    <a16:creationId xmlns:a16="http://schemas.microsoft.com/office/drawing/2014/main" id="{F5E46A7B-143F-AAB9-02B8-859713C968C6}"/>
                  </a:ext>
                </a:extLst>
              </p:cNvPr>
              <p:cNvGrpSpPr/>
              <p:nvPr/>
            </p:nvGrpSpPr>
            <p:grpSpPr>
              <a:xfrm>
                <a:off x="3589117" y="4464104"/>
                <a:ext cx="146785" cy="405682"/>
                <a:chOff x="4226939" y="1947441"/>
                <a:chExt cx="146785" cy="405682"/>
              </a:xfrm>
            </p:grpSpPr>
            <p:grpSp>
              <p:nvGrpSpPr>
                <p:cNvPr id="260" name="Group 259">
                  <a:extLst>
                    <a:ext uri="{FF2B5EF4-FFF2-40B4-BE49-F238E27FC236}">
                      <a16:creationId xmlns:a16="http://schemas.microsoft.com/office/drawing/2014/main" id="{7DC0E8AB-516D-40A4-8401-8A1D0208C5D6}"/>
                    </a:ext>
                  </a:extLst>
                </p:cNvPr>
                <p:cNvGrpSpPr/>
                <p:nvPr/>
              </p:nvGrpSpPr>
              <p:grpSpPr>
                <a:xfrm>
                  <a:off x="4229708" y="1947441"/>
                  <a:ext cx="144016" cy="267962"/>
                  <a:chOff x="7596336" y="1923678"/>
                  <a:chExt cx="144016" cy="324234"/>
                </a:xfrm>
              </p:grpSpPr>
              <p:cxnSp>
                <p:nvCxnSpPr>
                  <p:cNvPr id="264" name="Straight Connector 263">
                    <a:extLst>
                      <a:ext uri="{FF2B5EF4-FFF2-40B4-BE49-F238E27FC236}">
                        <a16:creationId xmlns:a16="http://schemas.microsoft.com/office/drawing/2014/main" id="{38264E56-8C9D-CE3B-F415-AF76C5024CC7}"/>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A3678DD2-FF70-57D3-4239-6A4C987BA78D}"/>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61" name="Group 260">
                  <a:extLst>
                    <a:ext uri="{FF2B5EF4-FFF2-40B4-BE49-F238E27FC236}">
                      <a16:creationId xmlns:a16="http://schemas.microsoft.com/office/drawing/2014/main" id="{53246A64-5951-BEE1-E38B-F30310641A89}"/>
                    </a:ext>
                  </a:extLst>
                </p:cNvPr>
                <p:cNvGrpSpPr/>
                <p:nvPr/>
              </p:nvGrpSpPr>
              <p:grpSpPr>
                <a:xfrm flipV="1">
                  <a:off x="4226939" y="2203358"/>
                  <a:ext cx="144016" cy="149765"/>
                  <a:chOff x="7596336" y="2007918"/>
                  <a:chExt cx="144016" cy="470025"/>
                </a:xfrm>
              </p:grpSpPr>
              <p:cxnSp>
                <p:nvCxnSpPr>
                  <p:cNvPr id="262" name="Straight Connector 261">
                    <a:extLst>
                      <a:ext uri="{FF2B5EF4-FFF2-40B4-BE49-F238E27FC236}">
                        <a16:creationId xmlns:a16="http://schemas.microsoft.com/office/drawing/2014/main" id="{93C4389E-5074-C4DC-6111-7EF0BEF66E1F}"/>
                      </a:ext>
                    </a:extLst>
                  </p:cNvPr>
                  <p:cNvCxnSpPr>
                    <a:cxnSpLocks/>
                  </p:cNvCxnSpPr>
                  <p:nvPr/>
                </p:nvCxnSpPr>
                <p:spPr>
                  <a:xfrm flipV="1">
                    <a:off x="7669375" y="2026011"/>
                    <a:ext cx="0" cy="451932"/>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D0ED5A23-2505-C7E4-1A27-C04646949510}"/>
                      </a:ext>
                    </a:extLst>
                  </p:cNvPr>
                  <p:cNvCxnSpPr/>
                  <p:nvPr/>
                </p:nvCxnSpPr>
                <p:spPr>
                  <a:xfrm>
                    <a:off x="7596336" y="200791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232" name="Group 231">
                <a:extLst>
                  <a:ext uri="{FF2B5EF4-FFF2-40B4-BE49-F238E27FC236}">
                    <a16:creationId xmlns:a16="http://schemas.microsoft.com/office/drawing/2014/main" id="{32BDCADB-3A50-655C-535C-025B96C8186E}"/>
                  </a:ext>
                </a:extLst>
              </p:cNvPr>
              <p:cNvGrpSpPr/>
              <p:nvPr/>
            </p:nvGrpSpPr>
            <p:grpSpPr>
              <a:xfrm>
                <a:off x="3188023" y="4535547"/>
                <a:ext cx="144340" cy="274183"/>
                <a:chOff x="4229384" y="2078939"/>
                <a:chExt cx="144340" cy="274183"/>
              </a:xfrm>
            </p:grpSpPr>
            <p:grpSp>
              <p:nvGrpSpPr>
                <p:cNvPr id="254" name="Group 253">
                  <a:extLst>
                    <a:ext uri="{FF2B5EF4-FFF2-40B4-BE49-F238E27FC236}">
                      <a16:creationId xmlns:a16="http://schemas.microsoft.com/office/drawing/2014/main" id="{7798384D-EB6E-2FBA-4E3E-B61F38345BB7}"/>
                    </a:ext>
                  </a:extLst>
                </p:cNvPr>
                <p:cNvGrpSpPr/>
                <p:nvPr/>
              </p:nvGrpSpPr>
              <p:grpSpPr>
                <a:xfrm>
                  <a:off x="4229708" y="2078939"/>
                  <a:ext cx="144016" cy="108000"/>
                  <a:chOff x="7596336" y="2082790"/>
                  <a:chExt cx="144016" cy="130680"/>
                </a:xfrm>
              </p:grpSpPr>
              <p:cxnSp>
                <p:nvCxnSpPr>
                  <p:cNvPr id="258" name="Straight Connector 257">
                    <a:extLst>
                      <a:ext uri="{FF2B5EF4-FFF2-40B4-BE49-F238E27FC236}">
                        <a16:creationId xmlns:a16="http://schemas.microsoft.com/office/drawing/2014/main" id="{6FD4C00C-0A55-56FE-77F1-FDF2E1FAD68B}"/>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9C3BEA34-E42B-D6DB-4271-3810862D8047}"/>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55" name="Group 254">
                  <a:extLst>
                    <a:ext uri="{FF2B5EF4-FFF2-40B4-BE49-F238E27FC236}">
                      <a16:creationId xmlns:a16="http://schemas.microsoft.com/office/drawing/2014/main" id="{80BD535E-25A7-487A-DF72-F047C8BC107F}"/>
                    </a:ext>
                  </a:extLst>
                </p:cNvPr>
                <p:cNvGrpSpPr/>
                <p:nvPr/>
              </p:nvGrpSpPr>
              <p:grpSpPr>
                <a:xfrm flipV="1">
                  <a:off x="4229384" y="2230252"/>
                  <a:ext cx="144016" cy="122870"/>
                  <a:chOff x="7598781" y="2007918"/>
                  <a:chExt cx="144016" cy="385616"/>
                </a:xfrm>
              </p:grpSpPr>
              <p:cxnSp>
                <p:nvCxnSpPr>
                  <p:cNvPr id="256" name="Straight Connector 255">
                    <a:extLst>
                      <a:ext uri="{FF2B5EF4-FFF2-40B4-BE49-F238E27FC236}">
                        <a16:creationId xmlns:a16="http://schemas.microsoft.com/office/drawing/2014/main" id="{C211F728-1DC9-B63E-28F5-15AF09EF8529}"/>
                      </a:ext>
                    </a:extLst>
                  </p:cNvPr>
                  <p:cNvCxnSpPr>
                    <a:cxnSpLocks/>
                  </p:cNvCxnSpPr>
                  <p:nvPr/>
                </p:nvCxnSpPr>
                <p:spPr>
                  <a:xfrm flipV="1">
                    <a:off x="7671820" y="2009392"/>
                    <a:ext cx="0" cy="384142"/>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5F04005B-C54D-EE98-2F07-A082F8B62398}"/>
                      </a:ext>
                    </a:extLst>
                  </p:cNvPr>
                  <p:cNvCxnSpPr/>
                  <p:nvPr/>
                </p:nvCxnSpPr>
                <p:spPr>
                  <a:xfrm>
                    <a:off x="7598781" y="200791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233" name="Group 232">
                <a:extLst>
                  <a:ext uri="{FF2B5EF4-FFF2-40B4-BE49-F238E27FC236}">
                    <a16:creationId xmlns:a16="http://schemas.microsoft.com/office/drawing/2014/main" id="{EB9C19E3-80AE-A072-F534-26EDEB53B49D}"/>
                  </a:ext>
                </a:extLst>
              </p:cNvPr>
              <p:cNvGrpSpPr/>
              <p:nvPr/>
            </p:nvGrpSpPr>
            <p:grpSpPr>
              <a:xfrm>
                <a:off x="2791381" y="4561360"/>
                <a:ext cx="144340" cy="352424"/>
                <a:chOff x="4229384" y="2078939"/>
                <a:chExt cx="144340" cy="352424"/>
              </a:xfrm>
            </p:grpSpPr>
            <p:grpSp>
              <p:nvGrpSpPr>
                <p:cNvPr id="248" name="Group 247">
                  <a:extLst>
                    <a:ext uri="{FF2B5EF4-FFF2-40B4-BE49-F238E27FC236}">
                      <a16:creationId xmlns:a16="http://schemas.microsoft.com/office/drawing/2014/main" id="{66DEA0A0-A1B6-FA45-B986-36A7CC73F021}"/>
                    </a:ext>
                  </a:extLst>
                </p:cNvPr>
                <p:cNvGrpSpPr/>
                <p:nvPr/>
              </p:nvGrpSpPr>
              <p:grpSpPr>
                <a:xfrm>
                  <a:off x="4229708" y="2078939"/>
                  <a:ext cx="144016" cy="108000"/>
                  <a:chOff x="7596336" y="2082790"/>
                  <a:chExt cx="144016" cy="130680"/>
                </a:xfrm>
              </p:grpSpPr>
              <p:cxnSp>
                <p:nvCxnSpPr>
                  <p:cNvPr id="252" name="Straight Connector 251">
                    <a:extLst>
                      <a:ext uri="{FF2B5EF4-FFF2-40B4-BE49-F238E27FC236}">
                        <a16:creationId xmlns:a16="http://schemas.microsoft.com/office/drawing/2014/main" id="{1780017D-E392-C516-3FFB-6633ECDF27F6}"/>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A68D7566-CBCF-4E76-6ECF-D91C927D3AD3}"/>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49" name="Group 248">
                  <a:extLst>
                    <a:ext uri="{FF2B5EF4-FFF2-40B4-BE49-F238E27FC236}">
                      <a16:creationId xmlns:a16="http://schemas.microsoft.com/office/drawing/2014/main" id="{F55916CC-C35C-DC4B-DF53-09C8AC518730}"/>
                    </a:ext>
                  </a:extLst>
                </p:cNvPr>
                <p:cNvGrpSpPr/>
                <p:nvPr/>
              </p:nvGrpSpPr>
              <p:grpSpPr>
                <a:xfrm flipV="1">
                  <a:off x="4229384" y="2239586"/>
                  <a:ext cx="144016" cy="191777"/>
                  <a:chOff x="7598781" y="1762380"/>
                  <a:chExt cx="144016" cy="601876"/>
                </a:xfrm>
              </p:grpSpPr>
              <p:cxnSp>
                <p:nvCxnSpPr>
                  <p:cNvPr id="250" name="Straight Connector 249">
                    <a:extLst>
                      <a:ext uri="{FF2B5EF4-FFF2-40B4-BE49-F238E27FC236}">
                        <a16:creationId xmlns:a16="http://schemas.microsoft.com/office/drawing/2014/main" id="{DC6DAE82-AD23-7BCA-26FC-8EFE96D0AC97}"/>
                      </a:ext>
                    </a:extLst>
                  </p:cNvPr>
                  <p:cNvCxnSpPr>
                    <a:cxnSpLocks/>
                  </p:cNvCxnSpPr>
                  <p:nvPr/>
                </p:nvCxnSpPr>
                <p:spPr>
                  <a:xfrm flipV="1">
                    <a:off x="7671820" y="1776745"/>
                    <a:ext cx="0" cy="58751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826EB091-CBBD-2B05-E446-0520EB16CCBF}"/>
                      </a:ext>
                    </a:extLst>
                  </p:cNvPr>
                  <p:cNvCxnSpPr/>
                  <p:nvPr/>
                </p:nvCxnSpPr>
                <p:spPr>
                  <a:xfrm>
                    <a:off x="7598781" y="1762380"/>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234" name="Group 233">
                <a:extLst>
                  <a:ext uri="{FF2B5EF4-FFF2-40B4-BE49-F238E27FC236}">
                    <a16:creationId xmlns:a16="http://schemas.microsoft.com/office/drawing/2014/main" id="{F7704DC2-756A-72F5-CE55-3F1962ED811F}"/>
                  </a:ext>
                </a:extLst>
              </p:cNvPr>
              <p:cNvGrpSpPr/>
              <p:nvPr/>
            </p:nvGrpSpPr>
            <p:grpSpPr>
              <a:xfrm>
                <a:off x="2397163" y="4505646"/>
                <a:ext cx="144340" cy="322802"/>
                <a:chOff x="2253147" y="2075029"/>
                <a:chExt cx="144340" cy="322802"/>
              </a:xfrm>
            </p:grpSpPr>
            <p:grpSp>
              <p:nvGrpSpPr>
                <p:cNvPr id="242" name="Group 241">
                  <a:extLst>
                    <a:ext uri="{FF2B5EF4-FFF2-40B4-BE49-F238E27FC236}">
                      <a16:creationId xmlns:a16="http://schemas.microsoft.com/office/drawing/2014/main" id="{05F6EBC6-4414-26E9-8E37-BFD1294FA2C5}"/>
                    </a:ext>
                  </a:extLst>
                </p:cNvPr>
                <p:cNvGrpSpPr/>
                <p:nvPr/>
              </p:nvGrpSpPr>
              <p:grpSpPr>
                <a:xfrm>
                  <a:off x="2253471" y="2075029"/>
                  <a:ext cx="144016" cy="173935"/>
                  <a:chOff x="7596336" y="2082790"/>
                  <a:chExt cx="144016" cy="130680"/>
                </a:xfrm>
              </p:grpSpPr>
              <p:cxnSp>
                <p:nvCxnSpPr>
                  <p:cNvPr id="246" name="Straight Connector 245">
                    <a:extLst>
                      <a:ext uri="{FF2B5EF4-FFF2-40B4-BE49-F238E27FC236}">
                        <a16:creationId xmlns:a16="http://schemas.microsoft.com/office/drawing/2014/main" id="{80A43D30-014F-26CC-55D7-299D1B356444}"/>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7A80EE89-6C87-37B7-5746-43E9E6214D84}"/>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1D3CB48A-EAE9-E4FA-90E7-1F2A85796ABA}"/>
                    </a:ext>
                  </a:extLst>
                </p:cNvPr>
                <p:cNvGrpSpPr/>
                <p:nvPr/>
              </p:nvGrpSpPr>
              <p:grpSpPr>
                <a:xfrm flipV="1">
                  <a:off x="2253147" y="2274961"/>
                  <a:ext cx="144016" cy="122870"/>
                  <a:chOff x="7598781" y="2007918"/>
                  <a:chExt cx="144016" cy="385616"/>
                </a:xfrm>
              </p:grpSpPr>
              <p:cxnSp>
                <p:nvCxnSpPr>
                  <p:cNvPr id="244" name="Straight Connector 243">
                    <a:extLst>
                      <a:ext uri="{FF2B5EF4-FFF2-40B4-BE49-F238E27FC236}">
                        <a16:creationId xmlns:a16="http://schemas.microsoft.com/office/drawing/2014/main" id="{DA8234DE-FB9A-F613-6AD4-370253272F7B}"/>
                      </a:ext>
                    </a:extLst>
                  </p:cNvPr>
                  <p:cNvCxnSpPr>
                    <a:cxnSpLocks/>
                  </p:cNvCxnSpPr>
                  <p:nvPr/>
                </p:nvCxnSpPr>
                <p:spPr>
                  <a:xfrm flipV="1">
                    <a:off x="7671820" y="2009392"/>
                    <a:ext cx="0" cy="384142"/>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85596DA3-6BA7-877D-18AB-0F6503AF6E2E}"/>
                      </a:ext>
                    </a:extLst>
                  </p:cNvPr>
                  <p:cNvCxnSpPr/>
                  <p:nvPr/>
                </p:nvCxnSpPr>
                <p:spPr>
                  <a:xfrm>
                    <a:off x="7598781" y="200791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235" name="Group 234">
                <a:extLst>
                  <a:ext uri="{FF2B5EF4-FFF2-40B4-BE49-F238E27FC236}">
                    <a16:creationId xmlns:a16="http://schemas.microsoft.com/office/drawing/2014/main" id="{EA20E515-223E-9B27-788D-3BC5D571ADB7}"/>
                  </a:ext>
                </a:extLst>
              </p:cNvPr>
              <p:cNvGrpSpPr/>
              <p:nvPr/>
            </p:nvGrpSpPr>
            <p:grpSpPr>
              <a:xfrm>
                <a:off x="1994382" y="4473556"/>
                <a:ext cx="144340" cy="243180"/>
                <a:chOff x="1850366" y="2042939"/>
                <a:chExt cx="144340" cy="243180"/>
              </a:xfrm>
            </p:grpSpPr>
            <p:grpSp>
              <p:nvGrpSpPr>
                <p:cNvPr id="236" name="Group 235">
                  <a:extLst>
                    <a:ext uri="{FF2B5EF4-FFF2-40B4-BE49-F238E27FC236}">
                      <a16:creationId xmlns:a16="http://schemas.microsoft.com/office/drawing/2014/main" id="{7FD5EA3D-6E8F-F7C9-BE33-51620AB53E42}"/>
                    </a:ext>
                  </a:extLst>
                </p:cNvPr>
                <p:cNvGrpSpPr/>
                <p:nvPr/>
              </p:nvGrpSpPr>
              <p:grpSpPr>
                <a:xfrm>
                  <a:off x="1850690" y="2042939"/>
                  <a:ext cx="144016" cy="108000"/>
                  <a:chOff x="7596336" y="2082790"/>
                  <a:chExt cx="144016" cy="130680"/>
                </a:xfrm>
              </p:grpSpPr>
              <p:cxnSp>
                <p:nvCxnSpPr>
                  <p:cNvPr id="240" name="Straight Connector 239">
                    <a:extLst>
                      <a:ext uri="{FF2B5EF4-FFF2-40B4-BE49-F238E27FC236}">
                        <a16:creationId xmlns:a16="http://schemas.microsoft.com/office/drawing/2014/main" id="{88213B5A-AFD4-D00B-CE38-3B573E5A8980}"/>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19DE6FBB-508E-612E-E3B1-9D4F23AD68A8}"/>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237" name="Group 236">
                  <a:extLst>
                    <a:ext uri="{FF2B5EF4-FFF2-40B4-BE49-F238E27FC236}">
                      <a16:creationId xmlns:a16="http://schemas.microsoft.com/office/drawing/2014/main" id="{83FA3CA8-500A-7A6B-D68C-6D54C65484C1}"/>
                    </a:ext>
                  </a:extLst>
                </p:cNvPr>
                <p:cNvGrpSpPr/>
                <p:nvPr/>
              </p:nvGrpSpPr>
              <p:grpSpPr>
                <a:xfrm flipV="1">
                  <a:off x="1850366" y="2196654"/>
                  <a:ext cx="144016" cy="89465"/>
                  <a:chOff x="7598781" y="1762380"/>
                  <a:chExt cx="144016" cy="601876"/>
                </a:xfrm>
              </p:grpSpPr>
              <p:cxnSp>
                <p:nvCxnSpPr>
                  <p:cNvPr id="238" name="Straight Connector 237">
                    <a:extLst>
                      <a:ext uri="{FF2B5EF4-FFF2-40B4-BE49-F238E27FC236}">
                        <a16:creationId xmlns:a16="http://schemas.microsoft.com/office/drawing/2014/main" id="{981A8AC3-2281-115E-F6FC-39C96A02164B}"/>
                      </a:ext>
                    </a:extLst>
                  </p:cNvPr>
                  <p:cNvCxnSpPr>
                    <a:cxnSpLocks/>
                  </p:cNvCxnSpPr>
                  <p:nvPr/>
                </p:nvCxnSpPr>
                <p:spPr>
                  <a:xfrm flipV="1">
                    <a:off x="7671820" y="1776745"/>
                    <a:ext cx="0" cy="58751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1A28695C-D901-6448-878B-31510E327D4E}"/>
                      </a:ext>
                    </a:extLst>
                  </p:cNvPr>
                  <p:cNvCxnSpPr/>
                  <p:nvPr/>
                </p:nvCxnSpPr>
                <p:spPr>
                  <a:xfrm>
                    <a:off x="7598781" y="1762380"/>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grpSp>
          <p:nvGrpSpPr>
            <p:cNvPr id="191" name="Group 190">
              <a:extLst>
                <a:ext uri="{FF2B5EF4-FFF2-40B4-BE49-F238E27FC236}">
                  <a16:creationId xmlns:a16="http://schemas.microsoft.com/office/drawing/2014/main" id="{B06AFA4F-97CD-58F1-0FF8-2B473D131F1E}"/>
                </a:ext>
              </a:extLst>
            </p:cNvPr>
            <p:cNvGrpSpPr/>
            <p:nvPr/>
          </p:nvGrpSpPr>
          <p:grpSpPr>
            <a:xfrm>
              <a:off x="1984602" y="3615195"/>
              <a:ext cx="4814756" cy="90000"/>
              <a:chOff x="1984602" y="3615195"/>
              <a:chExt cx="4814756" cy="90000"/>
            </a:xfrm>
          </p:grpSpPr>
          <p:cxnSp>
            <p:nvCxnSpPr>
              <p:cNvPr id="213" name="Straight Connector 212">
                <a:extLst>
                  <a:ext uri="{FF2B5EF4-FFF2-40B4-BE49-F238E27FC236}">
                    <a16:creationId xmlns:a16="http://schemas.microsoft.com/office/drawing/2014/main" id="{D24454D7-B59E-0C55-49CF-517477D1BA42}"/>
                  </a:ext>
                </a:extLst>
              </p:cNvPr>
              <p:cNvCxnSpPr>
                <a:cxnSpLocks/>
              </p:cNvCxnSpPr>
              <p:nvPr/>
            </p:nvCxnSpPr>
            <p:spPr>
              <a:xfrm>
                <a:off x="1984602"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98EC0D97-0E54-BF7F-2B17-78295FA594B9}"/>
                  </a:ext>
                </a:extLst>
              </p:cNvPr>
              <p:cNvCxnSpPr>
                <a:cxnSpLocks/>
              </p:cNvCxnSpPr>
              <p:nvPr/>
            </p:nvCxnSpPr>
            <p:spPr>
              <a:xfrm>
                <a:off x="2381317"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38AB34BE-96F1-4E02-6D08-9F9526892D93}"/>
                  </a:ext>
                </a:extLst>
              </p:cNvPr>
              <p:cNvCxnSpPr>
                <a:cxnSpLocks/>
              </p:cNvCxnSpPr>
              <p:nvPr/>
            </p:nvCxnSpPr>
            <p:spPr>
              <a:xfrm>
                <a:off x="2776690"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F134DEA4-C73C-733F-FDE3-FD5B2F19A58F}"/>
                  </a:ext>
                </a:extLst>
              </p:cNvPr>
              <p:cNvCxnSpPr>
                <a:cxnSpLocks/>
              </p:cNvCxnSpPr>
              <p:nvPr/>
            </p:nvCxnSpPr>
            <p:spPr>
              <a:xfrm>
                <a:off x="3174508"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7073C8F2-88FE-0C33-C396-ABEA6194B852}"/>
                  </a:ext>
                </a:extLst>
              </p:cNvPr>
              <p:cNvCxnSpPr>
                <a:cxnSpLocks/>
              </p:cNvCxnSpPr>
              <p:nvPr/>
            </p:nvCxnSpPr>
            <p:spPr>
              <a:xfrm>
                <a:off x="3566333"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F4D69C51-13CE-BEF7-E245-CEC2C5B74357}"/>
                  </a:ext>
                </a:extLst>
              </p:cNvPr>
              <p:cNvCxnSpPr>
                <a:cxnSpLocks/>
              </p:cNvCxnSpPr>
              <p:nvPr/>
            </p:nvCxnSpPr>
            <p:spPr>
              <a:xfrm>
                <a:off x="3964151"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122DAAD5-F839-4DD5-1579-28A96F9D8BFD}"/>
                  </a:ext>
                </a:extLst>
              </p:cNvPr>
              <p:cNvCxnSpPr>
                <a:cxnSpLocks/>
              </p:cNvCxnSpPr>
              <p:nvPr/>
            </p:nvCxnSpPr>
            <p:spPr>
              <a:xfrm>
                <a:off x="4358421"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33258E1D-C46B-5A71-5B16-43D6E8420A56}"/>
                  </a:ext>
                </a:extLst>
              </p:cNvPr>
              <p:cNvCxnSpPr>
                <a:cxnSpLocks/>
              </p:cNvCxnSpPr>
              <p:nvPr/>
            </p:nvCxnSpPr>
            <p:spPr>
              <a:xfrm>
                <a:off x="5148064"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06A47A91-D539-4326-6DCE-42FE62CF2F76}"/>
                  </a:ext>
                </a:extLst>
              </p:cNvPr>
              <p:cNvCxnSpPr>
                <a:cxnSpLocks/>
              </p:cNvCxnSpPr>
              <p:nvPr/>
            </p:nvCxnSpPr>
            <p:spPr>
              <a:xfrm>
                <a:off x="5940152"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CF624B2B-4AD6-F1E9-9A37-A3636973693A}"/>
                  </a:ext>
                </a:extLst>
              </p:cNvPr>
              <p:cNvCxnSpPr>
                <a:cxnSpLocks/>
              </p:cNvCxnSpPr>
              <p:nvPr/>
            </p:nvCxnSpPr>
            <p:spPr>
              <a:xfrm>
                <a:off x="6799358"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2" name="TextBox 191">
              <a:extLst>
                <a:ext uri="{FF2B5EF4-FFF2-40B4-BE49-F238E27FC236}">
                  <a16:creationId xmlns:a16="http://schemas.microsoft.com/office/drawing/2014/main" id="{B8D88964-3D0D-3F24-9D62-3311D1CEE454}"/>
                </a:ext>
              </a:extLst>
            </p:cNvPr>
            <p:cNvSpPr txBox="1"/>
            <p:nvPr/>
          </p:nvSpPr>
          <p:spPr>
            <a:xfrm rot="2755459">
              <a:off x="1723773" y="3789741"/>
              <a:ext cx="698268"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Baseline</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193" name="TextBox 192">
              <a:extLst>
                <a:ext uri="{FF2B5EF4-FFF2-40B4-BE49-F238E27FC236}">
                  <a16:creationId xmlns:a16="http://schemas.microsoft.com/office/drawing/2014/main" id="{D0F76AB3-170F-ABE2-D18D-DE1E487EA653}"/>
                </a:ext>
              </a:extLst>
            </p:cNvPr>
            <p:cNvSpPr txBox="1"/>
            <p:nvPr/>
          </p:nvSpPr>
          <p:spPr>
            <a:xfrm rot="2755459">
              <a:off x="2139174" y="3759996"/>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30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194" name="TextBox 193">
              <a:extLst>
                <a:ext uri="{FF2B5EF4-FFF2-40B4-BE49-F238E27FC236}">
                  <a16:creationId xmlns:a16="http://schemas.microsoft.com/office/drawing/2014/main" id="{8E091363-EC4E-E18E-8A42-9690B8CA80CB}"/>
                </a:ext>
              </a:extLst>
            </p:cNvPr>
            <p:cNvSpPr txBox="1"/>
            <p:nvPr/>
          </p:nvSpPr>
          <p:spPr>
            <a:xfrm rot="2755459">
              <a:off x="2530999" y="3759997"/>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60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195" name="TextBox 194">
              <a:extLst>
                <a:ext uri="{FF2B5EF4-FFF2-40B4-BE49-F238E27FC236}">
                  <a16:creationId xmlns:a16="http://schemas.microsoft.com/office/drawing/2014/main" id="{773D351B-603D-1724-1D05-80F41D0545DB}"/>
                </a:ext>
              </a:extLst>
            </p:cNvPr>
            <p:cNvSpPr txBox="1"/>
            <p:nvPr/>
          </p:nvSpPr>
          <p:spPr>
            <a:xfrm rot="2755459">
              <a:off x="2932681" y="3758320"/>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90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196" name="TextBox 195">
              <a:extLst>
                <a:ext uri="{FF2B5EF4-FFF2-40B4-BE49-F238E27FC236}">
                  <a16:creationId xmlns:a16="http://schemas.microsoft.com/office/drawing/2014/main" id="{633FC876-35AD-30ED-FA16-0BBD4C4C1716}"/>
                </a:ext>
              </a:extLst>
            </p:cNvPr>
            <p:cNvSpPr txBox="1"/>
            <p:nvPr/>
          </p:nvSpPr>
          <p:spPr>
            <a:xfrm rot="2755459">
              <a:off x="3292446" y="3768048"/>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120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198" name="TextBox 197">
              <a:extLst>
                <a:ext uri="{FF2B5EF4-FFF2-40B4-BE49-F238E27FC236}">
                  <a16:creationId xmlns:a16="http://schemas.microsoft.com/office/drawing/2014/main" id="{5F5C130B-D00A-E550-FB0D-B7CD0D200AC4}"/>
                </a:ext>
              </a:extLst>
            </p:cNvPr>
            <p:cNvSpPr txBox="1"/>
            <p:nvPr/>
          </p:nvSpPr>
          <p:spPr>
            <a:xfrm rot="2755459">
              <a:off x="3716987" y="3796971"/>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150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199" name="TextBox 198">
              <a:extLst>
                <a:ext uri="{FF2B5EF4-FFF2-40B4-BE49-F238E27FC236}">
                  <a16:creationId xmlns:a16="http://schemas.microsoft.com/office/drawing/2014/main" id="{557F785E-294F-E1A3-548A-D02BA4A6563E}"/>
                </a:ext>
              </a:extLst>
            </p:cNvPr>
            <p:cNvSpPr txBox="1"/>
            <p:nvPr/>
          </p:nvSpPr>
          <p:spPr>
            <a:xfrm rot="2755459">
              <a:off x="4110646" y="3789740"/>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180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200" name="TextBox 199">
              <a:extLst>
                <a:ext uri="{FF2B5EF4-FFF2-40B4-BE49-F238E27FC236}">
                  <a16:creationId xmlns:a16="http://schemas.microsoft.com/office/drawing/2014/main" id="{F884CEA5-E1DF-9CCE-D36A-C9FDD1A3230E}"/>
                </a:ext>
              </a:extLst>
            </p:cNvPr>
            <p:cNvSpPr txBox="1"/>
            <p:nvPr/>
          </p:nvSpPr>
          <p:spPr>
            <a:xfrm rot="2755459">
              <a:off x="4899532" y="3789739"/>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240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201" name="TextBox 200">
              <a:extLst>
                <a:ext uri="{FF2B5EF4-FFF2-40B4-BE49-F238E27FC236}">
                  <a16:creationId xmlns:a16="http://schemas.microsoft.com/office/drawing/2014/main" id="{EBAF1AF3-D22C-7F73-5F2B-BC07D261C269}"/>
                </a:ext>
              </a:extLst>
            </p:cNvPr>
            <p:cNvSpPr txBox="1"/>
            <p:nvPr/>
          </p:nvSpPr>
          <p:spPr>
            <a:xfrm rot="2755459">
              <a:off x="5684833" y="3796971"/>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300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202" name="TextBox 201">
              <a:extLst>
                <a:ext uri="{FF2B5EF4-FFF2-40B4-BE49-F238E27FC236}">
                  <a16:creationId xmlns:a16="http://schemas.microsoft.com/office/drawing/2014/main" id="{9E595FFF-B490-0E65-B75F-F8B031A7D01C}"/>
                </a:ext>
              </a:extLst>
            </p:cNvPr>
            <p:cNvSpPr txBox="1"/>
            <p:nvPr/>
          </p:nvSpPr>
          <p:spPr>
            <a:xfrm rot="2755459">
              <a:off x="6557339" y="3796972"/>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365</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203" name="TextBox 202">
              <a:extLst>
                <a:ext uri="{FF2B5EF4-FFF2-40B4-BE49-F238E27FC236}">
                  <a16:creationId xmlns:a16="http://schemas.microsoft.com/office/drawing/2014/main" id="{6710146F-A4FB-BF8C-1798-C11920A47C4D}"/>
                </a:ext>
              </a:extLst>
            </p:cNvPr>
            <p:cNvSpPr txBox="1"/>
            <p:nvPr/>
          </p:nvSpPr>
          <p:spPr>
            <a:xfrm rot="16200000">
              <a:off x="321033" y="2440945"/>
              <a:ext cx="1680909" cy="261610"/>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100" b="1" i="0" kern="1200" dirty="0">
                  <a:latin typeface="Arial" panose="020B0604020202020204" pitchFamily="34" charset="0"/>
                  <a:cs typeface="Arial" panose="020B0604020202020204" pitchFamily="34" charset="0"/>
                </a:rPr>
                <a:t>Median hsCRP (mg/L)</a:t>
              </a:r>
              <a:endParaRPr lang="en-IN" sz="1100" b="1" i="0" kern="1200" dirty="0">
                <a:latin typeface="Arial" panose="020B0604020202020204" pitchFamily="34" charset="0"/>
                <a:cs typeface="Arial" panose="020B0604020202020204" pitchFamily="34" charset="0"/>
              </a:endParaRPr>
            </a:p>
          </p:txBody>
        </p:sp>
        <p:sp>
          <p:nvSpPr>
            <p:cNvPr id="204" name="TextBox 203">
              <a:extLst>
                <a:ext uri="{FF2B5EF4-FFF2-40B4-BE49-F238E27FC236}">
                  <a16:creationId xmlns:a16="http://schemas.microsoft.com/office/drawing/2014/main" id="{5E1AF934-B981-3683-B735-F58DE23BCDBA}"/>
                </a:ext>
              </a:extLst>
            </p:cNvPr>
            <p:cNvSpPr txBox="1"/>
            <p:nvPr/>
          </p:nvSpPr>
          <p:spPr>
            <a:xfrm>
              <a:off x="4081486" y="4142391"/>
              <a:ext cx="951543" cy="261610"/>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100" b="1" i="0" kern="1200" dirty="0">
                  <a:solidFill>
                    <a:schemeClr val="tx1"/>
                  </a:solidFill>
                  <a:latin typeface="Arial" panose="020B0604020202020204" pitchFamily="34" charset="0"/>
                  <a:cs typeface="Arial" panose="020B0604020202020204" pitchFamily="34" charset="0"/>
                </a:rPr>
                <a:t>Study Visit</a:t>
              </a:r>
              <a:endParaRPr lang="en-IN" sz="1100" b="1" i="0" kern="1200" dirty="0">
                <a:solidFill>
                  <a:schemeClr val="tx1"/>
                </a:solidFill>
                <a:latin typeface="Arial" panose="020B0604020202020204" pitchFamily="34" charset="0"/>
                <a:cs typeface="Arial" panose="020B0604020202020204" pitchFamily="34" charset="0"/>
              </a:endParaRPr>
            </a:p>
          </p:txBody>
        </p:sp>
        <p:sp>
          <p:nvSpPr>
            <p:cNvPr id="206" name="TextBox 205">
              <a:extLst>
                <a:ext uri="{FF2B5EF4-FFF2-40B4-BE49-F238E27FC236}">
                  <a16:creationId xmlns:a16="http://schemas.microsoft.com/office/drawing/2014/main" id="{F4BA43FA-7D3F-3647-C3A2-DB576502B12C}"/>
                </a:ext>
              </a:extLst>
            </p:cNvPr>
            <p:cNvSpPr txBox="1"/>
            <p:nvPr/>
          </p:nvSpPr>
          <p:spPr>
            <a:xfrm>
              <a:off x="1700582" y="1142623"/>
              <a:ext cx="5400600" cy="276999"/>
            </a:xfrm>
            <a:prstGeom prst="rect">
              <a:avLst/>
            </a:prstGeom>
            <a:noFill/>
          </p:spPr>
          <p:txBody>
            <a:bodyPr wrap="square">
              <a:spAutoFit/>
            </a:bodyPr>
            <a:lstStyle/>
            <a:p>
              <a:pPr algn="ctr"/>
              <a:r>
                <a:rPr lang="en-US" sz="1200" b="1" dirty="0">
                  <a:latin typeface="Arial" panose="020B0604020202020204" pitchFamily="34" charset="0"/>
                  <a:cs typeface="Arial" panose="020B0604020202020204" pitchFamily="34" charset="0"/>
                </a:rPr>
                <a:t>Median hsCRP levels for the </a:t>
              </a:r>
              <a:r>
                <a:rPr lang="en-US" sz="1200" b="1" dirty="0" err="1">
                  <a:latin typeface="Arial" panose="020B0604020202020204" pitchFamily="34" charset="0"/>
                  <a:cs typeface="Arial" panose="020B0604020202020204" pitchFamily="34" charset="0"/>
                </a:rPr>
                <a:t>mITT</a:t>
              </a:r>
              <a:r>
                <a:rPr lang="en-US" sz="1200" b="1" dirty="0">
                  <a:latin typeface="Arial" panose="020B0604020202020204" pitchFamily="34" charset="0"/>
                  <a:cs typeface="Arial" panose="020B0604020202020204" pitchFamily="34" charset="0"/>
                </a:rPr>
                <a:t> population by visit</a:t>
              </a:r>
              <a:endParaRPr lang="en-IN" sz="1200" b="1" dirty="0">
                <a:latin typeface="Arial" panose="020B0604020202020204" pitchFamily="34" charset="0"/>
                <a:cs typeface="Arial" panose="020B0604020202020204" pitchFamily="34" charset="0"/>
              </a:endParaRPr>
            </a:p>
          </p:txBody>
        </p:sp>
      </p:grpSp>
      <p:grpSp>
        <p:nvGrpSpPr>
          <p:cNvPr id="336" name="Group 335">
            <a:extLst>
              <a:ext uri="{FF2B5EF4-FFF2-40B4-BE49-F238E27FC236}">
                <a16:creationId xmlns:a16="http://schemas.microsoft.com/office/drawing/2014/main" id="{CDD7E53A-0CF1-C08E-5993-1107DD2BD2E2}"/>
              </a:ext>
            </a:extLst>
          </p:cNvPr>
          <p:cNvGrpSpPr/>
          <p:nvPr/>
        </p:nvGrpSpPr>
        <p:grpSpPr>
          <a:xfrm>
            <a:off x="7773827" y="1014327"/>
            <a:ext cx="972708" cy="246221"/>
            <a:chOff x="2648816" y="1131058"/>
            <a:chExt cx="972708" cy="246221"/>
          </a:xfrm>
        </p:grpSpPr>
        <p:grpSp>
          <p:nvGrpSpPr>
            <p:cNvPr id="337" name="Group 336">
              <a:extLst>
                <a:ext uri="{FF2B5EF4-FFF2-40B4-BE49-F238E27FC236}">
                  <a16:creationId xmlns:a16="http://schemas.microsoft.com/office/drawing/2014/main" id="{9F22C77D-8612-B476-E63B-91FA19F1B491}"/>
                </a:ext>
              </a:extLst>
            </p:cNvPr>
            <p:cNvGrpSpPr/>
            <p:nvPr/>
          </p:nvGrpSpPr>
          <p:grpSpPr>
            <a:xfrm>
              <a:off x="2648816" y="1256561"/>
              <a:ext cx="360040" cy="49183"/>
              <a:chOff x="2648816" y="1256561"/>
              <a:chExt cx="360040" cy="49183"/>
            </a:xfrm>
          </p:grpSpPr>
          <p:cxnSp>
            <p:nvCxnSpPr>
              <p:cNvPr id="339" name="Straight Connector 338">
                <a:extLst>
                  <a:ext uri="{FF2B5EF4-FFF2-40B4-BE49-F238E27FC236}">
                    <a16:creationId xmlns:a16="http://schemas.microsoft.com/office/drawing/2014/main" id="{A95698CE-D698-E81C-EF7C-84C67EE81FE5}"/>
                  </a:ext>
                </a:extLst>
              </p:cNvPr>
              <p:cNvCxnSpPr/>
              <p:nvPr/>
            </p:nvCxnSpPr>
            <p:spPr>
              <a:xfrm>
                <a:off x="2648816" y="1275606"/>
                <a:ext cx="360040"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340" name="Oval 339">
                <a:extLst>
                  <a:ext uri="{FF2B5EF4-FFF2-40B4-BE49-F238E27FC236}">
                    <a16:creationId xmlns:a16="http://schemas.microsoft.com/office/drawing/2014/main" id="{D66646A5-1A78-A57F-5E27-9476CEFD064B}"/>
                  </a:ext>
                </a:extLst>
              </p:cNvPr>
              <p:cNvSpPr/>
              <p:nvPr/>
            </p:nvSpPr>
            <p:spPr>
              <a:xfrm>
                <a:off x="2806480" y="1256561"/>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338" name="TextBox 337">
              <a:extLst>
                <a:ext uri="{FF2B5EF4-FFF2-40B4-BE49-F238E27FC236}">
                  <a16:creationId xmlns:a16="http://schemas.microsoft.com/office/drawing/2014/main" id="{12D1AC25-587D-903F-648A-4EE695BFE9AB}"/>
                </a:ext>
              </a:extLst>
            </p:cNvPr>
            <p:cNvSpPr txBox="1"/>
            <p:nvPr/>
          </p:nvSpPr>
          <p:spPr>
            <a:xfrm>
              <a:off x="2937682" y="1131058"/>
              <a:ext cx="683842"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i="0" kern="1200" dirty="0">
                  <a:solidFill>
                    <a:schemeClr val="tx1"/>
                  </a:solidFill>
                  <a:latin typeface="Arial" panose="020B0604020202020204" pitchFamily="34" charset="0"/>
                  <a:cs typeface="Arial" panose="020B0604020202020204" pitchFamily="34" charset="0"/>
                </a:rPr>
                <a:t>Placebo</a:t>
              </a:r>
              <a:endParaRPr lang="en-IN" sz="1000" i="0" kern="1200" dirty="0">
                <a:solidFill>
                  <a:schemeClr val="tx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228140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61A71-3832-C15C-E85E-9F32985F52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17F7725-E343-D38A-6D36-D15F6EE8A410}"/>
              </a:ext>
            </a:extLst>
          </p:cNvPr>
          <p:cNvSpPr>
            <a:spLocks noGrp="1"/>
          </p:cNvSpPr>
          <p:nvPr>
            <p:ph type="body" sz="quarter" idx="10"/>
          </p:nvPr>
        </p:nvSpPr>
        <p:spPr/>
        <p:txBody>
          <a:bodyPr/>
          <a:lstStyle/>
          <a:p>
            <a:r>
              <a:rPr lang="en-US" dirty="0">
                <a:latin typeface="Arial" panose="020B0604020202020204" pitchFamily="34" charset="0"/>
                <a:cs typeface="Arial" panose="020B0604020202020204" pitchFamily="34" charset="0"/>
              </a:rPr>
              <a:t>Stable hsCRP levels with placebo vs consistent control with </a:t>
            </a:r>
            <a:r>
              <a:rPr lang="en-US" dirty="0" err="1">
                <a:latin typeface="Arial" panose="020B0604020202020204" pitchFamily="34" charset="0"/>
                <a:cs typeface="Arial" panose="020B0604020202020204" pitchFamily="34" charset="0"/>
              </a:rPr>
              <a:t>pacibekitug</a:t>
            </a:r>
            <a:endParaRPr lang="en-IN" dirty="0">
              <a:latin typeface="Arial" panose="020B0604020202020204" pitchFamily="34" charset="0"/>
              <a:cs typeface="Arial" panose="020B0604020202020204" pitchFamily="34" charset="0"/>
            </a:endParaRPr>
          </a:p>
        </p:txBody>
      </p:sp>
      <p:sp>
        <p:nvSpPr>
          <p:cNvPr id="240" name="TextBox 239">
            <a:extLst>
              <a:ext uri="{FF2B5EF4-FFF2-40B4-BE49-F238E27FC236}">
                <a16:creationId xmlns:a16="http://schemas.microsoft.com/office/drawing/2014/main" id="{EF898D72-AF95-AC1E-FA50-5D304B7007DC}"/>
              </a:ext>
            </a:extLst>
          </p:cNvPr>
          <p:cNvSpPr txBox="1"/>
          <p:nvPr/>
        </p:nvSpPr>
        <p:spPr>
          <a:xfrm>
            <a:off x="1582386" y="4584060"/>
            <a:ext cx="6864425" cy="338554"/>
          </a:xfrm>
          <a:prstGeom prst="rect">
            <a:avLst/>
          </a:prstGeom>
          <a:noFill/>
        </p:spPr>
        <p:txBody>
          <a:bodyPr wrap="square" rtlCol="0">
            <a:spAutoFit/>
          </a:bodyPr>
          <a:lstStyle/>
          <a:p>
            <a:pPr fontAlgn="t"/>
            <a:r>
              <a:rPr lang="en-IN" sz="800" dirty="0" err="1">
                <a:latin typeface="Arial" panose="020B0604020202020204" pitchFamily="34" charset="0"/>
                <a:cs typeface="Arial" panose="020B0604020202020204" pitchFamily="34" charset="0"/>
              </a:rPr>
              <a:t>mITT</a:t>
            </a:r>
            <a:r>
              <a:rPr lang="en-IN" sz="800" dirty="0">
                <a:latin typeface="Arial" panose="020B0604020202020204" pitchFamily="34" charset="0"/>
                <a:cs typeface="Arial" panose="020B0604020202020204" pitchFamily="34" charset="0"/>
              </a:rPr>
              <a:t> population </a:t>
            </a:r>
            <a:r>
              <a:rPr lang="en-IN" sz="800" b="1" dirty="0">
                <a:latin typeface="Arial" panose="020B0604020202020204" pitchFamily="34" charset="0"/>
                <a:cs typeface="Arial" panose="020B0604020202020204" pitchFamily="34" charset="0"/>
              </a:rPr>
              <a:t>– </a:t>
            </a:r>
            <a:r>
              <a:rPr lang="en-IN" sz="800" dirty="0">
                <a:latin typeface="Arial" panose="020B0604020202020204" pitchFamily="34" charset="0"/>
                <a:cs typeface="Arial" panose="020B0604020202020204" pitchFamily="34" charset="0"/>
              </a:rPr>
              <a:t>all  randomized participants who received study intervention, had ≥1 post-baseline hsCRP assessment, </a:t>
            </a:r>
            <a:br>
              <a:rPr lang="en-IN" sz="800" dirty="0">
                <a:latin typeface="Arial" panose="020B0604020202020204" pitchFamily="34" charset="0"/>
                <a:cs typeface="Arial" panose="020B0604020202020204" pitchFamily="34" charset="0"/>
              </a:rPr>
            </a:br>
            <a:r>
              <a:rPr lang="en-IN" sz="800" dirty="0">
                <a:latin typeface="Arial" panose="020B0604020202020204" pitchFamily="34" charset="0"/>
                <a:cs typeface="Arial" panose="020B0604020202020204" pitchFamily="34" charset="0"/>
              </a:rPr>
              <a:t>baseline hsCRP ≥1.9 mg/L, and ≤1 missing hsCRP assessment through Day 90.</a:t>
            </a:r>
            <a:endParaRPr lang="en-IN" sz="800" i="0" kern="1200" dirty="0">
              <a:solidFill>
                <a:schemeClr val="tx1"/>
              </a:solidFill>
              <a:latin typeface="Arial" panose="020B0604020202020204" pitchFamily="34" charset="0"/>
              <a:cs typeface="Arial" panose="020B0604020202020204" pitchFamily="34" charset="0"/>
            </a:endParaRPr>
          </a:p>
        </p:txBody>
      </p:sp>
      <p:sp>
        <p:nvSpPr>
          <p:cNvPr id="242" name="TextBox 241">
            <a:extLst>
              <a:ext uri="{FF2B5EF4-FFF2-40B4-BE49-F238E27FC236}">
                <a16:creationId xmlns:a16="http://schemas.microsoft.com/office/drawing/2014/main" id="{F968732C-4CFD-6556-DA87-043C0A5149A2}"/>
              </a:ext>
            </a:extLst>
          </p:cNvPr>
          <p:cNvSpPr txBox="1"/>
          <p:nvPr/>
        </p:nvSpPr>
        <p:spPr>
          <a:xfrm>
            <a:off x="1582386" y="4921706"/>
            <a:ext cx="6949182" cy="215444"/>
          </a:xfrm>
          <a:prstGeom prst="rect">
            <a:avLst/>
          </a:prstGeom>
          <a:noFill/>
        </p:spPr>
        <p:txBody>
          <a:bodyPr wrap="square" anchor="b">
            <a:spAutoFit/>
          </a:bodyPr>
          <a:lstStyle/>
          <a:p>
            <a:pPr>
              <a:buNone/>
            </a:pPr>
            <a:r>
              <a:rPr lang="en-GB" sz="800" dirty="0">
                <a:solidFill>
                  <a:srgbClr val="000000"/>
                </a:solidFill>
                <a:latin typeface="Arial" panose="020B0604020202020204" pitchFamily="34" charset="0"/>
                <a:ea typeface="SimSun" panose="02010600030101010101" pitchFamily="2" charset="-122"/>
              </a:rPr>
              <a:t>hsCRP, high-sensitivity C-reactive protein; </a:t>
            </a:r>
            <a:r>
              <a:rPr lang="en-GB" sz="800" dirty="0" err="1">
                <a:solidFill>
                  <a:srgbClr val="000000"/>
                </a:solidFill>
                <a:latin typeface="Arial" panose="020B0604020202020204" pitchFamily="34" charset="0"/>
                <a:ea typeface="SimSun" panose="02010600030101010101" pitchFamily="2" charset="-122"/>
              </a:rPr>
              <a:t>mITT</a:t>
            </a:r>
            <a:r>
              <a:rPr lang="en-GB" sz="800" dirty="0">
                <a:solidFill>
                  <a:srgbClr val="000000"/>
                </a:solidFill>
                <a:latin typeface="Arial" panose="020B0604020202020204" pitchFamily="34" charset="0"/>
                <a:ea typeface="SimSun" panose="02010600030101010101" pitchFamily="2" charset="-122"/>
              </a:rPr>
              <a:t>, modified intent-to-treat; Q90D, every 90 days </a:t>
            </a:r>
            <a:endParaRPr lang="en-IN" sz="800" dirty="0">
              <a:solidFill>
                <a:srgbClr val="000000"/>
              </a:solidFill>
              <a:latin typeface="Arial" panose="020B0604020202020204" pitchFamily="34" charset="0"/>
              <a:ea typeface="SimSun" panose="02010600030101010101" pitchFamily="2" charset="-122"/>
            </a:endParaRPr>
          </a:p>
        </p:txBody>
      </p:sp>
      <p:sp>
        <p:nvSpPr>
          <p:cNvPr id="249" name="Rectangle: Rounded Corners 248">
            <a:extLst>
              <a:ext uri="{FF2B5EF4-FFF2-40B4-BE49-F238E27FC236}">
                <a16:creationId xmlns:a16="http://schemas.microsoft.com/office/drawing/2014/main" id="{A351AC14-7F9F-B008-B997-A8719864C0D9}"/>
              </a:ext>
            </a:extLst>
          </p:cNvPr>
          <p:cNvSpPr/>
          <p:nvPr/>
        </p:nvSpPr>
        <p:spPr>
          <a:xfrm>
            <a:off x="7668344" y="987574"/>
            <a:ext cx="1323440" cy="976222"/>
          </a:xfrm>
          <a:prstGeom prst="roundRect">
            <a:avLst>
              <a:gd name="adj" fmla="val 6320"/>
            </a:avLst>
          </a:prstGeom>
          <a:noFill/>
          <a:ln>
            <a:solidFill>
              <a:srgbClr val="FAFAFA"/>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grpSp>
        <p:nvGrpSpPr>
          <p:cNvPr id="250" name="Group 249">
            <a:extLst>
              <a:ext uri="{FF2B5EF4-FFF2-40B4-BE49-F238E27FC236}">
                <a16:creationId xmlns:a16="http://schemas.microsoft.com/office/drawing/2014/main" id="{50AF6A5B-F464-0C1E-7121-19D6825436D4}"/>
              </a:ext>
            </a:extLst>
          </p:cNvPr>
          <p:cNvGrpSpPr/>
          <p:nvPr/>
        </p:nvGrpSpPr>
        <p:grpSpPr>
          <a:xfrm>
            <a:off x="7773827" y="1014327"/>
            <a:ext cx="1235600" cy="448213"/>
            <a:chOff x="5352357" y="2763414"/>
            <a:chExt cx="1235600" cy="448213"/>
          </a:xfrm>
        </p:grpSpPr>
        <p:grpSp>
          <p:nvGrpSpPr>
            <p:cNvPr id="251" name="Group 250">
              <a:extLst>
                <a:ext uri="{FF2B5EF4-FFF2-40B4-BE49-F238E27FC236}">
                  <a16:creationId xmlns:a16="http://schemas.microsoft.com/office/drawing/2014/main" id="{CEF1100C-BB78-7B8E-A31F-4846AD409388}"/>
                </a:ext>
              </a:extLst>
            </p:cNvPr>
            <p:cNvGrpSpPr/>
            <p:nvPr/>
          </p:nvGrpSpPr>
          <p:grpSpPr>
            <a:xfrm>
              <a:off x="5352357" y="2763414"/>
              <a:ext cx="972708" cy="246221"/>
              <a:chOff x="2648816" y="1131058"/>
              <a:chExt cx="972708" cy="246221"/>
            </a:xfrm>
          </p:grpSpPr>
          <p:grpSp>
            <p:nvGrpSpPr>
              <p:cNvPr id="1542" name="Group 1541">
                <a:extLst>
                  <a:ext uri="{FF2B5EF4-FFF2-40B4-BE49-F238E27FC236}">
                    <a16:creationId xmlns:a16="http://schemas.microsoft.com/office/drawing/2014/main" id="{2124F549-7A7A-6890-8E37-0D82A73CC23F}"/>
                  </a:ext>
                </a:extLst>
              </p:cNvPr>
              <p:cNvGrpSpPr/>
              <p:nvPr/>
            </p:nvGrpSpPr>
            <p:grpSpPr>
              <a:xfrm>
                <a:off x="2648816" y="1256561"/>
                <a:ext cx="360040" cy="49183"/>
                <a:chOff x="2648816" y="1256561"/>
                <a:chExt cx="360040" cy="49183"/>
              </a:xfrm>
            </p:grpSpPr>
            <p:cxnSp>
              <p:nvCxnSpPr>
                <p:cNvPr id="1544" name="Straight Connector 1543">
                  <a:extLst>
                    <a:ext uri="{FF2B5EF4-FFF2-40B4-BE49-F238E27FC236}">
                      <a16:creationId xmlns:a16="http://schemas.microsoft.com/office/drawing/2014/main" id="{57E3F234-80B2-F756-4716-56ADA4E12415}"/>
                    </a:ext>
                  </a:extLst>
                </p:cNvPr>
                <p:cNvCxnSpPr/>
                <p:nvPr/>
              </p:nvCxnSpPr>
              <p:spPr>
                <a:xfrm>
                  <a:off x="2648816" y="1275606"/>
                  <a:ext cx="360040"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1545" name="Oval 1544">
                  <a:extLst>
                    <a:ext uri="{FF2B5EF4-FFF2-40B4-BE49-F238E27FC236}">
                      <a16:creationId xmlns:a16="http://schemas.microsoft.com/office/drawing/2014/main" id="{2D976624-59DA-0DF3-0709-49538E03E238}"/>
                    </a:ext>
                  </a:extLst>
                </p:cNvPr>
                <p:cNvSpPr/>
                <p:nvPr/>
              </p:nvSpPr>
              <p:spPr>
                <a:xfrm>
                  <a:off x="2806480" y="1256561"/>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1543" name="TextBox 1542">
                <a:extLst>
                  <a:ext uri="{FF2B5EF4-FFF2-40B4-BE49-F238E27FC236}">
                    <a16:creationId xmlns:a16="http://schemas.microsoft.com/office/drawing/2014/main" id="{ABFB7983-21F7-FC8C-0535-975B5140FAA3}"/>
                  </a:ext>
                </a:extLst>
              </p:cNvPr>
              <p:cNvSpPr txBox="1"/>
              <p:nvPr/>
            </p:nvSpPr>
            <p:spPr>
              <a:xfrm>
                <a:off x="2937682" y="1131058"/>
                <a:ext cx="683842"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i="0" kern="1200" dirty="0">
                    <a:solidFill>
                      <a:schemeClr val="tx1"/>
                    </a:solidFill>
                    <a:latin typeface="Arial" panose="020B0604020202020204" pitchFamily="34" charset="0"/>
                    <a:cs typeface="Arial" panose="020B0604020202020204" pitchFamily="34" charset="0"/>
                  </a:rPr>
                  <a:t>Placebo</a:t>
                </a:r>
                <a:endParaRPr lang="en-IN" sz="1000" i="0" kern="1200" dirty="0">
                  <a:solidFill>
                    <a:schemeClr val="tx1"/>
                  </a:solidFill>
                  <a:latin typeface="Arial" panose="020B0604020202020204" pitchFamily="34" charset="0"/>
                  <a:cs typeface="Arial" panose="020B0604020202020204" pitchFamily="34" charset="0"/>
                </a:endParaRPr>
              </a:p>
            </p:txBody>
          </p:sp>
        </p:grpSp>
        <p:grpSp>
          <p:nvGrpSpPr>
            <p:cNvPr id="252" name="Group 251">
              <a:extLst>
                <a:ext uri="{FF2B5EF4-FFF2-40B4-BE49-F238E27FC236}">
                  <a16:creationId xmlns:a16="http://schemas.microsoft.com/office/drawing/2014/main" id="{0D59F6A9-73AE-7B67-CB67-FA0572A157E0}"/>
                </a:ext>
              </a:extLst>
            </p:cNvPr>
            <p:cNvGrpSpPr/>
            <p:nvPr/>
          </p:nvGrpSpPr>
          <p:grpSpPr>
            <a:xfrm>
              <a:off x="5352357" y="2965406"/>
              <a:ext cx="1235600" cy="246221"/>
              <a:chOff x="2648816" y="1131058"/>
              <a:chExt cx="1235600" cy="246221"/>
            </a:xfrm>
          </p:grpSpPr>
          <p:grpSp>
            <p:nvGrpSpPr>
              <p:cNvPr id="1538" name="Group 1537">
                <a:extLst>
                  <a:ext uri="{FF2B5EF4-FFF2-40B4-BE49-F238E27FC236}">
                    <a16:creationId xmlns:a16="http://schemas.microsoft.com/office/drawing/2014/main" id="{9F3E4C12-FDE5-CE5C-6393-6C407D3FC58D}"/>
                  </a:ext>
                </a:extLst>
              </p:cNvPr>
              <p:cNvGrpSpPr/>
              <p:nvPr/>
            </p:nvGrpSpPr>
            <p:grpSpPr>
              <a:xfrm>
                <a:off x="2648816" y="1256561"/>
                <a:ext cx="360040" cy="49183"/>
                <a:chOff x="2648816" y="1256561"/>
                <a:chExt cx="360040" cy="49183"/>
              </a:xfrm>
            </p:grpSpPr>
            <p:cxnSp>
              <p:nvCxnSpPr>
                <p:cNvPr id="1540" name="Straight Connector 1539">
                  <a:extLst>
                    <a:ext uri="{FF2B5EF4-FFF2-40B4-BE49-F238E27FC236}">
                      <a16:creationId xmlns:a16="http://schemas.microsoft.com/office/drawing/2014/main" id="{19105103-ED54-2EF5-F04E-B2A6C8A98591}"/>
                    </a:ext>
                  </a:extLst>
                </p:cNvPr>
                <p:cNvCxnSpPr/>
                <p:nvPr/>
              </p:nvCxnSpPr>
              <p:spPr>
                <a:xfrm>
                  <a:off x="2648816" y="1275606"/>
                  <a:ext cx="360040" cy="0"/>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sp>
              <p:nvSpPr>
                <p:cNvPr id="1541" name="Oval 1540">
                  <a:extLst>
                    <a:ext uri="{FF2B5EF4-FFF2-40B4-BE49-F238E27FC236}">
                      <a16:creationId xmlns:a16="http://schemas.microsoft.com/office/drawing/2014/main" id="{8133B6DF-2667-1DD1-2514-464552F05FDE}"/>
                    </a:ext>
                  </a:extLst>
                </p:cNvPr>
                <p:cNvSpPr/>
                <p:nvPr/>
              </p:nvSpPr>
              <p:spPr>
                <a:xfrm>
                  <a:off x="2806480" y="1256561"/>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latin typeface="Arial" panose="020B0604020202020204" pitchFamily="34" charset="0"/>
                  </a:endParaRPr>
                </a:p>
              </p:txBody>
            </p:sp>
          </p:grpSp>
          <p:sp>
            <p:nvSpPr>
              <p:cNvPr id="1539" name="TextBox 1538">
                <a:extLst>
                  <a:ext uri="{FF2B5EF4-FFF2-40B4-BE49-F238E27FC236}">
                    <a16:creationId xmlns:a16="http://schemas.microsoft.com/office/drawing/2014/main" id="{24024381-6CA8-F617-A8B0-15E1BA701714}"/>
                  </a:ext>
                </a:extLst>
              </p:cNvPr>
              <p:cNvSpPr txBox="1"/>
              <p:nvPr/>
            </p:nvSpPr>
            <p:spPr>
              <a:xfrm>
                <a:off x="2937682" y="1131058"/>
                <a:ext cx="946734"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i="0" kern="1200" dirty="0">
                    <a:solidFill>
                      <a:schemeClr val="tx1"/>
                    </a:solidFill>
                    <a:latin typeface="Arial" panose="020B0604020202020204" pitchFamily="34" charset="0"/>
                    <a:cs typeface="Arial" panose="020B0604020202020204" pitchFamily="34" charset="0"/>
                  </a:rPr>
                  <a:t>25 mg Q90D</a:t>
                </a:r>
                <a:endParaRPr lang="en-IN" sz="1000" i="0" kern="1200" dirty="0">
                  <a:solidFill>
                    <a:schemeClr val="tx1"/>
                  </a:solidFill>
                  <a:latin typeface="Arial" panose="020B0604020202020204" pitchFamily="34" charset="0"/>
                  <a:cs typeface="Arial" panose="020B0604020202020204" pitchFamily="34" charset="0"/>
                </a:endParaRPr>
              </a:p>
            </p:txBody>
          </p:sp>
        </p:grpSp>
      </p:grpSp>
      <p:sp>
        <p:nvSpPr>
          <p:cNvPr id="1547" name="TextBox 1546">
            <a:extLst>
              <a:ext uri="{FF2B5EF4-FFF2-40B4-BE49-F238E27FC236}">
                <a16:creationId xmlns:a16="http://schemas.microsoft.com/office/drawing/2014/main" id="{8AB2B37F-18B3-4CFE-7BE8-8B5C43615FB4}"/>
              </a:ext>
            </a:extLst>
          </p:cNvPr>
          <p:cNvSpPr txBox="1"/>
          <p:nvPr/>
        </p:nvSpPr>
        <p:spPr>
          <a:xfrm>
            <a:off x="6985756" y="2762417"/>
            <a:ext cx="1834716" cy="861774"/>
          </a:xfrm>
          <a:prstGeom prst="rect">
            <a:avLst/>
          </a:prstGeom>
          <a:noFill/>
        </p:spPr>
        <p:txBody>
          <a:bodyPr wrap="square" rtlCol="0" anchor="b">
            <a:spAutoFit/>
          </a:bodyPr>
          <a:lstStyle/>
          <a:p>
            <a:pPr marL="38700" algn="ctr" defTabSz="360000">
              <a:spcBef>
                <a:spcPct val="20000"/>
              </a:spcBef>
              <a:buClr>
                <a:srgbClr val="C00000"/>
              </a:buClr>
            </a:pPr>
            <a:r>
              <a:rPr lang="en-US" sz="1000" b="1" dirty="0">
                <a:latin typeface="Arial" panose="020B0604020202020204" pitchFamily="34" charset="0"/>
              </a:rPr>
              <a:t>p≤0.001 </a:t>
            </a:r>
            <a:br>
              <a:rPr lang="en-US" sz="1000" b="1" dirty="0">
                <a:latin typeface="Arial" panose="020B0604020202020204" pitchFamily="34" charset="0"/>
              </a:rPr>
            </a:br>
            <a:r>
              <a:rPr lang="en-US" sz="1000" dirty="0">
                <a:latin typeface="Arial" panose="020B0604020202020204" pitchFamily="34" charset="0"/>
              </a:rPr>
              <a:t>for all comparisons vs placebo at Days 30 to 180 for median percent change from baseline in hsCRP</a:t>
            </a:r>
          </a:p>
        </p:txBody>
      </p:sp>
      <p:grpSp>
        <p:nvGrpSpPr>
          <p:cNvPr id="3" name="Group 2">
            <a:extLst>
              <a:ext uri="{FF2B5EF4-FFF2-40B4-BE49-F238E27FC236}">
                <a16:creationId xmlns:a16="http://schemas.microsoft.com/office/drawing/2014/main" id="{33953766-7AD9-7F1A-2A4C-BF283040D3EC}"/>
              </a:ext>
            </a:extLst>
          </p:cNvPr>
          <p:cNvGrpSpPr/>
          <p:nvPr/>
        </p:nvGrpSpPr>
        <p:grpSpPr>
          <a:xfrm>
            <a:off x="1030683" y="1460982"/>
            <a:ext cx="6061597" cy="2943019"/>
            <a:chOff x="1030683" y="1460982"/>
            <a:chExt cx="6061597" cy="2943019"/>
          </a:xfrm>
        </p:grpSpPr>
        <p:sp>
          <p:nvSpPr>
            <p:cNvPr id="243" name="Oval 242">
              <a:extLst>
                <a:ext uri="{FF2B5EF4-FFF2-40B4-BE49-F238E27FC236}">
                  <a16:creationId xmlns:a16="http://schemas.microsoft.com/office/drawing/2014/main" id="{9EC83B0B-EAF2-F09C-6FE9-2F70EA4CB662}"/>
                </a:ext>
              </a:extLst>
            </p:cNvPr>
            <p:cNvSpPr/>
            <p:nvPr/>
          </p:nvSpPr>
          <p:spPr>
            <a:xfrm>
              <a:off x="1896632" y="2144866"/>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44" name="Oval 243">
              <a:extLst>
                <a:ext uri="{FF2B5EF4-FFF2-40B4-BE49-F238E27FC236}">
                  <a16:creationId xmlns:a16="http://schemas.microsoft.com/office/drawing/2014/main" id="{624D7F09-C367-05A5-5E7E-4F16989B562D}"/>
                </a:ext>
              </a:extLst>
            </p:cNvPr>
            <p:cNvSpPr/>
            <p:nvPr/>
          </p:nvSpPr>
          <p:spPr>
            <a:xfrm>
              <a:off x="2297148" y="2241584"/>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45" name="Oval 244">
              <a:extLst>
                <a:ext uri="{FF2B5EF4-FFF2-40B4-BE49-F238E27FC236}">
                  <a16:creationId xmlns:a16="http://schemas.microsoft.com/office/drawing/2014/main" id="{06D7AF55-BCBB-D97A-7A50-918A668153A8}"/>
                </a:ext>
              </a:extLst>
            </p:cNvPr>
            <p:cNvSpPr/>
            <p:nvPr/>
          </p:nvSpPr>
          <p:spPr>
            <a:xfrm>
              <a:off x="2690861" y="2232640"/>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46" name="Oval 245">
              <a:extLst>
                <a:ext uri="{FF2B5EF4-FFF2-40B4-BE49-F238E27FC236}">
                  <a16:creationId xmlns:a16="http://schemas.microsoft.com/office/drawing/2014/main" id="{785A244B-4B17-4671-B1C1-40BE2F1A04FB}"/>
                </a:ext>
              </a:extLst>
            </p:cNvPr>
            <p:cNvSpPr/>
            <p:nvPr/>
          </p:nvSpPr>
          <p:spPr>
            <a:xfrm>
              <a:off x="3090316" y="2201108"/>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47" name="Oval 246">
              <a:extLst>
                <a:ext uri="{FF2B5EF4-FFF2-40B4-BE49-F238E27FC236}">
                  <a16:creationId xmlns:a16="http://schemas.microsoft.com/office/drawing/2014/main" id="{33CB1E3D-5259-AF04-6691-F482B15849F2}"/>
                </a:ext>
              </a:extLst>
            </p:cNvPr>
            <p:cNvSpPr/>
            <p:nvPr/>
          </p:nvSpPr>
          <p:spPr>
            <a:xfrm>
              <a:off x="3488691" y="2232640"/>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48" name="Oval 247">
              <a:extLst>
                <a:ext uri="{FF2B5EF4-FFF2-40B4-BE49-F238E27FC236}">
                  <a16:creationId xmlns:a16="http://schemas.microsoft.com/office/drawing/2014/main" id="{910365D6-237E-68EF-1ACE-29B2E8A408B5}"/>
                </a:ext>
              </a:extLst>
            </p:cNvPr>
            <p:cNvSpPr/>
            <p:nvPr/>
          </p:nvSpPr>
          <p:spPr>
            <a:xfrm>
              <a:off x="3874521" y="2193225"/>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53" name="Oval 252">
              <a:extLst>
                <a:ext uri="{FF2B5EF4-FFF2-40B4-BE49-F238E27FC236}">
                  <a16:creationId xmlns:a16="http://schemas.microsoft.com/office/drawing/2014/main" id="{0E6571A2-8452-280C-0F31-BEA8DA0CE601}"/>
                </a:ext>
              </a:extLst>
            </p:cNvPr>
            <p:cNvSpPr/>
            <p:nvPr/>
          </p:nvSpPr>
          <p:spPr>
            <a:xfrm>
              <a:off x="4275037" y="2227380"/>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54" name="Oval 253">
              <a:extLst>
                <a:ext uri="{FF2B5EF4-FFF2-40B4-BE49-F238E27FC236}">
                  <a16:creationId xmlns:a16="http://schemas.microsoft.com/office/drawing/2014/main" id="{17372A43-7044-27C9-3E2C-0D6F673477AC}"/>
                </a:ext>
              </a:extLst>
            </p:cNvPr>
            <p:cNvSpPr/>
            <p:nvPr/>
          </p:nvSpPr>
          <p:spPr>
            <a:xfrm>
              <a:off x="5072867" y="2176398"/>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55" name="Oval 254">
              <a:extLst>
                <a:ext uri="{FF2B5EF4-FFF2-40B4-BE49-F238E27FC236}">
                  <a16:creationId xmlns:a16="http://schemas.microsoft.com/office/drawing/2014/main" id="{E9A131E9-EEE9-C906-998A-054F9F4EEA06}"/>
                </a:ext>
              </a:extLst>
            </p:cNvPr>
            <p:cNvSpPr/>
            <p:nvPr/>
          </p:nvSpPr>
          <p:spPr>
            <a:xfrm>
              <a:off x="5859213" y="2218436"/>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36" name="Oval 1535">
              <a:extLst>
                <a:ext uri="{FF2B5EF4-FFF2-40B4-BE49-F238E27FC236}">
                  <a16:creationId xmlns:a16="http://schemas.microsoft.com/office/drawing/2014/main" id="{DC764EBF-482E-F528-26FF-31AE16443EEB}"/>
                </a:ext>
              </a:extLst>
            </p:cNvPr>
            <p:cNvSpPr/>
            <p:nvPr/>
          </p:nvSpPr>
          <p:spPr>
            <a:xfrm>
              <a:off x="6721168" y="2177459"/>
              <a:ext cx="44712" cy="49183"/>
            </a:xfrm>
            <a:prstGeom prst="ellipse">
              <a:avLst/>
            </a:prstGeom>
            <a:solidFill>
              <a:schemeClr val="tx1">
                <a:lumMod val="50000"/>
                <a:lumOff val="5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grpSp>
          <p:nvGrpSpPr>
            <p:cNvPr id="1537" name="Group 1536">
              <a:extLst>
                <a:ext uri="{FF2B5EF4-FFF2-40B4-BE49-F238E27FC236}">
                  <a16:creationId xmlns:a16="http://schemas.microsoft.com/office/drawing/2014/main" id="{D7470218-97B5-D044-37DD-9B8CFBA9B3D6}"/>
                </a:ext>
              </a:extLst>
            </p:cNvPr>
            <p:cNvGrpSpPr/>
            <p:nvPr/>
          </p:nvGrpSpPr>
          <p:grpSpPr>
            <a:xfrm>
              <a:off x="1691680" y="1460982"/>
              <a:ext cx="5400600" cy="2160000"/>
              <a:chOff x="1683797" y="1460098"/>
              <a:chExt cx="5400600" cy="2160000"/>
            </a:xfrm>
          </p:grpSpPr>
          <p:cxnSp>
            <p:nvCxnSpPr>
              <p:cNvPr id="1720" name="Straight Connector 1719">
                <a:extLst>
                  <a:ext uri="{FF2B5EF4-FFF2-40B4-BE49-F238E27FC236}">
                    <a16:creationId xmlns:a16="http://schemas.microsoft.com/office/drawing/2014/main" id="{E04EC301-DE34-0091-453E-EA6E90962E6E}"/>
                  </a:ext>
                </a:extLst>
              </p:cNvPr>
              <p:cNvCxnSpPr/>
              <p:nvPr/>
            </p:nvCxnSpPr>
            <p:spPr>
              <a:xfrm>
                <a:off x="1691680" y="1460098"/>
                <a:ext cx="0" cy="216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1" name="Straight Connector 1720">
                <a:extLst>
                  <a:ext uri="{FF2B5EF4-FFF2-40B4-BE49-F238E27FC236}">
                    <a16:creationId xmlns:a16="http://schemas.microsoft.com/office/drawing/2014/main" id="{5BD13AAD-F510-C470-D3A0-F2A4CE6171C6}"/>
                  </a:ext>
                </a:extLst>
              </p:cNvPr>
              <p:cNvCxnSpPr/>
              <p:nvPr/>
            </p:nvCxnSpPr>
            <p:spPr>
              <a:xfrm>
                <a:off x="1683797" y="3620098"/>
                <a:ext cx="5400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46" name="Straight Connector 1545">
              <a:extLst>
                <a:ext uri="{FF2B5EF4-FFF2-40B4-BE49-F238E27FC236}">
                  <a16:creationId xmlns:a16="http://schemas.microsoft.com/office/drawing/2014/main" id="{2BC15E9F-911F-0A4F-A37D-A5ACF72C4ECF}"/>
                </a:ext>
              </a:extLst>
            </p:cNvPr>
            <p:cNvCxnSpPr>
              <a:cxnSpLocks/>
            </p:cNvCxnSpPr>
            <p:nvPr/>
          </p:nvCxnSpPr>
          <p:spPr>
            <a:xfrm>
              <a:off x="1635960" y="1526415"/>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548" name="Group 1547">
              <a:extLst>
                <a:ext uri="{FF2B5EF4-FFF2-40B4-BE49-F238E27FC236}">
                  <a16:creationId xmlns:a16="http://schemas.microsoft.com/office/drawing/2014/main" id="{2125863D-3310-D8BF-04BC-481FA0C47DC7}"/>
                </a:ext>
              </a:extLst>
            </p:cNvPr>
            <p:cNvGrpSpPr/>
            <p:nvPr/>
          </p:nvGrpSpPr>
          <p:grpSpPr>
            <a:xfrm>
              <a:off x="1599771" y="1787545"/>
              <a:ext cx="95465" cy="612947"/>
              <a:chOff x="1599771" y="1787545"/>
              <a:chExt cx="95465" cy="612947"/>
            </a:xfrm>
          </p:grpSpPr>
          <p:cxnSp>
            <p:nvCxnSpPr>
              <p:cNvPr id="1711" name="Straight Connector 1710">
                <a:extLst>
                  <a:ext uri="{FF2B5EF4-FFF2-40B4-BE49-F238E27FC236}">
                    <a16:creationId xmlns:a16="http://schemas.microsoft.com/office/drawing/2014/main" id="{FFBDF248-6809-97F8-1922-06677E327DFD}"/>
                  </a:ext>
                </a:extLst>
              </p:cNvPr>
              <p:cNvCxnSpPr>
                <a:cxnSpLocks/>
              </p:cNvCxnSpPr>
              <p:nvPr/>
            </p:nvCxnSpPr>
            <p:spPr>
              <a:xfrm>
                <a:off x="1599771" y="1787545"/>
                <a:ext cx="954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2" name="Straight Connector 1711">
                <a:extLst>
                  <a:ext uri="{FF2B5EF4-FFF2-40B4-BE49-F238E27FC236}">
                    <a16:creationId xmlns:a16="http://schemas.microsoft.com/office/drawing/2014/main" id="{DDA0066D-80D3-F5A1-1494-705863B15AD8}"/>
                  </a:ext>
                </a:extLst>
              </p:cNvPr>
              <p:cNvCxnSpPr>
                <a:cxnSpLocks/>
              </p:cNvCxnSpPr>
              <p:nvPr/>
            </p:nvCxnSpPr>
            <p:spPr>
              <a:xfrm>
                <a:off x="1635960" y="1829665"/>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3" name="Straight Connector 1712">
                <a:extLst>
                  <a:ext uri="{FF2B5EF4-FFF2-40B4-BE49-F238E27FC236}">
                    <a16:creationId xmlns:a16="http://schemas.microsoft.com/office/drawing/2014/main" id="{5358D36B-F207-A756-99ED-24005C226477}"/>
                  </a:ext>
                </a:extLst>
              </p:cNvPr>
              <p:cNvCxnSpPr>
                <a:cxnSpLocks/>
              </p:cNvCxnSpPr>
              <p:nvPr/>
            </p:nvCxnSpPr>
            <p:spPr>
              <a:xfrm>
                <a:off x="1635960" y="1876120"/>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4" name="Straight Connector 1713">
                <a:extLst>
                  <a:ext uri="{FF2B5EF4-FFF2-40B4-BE49-F238E27FC236}">
                    <a16:creationId xmlns:a16="http://schemas.microsoft.com/office/drawing/2014/main" id="{A11DB00E-D461-3435-08CE-DF5BA1A5EF1D}"/>
                  </a:ext>
                </a:extLst>
              </p:cNvPr>
              <p:cNvCxnSpPr>
                <a:cxnSpLocks/>
              </p:cNvCxnSpPr>
              <p:nvPr/>
            </p:nvCxnSpPr>
            <p:spPr>
              <a:xfrm>
                <a:off x="1635960" y="1923678"/>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5" name="Straight Connector 1714">
                <a:extLst>
                  <a:ext uri="{FF2B5EF4-FFF2-40B4-BE49-F238E27FC236}">
                    <a16:creationId xmlns:a16="http://schemas.microsoft.com/office/drawing/2014/main" id="{D46A9DB6-ED31-76E1-A745-91B86CCB0609}"/>
                  </a:ext>
                </a:extLst>
              </p:cNvPr>
              <p:cNvCxnSpPr>
                <a:cxnSpLocks/>
              </p:cNvCxnSpPr>
              <p:nvPr/>
            </p:nvCxnSpPr>
            <p:spPr>
              <a:xfrm>
                <a:off x="1635960" y="1983461"/>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6" name="Straight Connector 1715">
                <a:extLst>
                  <a:ext uri="{FF2B5EF4-FFF2-40B4-BE49-F238E27FC236}">
                    <a16:creationId xmlns:a16="http://schemas.microsoft.com/office/drawing/2014/main" id="{8F15042F-EA74-4887-59BB-5F0322F8AB4B}"/>
                  </a:ext>
                </a:extLst>
              </p:cNvPr>
              <p:cNvCxnSpPr>
                <a:cxnSpLocks/>
              </p:cNvCxnSpPr>
              <p:nvPr/>
            </p:nvCxnSpPr>
            <p:spPr>
              <a:xfrm>
                <a:off x="1635960" y="2050579"/>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7" name="Straight Connector 1716">
                <a:extLst>
                  <a:ext uri="{FF2B5EF4-FFF2-40B4-BE49-F238E27FC236}">
                    <a16:creationId xmlns:a16="http://schemas.microsoft.com/office/drawing/2014/main" id="{B92EAEB5-9B57-A772-6476-5230F26E5F39}"/>
                  </a:ext>
                </a:extLst>
              </p:cNvPr>
              <p:cNvCxnSpPr>
                <a:cxnSpLocks/>
              </p:cNvCxnSpPr>
              <p:nvPr/>
            </p:nvCxnSpPr>
            <p:spPr>
              <a:xfrm>
                <a:off x="1635960" y="2137257"/>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8" name="Straight Connector 1717">
                <a:extLst>
                  <a:ext uri="{FF2B5EF4-FFF2-40B4-BE49-F238E27FC236}">
                    <a16:creationId xmlns:a16="http://schemas.microsoft.com/office/drawing/2014/main" id="{1F13CFCE-9F2C-71A3-7C73-A8A4A2A84E26}"/>
                  </a:ext>
                </a:extLst>
              </p:cNvPr>
              <p:cNvCxnSpPr>
                <a:cxnSpLocks/>
              </p:cNvCxnSpPr>
              <p:nvPr/>
            </p:nvCxnSpPr>
            <p:spPr>
              <a:xfrm>
                <a:off x="1635960" y="2248092"/>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9" name="Straight Connector 1718">
                <a:extLst>
                  <a:ext uri="{FF2B5EF4-FFF2-40B4-BE49-F238E27FC236}">
                    <a16:creationId xmlns:a16="http://schemas.microsoft.com/office/drawing/2014/main" id="{56C51C7B-A307-8C0C-32E5-20ECE3681606}"/>
                  </a:ext>
                </a:extLst>
              </p:cNvPr>
              <p:cNvCxnSpPr>
                <a:cxnSpLocks/>
              </p:cNvCxnSpPr>
              <p:nvPr/>
            </p:nvCxnSpPr>
            <p:spPr>
              <a:xfrm>
                <a:off x="1635960" y="2400492"/>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49" name="Group 1548">
              <a:extLst>
                <a:ext uri="{FF2B5EF4-FFF2-40B4-BE49-F238E27FC236}">
                  <a16:creationId xmlns:a16="http://schemas.microsoft.com/office/drawing/2014/main" id="{9B509474-8492-3408-E47A-CC93412D4303}"/>
                </a:ext>
              </a:extLst>
            </p:cNvPr>
            <p:cNvGrpSpPr/>
            <p:nvPr/>
          </p:nvGrpSpPr>
          <p:grpSpPr>
            <a:xfrm>
              <a:off x="1599771" y="2661768"/>
              <a:ext cx="95465" cy="612947"/>
              <a:chOff x="1591325" y="2659323"/>
              <a:chExt cx="95465" cy="612947"/>
            </a:xfrm>
          </p:grpSpPr>
          <p:cxnSp>
            <p:nvCxnSpPr>
              <p:cNvPr id="1702" name="Straight Connector 1701">
                <a:extLst>
                  <a:ext uri="{FF2B5EF4-FFF2-40B4-BE49-F238E27FC236}">
                    <a16:creationId xmlns:a16="http://schemas.microsoft.com/office/drawing/2014/main" id="{3848E79D-FAD9-9A8F-FD66-83FD9D9CD9D0}"/>
                  </a:ext>
                </a:extLst>
              </p:cNvPr>
              <p:cNvCxnSpPr>
                <a:cxnSpLocks/>
              </p:cNvCxnSpPr>
              <p:nvPr/>
            </p:nvCxnSpPr>
            <p:spPr>
              <a:xfrm>
                <a:off x="1591325" y="2659323"/>
                <a:ext cx="954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3" name="Straight Connector 1702">
                <a:extLst>
                  <a:ext uri="{FF2B5EF4-FFF2-40B4-BE49-F238E27FC236}">
                    <a16:creationId xmlns:a16="http://schemas.microsoft.com/office/drawing/2014/main" id="{C5208678-40F4-7E3D-2B56-3BFF26A36316}"/>
                  </a:ext>
                </a:extLst>
              </p:cNvPr>
              <p:cNvCxnSpPr>
                <a:cxnSpLocks/>
              </p:cNvCxnSpPr>
              <p:nvPr/>
            </p:nvCxnSpPr>
            <p:spPr>
              <a:xfrm>
                <a:off x="1627514" y="2701443"/>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4" name="Straight Connector 1703">
                <a:extLst>
                  <a:ext uri="{FF2B5EF4-FFF2-40B4-BE49-F238E27FC236}">
                    <a16:creationId xmlns:a16="http://schemas.microsoft.com/office/drawing/2014/main" id="{656807E9-3B72-F6F5-84C3-203A4456E057}"/>
                  </a:ext>
                </a:extLst>
              </p:cNvPr>
              <p:cNvCxnSpPr>
                <a:cxnSpLocks/>
              </p:cNvCxnSpPr>
              <p:nvPr/>
            </p:nvCxnSpPr>
            <p:spPr>
              <a:xfrm>
                <a:off x="1627514" y="2747898"/>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5" name="Straight Connector 1704">
                <a:extLst>
                  <a:ext uri="{FF2B5EF4-FFF2-40B4-BE49-F238E27FC236}">
                    <a16:creationId xmlns:a16="http://schemas.microsoft.com/office/drawing/2014/main" id="{E39028ED-6721-A68A-BD1B-FAFF8389F991}"/>
                  </a:ext>
                </a:extLst>
              </p:cNvPr>
              <p:cNvCxnSpPr>
                <a:cxnSpLocks/>
              </p:cNvCxnSpPr>
              <p:nvPr/>
            </p:nvCxnSpPr>
            <p:spPr>
              <a:xfrm>
                <a:off x="1627514" y="2795456"/>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6" name="Straight Connector 1705">
                <a:extLst>
                  <a:ext uri="{FF2B5EF4-FFF2-40B4-BE49-F238E27FC236}">
                    <a16:creationId xmlns:a16="http://schemas.microsoft.com/office/drawing/2014/main" id="{20DF683C-CF8D-D2C8-9988-9565DE12FC52}"/>
                  </a:ext>
                </a:extLst>
              </p:cNvPr>
              <p:cNvCxnSpPr>
                <a:cxnSpLocks/>
              </p:cNvCxnSpPr>
              <p:nvPr/>
            </p:nvCxnSpPr>
            <p:spPr>
              <a:xfrm>
                <a:off x="1627514" y="2855239"/>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7" name="Straight Connector 1706">
                <a:extLst>
                  <a:ext uri="{FF2B5EF4-FFF2-40B4-BE49-F238E27FC236}">
                    <a16:creationId xmlns:a16="http://schemas.microsoft.com/office/drawing/2014/main" id="{37A6FAAC-1AB3-68BC-E21D-02856F45881F}"/>
                  </a:ext>
                </a:extLst>
              </p:cNvPr>
              <p:cNvCxnSpPr>
                <a:cxnSpLocks/>
              </p:cNvCxnSpPr>
              <p:nvPr/>
            </p:nvCxnSpPr>
            <p:spPr>
              <a:xfrm>
                <a:off x="1627514" y="2922357"/>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8" name="Straight Connector 1707">
                <a:extLst>
                  <a:ext uri="{FF2B5EF4-FFF2-40B4-BE49-F238E27FC236}">
                    <a16:creationId xmlns:a16="http://schemas.microsoft.com/office/drawing/2014/main" id="{ABDEA336-5E98-7423-C8A0-4195D96D3522}"/>
                  </a:ext>
                </a:extLst>
              </p:cNvPr>
              <p:cNvCxnSpPr>
                <a:cxnSpLocks/>
              </p:cNvCxnSpPr>
              <p:nvPr/>
            </p:nvCxnSpPr>
            <p:spPr>
              <a:xfrm>
                <a:off x="1627514" y="3009035"/>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9" name="Straight Connector 1708">
                <a:extLst>
                  <a:ext uri="{FF2B5EF4-FFF2-40B4-BE49-F238E27FC236}">
                    <a16:creationId xmlns:a16="http://schemas.microsoft.com/office/drawing/2014/main" id="{9E2B3868-F1D4-2188-B311-7F94C1BFE9B9}"/>
                  </a:ext>
                </a:extLst>
              </p:cNvPr>
              <p:cNvCxnSpPr>
                <a:cxnSpLocks/>
              </p:cNvCxnSpPr>
              <p:nvPr/>
            </p:nvCxnSpPr>
            <p:spPr>
              <a:xfrm>
                <a:off x="1627514" y="3119870"/>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0" name="Straight Connector 1709">
                <a:extLst>
                  <a:ext uri="{FF2B5EF4-FFF2-40B4-BE49-F238E27FC236}">
                    <a16:creationId xmlns:a16="http://schemas.microsoft.com/office/drawing/2014/main" id="{D1E550AD-B84B-BFCA-9F9C-88A00D21BF5A}"/>
                  </a:ext>
                </a:extLst>
              </p:cNvPr>
              <p:cNvCxnSpPr>
                <a:cxnSpLocks/>
              </p:cNvCxnSpPr>
              <p:nvPr/>
            </p:nvCxnSpPr>
            <p:spPr>
              <a:xfrm>
                <a:off x="1627514" y="3272270"/>
                <a:ext cx="592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50" name="Straight Connector 1549">
              <a:extLst>
                <a:ext uri="{FF2B5EF4-FFF2-40B4-BE49-F238E27FC236}">
                  <a16:creationId xmlns:a16="http://schemas.microsoft.com/office/drawing/2014/main" id="{5C875F83-BFB1-9D03-440C-6640F81514DA}"/>
                </a:ext>
              </a:extLst>
            </p:cNvPr>
            <p:cNvCxnSpPr>
              <a:cxnSpLocks/>
            </p:cNvCxnSpPr>
            <p:nvPr/>
          </p:nvCxnSpPr>
          <p:spPr>
            <a:xfrm>
              <a:off x="1599771" y="3537194"/>
              <a:ext cx="954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51" name="TextBox 1550">
              <a:extLst>
                <a:ext uri="{FF2B5EF4-FFF2-40B4-BE49-F238E27FC236}">
                  <a16:creationId xmlns:a16="http://schemas.microsoft.com/office/drawing/2014/main" id="{7EFFE768-FCC7-15DD-A885-C95AD2F6B176}"/>
                </a:ext>
              </a:extLst>
            </p:cNvPr>
            <p:cNvSpPr txBox="1"/>
            <p:nvPr/>
          </p:nvSpPr>
          <p:spPr>
            <a:xfrm>
              <a:off x="1286878" y="3412880"/>
              <a:ext cx="400110" cy="246221"/>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0.1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1552" name="TextBox 1551">
              <a:extLst>
                <a:ext uri="{FF2B5EF4-FFF2-40B4-BE49-F238E27FC236}">
                  <a16:creationId xmlns:a16="http://schemas.microsoft.com/office/drawing/2014/main" id="{9B64DE0C-74C2-7E25-B970-FCE4A5E28A4F}"/>
                </a:ext>
              </a:extLst>
            </p:cNvPr>
            <p:cNvSpPr txBox="1"/>
            <p:nvPr/>
          </p:nvSpPr>
          <p:spPr>
            <a:xfrm>
              <a:off x="1367890" y="2539860"/>
              <a:ext cx="294312" cy="246221"/>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1</a:t>
              </a:r>
              <a:endParaRPr lang="en-IN" sz="1000" b="1" i="0" kern="1200" dirty="0">
                <a:solidFill>
                  <a:schemeClr val="tx1"/>
                </a:solidFill>
                <a:latin typeface="Arial" panose="020B0604020202020204" pitchFamily="34" charset="0"/>
                <a:cs typeface="Arial" panose="020B0604020202020204" pitchFamily="34" charset="0"/>
              </a:endParaRPr>
            </a:p>
          </p:txBody>
        </p:sp>
        <p:sp>
          <p:nvSpPr>
            <p:cNvPr id="1553" name="TextBox 1552">
              <a:extLst>
                <a:ext uri="{FF2B5EF4-FFF2-40B4-BE49-F238E27FC236}">
                  <a16:creationId xmlns:a16="http://schemas.microsoft.com/office/drawing/2014/main" id="{0AEB2AC4-EB9B-ACC1-796B-2776FCF06F5E}"/>
                </a:ext>
              </a:extLst>
            </p:cNvPr>
            <p:cNvSpPr txBox="1"/>
            <p:nvPr/>
          </p:nvSpPr>
          <p:spPr>
            <a:xfrm>
              <a:off x="1304832" y="1666840"/>
              <a:ext cx="364843" cy="246221"/>
            </a:xfrm>
            <a:prstGeom prst="rect">
              <a:avLst/>
            </a:prstGeom>
            <a:noFill/>
          </p:spPr>
          <p:txBody>
            <a:bodyPr wrap="none" rtlCol="0">
              <a:spAutoFit/>
            </a:bodyPr>
            <a:lstStyle/>
            <a:p>
              <a:pPr marL="38700" indent="0" algn="r" defTabSz="360000" rtl="0" eaLnBrk="1" latinLnBrk="0" hangingPunct="1">
                <a:spcBef>
                  <a:spcPct val="20000"/>
                </a:spcBef>
                <a:buClr>
                  <a:srgbClr val="C00000"/>
                </a:buClr>
                <a:buFont typeface="Arial" panose="020B0604020202020204" pitchFamily="34" charset="0"/>
                <a:buNone/>
              </a:pPr>
              <a:r>
                <a:rPr lang="en-US" sz="1000" b="1" i="0" kern="1200" dirty="0">
                  <a:solidFill>
                    <a:schemeClr val="tx1"/>
                  </a:solidFill>
                  <a:latin typeface="Arial" panose="020B0604020202020204" pitchFamily="34" charset="0"/>
                  <a:cs typeface="Arial" panose="020B0604020202020204" pitchFamily="34" charset="0"/>
                </a:rPr>
                <a:t>10</a:t>
              </a:r>
              <a:endParaRPr lang="en-IN" sz="1000" b="1" i="0" kern="1200" dirty="0">
                <a:solidFill>
                  <a:schemeClr val="tx1"/>
                </a:solidFill>
                <a:latin typeface="Arial" panose="020B0604020202020204" pitchFamily="34" charset="0"/>
                <a:cs typeface="Arial" panose="020B0604020202020204" pitchFamily="34" charset="0"/>
              </a:endParaRPr>
            </a:p>
          </p:txBody>
        </p:sp>
        <p:grpSp>
          <p:nvGrpSpPr>
            <p:cNvPr id="1554" name="Group 1553">
              <a:extLst>
                <a:ext uri="{FF2B5EF4-FFF2-40B4-BE49-F238E27FC236}">
                  <a16:creationId xmlns:a16="http://schemas.microsoft.com/office/drawing/2014/main" id="{56F7A1D5-8007-E365-29B7-7C6399BE3983}"/>
                </a:ext>
              </a:extLst>
            </p:cNvPr>
            <p:cNvGrpSpPr/>
            <p:nvPr/>
          </p:nvGrpSpPr>
          <p:grpSpPr>
            <a:xfrm>
              <a:off x="5023932" y="2047031"/>
              <a:ext cx="144016" cy="137507"/>
              <a:chOff x="7596336" y="1923678"/>
              <a:chExt cx="144016" cy="324234"/>
            </a:xfrm>
          </p:grpSpPr>
          <p:cxnSp>
            <p:nvCxnSpPr>
              <p:cNvPr id="1700" name="Straight Connector 1699">
                <a:extLst>
                  <a:ext uri="{FF2B5EF4-FFF2-40B4-BE49-F238E27FC236}">
                    <a16:creationId xmlns:a16="http://schemas.microsoft.com/office/drawing/2014/main" id="{842A3D93-FEE2-4F24-A98A-3AD50DCC751A}"/>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701" name="Straight Connector 1700">
                <a:extLst>
                  <a:ext uri="{FF2B5EF4-FFF2-40B4-BE49-F238E27FC236}">
                    <a16:creationId xmlns:a16="http://schemas.microsoft.com/office/drawing/2014/main" id="{6CCBEC28-9A5B-8CEE-43D0-85F30A66EC0F}"/>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555" name="Group 1554">
              <a:extLst>
                <a:ext uri="{FF2B5EF4-FFF2-40B4-BE49-F238E27FC236}">
                  <a16:creationId xmlns:a16="http://schemas.microsoft.com/office/drawing/2014/main" id="{3C26F164-3953-991D-1FC2-2E09D336995A}"/>
                </a:ext>
              </a:extLst>
            </p:cNvPr>
            <p:cNvGrpSpPr/>
            <p:nvPr/>
          </p:nvGrpSpPr>
          <p:grpSpPr>
            <a:xfrm flipV="1">
              <a:off x="5021163" y="2231447"/>
              <a:ext cx="144016" cy="166384"/>
              <a:chOff x="7596336" y="1923678"/>
              <a:chExt cx="144016" cy="324234"/>
            </a:xfrm>
          </p:grpSpPr>
          <p:cxnSp>
            <p:nvCxnSpPr>
              <p:cNvPr id="1698" name="Straight Connector 1697">
                <a:extLst>
                  <a:ext uri="{FF2B5EF4-FFF2-40B4-BE49-F238E27FC236}">
                    <a16:creationId xmlns:a16="http://schemas.microsoft.com/office/drawing/2014/main" id="{32FFAEA0-B87F-3A1E-C0DC-550F814CFC44}"/>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99" name="Straight Connector 1698">
                <a:extLst>
                  <a:ext uri="{FF2B5EF4-FFF2-40B4-BE49-F238E27FC236}">
                    <a16:creationId xmlns:a16="http://schemas.microsoft.com/office/drawing/2014/main" id="{39B3F847-F82C-8682-3E57-09FB3B55152C}"/>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556" name="Group 1555">
              <a:extLst>
                <a:ext uri="{FF2B5EF4-FFF2-40B4-BE49-F238E27FC236}">
                  <a16:creationId xmlns:a16="http://schemas.microsoft.com/office/drawing/2014/main" id="{EDC0E00D-7A46-7E27-458D-3756EF8A7D10}"/>
                </a:ext>
              </a:extLst>
            </p:cNvPr>
            <p:cNvGrpSpPr/>
            <p:nvPr/>
          </p:nvGrpSpPr>
          <p:grpSpPr>
            <a:xfrm>
              <a:off x="1848379" y="1901981"/>
              <a:ext cx="4974672" cy="571214"/>
              <a:chOff x="1994382" y="4342570"/>
              <a:chExt cx="4974672" cy="571214"/>
            </a:xfrm>
          </p:grpSpPr>
          <p:grpSp>
            <p:nvGrpSpPr>
              <p:cNvPr id="1609" name="Group 1608">
                <a:extLst>
                  <a:ext uri="{FF2B5EF4-FFF2-40B4-BE49-F238E27FC236}">
                    <a16:creationId xmlns:a16="http://schemas.microsoft.com/office/drawing/2014/main" id="{883E3236-2C4D-70F6-2983-2351BD5AA7DE}"/>
                  </a:ext>
                </a:extLst>
              </p:cNvPr>
              <p:cNvGrpSpPr/>
              <p:nvPr/>
            </p:nvGrpSpPr>
            <p:grpSpPr>
              <a:xfrm>
                <a:off x="5960381" y="4342570"/>
                <a:ext cx="144016" cy="324234"/>
                <a:chOff x="7596336" y="1923678"/>
                <a:chExt cx="144016" cy="324234"/>
              </a:xfrm>
            </p:grpSpPr>
            <p:cxnSp>
              <p:nvCxnSpPr>
                <p:cNvPr id="1696" name="Straight Connector 1695">
                  <a:extLst>
                    <a:ext uri="{FF2B5EF4-FFF2-40B4-BE49-F238E27FC236}">
                      <a16:creationId xmlns:a16="http://schemas.microsoft.com/office/drawing/2014/main" id="{D651B32B-CA0A-23F1-8E9D-0641F089538F}"/>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97" name="Straight Connector 1696">
                  <a:extLst>
                    <a:ext uri="{FF2B5EF4-FFF2-40B4-BE49-F238E27FC236}">
                      <a16:creationId xmlns:a16="http://schemas.microsoft.com/office/drawing/2014/main" id="{69E919FF-D6F4-AFDA-1A05-73E4D4D42052}"/>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10" name="Group 1609">
                <a:extLst>
                  <a:ext uri="{FF2B5EF4-FFF2-40B4-BE49-F238E27FC236}">
                    <a16:creationId xmlns:a16="http://schemas.microsoft.com/office/drawing/2014/main" id="{50C3C789-D7FA-A5B1-D3EA-08FC5D05873F}"/>
                  </a:ext>
                </a:extLst>
              </p:cNvPr>
              <p:cNvGrpSpPr/>
              <p:nvPr/>
            </p:nvGrpSpPr>
            <p:grpSpPr>
              <a:xfrm>
                <a:off x="5961961" y="4691396"/>
                <a:ext cx="144016" cy="167665"/>
                <a:chOff x="8326146" y="1539989"/>
                <a:chExt cx="144016" cy="167665"/>
              </a:xfrm>
            </p:grpSpPr>
            <p:cxnSp>
              <p:nvCxnSpPr>
                <p:cNvPr id="1694" name="Straight Connector 1693">
                  <a:extLst>
                    <a:ext uri="{FF2B5EF4-FFF2-40B4-BE49-F238E27FC236}">
                      <a16:creationId xmlns:a16="http://schemas.microsoft.com/office/drawing/2014/main" id="{0BB8ABB6-6FFB-DB5E-E424-ECC087A2E70A}"/>
                    </a:ext>
                  </a:extLst>
                </p:cNvPr>
                <p:cNvCxnSpPr>
                  <a:cxnSpLocks/>
                </p:cNvCxnSpPr>
                <p:nvPr/>
              </p:nvCxnSpPr>
              <p:spPr>
                <a:xfrm>
                  <a:off x="8398154" y="1539989"/>
                  <a:ext cx="0" cy="16011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95" name="Straight Connector 1694">
                  <a:extLst>
                    <a:ext uri="{FF2B5EF4-FFF2-40B4-BE49-F238E27FC236}">
                      <a16:creationId xmlns:a16="http://schemas.microsoft.com/office/drawing/2014/main" id="{B1027845-FE6B-A113-88E0-0E441E189D5B}"/>
                    </a:ext>
                  </a:extLst>
                </p:cNvPr>
                <p:cNvCxnSpPr/>
                <p:nvPr/>
              </p:nvCxnSpPr>
              <p:spPr>
                <a:xfrm>
                  <a:off x="8326146" y="1707654"/>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11" name="Group 1610">
                <a:extLst>
                  <a:ext uri="{FF2B5EF4-FFF2-40B4-BE49-F238E27FC236}">
                    <a16:creationId xmlns:a16="http://schemas.microsoft.com/office/drawing/2014/main" id="{41892D46-44B4-B09C-599C-A6984F23292F}"/>
                  </a:ext>
                </a:extLst>
              </p:cNvPr>
              <p:cNvGrpSpPr/>
              <p:nvPr/>
            </p:nvGrpSpPr>
            <p:grpSpPr>
              <a:xfrm>
                <a:off x="2049032" y="4586089"/>
                <a:ext cx="4869248" cy="145901"/>
                <a:chOff x="2049032" y="4586089"/>
                <a:chExt cx="4869248" cy="145901"/>
              </a:xfrm>
            </p:grpSpPr>
            <p:grpSp>
              <p:nvGrpSpPr>
                <p:cNvPr id="1674" name="Group 1673">
                  <a:extLst>
                    <a:ext uri="{FF2B5EF4-FFF2-40B4-BE49-F238E27FC236}">
                      <a16:creationId xmlns:a16="http://schemas.microsoft.com/office/drawing/2014/main" id="{0375F2F3-6ACC-DCB0-CB27-C5C991892073}"/>
                    </a:ext>
                  </a:extLst>
                </p:cNvPr>
                <p:cNvGrpSpPr/>
                <p:nvPr/>
              </p:nvGrpSpPr>
              <p:grpSpPr>
                <a:xfrm>
                  <a:off x="2049032" y="4586089"/>
                  <a:ext cx="4869248" cy="145901"/>
                  <a:chOff x="2049032" y="4586089"/>
                  <a:chExt cx="4869248" cy="145901"/>
                </a:xfrm>
              </p:grpSpPr>
              <p:sp>
                <p:nvSpPr>
                  <p:cNvPr id="1684" name="Oval 1683">
                    <a:extLst>
                      <a:ext uri="{FF2B5EF4-FFF2-40B4-BE49-F238E27FC236}">
                        <a16:creationId xmlns:a16="http://schemas.microsoft.com/office/drawing/2014/main" id="{7CE2CE35-0F64-0BE3-079E-24994CC4C151}"/>
                      </a:ext>
                    </a:extLst>
                  </p:cNvPr>
                  <p:cNvSpPr/>
                  <p:nvPr/>
                </p:nvSpPr>
                <p:spPr>
                  <a:xfrm>
                    <a:off x="2049032" y="4586089"/>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85" name="Oval 1684">
                    <a:extLst>
                      <a:ext uri="{FF2B5EF4-FFF2-40B4-BE49-F238E27FC236}">
                        <a16:creationId xmlns:a16="http://schemas.microsoft.com/office/drawing/2014/main" id="{CC63F736-75C5-E3F1-A34A-7EE44368DB08}"/>
                      </a:ext>
                    </a:extLst>
                  </p:cNvPr>
                  <p:cNvSpPr/>
                  <p:nvPr/>
                </p:nvSpPr>
                <p:spPr>
                  <a:xfrm>
                    <a:off x="2449548" y="4682807"/>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86" name="Oval 1685">
                    <a:extLst>
                      <a:ext uri="{FF2B5EF4-FFF2-40B4-BE49-F238E27FC236}">
                        <a16:creationId xmlns:a16="http://schemas.microsoft.com/office/drawing/2014/main" id="{7FC0BC62-8720-B0F5-7EAA-E567D76D4818}"/>
                      </a:ext>
                    </a:extLst>
                  </p:cNvPr>
                  <p:cNvSpPr/>
                  <p:nvPr/>
                </p:nvSpPr>
                <p:spPr>
                  <a:xfrm>
                    <a:off x="2843261" y="4673863"/>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87" name="Oval 1686">
                    <a:extLst>
                      <a:ext uri="{FF2B5EF4-FFF2-40B4-BE49-F238E27FC236}">
                        <a16:creationId xmlns:a16="http://schemas.microsoft.com/office/drawing/2014/main" id="{3AC3A7BB-AC50-9B07-CCCD-E7F8DD01F5A0}"/>
                      </a:ext>
                    </a:extLst>
                  </p:cNvPr>
                  <p:cNvSpPr/>
                  <p:nvPr/>
                </p:nvSpPr>
                <p:spPr>
                  <a:xfrm>
                    <a:off x="3242716" y="4642331"/>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88" name="Oval 1687">
                    <a:extLst>
                      <a:ext uri="{FF2B5EF4-FFF2-40B4-BE49-F238E27FC236}">
                        <a16:creationId xmlns:a16="http://schemas.microsoft.com/office/drawing/2014/main" id="{5ED40009-C2BB-69B5-4448-9D73F56517C5}"/>
                      </a:ext>
                    </a:extLst>
                  </p:cNvPr>
                  <p:cNvSpPr/>
                  <p:nvPr/>
                </p:nvSpPr>
                <p:spPr>
                  <a:xfrm>
                    <a:off x="3641091" y="4673863"/>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89" name="Oval 1688">
                    <a:extLst>
                      <a:ext uri="{FF2B5EF4-FFF2-40B4-BE49-F238E27FC236}">
                        <a16:creationId xmlns:a16="http://schemas.microsoft.com/office/drawing/2014/main" id="{98AB6F1C-2343-56FA-B8DE-15B928A2EC35}"/>
                      </a:ext>
                    </a:extLst>
                  </p:cNvPr>
                  <p:cNvSpPr/>
                  <p:nvPr/>
                </p:nvSpPr>
                <p:spPr>
                  <a:xfrm>
                    <a:off x="4026921" y="4634448"/>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90" name="Oval 1689">
                    <a:extLst>
                      <a:ext uri="{FF2B5EF4-FFF2-40B4-BE49-F238E27FC236}">
                        <a16:creationId xmlns:a16="http://schemas.microsoft.com/office/drawing/2014/main" id="{9F4C14E1-9E46-563D-DACF-23D3D8F79DF3}"/>
                      </a:ext>
                    </a:extLst>
                  </p:cNvPr>
                  <p:cNvSpPr/>
                  <p:nvPr/>
                </p:nvSpPr>
                <p:spPr>
                  <a:xfrm>
                    <a:off x="4427437" y="4668603"/>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91" name="Oval 1690">
                    <a:extLst>
                      <a:ext uri="{FF2B5EF4-FFF2-40B4-BE49-F238E27FC236}">
                        <a16:creationId xmlns:a16="http://schemas.microsoft.com/office/drawing/2014/main" id="{99042256-04AE-E18B-AE36-39107DF55749}"/>
                      </a:ext>
                    </a:extLst>
                  </p:cNvPr>
                  <p:cNvSpPr/>
                  <p:nvPr/>
                </p:nvSpPr>
                <p:spPr>
                  <a:xfrm>
                    <a:off x="5225267" y="4617621"/>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92" name="Oval 1691">
                    <a:extLst>
                      <a:ext uri="{FF2B5EF4-FFF2-40B4-BE49-F238E27FC236}">
                        <a16:creationId xmlns:a16="http://schemas.microsoft.com/office/drawing/2014/main" id="{23DD43DD-523F-FAC6-91B1-E93742784625}"/>
                      </a:ext>
                    </a:extLst>
                  </p:cNvPr>
                  <p:cNvSpPr/>
                  <p:nvPr/>
                </p:nvSpPr>
                <p:spPr>
                  <a:xfrm>
                    <a:off x="6011613" y="4659659"/>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693" name="Oval 1692">
                    <a:extLst>
                      <a:ext uri="{FF2B5EF4-FFF2-40B4-BE49-F238E27FC236}">
                        <a16:creationId xmlns:a16="http://schemas.microsoft.com/office/drawing/2014/main" id="{91B83D8D-93BC-ACB1-01BC-99745CC0A262}"/>
                      </a:ext>
                    </a:extLst>
                  </p:cNvPr>
                  <p:cNvSpPr/>
                  <p:nvPr/>
                </p:nvSpPr>
                <p:spPr>
                  <a:xfrm>
                    <a:off x="6873568" y="4618682"/>
                    <a:ext cx="44712" cy="49183"/>
                  </a:xfrm>
                  <a:prstGeom prst="ellipse">
                    <a:avLst/>
                  </a:prstGeom>
                  <a:solidFill>
                    <a:schemeClr val="tx1">
                      <a:lumMod val="50000"/>
                      <a:lumOff val="50000"/>
                    </a:schemeClr>
                  </a:solidFill>
                  <a:ln w="19050">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grpSp>
            <p:cxnSp>
              <p:nvCxnSpPr>
                <p:cNvPr id="1675" name="Straight Connector 1674">
                  <a:extLst>
                    <a:ext uri="{FF2B5EF4-FFF2-40B4-BE49-F238E27FC236}">
                      <a16:creationId xmlns:a16="http://schemas.microsoft.com/office/drawing/2014/main" id="{6FC1A542-46B3-5F34-F4A5-B60D986213EF}"/>
                    </a:ext>
                  </a:extLst>
                </p:cNvPr>
                <p:cNvCxnSpPr>
                  <a:cxnSpLocks/>
                </p:cNvCxnSpPr>
                <p:nvPr/>
              </p:nvCxnSpPr>
              <p:spPr>
                <a:xfrm>
                  <a:off x="2093744" y="4618564"/>
                  <a:ext cx="362352" cy="79329"/>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76" name="Straight Connector 1675">
                  <a:extLst>
                    <a:ext uri="{FF2B5EF4-FFF2-40B4-BE49-F238E27FC236}">
                      <a16:creationId xmlns:a16="http://schemas.microsoft.com/office/drawing/2014/main" id="{D66B8345-4322-BCB6-E736-027B7FD08BE8}"/>
                    </a:ext>
                  </a:extLst>
                </p:cNvPr>
                <p:cNvCxnSpPr>
                  <a:cxnSpLocks/>
                  <a:stCxn id="1685" idx="6"/>
                  <a:endCxn id="1686" idx="6"/>
                </p:cNvCxnSpPr>
                <p:nvPr/>
              </p:nvCxnSpPr>
              <p:spPr>
                <a:xfrm flipV="1">
                  <a:off x="2494260" y="4698455"/>
                  <a:ext cx="393713" cy="8944"/>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77" name="Straight Connector 1676">
                  <a:extLst>
                    <a:ext uri="{FF2B5EF4-FFF2-40B4-BE49-F238E27FC236}">
                      <a16:creationId xmlns:a16="http://schemas.microsoft.com/office/drawing/2014/main" id="{013A6A84-188A-008A-0523-44CA02C9F376}"/>
                    </a:ext>
                  </a:extLst>
                </p:cNvPr>
                <p:cNvCxnSpPr>
                  <a:stCxn id="1686" idx="6"/>
                  <a:endCxn id="1687" idx="6"/>
                </p:cNvCxnSpPr>
                <p:nvPr/>
              </p:nvCxnSpPr>
              <p:spPr>
                <a:xfrm flipV="1">
                  <a:off x="2887973" y="4666923"/>
                  <a:ext cx="399455" cy="31532"/>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78" name="Straight Connector 1677">
                  <a:extLst>
                    <a:ext uri="{FF2B5EF4-FFF2-40B4-BE49-F238E27FC236}">
                      <a16:creationId xmlns:a16="http://schemas.microsoft.com/office/drawing/2014/main" id="{86176851-82CB-AE9E-B634-8050B2A8AD3D}"/>
                    </a:ext>
                  </a:extLst>
                </p:cNvPr>
                <p:cNvCxnSpPr>
                  <a:stCxn id="1687" idx="6"/>
                  <a:endCxn id="1688" idx="6"/>
                </p:cNvCxnSpPr>
                <p:nvPr/>
              </p:nvCxnSpPr>
              <p:spPr>
                <a:xfrm>
                  <a:off x="3287428" y="4666923"/>
                  <a:ext cx="398375" cy="31532"/>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79" name="Straight Connector 1678">
                  <a:extLst>
                    <a:ext uri="{FF2B5EF4-FFF2-40B4-BE49-F238E27FC236}">
                      <a16:creationId xmlns:a16="http://schemas.microsoft.com/office/drawing/2014/main" id="{8EABD0AB-6119-DFB0-A173-457FC8BCB810}"/>
                    </a:ext>
                  </a:extLst>
                </p:cNvPr>
                <p:cNvCxnSpPr>
                  <a:stCxn id="1688" idx="6"/>
                  <a:endCxn id="1689" idx="6"/>
                </p:cNvCxnSpPr>
                <p:nvPr/>
              </p:nvCxnSpPr>
              <p:spPr>
                <a:xfrm flipV="1">
                  <a:off x="3685803" y="4659040"/>
                  <a:ext cx="341118" cy="39415"/>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80" name="Straight Connector 1679">
                  <a:extLst>
                    <a:ext uri="{FF2B5EF4-FFF2-40B4-BE49-F238E27FC236}">
                      <a16:creationId xmlns:a16="http://schemas.microsoft.com/office/drawing/2014/main" id="{EB56E71B-394F-E948-78BB-716161D51D73}"/>
                    </a:ext>
                  </a:extLst>
                </p:cNvPr>
                <p:cNvCxnSpPr>
                  <a:cxnSpLocks/>
                  <a:stCxn id="1689" idx="6"/>
                  <a:endCxn id="1690" idx="6"/>
                </p:cNvCxnSpPr>
                <p:nvPr/>
              </p:nvCxnSpPr>
              <p:spPr>
                <a:xfrm>
                  <a:off x="4071633" y="4659040"/>
                  <a:ext cx="400516" cy="34155"/>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81" name="Straight Connector 1680">
                  <a:extLst>
                    <a:ext uri="{FF2B5EF4-FFF2-40B4-BE49-F238E27FC236}">
                      <a16:creationId xmlns:a16="http://schemas.microsoft.com/office/drawing/2014/main" id="{CCB1CE14-0AE7-0805-8328-E76D024065AF}"/>
                    </a:ext>
                  </a:extLst>
                </p:cNvPr>
                <p:cNvCxnSpPr>
                  <a:stCxn id="1690" idx="6"/>
                  <a:endCxn id="1691" idx="6"/>
                </p:cNvCxnSpPr>
                <p:nvPr/>
              </p:nvCxnSpPr>
              <p:spPr>
                <a:xfrm flipV="1">
                  <a:off x="4472149" y="4642213"/>
                  <a:ext cx="797830" cy="50982"/>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82" name="Straight Connector 1681">
                  <a:extLst>
                    <a:ext uri="{FF2B5EF4-FFF2-40B4-BE49-F238E27FC236}">
                      <a16:creationId xmlns:a16="http://schemas.microsoft.com/office/drawing/2014/main" id="{984B90BA-0436-72C0-FC73-1DDAB11B954F}"/>
                    </a:ext>
                  </a:extLst>
                </p:cNvPr>
                <p:cNvCxnSpPr>
                  <a:stCxn id="1691" idx="6"/>
                  <a:endCxn id="1692" idx="6"/>
                </p:cNvCxnSpPr>
                <p:nvPr/>
              </p:nvCxnSpPr>
              <p:spPr>
                <a:xfrm>
                  <a:off x="5269979" y="4642213"/>
                  <a:ext cx="786346" cy="42038"/>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83" name="Straight Connector 1682">
                  <a:extLst>
                    <a:ext uri="{FF2B5EF4-FFF2-40B4-BE49-F238E27FC236}">
                      <a16:creationId xmlns:a16="http://schemas.microsoft.com/office/drawing/2014/main" id="{4162D9A5-3716-5BC1-F0B0-485AE6438544}"/>
                    </a:ext>
                  </a:extLst>
                </p:cNvPr>
                <p:cNvCxnSpPr>
                  <a:stCxn id="1692" idx="6"/>
                  <a:endCxn id="1693" idx="6"/>
                </p:cNvCxnSpPr>
                <p:nvPr/>
              </p:nvCxnSpPr>
              <p:spPr>
                <a:xfrm flipV="1">
                  <a:off x="6056325" y="4643274"/>
                  <a:ext cx="861955" cy="40977"/>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612" name="Group 1611">
                <a:extLst>
                  <a:ext uri="{FF2B5EF4-FFF2-40B4-BE49-F238E27FC236}">
                    <a16:creationId xmlns:a16="http://schemas.microsoft.com/office/drawing/2014/main" id="{1E7186D3-469B-0CD7-BD28-C8FDFDE25CD9}"/>
                  </a:ext>
                </a:extLst>
              </p:cNvPr>
              <p:cNvGrpSpPr/>
              <p:nvPr/>
            </p:nvGrpSpPr>
            <p:grpSpPr>
              <a:xfrm>
                <a:off x="6821075" y="4443958"/>
                <a:ext cx="144016" cy="183022"/>
                <a:chOff x="7596336" y="1923678"/>
                <a:chExt cx="144016" cy="324234"/>
              </a:xfrm>
            </p:grpSpPr>
            <p:cxnSp>
              <p:nvCxnSpPr>
                <p:cNvPr id="1672" name="Straight Connector 1671">
                  <a:extLst>
                    <a:ext uri="{FF2B5EF4-FFF2-40B4-BE49-F238E27FC236}">
                      <a16:creationId xmlns:a16="http://schemas.microsoft.com/office/drawing/2014/main" id="{01816E0E-F73E-6D51-4691-77D954A8D099}"/>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73" name="Straight Connector 1672">
                  <a:extLst>
                    <a:ext uri="{FF2B5EF4-FFF2-40B4-BE49-F238E27FC236}">
                      <a16:creationId xmlns:a16="http://schemas.microsoft.com/office/drawing/2014/main" id="{01604FB1-655D-C7E6-43F7-423764F59EBF}"/>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13" name="Group 1612">
                <a:extLst>
                  <a:ext uri="{FF2B5EF4-FFF2-40B4-BE49-F238E27FC236}">
                    <a16:creationId xmlns:a16="http://schemas.microsoft.com/office/drawing/2014/main" id="{1605A786-AB6F-5FB2-6385-B1FA55AE45A8}"/>
                  </a:ext>
                </a:extLst>
              </p:cNvPr>
              <p:cNvGrpSpPr/>
              <p:nvPr/>
            </p:nvGrpSpPr>
            <p:grpSpPr>
              <a:xfrm>
                <a:off x="6825038" y="4645744"/>
                <a:ext cx="144016" cy="167665"/>
                <a:chOff x="8326146" y="1539989"/>
                <a:chExt cx="144016" cy="167665"/>
              </a:xfrm>
            </p:grpSpPr>
            <p:cxnSp>
              <p:nvCxnSpPr>
                <p:cNvPr id="1670" name="Straight Connector 1669">
                  <a:extLst>
                    <a:ext uri="{FF2B5EF4-FFF2-40B4-BE49-F238E27FC236}">
                      <a16:creationId xmlns:a16="http://schemas.microsoft.com/office/drawing/2014/main" id="{6F05FC35-F2E6-7338-6306-7A50087B256D}"/>
                    </a:ext>
                  </a:extLst>
                </p:cNvPr>
                <p:cNvCxnSpPr>
                  <a:cxnSpLocks/>
                </p:cNvCxnSpPr>
                <p:nvPr/>
              </p:nvCxnSpPr>
              <p:spPr>
                <a:xfrm>
                  <a:off x="8398154" y="1539989"/>
                  <a:ext cx="0" cy="16011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71" name="Straight Connector 1670">
                  <a:extLst>
                    <a:ext uri="{FF2B5EF4-FFF2-40B4-BE49-F238E27FC236}">
                      <a16:creationId xmlns:a16="http://schemas.microsoft.com/office/drawing/2014/main" id="{1157A87C-5BBF-AF52-F99B-AD2AD967B7AB}"/>
                    </a:ext>
                  </a:extLst>
                </p:cNvPr>
                <p:cNvCxnSpPr/>
                <p:nvPr/>
              </p:nvCxnSpPr>
              <p:spPr>
                <a:xfrm>
                  <a:off x="8326146" y="1707654"/>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14" name="Group 1613">
                <a:extLst>
                  <a:ext uri="{FF2B5EF4-FFF2-40B4-BE49-F238E27FC236}">
                    <a16:creationId xmlns:a16="http://schemas.microsoft.com/office/drawing/2014/main" id="{C4405B85-0313-70A5-319E-98B942B2049D}"/>
                  </a:ext>
                </a:extLst>
              </p:cNvPr>
              <p:cNvGrpSpPr/>
              <p:nvPr/>
            </p:nvGrpSpPr>
            <p:grpSpPr>
              <a:xfrm>
                <a:off x="5171321" y="4483159"/>
                <a:ext cx="146785" cy="350800"/>
                <a:chOff x="5019425" y="2898739"/>
                <a:chExt cx="146785" cy="350800"/>
              </a:xfrm>
            </p:grpSpPr>
            <p:grpSp>
              <p:nvGrpSpPr>
                <p:cNvPr id="1664" name="Group 1663">
                  <a:extLst>
                    <a:ext uri="{FF2B5EF4-FFF2-40B4-BE49-F238E27FC236}">
                      <a16:creationId xmlns:a16="http://schemas.microsoft.com/office/drawing/2014/main" id="{9EEECF58-FC2D-FC5A-89DF-C62C3869D687}"/>
                    </a:ext>
                  </a:extLst>
                </p:cNvPr>
                <p:cNvGrpSpPr/>
                <p:nvPr/>
              </p:nvGrpSpPr>
              <p:grpSpPr>
                <a:xfrm>
                  <a:off x="5022194" y="2898739"/>
                  <a:ext cx="144016" cy="137507"/>
                  <a:chOff x="7596336" y="1923678"/>
                  <a:chExt cx="144016" cy="324234"/>
                </a:xfrm>
              </p:grpSpPr>
              <p:cxnSp>
                <p:nvCxnSpPr>
                  <p:cNvPr id="1668" name="Straight Connector 1667">
                    <a:extLst>
                      <a:ext uri="{FF2B5EF4-FFF2-40B4-BE49-F238E27FC236}">
                        <a16:creationId xmlns:a16="http://schemas.microsoft.com/office/drawing/2014/main" id="{270B3C1F-26BD-B7D8-6562-15F4CC21F5E5}"/>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69" name="Straight Connector 1668">
                    <a:extLst>
                      <a:ext uri="{FF2B5EF4-FFF2-40B4-BE49-F238E27FC236}">
                        <a16:creationId xmlns:a16="http://schemas.microsoft.com/office/drawing/2014/main" id="{ACDF4E47-70C9-32AB-2BF0-915DDBB18125}"/>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65" name="Group 1664">
                  <a:extLst>
                    <a:ext uri="{FF2B5EF4-FFF2-40B4-BE49-F238E27FC236}">
                      <a16:creationId xmlns:a16="http://schemas.microsoft.com/office/drawing/2014/main" id="{7DDAD64A-72E3-147F-052A-1B6B4EF6D477}"/>
                    </a:ext>
                  </a:extLst>
                </p:cNvPr>
                <p:cNvGrpSpPr/>
                <p:nvPr/>
              </p:nvGrpSpPr>
              <p:grpSpPr>
                <a:xfrm flipV="1">
                  <a:off x="5019425" y="3083155"/>
                  <a:ext cx="144016" cy="166384"/>
                  <a:chOff x="7596336" y="1923678"/>
                  <a:chExt cx="144016" cy="324234"/>
                </a:xfrm>
              </p:grpSpPr>
              <p:cxnSp>
                <p:nvCxnSpPr>
                  <p:cNvPr id="1666" name="Straight Connector 1665">
                    <a:extLst>
                      <a:ext uri="{FF2B5EF4-FFF2-40B4-BE49-F238E27FC236}">
                        <a16:creationId xmlns:a16="http://schemas.microsoft.com/office/drawing/2014/main" id="{C3F720A7-847B-26F8-E86F-27EF8807CBC0}"/>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67" name="Straight Connector 1666">
                    <a:extLst>
                      <a:ext uri="{FF2B5EF4-FFF2-40B4-BE49-F238E27FC236}">
                        <a16:creationId xmlns:a16="http://schemas.microsoft.com/office/drawing/2014/main" id="{4363D11E-11B6-6538-7CF5-0B81769C08BE}"/>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1615" name="Group 1614">
                <a:extLst>
                  <a:ext uri="{FF2B5EF4-FFF2-40B4-BE49-F238E27FC236}">
                    <a16:creationId xmlns:a16="http://schemas.microsoft.com/office/drawing/2014/main" id="{FE981DF7-9985-3463-A892-0ECA1BDAFBA0}"/>
                  </a:ext>
                </a:extLst>
              </p:cNvPr>
              <p:cNvGrpSpPr/>
              <p:nvPr/>
            </p:nvGrpSpPr>
            <p:grpSpPr>
              <a:xfrm>
                <a:off x="4376315" y="4396681"/>
                <a:ext cx="146785" cy="432529"/>
                <a:chOff x="4226939" y="1947441"/>
                <a:chExt cx="146785" cy="432529"/>
              </a:xfrm>
            </p:grpSpPr>
            <p:grpSp>
              <p:nvGrpSpPr>
                <p:cNvPr id="1658" name="Group 1657">
                  <a:extLst>
                    <a:ext uri="{FF2B5EF4-FFF2-40B4-BE49-F238E27FC236}">
                      <a16:creationId xmlns:a16="http://schemas.microsoft.com/office/drawing/2014/main" id="{7E18FB03-A9DC-0E53-C5A1-F25C9C4C8198}"/>
                    </a:ext>
                  </a:extLst>
                </p:cNvPr>
                <p:cNvGrpSpPr/>
                <p:nvPr/>
              </p:nvGrpSpPr>
              <p:grpSpPr>
                <a:xfrm>
                  <a:off x="4229708" y="1947441"/>
                  <a:ext cx="144016" cy="267962"/>
                  <a:chOff x="7596336" y="1923678"/>
                  <a:chExt cx="144016" cy="324234"/>
                </a:xfrm>
              </p:grpSpPr>
              <p:cxnSp>
                <p:nvCxnSpPr>
                  <p:cNvPr id="1662" name="Straight Connector 1661">
                    <a:extLst>
                      <a:ext uri="{FF2B5EF4-FFF2-40B4-BE49-F238E27FC236}">
                        <a16:creationId xmlns:a16="http://schemas.microsoft.com/office/drawing/2014/main" id="{F9024880-95D2-1E67-F350-CD3D88FD77AC}"/>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63" name="Straight Connector 1662">
                    <a:extLst>
                      <a:ext uri="{FF2B5EF4-FFF2-40B4-BE49-F238E27FC236}">
                        <a16:creationId xmlns:a16="http://schemas.microsoft.com/office/drawing/2014/main" id="{3F9F8810-05C9-FF75-3922-140D12AD2EB9}"/>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59" name="Group 1658">
                  <a:extLst>
                    <a:ext uri="{FF2B5EF4-FFF2-40B4-BE49-F238E27FC236}">
                      <a16:creationId xmlns:a16="http://schemas.microsoft.com/office/drawing/2014/main" id="{7291E28C-8839-96F3-D67A-42AE3ECDCAFF}"/>
                    </a:ext>
                  </a:extLst>
                </p:cNvPr>
                <p:cNvGrpSpPr/>
                <p:nvPr/>
              </p:nvGrpSpPr>
              <p:grpSpPr>
                <a:xfrm flipV="1">
                  <a:off x="4226939" y="2276659"/>
                  <a:ext cx="144016" cy="103311"/>
                  <a:chOff x="7596336" y="1923678"/>
                  <a:chExt cx="144016" cy="324234"/>
                </a:xfrm>
              </p:grpSpPr>
              <p:cxnSp>
                <p:nvCxnSpPr>
                  <p:cNvPr id="1660" name="Straight Connector 1659">
                    <a:extLst>
                      <a:ext uri="{FF2B5EF4-FFF2-40B4-BE49-F238E27FC236}">
                        <a16:creationId xmlns:a16="http://schemas.microsoft.com/office/drawing/2014/main" id="{EE361CAC-B3CF-4E0D-9350-21459D5B8200}"/>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61" name="Straight Connector 1660">
                    <a:extLst>
                      <a:ext uri="{FF2B5EF4-FFF2-40B4-BE49-F238E27FC236}">
                        <a16:creationId xmlns:a16="http://schemas.microsoft.com/office/drawing/2014/main" id="{8876097D-A677-2F55-A447-D87A7D55E9F0}"/>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1616" name="Group 1615">
                <a:extLst>
                  <a:ext uri="{FF2B5EF4-FFF2-40B4-BE49-F238E27FC236}">
                    <a16:creationId xmlns:a16="http://schemas.microsoft.com/office/drawing/2014/main" id="{49998F89-F10D-FA3B-03F9-FF477CE379DE}"/>
                  </a:ext>
                </a:extLst>
              </p:cNvPr>
              <p:cNvGrpSpPr/>
              <p:nvPr/>
            </p:nvGrpSpPr>
            <p:grpSpPr>
              <a:xfrm>
                <a:off x="3974810" y="4536018"/>
                <a:ext cx="146785" cy="315538"/>
                <a:chOff x="3836317" y="2081888"/>
                <a:chExt cx="146785" cy="315538"/>
              </a:xfrm>
            </p:grpSpPr>
            <p:grpSp>
              <p:nvGrpSpPr>
                <p:cNvPr id="1652" name="Group 1651">
                  <a:extLst>
                    <a:ext uri="{FF2B5EF4-FFF2-40B4-BE49-F238E27FC236}">
                      <a16:creationId xmlns:a16="http://schemas.microsoft.com/office/drawing/2014/main" id="{6B735B84-0BF0-5A62-2A1D-2D97587D8736}"/>
                    </a:ext>
                  </a:extLst>
                </p:cNvPr>
                <p:cNvGrpSpPr/>
                <p:nvPr/>
              </p:nvGrpSpPr>
              <p:grpSpPr>
                <a:xfrm>
                  <a:off x="3839086" y="2081888"/>
                  <a:ext cx="144016" cy="103311"/>
                  <a:chOff x="7596336" y="1923678"/>
                  <a:chExt cx="144016" cy="324234"/>
                </a:xfrm>
              </p:grpSpPr>
              <p:cxnSp>
                <p:nvCxnSpPr>
                  <p:cNvPr id="1656" name="Straight Connector 1655">
                    <a:extLst>
                      <a:ext uri="{FF2B5EF4-FFF2-40B4-BE49-F238E27FC236}">
                        <a16:creationId xmlns:a16="http://schemas.microsoft.com/office/drawing/2014/main" id="{FF1D99E3-8E6A-4358-CEF4-A9559BF15A71}"/>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57" name="Straight Connector 1656">
                    <a:extLst>
                      <a:ext uri="{FF2B5EF4-FFF2-40B4-BE49-F238E27FC236}">
                        <a16:creationId xmlns:a16="http://schemas.microsoft.com/office/drawing/2014/main" id="{3347F634-7B8B-F967-C3F9-9713A7DBC624}"/>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53" name="Group 1652">
                  <a:extLst>
                    <a:ext uri="{FF2B5EF4-FFF2-40B4-BE49-F238E27FC236}">
                      <a16:creationId xmlns:a16="http://schemas.microsoft.com/office/drawing/2014/main" id="{C7EBA8B5-1D49-BF78-B41C-39289A3A8FB4}"/>
                    </a:ext>
                  </a:extLst>
                </p:cNvPr>
                <p:cNvGrpSpPr/>
                <p:nvPr/>
              </p:nvGrpSpPr>
              <p:grpSpPr>
                <a:xfrm flipV="1">
                  <a:off x="3836317" y="2231042"/>
                  <a:ext cx="144016" cy="166384"/>
                  <a:chOff x="7596336" y="1923678"/>
                  <a:chExt cx="144016" cy="324234"/>
                </a:xfrm>
              </p:grpSpPr>
              <p:cxnSp>
                <p:nvCxnSpPr>
                  <p:cNvPr id="1654" name="Straight Connector 1653">
                    <a:extLst>
                      <a:ext uri="{FF2B5EF4-FFF2-40B4-BE49-F238E27FC236}">
                        <a16:creationId xmlns:a16="http://schemas.microsoft.com/office/drawing/2014/main" id="{AE5C5D65-3E89-9B7C-AB75-22C7987C4C42}"/>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55" name="Straight Connector 1654">
                    <a:extLst>
                      <a:ext uri="{FF2B5EF4-FFF2-40B4-BE49-F238E27FC236}">
                        <a16:creationId xmlns:a16="http://schemas.microsoft.com/office/drawing/2014/main" id="{00C1A55F-9067-E0C1-BD31-B931C695A483}"/>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1617" name="Group 1616">
                <a:extLst>
                  <a:ext uri="{FF2B5EF4-FFF2-40B4-BE49-F238E27FC236}">
                    <a16:creationId xmlns:a16="http://schemas.microsoft.com/office/drawing/2014/main" id="{C3E80A2B-737C-CF4E-710B-2A454AF57E6B}"/>
                  </a:ext>
                </a:extLst>
              </p:cNvPr>
              <p:cNvGrpSpPr/>
              <p:nvPr/>
            </p:nvGrpSpPr>
            <p:grpSpPr>
              <a:xfrm>
                <a:off x="3589117" y="4464104"/>
                <a:ext cx="146785" cy="405682"/>
                <a:chOff x="4226939" y="1947441"/>
                <a:chExt cx="146785" cy="405682"/>
              </a:xfrm>
            </p:grpSpPr>
            <p:grpSp>
              <p:nvGrpSpPr>
                <p:cNvPr id="1646" name="Group 1645">
                  <a:extLst>
                    <a:ext uri="{FF2B5EF4-FFF2-40B4-BE49-F238E27FC236}">
                      <a16:creationId xmlns:a16="http://schemas.microsoft.com/office/drawing/2014/main" id="{EF8F65A4-0C6F-7D7E-C4E2-039B3076702A}"/>
                    </a:ext>
                  </a:extLst>
                </p:cNvPr>
                <p:cNvGrpSpPr/>
                <p:nvPr/>
              </p:nvGrpSpPr>
              <p:grpSpPr>
                <a:xfrm>
                  <a:off x="4229708" y="1947441"/>
                  <a:ext cx="144016" cy="267962"/>
                  <a:chOff x="7596336" y="1923678"/>
                  <a:chExt cx="144016" cy="324234"/>
                </a:xfrm>
              </p:grpSpPr>
              <p:cxnSp>
                <p:nvCxnSpPr>
                  <p:cNvPr id="1650" name="Straight Connector 1649">
                    <a:extLst>
                      <a:ext uri="{FF2B5EF4-FFF2-40B4-BE49-F238E27FC236}">
                        <a16:creationId xmlns:a16="http://schemas.microsoft.com/office/drawing/2014/main" id="{6A594C27-1673-8887-CD13-33B4DC608A40}"/>
                      </a:ext>
                    </a:extLst>
                  </p:cNvPr>
                  <p:cNvCxnSpPr>
                    <a:cxnSpLocks/>
                  </p:cNvCxnSpPr>
                  <p:nvPr/>
                </p:nvCxnSpPr>
                <p:spPr>
                  <a:xfrm flipV="1">
                    <a:off x="7669375" y="1923678"/>
                    <a:ext cx="0" cy="324234"/>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51" name="Straight Connector 1650">
                    <a:extLst>
                      <a:ext uri="{FF2B5EF4-FFF2-40B4-BE49-F238E27FC236}">
                        <a16:creationId xmlns:a16="http://schemas.microsoft.com/office/drawing/2014/main" id="{36B2687A-9B7A-C31A-7704-19EA616B2E06}"/>
                      </a:ext>
                    </a:extLst>
                  </p:cNvPr>
                  <p:cNvCxnSpPr/>
                  <p:nvPr/>
                </p:nvCxnSpPr>
                <p:spPr>
                  <a:xfrm>
                    <a:off x="7596336" y="192367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47" name="Group 1646">
                  <a:extLst>
                    <a:ext uri="{FF2B5EF4-FFF2-40B4-BE49-F238E27FC236}">
                      <a16:creationId xmlns:a16="http://schemas.microsoft.com/office/drawing/2014/main" id="{79F460BE-AA7E-FF08-6D7A-44689EC27E9A}"/>
                    </a:ext>
                  </a:extLst>
                </p:cNvPr>
                <p:cNvGrpSpPr/>
                <p:nvPr/>
              </p:nvGrpSpPr>
              <p:grpSpPr>
                <a:xfrm flipV="1">
                  <a:off x="4226939" y="2203358"/>
                  <a:ext cx="144016" cy="149765"/>
                  <a:chOff x="7596336" y="2007918"/>
                  <a:chExt cx="144016" cy="470025"/>
                </a:xfrm>
              </p:grpSpPr>
              <p:cxnSp>
                <p:nvCxnSpPr>
                  <p:cNvPr id="1648" name="Straight Connector 1647">
                    <a:extLst>
                      <a:ext uri="{FF2B5EF4-FFF2-40B4-BE49-F238E27FC236}">
                        <a16:creationId xmlns:a16="http://schemas.microsoft.com/office/drawing/2014/main" id="{87690483-BDE0-DE78-B968-8ACED359BD6A}"/>
                      </a:ext>
                    </a:extLst>
                  </p:cNvPr>
                  <p:cNvCxnSpPr>
                    <a:cxnSpLocks/>
                  </p:cNvCxnSpPr>
                  <p:nvPr/>
                </p:nvCxnSpPr>
                <p:spPr>
                  <a:xfrm flipV="1">
                    <a:off x="7669375" y="2026011"/>
                    <a:ext cx="0" cy="451932"/>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49" name="Straight Connector 1648">
                    <a:extLst>
                      <a:ext uri="{FF2B5EF4-FFF2-40B4-BE49-F238E27FC236}">
                        <a16:creationId xmlns:a16="http://schemas.microsoft.com/office/drawing/2014/main" id="{ABFAA8DF-1808-75D8-FDB1-078F64BE99F2}"/>
                      </a:ext>
                    </a:extLst>
                  </p:cNvPr>
                  <p:cNvCxnSpPr/>
                  <p:nvPr/>
                </p:nvCxnSpPr>
                <p:spPr>
                  <a:xfrm>
                    <a:off x="7596336" y="200791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1618" name="Group 1617">
                <a:extLst>
                  <a:ext uri="{FF2B5EF4-FFF2-40B4-BE49-F238E27FC236}">
                    <a16:creationId xmlns:a16="http://schemas.microsoft.com/office/drawing/2014/main" id="{BCFC10AB-6F2C-9315-B54B-F804F5AFBFB8}"/>
                  </a:ext>
                </a:extLst>
              </p:cNvPr>
              <p:cNvGrpSpPr/>
              <p:nvPr/>
            </p:nvGrpSpPr>
            <p:grpSpPr>
              <a:xfrm>
                <a:off x="3188023" y="4535547"/>
                <a:ext cx="144340" cy="274183"/>
                <a:chOff x="4229384" y="2078939"/>
                <a:chExt cx="144340" cy="274183"/>
              </a:xfrm>
            </p:grpSpPr>
            <p:grpSp>
              <p:nvGrpSpPr>
                <p:cNvPr id="1640" name="Group 1639">
                  <a:extLst>
                    <a:ext uri="{FF2B5EF4-FFF2-40B4-BE49-F238E27FC236}">
                      <a16:creationId xmlns:a16="http://schemas.microsoft.com/office/drawing/2014/main" id="{082DC608-6407-AE60-72A0-D8DD911D101A}"/>
                    </a:ext>
                  </a:extLst>
                </p:cNvPr>
                <p:cNvGrpSpPr/>
                <p:nvPr/>
              </p:nvGrpSpPr>
              <p:grpSpPr>
                <a:xfrm>
                  <a:off x="4229708" y="2078939"/>
                  <a:ext cx="144016" cy="108000"/>
                  <a:chOff x="7596336" y="2082790"/>
                  <a:chExt cx="144016" cy="130680"/>
                </a:xfrm>
              </p:grpSpPr>
              <p:cxnSp>
                <p:nvCxnSpPr>
                  <p:cNvPr id="1644" name="Straight Connector 1643">
                    <a:extLst>
                      <a:ext uri="{FF2B5EF4-FFF2-40B4-BE49-F238E27FC236}">
                        <a16:creationId xmlns:a16="http://schemas.microsoft.com/office/drawing/2014/main" id="{BBE37F9C-9A29-E82F-D396-9142A92EB8C9}"/>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45" name="Straight Connector 1644">
                    <a:extLst>
                      <a:ext uri="{FF2B5EF4-FFF2-40B4-BE49-F238E27FC236}">
                        <a16:creationId xmlns:a16="http://schemas.microsoft.com/office/drawing/2014/main" id="{79A6FC1D-C27B-E80D-70C0-EDFBEDD8F2FB}"/>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41" name="Group 1640">
                  <a:extLst>
                    <a:ext uri="{FF2B5EF4-FFF2-40B4-BE49-F238E27FC236}">
                      <a16:creationId xmlns:a16="http://schemas.microsoft.com/office/drawing/2014/main" id="{11389319-7E91-3541-E280-7968031DA1C1}"/>
                    </a:ext>
                  </a:extLst>
                </p:cNvPr>
                <p:cNvGrpSpPr/>
                <p:nvPr/>
              </p:nvGrpSpPr>
              <p:grpSpPr>
                <a:xfrm flipV="1">
                  <a:off x="4229384" y="2230252"/>
                  <a:ext cx="144016" cy="122870"/>
                  <a:chOff x="7598781" y="2007918"/>
                  <a:chExt cx="144016" cy="385616"/>
                </a:xfrm>
              </p:grpSpPr>
              <p:cxnSp>
                <p:nvCxnSpPr>
                  <p:cNvPr id="1642" name="Straight Connector 1641">
                    <a:extLst>
                      <a:ext uri="{FF2B5EF4-FFF2-40B4-BE49-F238E27FC236}">
                        <a16:creationId xmlns:a16="http://schemas.microsoft.com/office/drawing/2014/main" id="{C63E7811-666A-6185-7F62-285ADDC8D696}"/>
                      </a:ext>
                    </a:extLst>
                  </p:cNvPr>
                  <p:cNvCxnSpPr>
                    <a:cxnSpLocks/>
                  </p:cNvCxnSpPr>
                  <p:nvPr/>
                </p:nvCxnSpPr>
                <p:spPr>
                  <a:xfrm flipV="1">
                    <a:off x="7671820" y="2009392"/>
                    <a:ext cx="0" cy="384142"/>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43" name="Straight Connector 1642">
                    <a:extLst>
                      <a:ext uri="{FF2B5EF4-FFF2-40B4-BE49-F238E27FC236}">
                        <a16:creationId xmlns:a16="http://schemas.microsoft.com/office/drawing/2014/main" id="{EADE5893-B778-8ED0-1825-443DD7A1EB82}"/>
                      </a:ext>
                    </a:extLst>
                  </p:cNvPr>
                  <p:cNvCxnSpPr/>
                  <p:nvPr/>
                </p:nvCxnSpPr>
                <p:spPr>
                  <a:xfrm>
                    <a:off x="7598781" y="200791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1619" name="Group 1618">
                <a:extLst>
                  <a:ext uri="{FF2B5EF4-FFF2-40B4-BE49-F238E27FC236}">
                    <a16:creationId xmlns:a16="http://schemas.microsoft.com/office/drawing/2014/main" id="{C82AB146-BF82-12EA-54F3-C3F1C05D54C6}"/>
                  </a:ext>
                </a:extLst>
              </p:cNvPr>
              <p:cNvGrpSpPr/>
              <p:nvPr/>
            </p:nvGrpSpPr>
            <p:grpSpPr>
              <a:xfrm>
                <a:off x="2791381" y="4561360"/>
                <a:ext cx="144340" cy="352424"/>
                <a:chOff x="4229384" y="2078939"/>
                <a:chExt cx="144340" cy="352424"/>
              </a:xfrm>
            </p:grpSpPr>
            <p:grpSp>
              <p:nvGrpSpPr>
                <p:cNvPr id="1634" name="Group 1633">
                  <a:extLst>
                    <a:ext uri="{FF2B5EF4-FFF2-40B4-BE49-F238E27FC236}">
                      <a16:creationId xmlns:a16="http://schemas.microsoft.com/office/drawing/2014/main" id="{30204EE1-B9FD-7F53-F792-04E22D501D50}"/>
                    </a:ext>
                  </a:extLst>
                </p:cNvPr>
                <p:cNvGrpSpPr/>
                <p:nvPr/>
              </p:nvGrpSpPr>
              <p:grpSpPr>
                <a:xfrm>
                  <a:off x="4229708" y="2078939"/>
                  <a:ext cx="144016" cy="108000"/>
                  <a:chOff x="7596336" y="2082790"/>
                  <a:chExt cx="144016" cy="130680"/>
                </a:xfrm>
              </p:grpSpPr>
              <p:cxnSp>
                <p:nvCxnSpPr>
                  <p:cNvPr id="1638" name="Straight Connector 1637">
                    <a:extLst>
                      <a:ext uri="{FF2B5EF4-FFF2-40B4-BE49-F238E27FC236}">
                        <a16:creationId xmlns:a16="http://schemas.microsoft.com/office/drawing/2014/main" id="{2FEB2956-F184-AF27-6124-FE4185857B52}"/>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39" name="Straight Connector 1638">
                    <a:extLst>
                      <a:ext uri="{FF2B5EF4-FFF2-40B4-BE49-F238E27FC236}">
                        <a16:creationId xmlns:a16="http://schemas.microsoft.com/office/drawing/2014/main" id="{D5E815FC-62C6-C285-09F0-4CADD54D1BBF}"/>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35" name="Group 1634">
                  <a:extLst>
                    <a:ext uri="{FF2B5EF4-FFF2-40B4-BE49-F238E27FC236}">
                      <a16:creationId xmlns:a16="http://schemas.microsoft.com/office/drawing/2014/main" id="{3F81E922-B932-3EFC-06CE-F7C81934925D}"/>
                    </a:ext>
                  </a:extLst>
                </p:cNvPr>
                <p:cNvGrpSpPr/>
                <p:nvPr/>
              </p:nvGrpSpPr>
              <p:grpSpPr>
                <a:xfrm flipV="1">
                  <a:off x="4229384" y="2239586"/>
                  <a:ext cx="144016" cy="191777"/>
                  <a:chOff x="7598781" y="1762380"/>
                  <a:chExt cx="144016" cy="601876"/>
                </a:xfrm>
              </p:grpSpPr>
              <p:cxnSp>
                <p:nvCxnSpPr>
                  <p:cNvPr id="1636" name="Straight Connector 1635">
                    <a:extLst>
                      <a:ext uri="{FF2B5EF4-FFF2-40B4-BE49-F238E27FC236}">
                        <a16:creationId xmlns:a16="http://schemas.microsoft.com/office/drawing/2014/main" id="{ED713A49-1094-506B-8535-AE3F258A9325}"/>
                      </a:ext>
                    </a:extLst>
                  </p:cNvPr>
                  <p:cNvCxnSpPr>
                    <a:cxnSpLocks/>
                  </p:cNvCxnSpPr>
                  <p:nvPr/>
                </p:nvCxnSpPr>
                <p:spPr>
                  <a:xfrm flipV="1">
                    <a:off x="7671820" y="1776745"/>
                    <a:ext cx="0" cy="58751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37" name="Straight Connector 1636">
                    <a:extLst>
                      <a:ext uri="{FF2B5EF4-FFF2-40B4-BE49-F238E27FC236}">
                        <a16:creationId xmlns:a16="http://schemas.microsoft.com/office/drawing/2014/main" id="{2AEC6EF5-CA4C-A95F-BCEA-C5B1D825AD48}"/>
                      </a:ext>
                    </a:extLst>
                  </p:cNvPr>
                  <p:cNvCxnSpPr/>
                  <p:nvPr/>
                </p:nvCxnSpPr>
                <p:spPr>
                  <a:xfrm>
                    <a:off x="7598781" y="1762380"/>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1620" name="Group 1619">
                <a:extLst>
                  <a:ext uri="{FF2B5EF4-FFF2-40B4-BE49-F238E27FC236}">
                    <a16:creationId xmlns:a16="http://schemas.microsoft.com/office/drawing/2014/main" id="{58259989-B228-5181-B22D-B8FDEB3DCA7A}"/>
                  </a:ext>
                </a:extLst>
              </p:cNvPr>
              <p:cNvGrpSpPr/>
              <p:nvPr/>
            </p:nvGrpSpPr>
            <p:grpSpPr>
              <a:xfrm>
                <a:off x="2397163" y="4505646"/>
                <a:ext cx="144340" cy="322802"/>
                <a:chOff x="2253147" y="2075029"/>
                <a:chExt cx="144340" cy="322802"/>
              </a:xfrm>
            </p:grpSpPr>
            <p:grpSp>
              <p:nvGrpSpPr>
                <p:cNvPr id="1628" name="Group 1627">
                  <a:extLst>
                    <a:ext uri="{FF2B5EF4-FFF2-40B4-BE49-F238E27FC236}">
                      <a16:creationId xmlns:a16="http://schemas.microsoft.com/office/drawing/2014/main" id="{24076F78-8579-02EE-7920-6EF440299FBC}"/>
                    </a:ext>
                  </a:extLst>
                </p:cNvPr>
                <p:cNvGrpSpPr/>
                <p:nvPr/>
              </p:nvGrpSpPr>
              <p:grpSpPr>
                <a:xfrm>
                  <a:off x="2253471" y="2075029"/>
                  <a:ext cx="144016" cy="173935"/>
                  <a:chOff x="7596336" y="2082790"/>
                  <a:chExt cx="144016" cy="130680"/>
                </a:xfrm>
              </p:grpSpPr>
              <p:cxnSp>
                <p:nvCxnSpPr>
                  <p:cNvPr id="1632" name="Straight Connector 1631">
                    <a:extLst>
                      <a:ext uri="{FF2B5EF4-FFF2-40B4-BE49-F238E27FC236}">
                        <a16:creationId xmlns:a16="http://schemas.microsoft.com/office/drawing/2014/main" id="{F7B6A19C-45B7-A89E-77C6-E1136FFB0A88}"/>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33" name="Straight Connector 1632">
                    <a:extLst>
                      <a:ext uri="{FF2B5EF4-FFF2-40B4-BE49-F238E27FC236}">
                        <a16:creationId xmlns:a16="http://schemas.microsoft.com/office/drawing/2014/main" id="{4247AB9B-E8FB-287D-8374-0ACBF9E3C3B9}"/>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29" name="Group 1628">
                  <a:extLst>
                    <a:ext uri="{FF2B5EF4-FFF2-40B4-BE49-F238E27FC236}">
                      <a16:creationId xmlns:a16="http://schemas.microsoft.com/office/drawing/2014/main" id="{E967D76A-7BFE-7EE9-F960-8D69902C6F71}"/>
                    </a:ext>
                  </a:extLst>
                </p:cNvPr>
                <p:cNvGrpSpPr/>
                <p:nvPr/>
              </p:nvGrpSpPr>
              <p:grpSpPr>
                <a:xfrm flipV="1">
                  <a:off x="2253147" y="2274961"/>
                  <a:ext cx="144016" cy="122870"/>
                  <a:chOff x="7598781" y="2007918"/>
                  <a:chExt cx="144016" cy="385616"/>
                </a:xfrm>
              </p:grpSpPr>
              <p:cxnSp>
                <p:nvCxnSpPr>
                  <p:cNvPr id="1630" name="Straight Connector 1629">
                    <a:extLst>
                      <a:ext uri="{FF2B5EF4-FFF2-40B4-BE49-F238E27FC236}">
                        <a16:creationId xmlns:a16="http://schemas.microsoft.com/office/drawing/2014/main" id="{55C03C3D-DCB4-FB39-852D-EBBBD614C1FC}"/>
                      </a:ext>
                    </a:extLst>
                  </p:cNvPr>
                  <p:cNvCxnSpPr>
                    <a:cxnSpLocks/>
                  </p:cNvCxnSpPr>
                  <p:nvPr/>
                </p:nvCxnSpPr>
                <p:spPr>
                  <a:xfrm flipV="1">
                    <a:off x="7671820" y="2009392"/>
                    <a:ext cx="0" cy="384142"/>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31" name="Straight Connector 1630">
                    <a:extLst>
                      <a:ext uri="{FF2B5EF4-FFF2-40B4-BE49-F238E27FC236}">
                        <a16:creationId xmlns:a16="http://schemas.microsoft.com/office/drawing/2014/main" id="{A1C6DCF1-A78A-5A26-2575-BD3EC2F5B889}"/>
                      </a:ext>
                    </a:extLst>
                  </p:cNvPr>
                  <p:cNvCxnSpPr/>
                  <p:nvPr/>
                </p:nvCxnSpPr>
                <p:spPr>
                  <a:xfrm>
                    <a:off x="7598781" y="2007918"/>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nvGrpSpPr>
              <p:cNvPr id="1621" name="Group 1620">
                <a:extLst>
                  <a:ext uri="{FF2B5EF4-FFF2-40B4-BE49-F238E27FC236}">
                    <a16:creationId xmlns:a16="http://schemas.microsoft.com/office/drawing/2014/main" id="{D22AA84D-2A71-FF01-B8B2-74544EFC3E8A}"/>
                  </a:ext>
                </a:extLst>
              </p:cNvPr>
              <p:cNvGrpSpPr/>
              <p:nvPr/>
            </p:nvGrpSpPr>
            <p:grpSpPr>
              <a:xfrm>
                <a:off x="1994382" y="4473556"/>
                <a:ext cx="144340" cy="243180"/>
                <a:chOff x="1850366" y="2042939"/>
                <a:chExt cx="144340" cy="243180"/>
              </a:xfrm>
            </p:grpSpPr>
            <p:grpSp>
              <p:nvGrpSpPr>
                <p:cNvPr id="1622" name="Group 1621">
                  <a:extLst>
                    <a:ext uri="{FF2B5EF4-FFF2-40B4-BE49-F238E27FC236}">
                      <a16:creationId xmlns:a16="http://schemas.microsoft.com/office/drawing/2014/main" id="{F7F9E142-E576-CF33-7C50-529F4323E043}"/>
                    </a:ext>
                  </a:extLst>
                </p:cNvPr>
                <p:cNvGrpSpPr/>
                <p:nvPr/>
              </p:nvGrpSpPr>
              <p:grpSpPr>
                <a:xfrm>
                  <a:off x="1850690" y="2042939"/>
                  <a:ext cx="144016" cy="108000"/>
                  <a:chOff x="7596336" y="2082790"/>
                  <a:chExt cx="144016" cy="130680"/>
                </a:xfrm>
              </p:grpSpPr>
              <p:cxnSp>
                <p:nvCxnSpPr>
                  <p:cNvPr id="1626" name="Straight Connector 1625">
                    <a:extLst>
                      <a:ext uri="{FF2B5EF4-FFF2-40B4-BE49-F238E27FC236}">
                        <a16:creationId xmlns:a16="http://schemas.microsoft.com/office/drawing/2014/main" id="{02F2F44D-5A96-8768-F882-0EE0412F24D3}"/>
                      </a:ext>
                    </a:extLst>
                  </p:cNvPr>
                  <p:cNvCxnSpPr>
                    <a:cxnSpLocks/>
                  </p:cNvCxnSpPr>
                  <p:nvPr/>
                </p:nvCxnSpPr>
                <p:spPr>
                  <a:xfrm flipV="1">
                    <a:off x="7669375" y="2082790"/>
                    <a:ext cx="0" cy="13068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27" name="Straight Connector 1626">
                    <a:extLst>
                      <a:ext uri="{FF2B5EF4-FFF2-40B4-BE49-F238E27FC236}">
                        <a16:creationId xmlns:a16="http://schemas.microsoft.com/office/drawing/2014/main" id="{A450F047-1638-8926-0350-BF436DDB7CC4}"/>
                      </a:ext>
                    </a:extLst>
                  </p:cNvPr>
                  <p:cNvCxnSpPr/>
                  <p:nvPr/>
                </p:nvCxnSpPr>
                <p:spPr>
                  <a:xfrm>
                    <a:off x="7596336" y="2082837"/>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nvGrpSpPr>
                <p:cNvPr id="1623" name="Group 1622">
                  <a:extLst>
                    <a:ext uri="{FF2B5EF4-FFF2-40B4-BE49-F238E27FC236}">
                      <a16:creationId xmlns:a16="http://schemas.microsoft.com/office/drawing/2014/main" id="{F28BB950-4B1D-904E-FCBF-743CE0BCA63E}"/>
                    </a:ext>
                  </a:extLst>
                </p:cNvPr>
                <p:cNvGrpSpPr/>
                <p:nvPr/>
              </p:nvGrpSpPr>
              <p:grpSpPr>
                <a:xfrm flipV="1">
                  <a:off x="1850366" y="2196654"/>
                  <a:ext cx="144016" cy="89465"/>
                  <a:chOff x="7598781" y="1762380"/>
                  <a:chExt cx="144016" cy="601876"/>
                </a:xfrm>
              </p:grpSpPr>
              <p:cxnSp>
                <p:nvCxnSpPr>
                  <p:cNvPr id="1624" name="Straight Connector 1623">
                    <a:extLst>
                      <a:ext uri="{FF2B5EF4-FFF2-40B4-BE49-F238E27FC236}">
                        <a16:creationId xmlns:a16="http://schemas.microsoft.com/office/drawing/2014/main" id="{0CA4E65D-428B-8234-FCD2-1FE15D2D3CB7}"/>
                      </a:ext>
                    </a:extLst>
                  </p:cNvPr>
                  <p:cNvCxnSpPr>
                    <a:cxnSpLocks/>
                  </p:cNvCxnSpPr>
                  <p:nvPr/>
                </p:nvCxnSpPr>
                <p:spPr>
                  <a:xfrm flipV="1">
                    <a:off x="7671820" y="1776745"/>
                    <a:ext cx="0" cy="58751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625" name="Straight Connector 1624">
                    <a:extLst>
                      <a:ext uri="{FF2B5EF4-FFF2-40B4-BE49-F238E27FC236}">
                        <a16:creationId xmlns:a16="http://schemas.microsoft.com/office/drawing/2014/main" id="{1CD9E779-2569-5E82-BFE9-A67894A0174A}"/>
                      </a:ext>
                    </a:extLst>
                  </p:cNvPr>
                  <p:cNvCxnSpPr/>
                  <p:nvPr/>
                </p:nvCxnSpPr>
                <p:spPr>
                  <a:xfrm>
                    <a:off x="7598781" y="1762380"/>
                    <a:ext cx="144016"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pSp>
          </p:grpSp>
        </p:grpSp>
        <p:grpSp>
          <p:nvGrpSpPr>
            <p:cNvPr id="1557" name="Group 1556">
              <a:extLst>
                <a:ext uri="{FF2B5EF4-FFF2-40B4-BE49-F238E27FC236}">
                  <a16:creationId xmlns:a16="http://schemas.microsoft.com/office/drawing/2014/main" id="{BC0AB5C0-104D-B1D5-AA47-B7EF4669AA7E}"/>
                </a:ext>
              </a:extLst>
            </p:cNvPr>
            <p:cNvGrpSpPr/>
            <p:nvPr/>
          </p:nvGrpSpPr>
          <p:grpSpPr>
            <a:xfrm>
              <a:off x="1984602" y="3615195"/>
              <a:ext cx="4814756" cy="90000"/>
              <a:chOff x="1984602" y="3615195"/>
              <a:chExt cx="4814756" cy="90000"/>
            </a:xfrm>
          </p:grpSpPr>
          <p:cxnSp>
            <p:nvCxnSpPr>
              <p:cNvPr id="319" name="Straight Connector 318">
                <a:extLst>
                  <a:ext uri="{FF2B5EF4-FFF2-40B4-BE49-F238E27FC236}">
                    <a16:creationId xmlns:a16="http://schemas.microsoft.com/office/drawing/2014/main" id="{331DF9AA-DE47-0AC9-D1CC-59C53C9072F4}"/>
                  </a:ext>
                </a:extLst>
              </p:cNvPr>
              <p:cNvCxnSpPr>
                <a:cxnSpLocks/>
              </p:cNvCxnSpPr>
              <p:nvPr/>
            </p:nvCxnSpPr>
            <p:spPr>
              <a:xfrm>
                <a:off x="1984602"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0" name="Straight Connector 1599">
                <a:extLst>
                  <a:ext uri="{FF2B5EF4-FFF2-40B4-BE49-F238E27FC236}">
                    <a16:creationId xmlns:a16="http://schemas.microsoft.com/office/drawing/2014/main" id="{35208728-A597-E420-EDE4-8C12038F97FD}"/>
                  </a:ext>
                </a:extLst>
              </p:cNvPr>
              <p:cNvCxnSpPr>
                <a:cxnSpLocks/>
              </p:cNvCxnSpPr>
              <p:nvPr/>
            </p:nvCxnSpPr>
            <p:spPr>
              <a:xfrm>
                <a:off x="2381317"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1" name="Straight Connector 1600">
                <a:extLst>
                  <a:ext uri="{FF2B5EF4-FFF2-40B4-BE49-F238E27FC236}">
                    <a16:creationId xmlns:a16="http://schemas.microsoft.com/office/drawing/2014/main" id="{D2ADE664-7156-D180-8546-C2575511FD81}"/>
                  </a:ext>
                </a:extLst>
              </p:cNvPr>
              <p:cNvCxnSpPr>
                <a:cxnSpLocks/>
              </p:cNvCxnSpPr>
              <p:nvPr/>
            </p:nvCxnSpPr>
            <p:spPr>
              <a:xfrm>
                <a:off x="2776690"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2" name="Straight Connector 1601">
                <a:extLst>
                  <a:ext uri="{FF2B5EF4-FFF2-40B4-BE49-F238E27FC236}">
                    <a16:creationId xmlns:a16="http://schemas.microsoft.com/office/drawing/2014/main" id="{959AF397-D96F-2C13-92F7-AF394243D49A}"/>
                  </a:ext>
                </a:extLst>
              </p:cNvPr>
              <p:cNvCxnSpPr>
                <a:cxnSpLocks/>
              </p:cNvCxnSpPr>
              <p:nvPr/>
            </p:nvCxnSpPr>
            <p:spPr>
              <a:xfrm>
                <a:off x="3174508"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3" name="Straight Connector 1602">
                <a:extLst>
                  <a:ext uri="{FF2B5EF4-FFF2-40B4-BE49-F238E27FC236}">
                    <a16:creationId xmlns:a16="http://schemas.microsoft.com/office/drawing/2014/main" id="{17D3C46B-A34B-E0C9-A365-CD9E3A44B545}"/>
                  </a:ext>
                </a:extLst>
              </p:cNvPr>
              <p:cNvCxnSpPr>
                <a:cxnSpLocks/>
              </p:cNvCxnSpPr>
              <p:nvPr/>
            </p:nvCxnSpPr>
            <p:spPr>
              <a:xfrm>
                <a:off x="3566333"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4" name="Straight Connector 1603">
                <a:extLst>
                  <a:ext uri="{FF2B5EF4-FFF2-40B4-BE49-F238E27FC236}">
                    <a16:creationId xmlns:a16="http://schemas.microsoft.com/office/drawing/2014/main" id="{6B5DDD8F-C8C7-3E3D-766A-01DFFA4D613F}"/>
                  </a:ext>
                </a:extLst>
              </p:cNvPr>
              <p:cNvCxnSpPr>
                <a:cxnSpLocks/>
              </p:cNvCxnSpPr>
              <p:nvPr/>
            </p:nvCxnSpPr>
            <p:spPr>
              <a:xfrm>
                <a:off x="3964151"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5" name="Straight Connector 1604">
                <a:extLst>
                  <a:ext uri="{FF2B5EF4-FFF2-40B4-BE49-F238E27FC236}">
                    <a16:creationId xmlns:a16="http://schemas.microsoft.com/office/drawing/2014/main" id="{0DDC1BE6-B817-F361-CF29-0D376014362D}"/>
                  </a:ext>
                </a:extLst>
              </p:cNvPr>
              <p:cNvCxnSpPr>
                <a:cxnSpLocks/>
              </p:cNvCxnSpPr>
              <p:nvPr/>
            </p:nvCxnSpPr>
            <p:spPr>
              <a:xfrm>
                <a:off x="4358421"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6" name="Straight Connector 1605">
                <a:extLst>
                  <a:ext uri="{FF2B5EF4-FFF2-40B4-BE49-F238E27FC236}">
                    <a16:creationId xmlns:a16="http://schemas.microsoft.com/office/drawing/2014/main" id="{B1823FDD-4942-361F-0A7D-D5FD6F0B5FC6}"/>
                  </a:ext>
                </a:extLst>
              </p:cNvPr>
              <p:cNvCxnSpPr>
                <a:cxnSpLocks/>
              </p:cNvCxnSpPr>
              <p:nvPr/>
            </p:nvCxnSpPr>
            <p:spPr>
              <a:xfrm>
                <a:off x="5148064"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7" name="Straight Connector 1606">
                <a:extLst>
                  <a:ext uri="{FF2B5EF4-FFF2-40B4-BE49-F238E27FC236}">
                    <a16:creationId xmlns:a16="http://schemas.microsoft.com/office/drawing/2014/main" id="{D8E939A8-EB98-C8E1-4ADF-7D3E1D0895FB}"/>
                  </a:ext>
                </a:extLst>
              </p:cNvPr>
              <p:cNvCxnSpPr>
                <a:cxnSpLocks/>
              </p:cNvCxnSpPr>
              <p:nvPr/>
            </p:nvCxnSpPr>
            <p:spPr>
              <a:xfrm>
                <a:off x="5940152"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8" name="Straight Connector 1607">
                <a:extLst>
                  <a:ext uri="{FF2B5EF4-FFF2-40B4-BE49-F238E27FC236}">
                    <a16:creationId xmlns:a16="http://schemas.microsoft.com/office/drawing/2014/main" id="{FC757677-A657-47EF-2E18-7F39CB2A9E68}"/>
                  </a:ext>
                </a:extLst>
              </p:cNvPr>
              <p:cNvCxnSpPr>
                <a:cxnSpLocks/>
              </p:cNvCxnSpPr>
              <p:nvPr/>
            </p:nvCxnSpPr>
            <p:spPr>
              <a:xfrm>
                <a:off x="6799358" y="3615195"/>
                <a:ext cx="0" cy="9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58" name="TextBox 1557">
              <a:extLst>
                <a:ext uri="{FF2B5EF4-FFF2-40B4-BE49-F238E27FC236}">
                  <a16:creationId xmlns:a16="http://schemas.microsoft.com/office/drawing/2014/main" id="{2E43EC15-99AD-317B-A7AF-D15F1FCE8A46}"/>
                </a:ext>
              </a:extLst>
            </p:cNvPr>
            <p:cNvSpPr txBox="1"/>
            <p:nvPr/>
          </p:nvSpPr>
          <p:spPr>
            <a:xfrm rot="2755459">
              <a:off x="1723773" y="3789741"/>
              <a:ext cx="698268"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Baseline</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1559" name="TextBox 1558">
              <a:extLst>
                <a:ext uri="{FF2B5EF4-FFF2-40B4-BE49-F238E27FC236}">
                  <a16:creationId xmlns:a16="http://schemas.microsoft.com/office/drawing/2014/main" id="{E7A7A71B-66BC-C681-8937-2ABCEC91F392}"/>
                </a:ext>
              </a:extLst>
            </p:cNvPr>
            <p:cNvSpPr txBox="1"/>
            <p:nvPr/>
          </p:nvSpPr>
          <p:spPr>
            <a:xfrm rot="2755459">
              <a:off x="2139174" y="3759996"/>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30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1560" name="TextBox 1559">
              <a:extLst>
                <a:ext uri="{FF2B5EF4-FFF2-40B4-BE49-F238E27FC236}">
                  <a16:creationId xmlns:a16="http://schemas.microsoft.com/office/drawing/2014/main" id="{2E4068D8-85ED-F2C3-C3A4-547C75E5EDAA}"/>
                </a:ext>
              </a:extLst>
            </p:cNvPr>
            <p:cNvSpPr txBox="1"/>
            <p:nvPr/>
          </p:nvSpPr>
          <p:spPr>
            <a:xfrm rot="2755459">
              <a:off x="2530999" y="3759997"/>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60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1561" name="TextBox 1560">
              <a:extLst>
                <a:ext uri="{FF2B5EF4-FFF2-40B4-BE49-F238E27FC236}">
                  <a16:creationId xmlns:a16="http://schemas.microsoft.com/office/drawing/2014/main" id="{864D91A8-9945-9749-394E-C6083996BF32}"/>
                </a:ext>
              </a:extLst>
            </p:cNvPr>
            <p:cNvSpPr txBox="1"/>
            <p:nvPr/>
          </p:nvSpPr>
          <p:spPr>
            <a:xfrm rot="2755459">
              <a:off x="2932681" y="3758320"/>
              <a:ext cx="59567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90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1562" name="TextBox 1561">
              <a:extLst>
                <a:ext uri="{FF2B5EF4-FFF2-40B4-BE49-F238E27FC236}">
                  <a16:creationId xmlns:a16="http://schemas.microsoft.com/office/drawing/2014/main" id="{42502E89-FFA2-122C-08C9-5ACE9C695127}"/>
                </a:ext>
              </a:extLst>
            </p:cNvPr>
            <p:cNvSpPr txBox="1"/>
            <p:nvPr/>
          </p:nvSpPr>
          <p:spPr>
            <a:xfrm rot="2755459">
              <a:off x="3292446" y="3768048"/>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120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1563" name="TextBox 1562">
              <a:extLst>
                <a:ext uri="{FF2B5EF4-FFF2-40B4-BE49-F238E27FC236}">
                  <a16:creationId xmlns:a16="http://schemas.microsoft.com/office/drawing/2014/main" id="{2FE58531-4E4D-B454-E284-B95224C19FCE}"/>
                </a:ext>
              </a:extLst>
            </p:cNvPr>
            <p:cNvSpPr txBox="1"/>
            <p:nvPr/>
          </p:nvSpPr>
          <p:spPr>
            <a:xfrm rot="2755459">
              <a:off x="3716987" y="3796971"/>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150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1564" name="TextBox 1563">
              <a:extLst>
                <a:ext uri="{FF2B5EF4-FFF2-40B4-BE49-F238E27FC236}">
                  <a16:creationId xmlns:a16="http://schemas.microsoft.com/office/drawing/2014/main" id="{D0F4CDD4-7B70-5B63-AEE9-3D05745FC5FC}"/>
                </a:ext>
              </a:extLst>
            </p:cNvPr>
            <p:cNvSpPr txBox="1"/>
            <p:nvPr/>
          </p:nvSpPr>
          <p:spPr>
            <a:xfrm rot="2755459">
              <a:off x="4110646" y="3789740"/>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180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1565" name="TextBox 1564">
              <a:extLst>
                <a:ext uri="{FF2B5EF4-FFF2-40B4-BE49-F238E27FC236}">
                  <a16:creationId xmlns:a16="http://schemas.microsoft.com/office/drawing/2014/main" id="{9320A753-345D-E128-9793-53559C102955}"/>
                </a:ext>
              </a:extLst>
            </p:cNvPr>
            <p:cNvSpPr txBox="1"/>
            <p:nvPr/>
          </p:nvSpPr>
          <p:spPr>
            <a:xfrm rot="2755459">
              <a:off x="4899532" y="3789739"/>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240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1566" name="TextBox 1565">
              <a:extLst>
                <a:ext uri="{FF2B5EF4-FFF2-40B4-BE49-F238E27FC236}">
                  <a16:creationId xmlns:a16="http://schemas.microsoft.com/office/drawing/2014/main" id="{E82755C9-AE99-4731-002B-C5AEFD98CF79}"/>
                </a:ext>
              </a:extLst>
            </p:cNvPr>
            <p:cNvSpPr txBox="1"/>
            <p:nvPr/>
          </p:nvSpPr>
          <p:spPr>
            <a:xfrm rot="2755459">
              <a:off x="5684833" y="3796971"/>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300</a:t>
              </a:r>
              <a:endParaRPr lang="en-IN" sz="900" b="1" i="0" kern="1200" dirty="0">
                <a:solidFill>
                  <a:schemeClr val="tx1"/>
                </a:solidFill>
                <a:latin typeface="Arial" panose="020B0604020202020204" pitchFamily="34" charset="0"/>
                <a:cs typeface="Arial" panose="020B0604020202020204" pitchFamily="34" charset="0"/>
              </a:endParaRPr>
            </a:p>
          </p:txBody>
        </p:sp>
        <p:sp>
          <p:nvSpPr>
            <p:cNvPr id="1567" name="TextBox 1566">
              <a:extLst>
                <a:ext uri="{FF2B5EF4-FFF2-40B4-BE49-F238E27FC236}">
                  <a16:creationId xmlns:a16="http://schemas.microsoft.com/office/drawing/2014/main" id="{74E6A5EB-243F-6C35-6F0E-5C7C6D26162F}"/>
                </a:ext>
              </a:extLst>
            </p:cNvPr>
            <p:cNvSpPr txBox="1"/>
            <p:nvPr/>
          </p:nvSpPr>
          <p:spPr>
            <a:xfrm rot="2755459">
              <a:off x="6557339" y="3796972"/>
              <a:ext cx="659796" cy="230832"/>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900" b="1" i="0" kern="1200" dirty="0">
                  <a:solidFill>
                    <a:schemeClr val="tx1"/>
                  </a:solidFill>
                  <a:latin typeface="Arial" panose="020B0604020202020204" pitchFamily="34" charset="0"/>
                  <a:cs typeface="Arial" panose="020B0604020202020204" pitchFamily="34" charset="0"/>
                </a:rPr>
                <a:t>Day 365</a:t>
              </a:r>
              <a:endParaRPr lang="en-IN" sz="900" b="1" i="0" kern="1200" dirty="0">
                <a:solidFill>
                  <a:schemeClr val="tx1"/>
                </a:solidFill>
                <a:latin typeface="Arial" panose="020B0604020202020204" pitchFamily="34" charset="0"/>
                <a:cs typeface="Arial" panose="020B0604020202020204" pitchFamily="34" charset="0"/>
              </a:endParaRPr>
            </a:p>
          </p:txBody>
        </p:sp>
        <p:grpSp>
          <p:nvGrpSpPr>
            <p:cNvPr id="1568" name="Group 1567">
              <a:extLst>
                <a:ext uri="{FF2B5EF4-FFF2-40B4-BE49-F238E27FC236}">
                  <a16:creationId xmlns:a16="http://schemas.microsoft.com/office/drawing/2014/main" id="{F47E8E1E-6E8D-437B-DA7E-88AF9977EB9D}"/>
                </a:ext>
              </a:extLst>
            </p:cNvPr>
            <p:cNvGrpSpPr/>
            <p:nvPr/>
          </p:nvGrpSpPr>
          <p:grpSpPr>
            <a:xfrm>
              <a:off x="1898180" y="2016531"/>
              <a:ext cx="4957302" cy="1106217"/>
              <a:chOff x="1898180" y="2016531"/>
              <a:chExt cx="4957302" cy="1106217"/>
            </a:xfrm>
          </p:grpSpPr>
          <p:grpSp>
            <p:nvGrpSpPr>
              <p:cNvPr id="1583" name="Group 1582">
                <a:extLst>
                  <a:ext uri="{FF2B5EF4-FFF2-40B4-BE49-F238E27FC236}">
                    <a16:creationId xmlns:a16="http://schemas.microsoft.com/office/drawing/2014/main" id="{0E59C3EF-FFD4-9E08-1132-3C669F78EC13}"/>
                  </a:ext>
                </a:extLst>
              </p:cNvPr>
              <p:cNvGrpSpPr/>
              <p:nvPr/>
            </p:nvGrpSpPr>
            <p:grpSpPr>
              <a:xfrm>
                <a:off x="5857818" y="2488182"/>
                <a:ext cx="144016" cy="138566"/>
                <a:chOff x="8326146" y="1539989"/>
                <a:chExt cx="144016" cy="167665"/>
              </a:xfrm>
              <a:solidFill>
                <a:srgbClr val="0CA8AC"/>
              </a:solidFill>
            </p:grpSpPr>
            <p:cxnSp>
              <p:nvCxnSpPr>
                <p:cNvPr id="317" name="Straight Connector 316">
                  <a:extLst>
                    <a:ext uri="{FF2B5EF4-FFF2-40B4-BE49-F238E27FC236}">
                      <a16:creationId xmlns:a16="http://schemas.microsoft.com/office/drawing/2014/main" id="{CC967365-7D22-4D7A-77D6-A3BF5FDA5AF7}"/>
                    </a:ext>
                  </a:extLst>
                </p:cNvPr>
                <p:cNvCxnSpPr>
                  <a:cxnSpLocks/>
                </p:cNvCxnSpPr>
                <p:nvPr/>
              </p:nvCxnSpPr>
              <p:spPr>
                <a:xfrm>
                  <a:off x="8398154" y="1539989"/>
                  <a:ext cx="0" cy="160115"/>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EBC8EE78-AE05-EA29-39A4-12969BDCC301}"/>
                    </a:ext>
                  </a:extLst>
                </p:cNvPr>
                <p:cNvCxnSpPr/>
                <p:nvPr/>
              </p:nvCxnSpPr>
              <p:spPr>
                <a:xfrm>
                  <a:off x="8326146" y="1707654"/>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sp>
            <p:nvSpPr>
              <p:cNvPr id="1584" name="Oval 1583">
                <a:extLst>
                  <a:ext uri="{FF2B5EF4-FFF2-40B4-BE49-F238E27FC236}">
                    <a16:creationId xmlns:a16="http://schemas.microsoft.com/office/drawing/2014/main" id="{1EAA9257-FF8F-D631-1A09-1E791769F0ED}"/>
                  </a:ext>
                </a:extLst>
              </p:cNvPr>
              <p:cNvSpPr/>
              <p:nvPr/>
            </p:nvSpPr>
            <p:spPr>
              <a:xfrm>
                <a:off x="1945807" y="2122655"/>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85" name="Oval 1584">
                <a:extLst>
                  <a:ext uri="{FF2B5EF4-FFF2-40B4-BE49-F238E27FC236}">
                    <a16:creationId xmlns:a16="http://schemas.microsoft.com/office/drawing/2014/main" id="{D3B8281D-5179-0F22-0921-7F990641CB64}"/>
                  </a:ext>
                </a:extLst>
              </p:cNvPr>
              <p:cNvSpPr/>
              <p:nvPr/>
            </p:nvSpPr>
            <p:spPr>
              <a:xfrm>
                <a:off x="2341860" y="2902642"/>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86" name="Oval 1585">
                <a:extLst>
                  <a:ext uri="{FF2B5EF4-FFF2-40B4-BE49-F238E27FC236}">
                    <a16:creationId xmlns:a16="http://schemas.microsoft.com/office/drawing/2014/main" id="{1446A1E7-9679-950B-27E0-8F4A257547F5}"/>
                  </a:ext>
                </a:extLst>
              </p:cNvPr>
              <p:cNvSpPr/>
              <p:nvPr/>
            </p:nvSpPr>
            <p:spPr>
              <a:xfrm>
                <a:off x="2737904" y="2684253"/>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87" name="Oval 1586">
                <a:extLst>
                  <a:ext uri="{FF2B5EF4-FFF2-40B4-BE49-F238E27FC236}">
                    <a16:creationId xmlns:a16="http://schemas.microsoft.com/office/drawing/2014/main" id="{1AAE8EE5-1DCC-B11E-99F2-CB6C18DE6616}"/>
                  </a:ext>
                </a:extLst>
              </p:cNvPr>
              <p:cNvSpPr/>
              <p:nvPr/>
            </p:nvSpPr>
            <p:spPr>
              <a:xfrm>
                <a:off x="3129524" y="2639861"/>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88" name="Oval 1587">
                <a:extLst>
                  <a:ext uri="{FF2B5EF4-FFF2-40B4-BE49-F238E27FC236}">
                    <a16:creationId xmlns:a16="http://schemas.microsoft.com/office/drawing/2014/main" id="{AAB7DB5F-300E-0953-C546-7D39D7998FF7}"/>
                  </a:ext>
                </a:extLst>
              </p:cNvPr>
              <p:cNvSpPr/>
              <p:nvPr/>
            </p:nvSpPr>
            <p:spPr>
              <a:xfrm>
                <a:off x="3531360" y="2902641"/>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89" name="Oval 1588">
                <a:extLst>
                  <a:ext uri="{FF2B5EF4-FFF2-40B4-BE49-F238E27FC236}">
                    <a16:creationId xmlns:a16="http://schemas.microsoft.com/office/drawing/2014/main" id="{FAF5E4F0-24B1-FF0D-2BFE-78658BA12517}"/>
                  </a:ext>
                </a:extLst>
              </p:cNvPr>
              <p:cNvSpPr/>
              <p:nvPr/>
            </p:nvSpPr>
            <p:spPr>
              <a:xfrm>
                <a:off x="3918976" y="2868486"/>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90" name="Oval 1589">
                <a:extLst>
                  <a:ext uri="{FF2B5EF4-FFF2-40B4-BE49-F238E27FC236}">
                    <a16:creationId xmlns:a16="http://schemas.microsoft.com/office/drawing/2014/main" id="{F5E2B391-6137-D25A-4FA0-32053DBF8E4F}"/>
                  </a:ext>
                </a:extLst>
              </p:cNvPr>
              <p:cNvSpPr/>
              <p:nvPr/>
            </p:nvSpPr>
            <p:spPr>
              <a:xfrm>
                <a:off x="4317368" y="2643114"/>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91" name="Oval 1590">
                <a:extLst>
                  <a:ext uri="{FF2B5EF4-FFF2-40B4-BE49-F238E27FC236}">
                    <a16:creationId xmlns:a16="http://schemas.microsoft.com/office/drawing/2014/main" id="{121BE53A-A2F0-0CE4-1BBC-A5706C6BABE3}"/>
                  </a:ext>
                </a:extLst>
              </p:cNvPr>
              <p:cNvSpPr/>
              <p:nvPr/>
            </p:nvSpPr>
            <p:spPr>
              <a:xfrm>
                <a:off x="5110756" y="2566685"/>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92" name="Oval 1591">
                <a:extLst>
                  <a:ext uri="{FF2B5EF4-FFF2-40B4-BE49-F238E27FC236}">
                    <a16:creationId xmlns:a16="http://schemas.microsoft.com/office/drawing/2014/main" id="{FC958AF4-3868-AB2E-8EF0-1B2B8C1F3171}"/>
                  </a:ext>
                </a:extLst>
              </p:cNvPr>
              <p:cNvSpPr/>
              <p:nvPr/>
            </p:nvSpPr>
            <p:spPr>
              <a:xfrm>
                <a:off x="5907470" y="2446345"/>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93" name="Oval 1592">
                <a:extLst>
                  <a:ext uri="{FF2B5EF4-FFF2-40B4-BE49-F238E27FC236}">
                    <a16:creationId xmlns:a16="http://schemas.microsoft.com/office/drawing/2014/main" id="{B9BD287B-4AA9-F0DC-DF1C-AD4B08D253BF}"/>
                  </a:ext>
                </a:extLst>
              </p:cNvPr>
              <p:cNvSpPr/>
              <p:nvPr/>
            </p:nvSpPr>
            <p:spPr>
              <a:xfrm>
                <a:off x="6761118" y="2328753"/>
                <a:ext cx="44712" cy="49183"/>
              </a:xfrm>
              <a:prstGeom prst="ellipse">
                <a:avLst/>
              </a:prstGeom>
              <a:solidFill>
                <a:srgbClr val="0CA8AC"/>
              </a:solidFill>
              <a:ln w="19050">
                <a:solidFill>
                  <a:srgbClr val="0CA8AC"/>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cxnSp>
            <p:nvCxnSpPr>
              <p:cNvPr id="1594" name="Straight Connector 1593">
                <a:extLst>
                  <a:ext uri="{FF2B5EF4-FFF2-40B4-BE49-F238E27FC236}">
                    <a16:creationId xmlns:a16="http://schemas.microsoft.com/office/drawing/2014/main" id="{0070E27A-9662-6038-9CF0-FE8F22F55D8A}"/>
                  </a:ext>
                </a:extLst>
              </p:cNvPr>
              <p:cNvCxnSpPr>
                <a:cxnSpLocks/>
                <a:stCxn id="1584" idx="5"/>
              </p:cNvCxnSpPr>
              <p:nvPr/>
            </p:nvCxnSpPr>
            <p:spPr>
              <a:xfrm>
                <a:off x="1983971" y="2164635"/>
                <a:ext cx="366852" cy="738007"/>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595" name="Straight Connector 1594">
                <a:extLst>
                  <a:ext uri="{FF2B5EF4-FFF2-40B4-BE49-F238E27FC236}">
                    <a16:creationId xmlns:a16="http://schemas.microsoft.com/office/drawing/2014/main" id="{5258A6AE-7FEF-29B9-EEF6-F916DB963F8E}"/>
                  </a:ext>
                </a:extLst>
              </p:cNvPr>
              <p:cNvCxnSpPr>
                <a:cxnSpLocks/>
                <a:stCxn id="1585" idx="6"/>
              </p:cNvCxnSpPr>
              <p:nvPr/>
            </p:nvCxnSpPr>
            <p:spPr>
              <a:xfrm flipV="1">
                <a:off x="2386572" y="2715766"/>
                <a:ext cx="355804" cy="211468"/>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596" name="Straight Connector 1595">
                <a:extLst>
                  <a:ext uri="{FF2B5EF4-FFF2-40B4-BE49-F238E27FC236}">
                    <a16:creationId xmlns:a16="http://schemas.microsoft.com/office/drawing/2014/main" id="{4C54EAF9-A017-D67D-2E6B-93B49DE2B5D9}"/>
                  </a:ext>
                </a:extLst>
              </p:cNvPr>
              <p:cNvCxnSpPr>
                <a:cxnSpLocks/>
              </p:cNvCxnSpPr>
              <p:nvPr/>
            </p:nvCxnSpPr>
            <p:spPr>
              <a:xfrm flipV="1">
                <a:off x="2782616" y="2670169"/>
                <a:ext cx="351332" cy="31533"/>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597" name="Straight Connector 1596">
                <a:extLst>
                  <a:ext uri="{FF2B5EF4-FFF2-40B4-BE49-F238E27FC236}">
                    <a16:creationId xmlns:a16="http://schemas.microsoft.com/office/drawing/2014/main" id="{C3CA2F4E-E5AF-2B9E-C8D2-D9CB5133C437}"/>
                  </a:ext>
                </a:extLst>
              </p:cNvPr>
              <p:cNvCxnSpPr>
                <a:cxnSpLocks/>
                <a:stCxn id="1587" idx="6"/>
              </p:cNvCxnSpPr>
              <p:nvPr/>
            </p:nvCxnSpPr>
            <p:spPr>
              <a:xfrm>
                <a:off x="3174236" y="2664453"/>
                <a:ext cx="359167" cy="246221"/>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598" name="Straight Connector 1597">
                <a:extLst>
                  <a:ext uri="{FF2B5EF4-FFF2-40B4-BE49-F238E27FC236}">
                    <a16:creationId xmlns:a16="http://schemas.microsoft.com/office/drawing/2014/main" id="{EBF96EAA-771C-F486-A590-0C2ACBB6ECBF}"/>
                  </a:ext>
                </a:extLst>
              </p:cNvPr>
              <p:cNvCxnSpPr>
                <a:cxnSpLocks/>
                <a:stCxn id="1588" idx="6"/>
              </p:cNvCxnSpPr>
              <p:nvPr/>
            </p:nvCxnSpPr>
            <p:spPr>
              <a:xfrm flipV="1">
                <a:off x="3576072" y="2893077"/>
                <a:ext cx="357124" cy="34156"/>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1599" name="Straight Connector 1598">
                <a:extLst>
                  <a:ext uri="{FF2B5EF4-FFF2-40B4-BE49-F238E27FC236}">
                    <a16:creationId xmlns:a16="http://schemas.microsoft.com/office/drawing/2014/main" id="{2557D5EB-F42C-7FF5-CF62-94C2DED43B3E}"/>
                  </a:ext>
                </a:extLst>
              </p:cNvPr>
              <p:cNvCxnSpPr>
                <a:cxnSpLocks/>
                <a:stCxn id="1589" idx="6"/>
              </p:cNvCxnSpPr>
              <p:nvPr/>
            </p:nvCxnSpPr>
            <p:spPr>
              <a:xfrm flipV="1">
                <a:off x="3963688" y="2662970"/>
                <a:ext cx="385573" cy="230108"/>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A325FAEB-2CA6-EB36-763A-1236D78CB430}"/>
                  </a:ext>
                </a:extLst>
              </p:cNvPr>
              <p:cNvCxnSpPr>
                <a:cxnSpLocks/>
                <a:stCxn id="1590" idx="6"/>
              </p:cNvCxnSpPr>
              <p:nvPr/>
            </p:nvCxnSpPr>
            <p:spPr>
              <a:xfrm flipV="1">
                <a:off x="4362080" y="2592132"/>
                <a:ext cx="755499" cy="75574"/>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0F22496A-9173-67A5-BD6D-4C2830CDBB34}"/>
                  </a:ext>
                </a:extLst>
              </p:cNvPr>
              <p:cNvCxnSpPr>
                <a:cxnSpLocks/>
                <a:endCxn id="1592" idx="2"/>
              </p:cNvCxnSpPr>
              <p:nvPr/>
            </p:nvCxnSpPr>
            <p:spPr>
              <a:xfrm flipV="1">
                <a:off x="5143480" y="2470937"/>
                <a:ext cx="763990" cy="120339"/>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C720F6F1-430D-A811-6A63-383A203AB957}"/>
                  </a:ext>
                </a:extLst>
              </p:cNvPr>
              <p:cNvCxnSpPr>
                <a:cxnSpLocks/>
                <a:stCxn id="1592" idx="6"/>
              </p:cNvCxnSpPr>
              <p:nvPr/>
            </p:nvCxnSpPr>
            <p:spPr>
              <a:xfrm flipV="1">
                <a:off x="5952182" y="2355726"/>
                <a:ext cx="813698" cy="115211"/>
              </a:xfrm>
              <a:prstGeom prst="line">
                <a:avLst/>
              </a:prstGeom>
              <a:solidFill>
                <a:srgbClr val="0CA8AC"/>
              </a:solidFill>
              <a:ln w="19050">
                <a:solidFill>
                  <a:srgbClr val="0CA8AC"/>
                </a:solidFill>
              </a:ln>
            </p:spPr>
            <p:style>
              <a:lnRef idx="1">
                <a:schemeClr val="accent1"/>
              </a:lnRef>
              <a:fillRef idx="0">
                <a:schemeClr val="accent1"/>
              </a:fillRef>
              <a:effectRef idx="0">
                <a:schemeClr val="accent1"/>
              </a:effectRef>
              <a:fontRef idx="minor">
                <a:schemeClr val="tx1"/>
              </a:fontRef>
            </p:style>
          </p:cxnSp>
          <p:grpSp>
            <p:nvGrpSpPr>
              <p:cNvPr id="259" name="Group 258">
                <a:extLst>
                  <a:ext uri="{FF2B5EF4-FFF2-40B4-BE49-F238E27FC236}">
                    <a16:creationId xmlns:a16="http://schemas.microsoft.com/office/drawing/2014/main" id="{983B6E00-5235-C390-AA86-29478D6FFFC1}"/>
                  </a:ext>
                </a:extLst>
              </p:cNvPr>
              <p:cNvGrpSpPr/>
              <p:nvPr/>
            </p:nvGrpSpPr>
            <p:grpSpPr>
              <a:xfrm>
                <a:off x="6711466" y="2042391"/>
                <a:ext cx="144016" cy="294758"/>
                <a:chOff x="7596336" y="1923678"/>
                <a:chExt cx="144016" cy="324234"/>
              </a:xfrm>
              <a:solidFill>
                <a:srgbClr val="0CA8AC"/>
              </a:solidFill>
            </p:grpSpPr>
            <p:cxnSp>
              <p:nvCxnSpPr>
                <p:cNvPr id="315" name="Straight Connector 314">
                  <a:extLst>
                    <a:ext uri="{FF2B5EF4-FFF2-40B4-BE49-F238E27FC236}">
                      <a16:creationId xmlns:a16="http://schemas.microsoft.com/office/drawing/2014/main" id="{F4E52FED-571E-40AD-13AD-982DEDFBC5C9}"/>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F722C1F6-BB44-8B28-6AA4-01F985C4F8F2}"/>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60" name="Group 259">
                <a:extLst>
                  <a:ext uri="{FF2B5EF4-FFF2-40B4-BE49-F238E27FC236}">
                    <a16:creationId xmlns:a16="http://schemas.microsoft.com/office/drawing/2014/main" id="{CEEF5BA6-5F34-B35B-2C88-1A9A6E374312}"/>
                  </a:ext>
                </a:extLst>
              </p:cNvPr>
              <p:cNvGrpSpPr/>
              <p:nvPr/>
            </p:nvGrpSpPr>
            <p:grpSpPr>
              <a:xfrm>
                <a:off x="6707510" y="2368412"/>
                <a:ext cx="144016" cy="167665"/>
                <a:chOff x="8326146" y="1539989"/>
                <a:chExt cx="144016" cy="167665"/>
              </a:xfrm>
              <a:solidFill>
                <a:srgbClr val="0CA8AC"/>
              </a:solidFill>
            </p:grpSpPr>
            <p:cxnSp>
              <p:nvCxnSpPr>
                <p:cNvPr id="313" name="Straight Connector 312">
                  <a:extLst>
                    <a:ext uri="{FF2B5EF4-FFF2-40B4-BE49-F238E27FC236}">
                      <a16:creationId xmlns:a16="http://schemas.microsoft.com/office/drawing/2014/main" id="{1F249F28-3061-913B-B36B-7B77E03FEAE0}"/>
                    </a:ext>
                  </a:extLst>
                </p:cNvPr>
                <p:cNvCxnSpPr>
                  <a:cxnSpLocks/>
                </p:cNvCxnSpPr>
                <p:nvPr/>
              </p:nvCxnSpPr>
              <p:spPr>
                <a:xfrm>
                  <a:off x="8398154" y="1539989"/>
                  <a:ext cx="0" cy="160115"/>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17736133-24D8-8A05-2A70-36E22971583C}"/>
                    </a:ext>
                  </a:extLst>
                </p:cNvPr>
                <p:cNvCxnSpPr/>
                <p:nvPr/>
              </p:nvCxnSpPr>
              <p:spPr>
                <a:xfrm>
                  <a:off x="8326146" y="1707654"/>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61" name="Group 260">
                <a:extLst>
                  <a:ext uri="{FF2B5EF4-FFF2-40B4-BE49-F238E27FC236}">
                    <a16:creationId xmlns:a16="http://schemas.microsoft.com/office/drawing/2014/main" id="{60ACDB3D-8C03-2E79-75ED-A936A60892F0}"/>
                  </a:ext>
                </a:extLst>
              </p:cNvPr>
              <p:cNvGrpSpPr/>
              <p:nvPr/>
            </p:nvGrpSpPr>
            <p:grpSpPr>
              <a:xfrm>
                <a:off x="5059774" y="2329825"/>
                <a:ext cx="144016" cy="243602"/>
                <a:chOff x="7596336" y="1923678"/>
                <a:chExt cx="144016" cy="324234"/>
              </a:xfrm>
              <a:solidFill>
                <a:srgbClr val="0CA8AC"/>
              </a:solidFill>
            </p:grpSpPr>
            <p:cxnSp>
              <p:nvCxnSpPr>
                <p:cNvPr id="311" name="Straight Connector 310">
                  <a:extLst>
                    <a:ext uri="{FF2B5EF4-FFF2-40B4-BE49-F238E27FC236}">
                      <a16:creationId xmlns:a16="http://schemas.microsoft.com/office/drawing/2014/main" id="{A7352062-03A4-A067-EB7C-2EEFF66623C5}"/>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57555292-0A29-71DE-D6D7-5F98491BB9B6}"/>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62" name="Group 261">
                <a:extLst>
                  <a:ext uri="{FF2B5EF4-FFF2-40B4-BE49-F238E27FC236}">
                    <a16:creationId xmlns:a16="http://schemas.microsoft.com/office/drawing/2014/main" id="{75EFD2AC-307D-27E1-CBC7-6D975E78F527}"/>
                  </a:ext>
                </a:extLst>
              </p:cNvPr>
              <p:cNvGrpSpPr/>
              <p:nvPr/>
            </p:nvGrpSpPr>
            <p:grpSpPr>
              <a:xfrm flipV="1">
                <a:off x="5059386" y="2611748"/>
                <a:ext cx="144016" cy="183022"/>
                <a:chOff x="7596336" y="1923678"/>
                <a:chExt cx="144016" cy="324234"/>
              </a:xfrm>
              <a:solidFill>
                <a:srgbClr val="0CA8AC"/>
              </a:solidFill>
            </p:grpSpPr>
            <p:cxnSp>
              <p:nvCxnSpPr>
                <p:cNvPr id="309" name="Straight Connector 308">
                  <a:extLst>
                    <a:ext uri="{FF2B5EF4-FFF2-40B4-BE49-F238E27FC236}">
                      <a16:creationId xmlns:a16="http://schemas.microsoft.com/office/drawing/2014/main" id="{47769C21-A051-4EE8-F027-A521EF9813E6}"/>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310" name="Straight Connector 309">
                  <a:extLst>
                    <a:ext uri="{FF2B5EF4-FFF2-40B4-BE49-F238E27FC236}">
                      <a16:creationId xmlns:a16="http://schemas.microsoft.com/office/drawing/2014/main" id="{CB0EEA36-FA58-1B0C-6233-5D2A10085066}"/>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63" name="Group 262">
                <a:extLst>
                  <a:ext uri="{FF2B5EF4-FFF2-40B4-BE49-F238E27FC236}">
                    <a16:creationId xmlns:a16="http://schemas.microsoft.com/office/drawing/2014/main" id="{F9F94077-1BAB-A74B-03A9-AE839CF1CD45}"/>
                  </a:ext>
                </a:extLst>
              </p:cNvPr>
              <p:cNvGrpSpPr/>
              <p:nvPr/>
            </p:nvGrpSpPr>
            <p:grpSpPr>
              <a:xfrm>
                <a:off x="4269100" y="2510862"/>
                <a:ext cx="144016" cy="151258"/>
                <a:chOff x="7596336" y="1923678"/>
                <a:chExt cx="144016" cy="324234"/>
              </a:xfrm>
              <a:solidFill>
                <a:srgbClr val="0CA8AC"/>
              </a:solidFill>
            </p:grpSpPr>
            <p:cxnSp>
              <p:nvCxnSpPr>
                <p:cNvPr id="307" name="Straight Connector 306">
                  <a:extLst>
                    <a:ext uri="{FF2B5EF4-FFF2-40B4-BE49-F238E27FC236}">
                      <a16:creationId xmlns:a16="http://schemas.microsoft.com/office/drawing/2014/main" id="{5A4F5E15-138F-7FF4-C880-3831C6D63283}"/>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752671E4-1154-4BAA-AA38-F06D16F65460}"/>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64" name="Group 263">
                <a:extLst>
                  <a:ext uri="{FF2B5EF4-FFF2-40B4-BE49-F238E27FC236}">
                    <a16:creationId xmlns:a16="http://schemas.microsoft.com/office/drawing/2014/main" id="{D12DA61F-1ABD-D666-1F15-835CE3DD63F2}"/>
                  </a:ext>
                </a:extLst>
              </p:cNvPr>
              <p:cNvGrpSpPr/>
              <p:nvPr/>
            </p:nvGrpSpPr>
            <p:grpSpPr>
              <a:xfrm flipV="1">
                <a:off x="4268712" y="2681919"/>
                <a:ext cx="144016" cy="243602"/>
                <a:chOff x="7596336" y="1923678"/>
                <a:chExt cx="144016" cy="324234"/>
              </a:xfrm>
              <a:solidFill>
                <a:srgbClr val="0CA8AC"/>
              </a:solidFill>
            </p:grpSpPr>
            <p:cxnSp>
              <p:nvCxnSpPr>
                <p:cNvPr id="305" name="Straight Connector 304">
                  <a:extLst>
                    <a:ext uri="{FF2B5EF4-FFF2-40B4-BE49-F238E27FC236}">
                      <a16:creationId xmlns:a16="http://schemas.microsoft.com/office/drawing/2014/main" id="{5CAC626C-886D-8E18-DC93-DF0B661DBCB1}"/>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a:extLst>
                    <a:ext uri="{FF2B5EF4-FFF2-40B4-BE49-F238E27FC236}">
                      <a16:creationId xmlns:a16="http://schemas.microsoft.com/office/drawing/2014/main" id="{DB85F5E8-7F85-4D1D-F2B7-FF812123CEFD}"/>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65" name="Group 264">
                <a:extLst>
                  <a:ext uri="{FF2B5EF4-FFF2-40B4-BE49-F238E27FC236}">
                    <a16:creationId xmlns:a16="http://schemas.microsoft.com/office/drawing/2014/main" id="{4C3EB1D5-765A-F37A-46AF-A04FB101E9A7}"/>
                  </a:ext>
                </a:extLst>
              </p:cNvPr>
              <p:cNvGrpSpPr/>
              <p:nvPr/>
            </p:nvGrpSpPr>
            <p:grpSpPr>
              <a:xfrm>
                <a:off x="3872775" y="2664052"/>
                <a:ext cx="144016" cy="201324"/>
                <a:chOff x="7596336" y="1923678"/>
                <a:chExt cx="144016" cy="324234"/>
              </a:xfrm>
              <a:solidFill>
                <a:srgbClr val="0CA8AC"/>
              </a:solidFill>
            </p:grpSpPr>
            <p:cxnSp>
              <p:nvCxnSpPr>
                <p:cNvPr id="303" name="Straight Connector 302">
                  <a:extLst>
                    <a:ext uri="{FF2B5EF4-FFF2-40B4-BE49-F238E27FC236}">
                      <a16:creationId xmlns:a16="http://schemas.microsoft.com/office/drawing/2014/main" id="{698AA852-FDF6-F9EE-C729-B73B35D8F493}"/>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F48621EF-0C7E-D3FD-D8D9-A91A314F8BA0}"/>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66" name="Group 265">
                <a:extLst>
                  <a:ext uri="{FF2B5EF4-FFF2-40B4-BE49-F238E27FC236}">
                    <a16:creationId xmlns:a16="http://schemas.microsoft.com/office/drawing/2014/main" id="{A9FBD4B3-2431-812D-3883-187CB1135EDD}"/>
                  </a:ext>
                </a:extLst>
              </p:cNvPr>
              <p:cNvGrpSpPr/>
              <p:nvPr/>
            </p:nvGrpSpPr>
            <p:grpSpPr>
              <a:xfrm flipV="1">
                <a:off x="3870006" y="2898108"/>
                <a:ext cx="144016" cy="113642"/>
                <a:chOff x="7596336" y="1923678"/>
                <a:chExt cx="144016" cy="324234"/>
              </a:xfrm>
              <a:solidFill>
                <a:srgbClr val="0CA8AC"/>
              </a:solidFill>
            </p:grpSpPr>
            <p:cxnSp>
              <p:nvCxnSpPr>
                <p:cNvPr id="301" name="Straight Connector 300">
                  <a:extLst>
                    <a:ext uri="{FF2B5EF4-FFF2-40B4-BE49-F238E27FC236}">
                      <a16:creationId xmlns:a16="http://schemas.microsoft.com/office/drawing/2014/main" id="{8B31A451-16DF-C520-88A1-776C812DBA27}"/>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69197CDF-F9CF-30D3-4BE6-277369B02CB8}"/>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67" name="Group 266">
                <a:extLst>
                  <a:ext uri="{FF2B5EF4-FFF2-40B4-BE49-F238E27FC236}">
                    <a16:creationId xmlns:a16="http://schemas.microsoft.com/office/drawing/2014/main" id="{728D3FE8-0994-2D39-D635-0551B2192E2C}"/>
                  </a:ext>
                </a:extLst>
              </p:cNvPr>
              <p:cNvGrpSpPr/>
              <p:nvPr/>
            </p:nvGrpSpPr>
            <p:grpSpPr>
              <a:xfrm>
                <a:off x="3479555" y="2701702"/>
                <a:ext cx="144016" cy="267962"/>
                <a:chOff x="7596336" y="1923678"/>
                <a:chExt cx="144016" cy="324234"/>
              </a:xfrm>
              <a:solidFill>
                <a:srgbClr val="0CA8AC"/>
              </a:solidFill>
            </p:grpSpPr>
            <p:cxnSp>
              <p:nvCxnSpPr>
                <p:cNvPr id="299" name="Straight Connector 298">
                  <a:extLst>
                    <a:ext uri="{FF2B5EF4-FFF2-40B4-BE49-F238E27FC236}">
                      <a16:creationId xmlns:a16="http://schemas.microsoft.com/office/drawing/2014/main" id="{A48BC039-F44C-BB39-91A9-1F078B5499F2}"/>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300" name="Straight Connector 299">
                  <a:extLst>
                    <a:ext uri="{FF2B5EF4-FFF2-40B4-BE49-F238E27FC236}">
                      <a16:creationId xmlns:a16="http://schemas.microsoft.com/office/drawing/2014/main" id="{3CEC2546-39E8-2045-185A-5228C74085E0}"/>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68" name="Group 267">
                <a:extLst>
                  <a:ext uri="{FF2B5EF4-FFF2-40B4-BE49-F238E27FC236}">
                    <a16:creationId xmlns:a16="http://schemas.microsoft.com/office/drawing/2014/main" id="{AD4AB841-AEE4-8C69-0AC5-1409119EF188}"/>
                  </a:ext>
                </a:extLst>
              </p:cNvPr>
              <p:cNvGrpSpPr/>
              <p:nvPr/>
            </p:nvGrpSpPr>
            <p:grpSpPr>
              <a:xfrm flipV="1">
                <a:off x="3479167" y="2964762"/>
                <a:ext cx="144016" cy="149765"/>
                <a:chOff x="7596336" y="2007918"/>
                <a:chExt cx="144016" cy="470025"/>
              </a:xfrm>
              <a:solidFill>
                <a:srgbClr val="0CA8AC"/>
              </a:solidFill>
            </p:grpSpPr>
            <p:cxnSp>
              <p:nvCxnSpPr>
                <p:cNvPr id="297" name="Straight Connector 296">
                  <a:extLst>
                    <a:ext uri="{FF2B5EF4-FFF2-40B4-BE49-F238E27FC236}">
                      <a16:creationId xmlns:a16="http://schemas.microsoft.com/office/drawing/2014/main" id="{7A09743A-75F9-B00B-FEB3-EE5379579C0A}"/>
                    </a:ext>
                  </a:extLst>
                </p:cNvPr>
                <p:cNvCxnSpPr>
                  <a:cxnSpLocks/>
                </p:cNvCxnSpPr>
                <p:nvPr/>
              </p:nvCxnSpPr>
              <p:spPr>
                <a:xfrm flipV="1">
                  <a:off x="7669375" y="2026011"/>
                  <a:ext cx="0" cy="451932"/>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a:extLst>
                    <a:ext uri="{FF2B5EF4-FFF2-40B4-BE49-F238E27FC236}">
                      <a16:creationId xmlns:a16="http://schemas.microsoft.com/office/drawing/2014/main" id="{8DA7BC7F-F66F-8E52-6D8B-CB11600FAD35}"/>
                    </a:ext>
                  </a:extLst>
                </p:cNvPr>
                <p:cNvCxnSpPr/>
                <p:nvPr/>
              </p:nvCxnSpPr>
              <p:spPr>
                <a:xfrm>
                  <a:off x="7596336" y="200791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69" name="Group 268">
                <a:extLst>
                  <a:ext uri="{FF2B5EF4-FFF2-40B4-BE49-F238E27FC236}">
                    <a16:creationId xmlns:a16="http://schemas.microsoft.com/office/drawing/2014/main" id="{077CD41E-7E02-D834-D5A9-D86DFA524DB2}"/>
                  </a:ext>
                </a:extLst>
              </p:cNvPr>
              <p:cNvGrpSpPr/>
              <p:nvPr/>
            </p:nvGrpSpPr>
            <p:grpSpPr>
              <a:xfrm>
                <a:off x="3079917" y="2422972"/>
                <a:ext cx="144016" cy="213343"/>
                <a:chOff x="7596336" y="2082790"/>
                <a:chExt cx="144016" cy="130680"/>
              </a:xfrm>
              <a:solidFill>
                <a:srgbClr val="0CA8AC"/>
              </a:solidFill>
            </p:grpSpPr>
            <p:cxnSp>
              <p:nvCxnSpPr>
                <p:cNvPr id="295" name="Straight Connector 294">
                  <a:extLst>
                    <a:ext uri="{FF2B5EF4-FFF2-40B4-BE49-F238E27FC236}">
                      <a16:creationId xmlns:a16="http://schemas.microsoft.com/office/drawing/2014/main" id="{2F6D97A3-BEB3-9478-FAFF-DAEF8C159661}"/>
                    </a:ext>
                  </a:extLst>
                </p:cNvPr>
                <p:cNvCxnSpPr>
                  <a:cxnSpLocks/>
                </p:cNvCxnSpPr>
                <p:nvPr/>
              </p:nvCxnSpPr>
              <p:spPr>
                <a:xfrm flipV="1">
                  <a:off x="7669375" y="2082790"/>
                  <a:ext cx="0" cy="13068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96" name="Straight Connector 295">
                  <a:extLst>
                    <a:ext uri="{FF2B5EF4-FFF2-40B4-BE49-F238E27FC236}">
                      <a16:creationId xmlns:a16="http://schemas.microsoft.com/office/drawing/2014/main" id="{766E4879-ED91-4171-39D1-57D49B05E689}"/>
                    </a:ext>
                  </a:extLst>
                </p:cNvPr>
                <p:cNvCxnSpPr/>
                <p:nvPr/>
              </p:nvCxnSpPr>
              <p:spPr>
                <a:xfrm>
                  <a:off x="7596336" y="2082837"/>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70" name="Group 269">
                <a:extLst>
                  <a:ext uri="{FF2B5EF4-FFF2-40B4-BE49-F238E27FC236}">
                    <a16:creationId xmlns:a16="http://schemas.microsoft.com/office/drawing/2014/main" id="{A8283344-1EB5-98C7-4341-FD87770BE10E}"/>
                  </a:ext>
                </a:extLst>
              </p:cNvPr>
              <p:cNvGrpSpPr/>
              <p:nvPr/>
            </p:nvGrpSpPr>
            <p:grpSpPr>
              <a:xfrm flipV="1">
                <a:off x="3081974" y="2693766"/>
                <a:ext cx="144016" cy="163540"/>
                <a:chOff x="7598781" y="2007918"/>
                <a:chExt cx="144016" cy="385616"/>
              </a:xfrm>
              <a:solidFill>
                <a:srgbClr val="0CA8AC"/>
              </a:solidFill>
            </p:grpSpPr>
            <p:cxnSp>
              <p:nvCxnSpPr>
                <p:cNvPr id="293" name="Straight Connector 292">
                  <a:extLst>
                    <a:ext uri="{FF2B5EF4-FFF2-40B4-BE49-F238E27FC236}">
                      <a16:creationId xmlns:a16="http://schemas.microsoft.com/office/drawing/2014/main" id="{1E134E05-3E23-174C-31D1-7A8B43275FA6}"/>
                    </a:ext>
                  </a:extLst>
                </p:cNvPr>
                <p:cNvCxnSpPr>
                  <a:cxnSpLocks/>
                </p:cNvCxnSpPr>
                <p:nvPr/>
              </p:nvCxnSpPr>
              <p:spPr>
                <a:xfrm flipV="1">
                  <a:off x="7671820" y="2009392"/>
                  <a:ext cx="0" cy="384142"/>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a:extLst>
                    <a:ext uri="{FF2B5EF4-FFF2-40B4-BE49-F238E27FC236}">
                      <a16:creationId xmlns:a16="http://schemas.microsoft.com/office/drawing/2014/main" id="{7BF247B5-D4B4-BC60-FA2F-7CA06A08898B}"/>
                    </a:ext>
                  </a:extLst>
                </p:cNvPr>
                <p:cNvCxnSpPr/>
                <p:nvPr/>
              </p:nvCxnSpPr>
              <p:spPr>
                <a:xfrm>
                  <a:off x="7598781" y="200791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71" name="Group 270">
                <a:extLst>
                  <a:ext uri="{FF2B5EF4-FFF2-40B4-BE49-F238E27FC236}">
                    <a16:creationId xmlns:a16="http://schemas.microsoft.com/office/drawing/2014/main" id="{C02829CE-046C-77C6-5FD9-0E670FDEF608}"/>
                  </a:ext>
                </a:extLst>
              </p:cNvPr>
              <p:cNvGrpSpPr/>
              <p:nvPr/>
            </p:nvGrpSpPr>
            <p:grpSpPr>
              <a:xfrm>
                <a:off x="2686348" y="2537209"/>
                <a:ext cx="144016" cy="143748"/>
                <a:chOff x="7596336" y="2082790"/>
                <a:chExt cx="144016" cy="130680"/>
              </a:xfrm>
              <a:solidFill>
                <a:srgbClr val="0CA8AC"/>
              </a:solidFill>
            </p:grpSpPr>
            <p:cxnSp>
              <p:nvCxnSpPr>
                <p:cNvPr id="291" name="Straight Connector 290">
                  <a:extLst>
                    <a:ext uri="{FF2B5EF4-FFF2-40B4-BE49-F238E27FC236}">
                      <a16:creationId xmlns:a16="http://schemas.microsoft.com/office/drawing/2014/main" id="{3616A253-3D8F-F787-085A-150D8C705592}"/>
                    </a:ext>
                  </a:extLst>
                </p:cNvPr>
                <p:cNvCxnSpPr>
                  <a:cxnSpLocks/>
                </p:cNvCxnSpPr>
                <p:nvPr/>
              </p:nvCxnSpPr>
              <p:spPr>
                <a:xfrm flipV="1">
                  <a:off x="7669375" y="2082790"/>
                  <a:ext cx="0" cy="13068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D1925704-D734-AD3E-03E4-BAC451745C81}"/>
                    </a:ext>
                  </a:extLst>
                </p:cNvPr>
                <p:cNvCxnSpPr/>
                <p:nvPr/>
              </p:nvCxnSpPr>
              <p:spPr>
                <a:xfrm>
                  <a:off x="7596336" y="2082837"/>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72" name="Group 271">
                <a:extLst>
                  <a:ext uri="{FF2B5EF4-FFF2-40B4-BE49-F238E27FC236}">
                    <a16:creationId xmlns:a16="http://schemas.microsoft.com/office/drawing/2014/main" id="{C2196005-EE6C-20D3-64C6-D05FA0322DE5}"/>
                  </a:ext>
                </a:extLst>
              </p:cNvPr>
              <p:cNvGrpSpPr/>
              <p:nvPr/>
            </p:nvGrpSpPr>
            <p:grpSpPr>
              <a:xfrm flipV="1">
                <a:off x="2688405" y="2738925"/>
                <a:ext cx="144016" cy="119078"/>
                <a:chOff x="7598781" y="1762380"/>
                <a:chExt cx="144016" cy="601876"/>
              </a:xfrm>
              <a:solidFill>
                <a:srgbClr val="0CA8AC"/>
              </a:solidFill>
            </p:grpSpPr>
            <p:cxnSp>
              <p:nvCxnSpPr>
                <p:cNvPr id="289" name="Straight Connector 288">
                  <a:extLst>
                    <a:ext uri="{FF2B5EF4-FFF2-40B4-BE49-F238E27FC236}">
                      <a16:creationId xmlns:a16="http://schemas.microsoft.com/office/drawing/2014/main" id="{3B2E78A2-1FCE-EE7A-AF0D-D84A6D30607D}"/>
                    </a:ext>
                  </a:extLst>
                </p:cNvPr>
                <p:cNvCxnSpPr>
                  <a:cxnSpLocks/>
                </p:cNvCxnSpPr>
                <p:nvPr/>
              </p:nvCxnSpPr>
              <p:spPr>
                <a:xfrm flipV="1">
                  <a:off x="7671820" y="1776745"/>
                  <a:ext cx="0" cy="587511"/>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90" name="Straight Connector 289">
                  <a:extLst>
                    <a:ext uri="{FF2B5EF4-FFF2-40B4-BE49-F238E27FC236}">
                      <a16:creationId xmlns:a16="http://schemas.microsoft.com/office/drawing/2014/main" id="{846AF0CD-8981-8F31-561B-1739A0C4A9E2}"/>
                    </a:ext>
                  </a:extLst>
                </p:cNvPr>
                <p:cNvCxnSpPr/>
                <p:nvPr/>
              </p:nvCxnSpPr>
              <p:spPr>
                <a:xfrm>
                  <a:off x="7598781" y="1762380"/>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73" name="Group 272">
                <a:extLst>
                  <a:ext uri="{FF2B5EF4-FFF2-40B4-BE49-F238E27FC236}">
                    <a16:creationId xmlns:a16="http://schemas.microsoft.com/office/drawing/2014/main" id="{461DB045-9D84-9CED-F403-8D354BFEE163}"/>
                  </a:ext>
                </a:extLst>
              </p:cNvPr>
              <p:cNvGrpSpPr/>
              <p:nvPr/>
            </p:nvGrpSpPr>
            <p:grpSpPr>
              <a:xfrm>
                <a:off x="2294471" y="2749863"/>
                <a:ext cx="144016" cy="158123"/>
                <a:chOff x="7596336" y="2082790"/>
                <a:chExt cx="144016" cy="130680"/>
              </a:xfrm>
              <a:solidFill>
                <a:srgbClr val="0CA8AC"/>
              </a:solidFill>
            </p:grpSpPr>
            <p:cxnSp>
              <p:nvCxnSpPr>
                <p:cNvPr id="287" name="Straight Connector 286">
                  <a:extLst>
                    <a:ext uri="{FF2B5EF4-FFF2-40B4-BE49-F238E27FC236}">
                      <a16:creationId xmlns:a16="http://schemas.microsoft.com/office/drawing/2014/main" id="{7A8D68EC-573F-D352-C7B0-70B6D75DB7D8}"/>
                    </a:ext>
                  </a:extLst>
                </p:cNvPr>
                <p:cNvCxnSpPr>
                  <a:cxnSpLocks/>
                </p:cNvCxnSpPr>
                <p:nvPr/>
              </p:nvCxnSpPr>
              <p:spPr>
                <a:xfrm flipV="1">
                  <a:off x="7669375" y="2082790"/>
                  <a:ext cx="0" cy="13068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88" name="Straight Connector 287">
                  <a:extLst>
                    <a:ext uri="{FF2B5EF4-FFF2-40B4-BE49-F238E27FC236}">
                      <a16:creationId xmlns:a16="http://schemas.microsoft.com/office/drawing/2014/main" id="{6F4152CA-0CDE-87E9-9863-3B50C2120A35}"/>
                    </a:ext>
                  </a:extLst>
                </p:cNvPr>
                <p:cNvCxnSpPr/>
                <p:nvPr/>
              </p:nvCxnSpPr>
              <p:spPr>
                <a:xfrm>
                  <a:off x="7596336" y="2082837"/>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75" name="Group 274">
                <a:extLst>
                  <a:ext uri="{FF2B5EF4-FFF2-40B4-BE49-F238E27FC236}">
                    <a16:creationId xmlns:a16="http://schemas.microsoft.com/office/drawing/2014/main" id="{9626DD87-66BD-7A2A-B9E3-EACE27962C7D}"/>
                  </a:ext>
                </a:extLst>
              </p:cNvPr>
              <p:cNvGrpSpPr/>
              <p:nvPr/>
            </p:nvGrpSpPr>
            <p:grpSpPr>
              <a:xfrm flipV="1">
                <a:off x="2291766" y="2959208"/>
                <a:ext cx="144016" cy="163540"/>
                <a:chOff x="7598781" y="2007918"/>
                <a:chExt cx="144016" cy="385616"/>
              </a:xfrm>
              <a:solidFill>
                <a:srgbClr val="0CA8AC"/>
              </a:solidFill>
            </p:grpSpPr>
            <p:cxnSp>
              <p:nvCxnSpPr>
                <p:cNvPr id="285" name="Straight Connector 284">
                  <a:extLst>
                    <a:ext uri="{FF2B5EF4-FFF2-40B4-BE49-F238E27FC236}">
                      <a16:creationId xmlns:a16="http://schemas.microsoft.com/office/drawing/2014/main" id="{8A5E139E-5F7E-896F-E345-87F820366E65}"/>
                    </a:ext>
                  </a:extLst>
                </p:cNvPr>
                <p:cNvCxnSpPr>
                  <a:cxnSpLocks/>
                </p:cNvCxnSpPr>
                <p:nvPr/>
              </p:nvCxnSpPr>
              <p:spPr>
                <a:xfrm flipV="1">
                  <a:off x="7671820" y="2009392"/>
                  <a:ext cx="0" cy="384142"/>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D72DB7BB-F676-F92B-9A1C-62FD491ACDB5}"/>
                    </a:ext>
                  </a:extLst>
                </p:cNvPr>
                <p:cNvCxnSpPr/>
                <p:nvPr/>
              </p:nvCxnSpPr>
              <p:spPr>
                <a:xfrm>
                  <a:off x="7598781" y="200791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76" name="Group 275">
                <a:extLst>
                  <a:ext uri="{FF2B5EF4-FFF2-40B4-BE49-F238E27FC236}">
                    <a16:creationId xmlns:a16="http://schemas.microsoft.com/office/drawing/2014/main" id="{8A855E67-BB1F-BDC0-B5F6-511ABE3444D7}"/>
                  </a:ext>
                </a:extLst>
              </p:cNvPr>
              <p:cNvGrpSpPr/>
              <p:nvPr/>
            </p:nvGrpSpPr>
            <p:grpSpPr>
              <a:xfrm>
                <a:off x="1898180" y="2016531"/>
                <a:ext cx="144016" cy="108000"/>
                <a:chOff x="7596336" y="2082790"/>
                <a:chExt cx="144016" cy="130680"/>
              </a:xfrm>
              <a:solidFill>
                <a:srgbClr val="0CA8AC"/>
              </a:solidFill>
            </p:grpSpPr>
            <p:cxnSp>
              <p:nvCxnSpPr>
                <p:cNvPr id="283" name="Straight Connector 282">
                  <a:extLst>
                    <a:ext uri="{FF2B5EF4-FFF2-40B4-BE49-F238E27FC236}">
                      <a16:creationId xmlns:a16="http://schemas.microsoft.com/office/drawing/2014/main" id="{4E87FC24-93D7-3B84-C6BC-1C2C8713310A}"/>
                    </a:ext>
                  </a:extLst>
                </p:cNvPr>
                <p:cNvCxnSpPr>
                  <a:cxnSpLocks/>
                </p:cNvCxnSpPr>
                <p:nvPr/>
              </p:nvCxnSpPr>
              <p:spPr>
                <a:xfrm flipV="1">
                  <a:off x="7669375" y="2082790"/>
                  <a:ext cx="0" cy="13068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84" name="Straight Connector 283">
                  <a:extLst>
                    <a:ext uri="{FF2B5EF4-FFF2-40B4-BE49-F238E27FC236}">
                      <a16:creationId xmlns:a16="http://schemas.microsoft.com/office/drawing/2014/main" id="{E95A4BF2-2AD6-665B-7369-95631234E99C}"/>
                    </a:ext>
                  </a:extLst>
                </p:cNvPr>
                <p:cNvCxnSpPr/>
                <p:nvPr/>
              </p:nvCxnSpPr>
              <p:spPr>
                <a:xfrm>
                  <a:off x="7596336" y="2082837"/>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77" name="Group 276">
                <a:extLst>
                  <a:ext uri="{FF2B5EF4-FFF2-40B4-BE49-F238E27FC236}">
                    <a16:creationId xmlns:a16="http://schemas.microsoft.com/office/drawing/2014/main" id="{5A4BBCFD-ABDA-9890-6AD6-97621DB17A60}"/>
                  </a:ext>
                </a:extLst>
              </p:cNvPr>
              <p:cNvGrpSpPr/>
              <p:nvPr/>
            </p:nvGrpSpPr>
            <p:grpSpPr>
              <a:xfrm flipV="1">
                <a:off x="1898460" y="2180565"/>
                <a:ext cx="144016" cy="158494"/>
                <a:chOff x="7598781" y="1762380"/>
                <a:chExt cx="144016" cy="601876"/>
              </a:xfrm>
              <a:solidFill>
                <a:srgbClr val="0CA8AC"/>
              </a:solidFill>
            </p:grpSpPr>
            <p:cxnSp>
              <p:nvCxnSpPr>
                <p:cNvPr id="281" name="Straight Connector 280">
                  <a:extLst>
                    <a:ext uri="{FF2B5EF4-FFF2-40B4-BE49-F238E27FC236}">
                      <a16:creationId xmlns:a16="http://schemas.microsoft.com/office/drawing/2014/main" id="{E4C21FB6-8377-12A5-8959-820CD6FA474B}"/>
                    </a:ext>
                  </a:extLst>
                </p:cNvPr>
                <p:cNvCxnSpPr>
                  <a:cxnSpLocks/>
                </p:cNvCxnSpPr>
                <p:nvPr/>
              </p:nvCxnSpPr>
              <p:spPr>
                <a:xfrm flipV="1">
                  <a:off x="7671820" y="1776745"/>
                  <a:ext cx="0" cy="587511"/>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id="{83300673-714B-1391-5D96-B7724B06EF32}"/>
                    </a:ext>
                  </a:extLst>
                </p:cNvPr>
                <p:cNvCxnSpPr/>
                <p:nvPr/>
              </p:nvCxnSpPr>
              <p:spPr>
                <a:xfrm>
                  <a:off x="7598781" y="1762380"/>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nvGrpSpPr>
              <p:cNvPr id="278" name="Group 277">
                <a:extLst>
                  <a:ext uri="{FF2B5EF4-FFF2-40B4-BE49-F238E27FC236}">
                    <a16:creationId xmlns:a16="http://schemas.microsoft.com/office/drawing/2014/main" id="{E84F6BDC-7B52-D3DF-530B-875A7495F05F}"/>
                  </a:ext>
                </a:extLst>
              </p:cNvPr>
              <p:cNvGrpSpPr/>
              <p:nvPr/>
            </p:nvGrpSpPr>
            <p:grpSpPr>
              <a:xfrm>
                <a:off x="5854568" y="2302919"/>
                <a:ext cx="144016" cy="137507"/>
                <a:chOff x="7596336" y="1923678"/>
                <a:chExt cx="144016" cy="324234"/>
              </a:xfrm>
              <a:solidFill>
                <a:srgbClr val="0CA8AC"/>
              </a:solidFill>
            </p:grpSpPr>
            <p:cxnSp>
              <p:nvCxnSpPr>
                <p:cNvPr id="279" name="Straight Connector 278">
                  <a:extLst>
                    <a:ext uri="{FF2B5EF4-FFF2-40B4-BE49-F238E27FC236}">
                      <a16:creationId xmlns:a16="http://schemas.microsoft.com/office/drawing/2014/main" id="{6BE00959-6F20-8FD5-69F4-2F5C2C7316B7}"/>
                    </a:ext>
                  </a:extLst>
                </p:cNvPr>
                <p:cNvCxnSpPr>
                  <a:cxnSpLocks/>
                </p:cNvCxnSpPr>
                <p:nvPr/>
              </p:nvCxnSpPr>
              <p:spPr>
                <a:xfrm flipV="1">
                  <a:off x="7669375" y="1923678"/>
                  <a:ext cx="0" cy="324234"/>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27A2CB6D-6DC6-30BE-8D11-7669F0705AF8}"/>
                    </a:ext>
                  </a:extLst>
                </p:cNvPr>
                <p:cNvCxnSpPr/>
                <p:nvPr/>
              </p:nvCxnSpPr>
              <p:spPr>
                <a:xfrm>
                  <a:off x="7596336" y="1923678"/>
                  <a:ext cx="144016" cy="0"/>
                </a:xfrm>
                <a:prstGeom prst="line">
                  <a:avLst/>
                </a:prstGeom>
                <a:grpFill/>
                <a:ln w="19050">
                  <a:solidFill>
                    <a:srgbClr val="0CA8AC"/>
                  </a:solidFill>
                </a:ln>
              </p:spPr>
              <p:style>
                <a:lnRef idx="1">
                  <a:schemeClr val="accent1"/>
                </a:lnRef>
                <a:fillRef idx="0">
                  <a:schemeClr val="accent1"/>
                </a:fillRef>
                <a:effectRef idx="0">
                  <a:schemeClr val="accent1"/>
                </a:effectRef>
                <a:fontRef idx="minor">
                  <a:schemeClr val="tx1"/>
                </a:fontRef>
              </p:style>
            </p:cxnSp>
          </p:grpSp>
        </p:grpSp>
        <p:sp>
          <p:nvSpPr>
            <p:cNvPr id="1569" name="TextBox 1568">
              <a:extLst>
                <a:ext uri="{FF2B5EF4-FFF2-40B4-BE49-F238E27FC236}">
                  <a16:creationId xmlns:a16="http://schemas.microsoft.com/office/drawing/2014/main" id="{A6C6481E-BEEB-7516-9ED5-3BD517D80007}"/>
                </a:ext>
              </a:extLst>
            </p:cNvPr>
            <p:cNvSpPr txBox="1"/>
            <p:nvPr/>
          </p:nvSpPr>
          <p:spPr>
            <a:xfrm rot="16200000">
              <a:off x="321033" y="2440945"/>
              <a:ext cx="1680909" cy="261610"/>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100" b="1" i="0" kern="1200" dirty="0">
                  <a:solidFill>
                    <a:schemeClr val="tx1"/>
                  </a:solidFill>
                  <a:latin typeface="Arial" panose="020B0604020202020204" pitchFamily="34" charset="0"/>
                  <a:cs typeface="Arial" panose="020B0604020202020204" pitchFamily="34" charset="0"/>
                </a:rPr>
                <a:t>Median hsCRP (mg/L)</a:t>
              </a:r>
              <a:endParaRPr lang="en-IN" sz="1100" b="1" i="0" kern="1200" dirty="0">
                <a:solidFill>
                  <a:schemeClr val="tx1"/>
                </a:solidFill>
                <a:latin typeface="Arial" panose="020B0604020202020204" pitchFamily="34" charset="0"/>
                <a:cs typeface="Arial" panose="020B0604020202020204" pitchFamily="34" charset="0"/>
              </a:endParaRPr>
            </a:p>
          </p:txBody>
        </p:sp>
        <p:sp>
          <p:nvSpPr>
            <p:cNvPr id="1571" name="TextBox 1570">
              <a:extLst>
                <a:ext uri="{FF2B5EF4-FFF2-40B4-BE49-F238E27FC236}">
                  <a16:creationId xmlns:a16="http://schemas.microsoft.com/office/drawing/2014/main" id="{24E1B5CF-DA9A-EA9D-C515-9E49B04B5886}"/>
                </a:ext>
              </a:extLst>
            </p:cNvPr>
            <p:cNvSpPr txBox="1"/>
            <p:nvPr/>
          </p:nvSpPr>
          <p:spPr>
            <a:xfrm>
              <a:off x="4081486" y="4142391"/>
              <a:ext cx="951543" cy="261610"/>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100" b="1" i="0" kern="1200" dirty="0">
                  <a:solidFill>
                    <a:schemeClr val="tx1"/>
                  </a:solidFill>
                  <a:latin typeface="Arial" panose="020B0604020202020204" pitchFamily="34" charset="0"/>
                  <a:cs typeface="Arial" panose="020B0604020202020204" pitchFamily="34" charset="0"/>
                </a:rPr>
                <a:t>Study Visit</a:t>
              </a:r>
              <a:endParaRPr lang="en-IN" sz="1100" b="1" i="0" kern="1200" dirty="0">
                <a:solidFill>
                  <a:schemeClr val="tx1"/>
                </a:solidFill>
                <a:latin typeface="Arial" panose="020B0604020202020204" pitchFamily="34" charset="0"/>
                <a:cs typeface="Arial" panose="020B0604020202020204" pitchFamily="34" charset="0"/>
              </a:endParaRPr>
            </a:p>
          </p:txBody>
        </p:sp>
      </p:grpSp>
      <p:sp>
        <p:nvSpPr>
          <p:cNvPr id="1723" name="TextBox 1722">
            <a:extLst>
              <a:ext uri="{FF2B5EF4-FFF2-40B4-BE49-F238E27FC236}">
                <a16:creationId xmlns:a16="http://schemas.microsoft.com/office/drawing/2014/main" id="{3ADB550D-6194-E0BD-9939-05B736239B1F}"/>
              </a:ext>
            </a:extLst>
          </p:cNvPr>
          <p:cNvSpPr txBox="1"/>
          <p:nvPr/>
        </p:nvSpPr>
        <p:spPr>
          <a:xfrm>
            <a:off x="1700582" y="1142623"/>
            <a:ext cx="5400600" cy="276999"/>
          </a:xfrm>
          <a:prstGeom prst="rect">
            <a:avLst/>
          </a:prstGeom>
          <a:noFill/>
        </p:spPr>
        <p:txBody>
          <a:bodyPr wrap="square">
            <a:spAutoFit/>
          </a:bodyPr>
          <a:lstStyle/>
          <a:p>
            <a:pPr algn="ctr"/>
            <a:r>
              <a:rPr lang="en-US" sz="1200" b="1" dirty="0">
                <a:latin typeface="Arial" panose="020B0604020202020204" pitchFamily="34" charset="0"/>
                <a:cs typeface="Arial" panose="020B0604020202020204" pitchFamily="34" charset="0"/>
              </a:rPr>
              <a:t>Median hsCRP levels for the </a:t>
            </a:r>
            <a:r>
              <a:rPr lang="en-US" sz="1200" b="1" dirty="0" err="1">
                <a:latin typeface="Arial" panose="020B0604020202020204" pitchFamily="34" charset="0"/>
                <a:cs typeface="Arial" panose="020B0604020202020204" pitchFamily="34" charset="0"/>
              </a:rPr>
              <a:t>mITT</a:t>
            </a:r>
            <a:r>
              <a:rPr lang="en-US" sz="1200" b="1" dirty="0">
                <a:latin typeface="Arial" panose="020B0604020202020204" pitchFamily="34" charset="0"/>
                <a:cs typeface="Arial" panose="020B0604020202020204" pitchFamily="34" charset="0"/>
              </a:rPr>
              <a:t> population by visit</a:t>
            </a:r>
            <a:endParaRPr lang="en-IN"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2097100"/>
      </p:ext>
    </p:extLst>
  </p:cSld>
  <p:clrMapOvr>
    <a:masterClrMapping/>
  </p:clrMapOvr>
</p:sld>
</file>

<file path=ppt/theme/theme1.xml><?xml version="1.0" encoding="utf-8"?>
<a:theme xmlns:a="http://schemas.openxmlformats.org/drawingml/2006/main" name="ESC_PPT_Light_220817-16-9">
  <a:themeElements>
    <a:clrScheme name="Custom 31">
      <a:dk1>
        <a:srgbClr val="000000"/>
      </a:dk1>
      <a:lt1>
        <a:srgbClr val="FFFFFF"/>
      </a:lt1>
      <a:dk2>
        <a:srgbClr val="595959"/>
      </a:dk2>
      <a:lt2>
        <a:srgbClr val="F2F2F2"/>
      </a:lt2>
      <a:accent1>
        <a:srgbClr val="AE1022"/>
      </a:accent1>
      <a:accent2>
        <a:srgbClr val="552682"/>
      </a:accent2>
      <a:accent3>
        <a:srgbClr val="00ABAA"/>
      </a:accent3>
      <a:accent4>
        <a:srgbClr val="005694"/>
      </a:accent4>
      <a:accent5>
        <a:srgbClr val="FBB800"/>
      </a:accent5>
      <a:accent6>
        <a:srgbClr val="EF7918"/>
      </a:accent6>
      <a:hlink>
        <a:srgbClr val="005694"/>
      </a:hlink>
      <a:folHlink>
        <a:srgbClr val="005694"/>
      </a:folHlink>
    </a:clrScheme>
    <a:fontScheme name="Custom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1"/>
        </a:lnRef>
        <a:fillRef idx="1">
          <a:schemeClr val="lt1"/>
        </a:fillRef>
        <a:effectRef idx="0">
          <a:schemeClr val="accent1"/>
        </a:effectRef>
        <a:fontRef idx="minor">
          <a:schemeClr val="dk1"/>
        </a:fontRef>
      </a:style>
    </a:spDef>
    <a:txDef>
      <a:spPr>
        <a:noFill/>
      </a:spPr>
      <a:bodyPr wrap="square" rtlCol="0">
        <a:spAutoFit/>
      </a:bodyPr>
      <a:lstStyle>
        <a:defPPr marL="38700" indent="0" algn="l" defTabSz="360000" rtl="0" eaLnBrk="1" latinLnBrk="0" hangingPunct="1">
          <a:spcBef>
            <a:spcPct val="20000"/>
          </a:spcBef>
          <a:buClr>
            <a:srgbClr val="C00000"/>
          </a:buClr>
          <a:buFont typeface="Arial" panose="020B0604020202020204" pitchFamily="34" charset="0"/>
          <a:buNone/>
          <a:defRPr sz="1600" b="1" i="0" kern="1200" dirty="0" smtClean="0">
            <a:solidFill>
              <a:schemeClr val="tx1"/>
            </a:solidFill>
            <a:latin typeface="+mn-lt"/>
            <a:ea typeface="+mn-ea"/>
          </a:defRPr>
        </a:defPPr>
      </a:lstStyle>
    </a:txDef>
  </a:objectDefaults>
  <a:extraClrSchemeLst/>
  <a:extLst>
    <a:ext uri="{05A4C25C-085E-4340-85A3-A5531E510DB2}">
      <thm15:themeFamily xmlns:thm15="http://schemas.microsoft.com/office/thememl/2012/main" name="ESC_PPT_GENERIC_12012021  -  Read-Only" id="{8CB5A6F9-0108-4F1C-927D-5872DF40D793}" vid="{717AFAD0-94CD-4965-A011-B2544BC082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FCAF40BA75E9745BC5B1484EB436076" ma:contentTypeVersion="7" ma:contentTypeDescription="Create a new document." ma:contentTypeScope="" ma:versionID="e7adfc6007eb51d4d6c62659b5e094fc">
  <xsd:schema xmlns:xsd="http://www.w3.org/2001/XMLSchema" xmlns:xs="http://www.w3.org/2001/XMLSchema" xmlns:p="http://schemas.microsoft.com/office/2006/metadata/properties" xmlns:ns2="66dc5968-721d-4e4b-8c51-135432036fdb" targetNamespace="http://schemas.microsoft.com/office/2006/metadata/properties" ma:root="true" ma:fieldsID="d0fd18ad01dbdd7e389af4a7f820ee12" ns2:_="">
    <xsd:import namespace="66dc5968-721d-4e4b-8c51-135432036fd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dc5968-721d-4e4b-8c51-135432036f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468F29D-AA69-4DBC-911F-663CB115C1B7}">
  <ds:schemaRefs>
    <ds:schemaRef ds:uri="http://purl.org/dc/elements/1.1/"/>
    <ds:schemaRef ds:uri="http://schemas.microsoft.com/office/2006/documentManagement/types"/>
    <ds:schemaRef ds:uri="http://purl.org/dc/dcmitype/"/>
    <ds:schemaRef ds:uri="66dc5968-721d-4e4b-8c51-135432036fdb"/>
    <ds:schemaRef ds:uri="http://purl.org/dc/term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14F082B-9C12-450A-8450-5DF18A1AD53A}">
  <ds:schemaRefs>
    <ds:schemaRef ds:uri="66dc5968-721d-4e4b-8c51-135432036fdb"/>
    <ds:schemaRef ds:uri="http://schemas.microsoft.com/office/2006/metadata/contentType"/>
    <ds:schemaRef ds:uri="http://schemas.microsoft.com/office/2006/metadata/properties/metaAttributes"/>
    <ds:schemaRef ds:uri="http://www.w3.org/2000/xmlns/"/>
    <ds:schemaRef ds:uri="http://www.w3.org/2001/XMLSchema"/>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1D352AF-0D5B-4EF0-9A65-C9E3BD2C1A85}">
  <ds:schemaRefs>
    <ds:schemaRef ds:uri="http://schemas.microsoft.com/sharepoint/v3/contenttype/forms"/>
  </ds:schemaRefs>
</ds:datastoreItem>
</file>

<file path=docMetadata/LabelInfo.xml><?xml version="1.0" encoding="utf-8"?>
<clbl:labelList xmlns:clbl="http://schemas.microsoft.com/office/2020/mipLabelMetadata">
  <clbl:label id="{3c9bec58-8084-492e-8360-0e1cfe36408c}" enabled="1" method="Standard" siteId="{f35a6974-607f-47d4-82d7-ff31d7dc53a5}" removed="0"/>
</clbl:labelList>
</file>

<file path=docProps/app.xml><?xml version="1.0" encoding="utf-8"?>
<Properties xmlns="http://schemas.openxmlformats.org/officeDocument/2006/extended-properties" xmlns:vt="http://schemas.openxmlformats.org/officeDocument/2006/docPropsVTypes">
  <Template/>
  <TotalTime>17866</TotalTime>
  <Words>4490</Words>
  <Application>Microsoft Office PowerPoint</Application>
  <PresentationFormat>On-screen Show (16:9)</PresentationFormat>
  <Paragraphs>670</Paragraphs>
  <Slides>20</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ESC_PPT_Light_220817-16-9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Roland COLLIN</dc:creator>
  <cp:lastModifiedBy>Bhatt, Deepak</cp:lastModifiedBy>
  <cp:revision>63</cp:revision>
  <dcterms:created xsi:type="dcterms:W3CDTF">2021-07-16T09:19:14Z</dcterms:created>
  <dcterms:modified xsi:type="dcterms:W3CDTF">2026-08-28T17:12:21Z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0x0101008FCAF40BA75E9745BC5B1484EB436076</vt:lpwstr>
  </property>
</Properties>
</file>