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4"/>
    <p:sldMasterId id="2147483738" r:id="rId5"/>
    <p:sldMasterId id="2147483707" r:id="rId6"/>
    <p:sldMasterId id="2147483749" r:id="rId7"/>
    <p:sldMasterId id="2147483713" r:id="rId8"/>
    <p:sldMasterId id="2147483724" r:id="rId9"/>
    <p:sldMasterId id="2147483699" r:id="rId10"/>
    <p:sldMasterId id="2147483771" r:id="rId11"/>
    <p:sldMasterId id="2147483827" r:id="rId12"/>
    <p:sldMasterId id="2147483857" r:id="rId13"/>
    <p:sldMasterId id="2147483869" r:id="rId14"/>
  </p:sldMasterIdLst>
  <p:notesMasterIdLst>
    <p:notesMasterId r:id="rId44"/>
  </p:notesMasterIdLst>
  <p:handoutMasterIdLst>
    <p:handoutMasterId r:id="rId45"/>
  </p:handoutMasterIdLst>
  <p:sldIdLst>
    <p:sldId id="2147470629" r:id="rId15"/>
    <p:sldId id="2147470634" r:id="rId16"/>
    <p:sldId id="2147470633" r:id="rId17"/>
    <p:sldId id="2147470636" r:id="rId18"/>
    <p:sldId id="263" r:id="rId19"/>
    <p:sldId id="2147470631" r:id="rId20"/>
    <p:sldId id="330" r:id="rId21"/>
    <p:sldId id="264" r:id="rId22"/>
    <p:sldId id="2145707288" r:id="rId23"/>
    <p:sldId id="2145707315" r:id="rId24"/>
    <p:sldId id="265" r:id="rId25"/>
    <p:sldId id="2147470632" r:id="rId26"/>
    <p:sldId id="266" r:id="rId27"/>
    <p:sldId id="2145707291" r:id="rId28"/>
    <p:sldId id="267" r:id="rId29"/>
    <p:sldId id="2145707297" r:id="rId30"/>
    <p:sldId id="268" r:id="rId31"/>
    <p:sldId id="2145707300" r:id="rId32"/>
    <p:sldId id="269" r:id="rId33"/>
    <p:sldId id="2145707294" r:id="rId34"/>
    <p:sldId id="270" r:id="rId35"/>
    <p:sldId id="2145707306" r:id="rId36"/>
    <p:sldId id="271" r:id="rId37"/>
    <p:sldId id="2147470640" r:id="rId38"/>
    <p:sldId id="2145707313" r:id="rId39"/>
    <p:sldId id="2145707309" r:id="rId40"/>
    <p:sldId id="272" r:id="rId41"/>
    <p:sldId id="2145707314" r:id="rId42"/>
    <p:sldId id="256" r:id="rId43"/>
  </p:sldIdLst>
  <p:sldSz cx="14630400" cy="8229600"/>
  <p:notesSz cx="14630400" cy="82296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185108-4DCF-D465-E27E-65DA981999A6}" name="Amy Talbot" initials="AT" userId="S::amy.talbot@heart.org::6af07838-db14-4285-ae8a-97e190f629c3" providerId="AD"/>
  <p188:author id="{A2C2ED0D-D288-3677-9435-09E8DC947D8C}" name="Gluckman, Tyler J" initials="TG" userId="S::Tyler.Gluckman@providence.org::187f02cc-21f6-4b7f-943e-461e895fa854" providerId="AD"/>
  <p188:author id="{646A5829-82B2-02A4-3EE5-0EA4A3C69972}" name="Roger Blumenthal" initials="RB" userId="S::rblumen1@jh.edu::56f7cbf0-4419-4b32-8f64-d44fc93e19ba" providerId="AD"/>
  <p188:author id="{DE40F629-CD95-3AB4-7EDD-39DDC2FA6615}" name="Rebecca Diekemper" initials="RD" userId="S::rebecca.diekemper@heart.org::057c1a92-2b09-47e8-b99c-a32ec2fe56b4" providerId="AD"/>
  <p188:author id="{DE02F02C-068D-4417-B68A-B30A179F9908}" name="Amy Talbot" initials="AT" userId="S::Amy.Talbot@heart.org::6af07838-db14-4285-ae8a-97e190f629c3" providerId="AD"/>
  <p188:author id="{DF17C23D-FF63-79E8-C7AA-ACFAA0A2BDD5}" name="Ann Marie Navar" initials="AN" userId="S::Ann.Navar@UTSouthwestern.edu::a693bd38-969e-4e59-9cf7-051474a386ab" providerId="AD"/>
  <p188:author id="{49D29240-4D40-A43C-5D67-E4FF4D864445}" name="Rebecca Diekemper" initials="" userId="S::Rebecca.Diekemper@heart.org::057c1a92-2b09-47e8-b99c-a32ec2fe56b4" providerId="AD"/>
  <p188:author id="{E306BB7B-998B-1FC6-9A03-610AFD25B3C7}" name="Thomas Getchius" initials="TG" userId="S::thomas.getchius@heart.org::ef367eb1-48a1-47b5-860c-f37bfabd7e55" providerId="AD"/>
  <p188:author id="{88B56092-40B4-AD16-1DBC-3D81C2C5B364}" name="Rachel Schunder" initials="RS" userId="S::rachel.schunder@heart.org::8f737deb-bdd3-424e-908c-04e5f28198eb" providerId="AD"/>
  <p188:author id="{F7C51AC5-D353-E673-3BB6-6267076E5D8F}" name="Prashant Nedungadi" initials="PN" userId="S::prashant.nedungadi@heart.org::014049fc-f927-45cd-a871-3ed7b3ed6047" providerId="AD"/>
  <p188:author id="{6D0C94C9-3ED9-601F-1CD0-5C44CAA20D68}" name="Tanisha Gitchuway" initials="" userId="S::Tanisha.Gitchuway@heart.org::42b79c91-3176-4347-9e44-a48c4756fc73" providerId="AD"/>
  <p188:author id="{7EC863EB-589A-DA53-D740-DCCA65B352F5}" name="Jennifer Eaves" initials="JE" userId="S::Jennifer.Eaves@heart.org::f1192156-3188-416d-af3d-b32371c469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dhika Rajgopal Singh" initials="RRS" lastIdx="28" clrIdx="0">
    <p:extLst>
      <p:ext uri="{19B8F6BF-5375-455C-9EA6-DF929625EA0E}">
        <p15:presenceInfo xmlns:p15="http://schemas.microsoft.com/office/powerpoint/2012/main" userId="S::Radhika.Rajgopal.Sin@heart.org::f3491993-44fe-4855-881d-9e0aa5f756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8A8B8A"/>
    <a:srgbClr val="636466"/>
    <a:srgbClr val="C10E21"/>
    <a:srgbClr val="8D2824"/>
    <a:srgbClr val="BD3633"/>
    <a:srgbClr val="BE3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37"/>
    <p:restoredTop sz="94705"/>
  </p:normalViewPr>
  <p:slideViewPr>
    <p:cSldViewPr snapToGrid="0">
      <p:cViewPr varScale="1">
        <p:scale>
          <a:sx n="88" d="100"/>
          <a:sy n="88" d="100"/>
        </p:scale>
        <p:origin x="636" y="7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3408" y="1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commentAuthors" Target="commentAuthor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08A21-5CFE-473B-BF64-E8B066729524}"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9A5D9948-4214-4461-BA4B-78439A5D8C5C}">
      <dgm:prSet phldrT="[Text]" phldr="0" custT="1"/>
      <dgm:spPr/>
      <dgm:t>
        <a:bodyPr/>
        <a:lstStyle/>
        <a:p>
          <a:r>
            <a:rPr lang="en-US" sz="2000" b="1" dirty="0">
              <a:latin typeface="Franklin Gothic Book" panose="020B0503020102020204" pitchFamily="34" charset="0"/>
            </a:rPr>
            <a:t>0 AU</a:t>
          </a:r>
        </a:p>
      </dgm:t>
    </dgm:pt>
    <dgm:pt modelId="{BD5175E1-0135-4BBC-B37D-7429B5026C48}" type="parTrans" cxnId="{1675EC94-E7E0-479B-80DA-A1AE25324FD2}">
      <dgm:prSet/>
      <dgm:spPr/>
      <dgm:t>
        <a:bodyPr/>
        <a:lstStyle/>
        <a:p>
          <a:endParaRPr lang="en-US" sz="900"/>
        </a:p>
      </dgm:t>
    </dgm:pt>
    <dgm:pt modelId="{2FA54CAC-7562-457D-B3D1-79606B9852CE}" type="sibTrans" cxnId="{1675EC94-E7E0-479B-80DA-A1AE25324FD2}">
      <dgm:prSet/>
      <dgm:spPr/>
      <dgm:t>
        <a:bodyPr/>
        <a:lstStyle/>
        <a:p>
          <a:endParaRPr lang="en-US" sz="900"/>
        </a:p>
      </dgm:t>
    </dgm:pt>
    <dgm:pt modelId="{E457D984-5EDC-43A3-8D79-E85C4B22AA88}">
      <dgm:prSet phldrT="[Text]" phldr="0" custT="1"/>
      <dgm:spPr/>
      <dgm:t>
        <a:bodyPr/>
        <a:lstStyle/>
        <a:p>
          <a:pPr algn="ctr"/>
          <a:r>
            <a:rPr lang="en-US" sz="2000" b="1" dirty="0">
              <a:latin typeface="Franklin Gothic Book" panose="020B0503020102020204" pitchFamily="34" charset="0"/>
            </a:rPr>
            <a:t>1-99 AU or </a:t>
          </a:r>
          <a:r>
            <a:rPr lang="en-US" sz="1800" b="1" dirty="0">
              <a:latin typeface="Franklin Gothic Book" panose="020B0503020102020204" pitchFamily="34" charset="0"/>
            </a:rPr>
            <a:t>75</a:t>
          </a:r>
          <a:r>
            <a:rPr lang="en-US" sz="1800" b="1" baseline="30000" dirty="0">
              <a:latin typeface="Franklin Gothic Book" panose="020B0503020102020204" pitchFamily="34" charset="0"/>
            </a:rPr>
            <a:t>th</a:t>
          </a:r>
          <a:r>
            <a:rPr lang="en-US" sz="1800" b="1" dirty="0">
              <a:latin typeface="Franklin Gothic Book" panose="020B0503020102020204" pitchFamily="34" charset="0"/>
            </a:rPr>
            <a:t> %</a:t>
          </a:r>
          <a:r>
            <a:rPr lang="en-US" sz="1800" b="1" dirty="0" err="1">
              <a:latin typeface="Franklin Gothic Book" panose="020B0503020102020204" pitchFamily="34" charset="0"/>
            </a:rPr>
            <a:t>ile</a:t>
          </a:r>
          <a:endParaRPr lang="en-US" sz="1800" b="1" dirty="0">
            <a:latin typeface="Franklin Gothic Book" panose="020B0503020102020204" pitchFamily="34" charset="0"/>
          </a:endParaRPr>
        </a:p>
      </dgm:t>
    </dgm:pt>
    <dgm:pt modelId="{4B3A1428-6351-4F09-9880-23E718A4B173}" type="parTrans" cxnId="{A28DCA00-6F08-4B73-8028-D2C3E47C5988}">
      <dgm:prSet/>
      <dgm:spPr/>
      <dgm:t>
        <a:bodyPr/>
        <a:lstStyle/>
        <a:p>
          <a:endParaRPr lang="en-US" sz="900"/>
        </a:p>
      </dgm:t>
    </dgm:pt>
    <dgm:pt modelId="{EE731105-0FFC-4BDF-B036-8DD6AA39E84B}" type="sibTrans" cxnId="{A28DCA00-6F08-4B73-8028-D2C3E47C5988}">
      <dgm:prSet/>
      <dgm:spPr/>
      <dgm:t>
        <a:bodyPr/>
        <a:lstStyle/>
        <a:p>
          <a:endParaRPr lang="en-US" sz="900"/>
        </a:p>
      </dgm:t>
    </dgm:pt>
    <dgm:pt modelId="{1A813D04-01C8-4548-BC21-A45918C912FF}">
      <dgm:prSet phldrT="[Text]" phldr="0" custT="1"/>
      <dgm:spPr/>
      <dgm:t>
        <a:bodyPr/>
        <a:lstStyle/>
        <a:p>
          <a:pPr algn="ctr"/>
          <a:r>
            <a:rPr lang="en-US" sz="2000" b="1" dirty="0">
              <a:latin typeface="Franklin Gothic Book" panose="020B0503020102020204" pitchFamily="34" charset="0"/>
            </a:rPr>
            <a:t>100-299 AU</a:t>
          </a:r>
        </a:p>
      </dgm:t>
    </dgm:pt>
    <dgm:pt modelId="{4A4999AF-FEF7-46CA-9C1D-83B525F34627}" type="parTrans" cxnId="{61DB539C-E1DA-4937-9399-1F8D86624B55}">
      <dgm:prSet/>
      <dgm:spPr/>
      <dgm:t>
        <a:bodyPr/>
        <a:lstStyle/>
        <a:p>
          <a:endParaRPr lang="en-US" sz="900"/>
        </a:p>
      </dgm:t>
    </dgm:pt>
    <dgm:pt modelId="{05D7E61A-5061-43DB-8A8C-0CDCB2D3FC26}" type="sibTrans" cxnId="{61DB539C-E1DA-4937-9399-1F8D86624B55}">
      <dgm:prSet/>
      <dgm:spPr/>
      <dgm:t>
        <a:bodyPr/>
        <a:lstStyle/>
        <a:p>
          <a:endParaRPr lang="en-US" sz="900"/>
        </a:p>
      </dgm:t>
    </dgm:pt>
    <dgm:pt modelId="{9644BD89-775A-4CC4-9FDC-347C206C62B8}">
      <dgm:prSet phldrT="[Text]" phldr="0" custT="1"/>
      <dgm:spPr/>
      <dgm:t>
        <a:bodyPr/>
        <a:lstStyle/>
        <a:p>
          <a:pPr algn="ctr"/>
          <a:r>
            <a:rPr lang="en-US" sz="2000" b="1" dirty="0">
              <a:latin typeface="Franklin Gothic Book" panose="020B0503020102020204" pitchFamily="34" charset="0"/>
            </a:rPr>
            <a:t>300-999 AU</a:t>
          </a:r>
        </a:p>
      </dgm:t>
    </dgm:pt>
    <dgm:pt modelId="{89D753C5-4DAC-4BB4-AD60-F24F9B086B1E}" type="parTrans" cxnId="{937B56A1-25F3-4F9E-B891-72B2F992ABA5}">
      <dgm:prSet/>
      <dgm:spPr/>
      <dgm:t>
        <a:bodyPr/>
        <a:lstStyle/>
        <a:p>
          <a:endParaRPr lang="en-US" sz="900"/>
        </a:p>
      </dgm:t>
    </dgm:pt>
    <dgm:pt modelId="{69FE921E-C214-4E05-A448-7F25D5AB55E9}" type="sibTrans" cxnId="{937B56A1-25F3-4F9E-B891-72B2F992ABA5}">
      <dgm:prSet/>
      <dgm:spPr/>
      <dgm:t>
        <a:bodyPr/>
        <a:lstStyle/>
        <a:p>
          <a:endParaRPr lang="en-US" sz="900"/>
        </a:p>
      </dgm:t>
    </dgm:pt>
    <dgm:pt modelId="{8384B97C-DE6B-418D-A06E-BFC1BF57FB83}">
      <dgm:prSet phldrT="[Text]" phldr="0" custT="1"/>
      <dgm:spPr/>
      <dgm:t>
        <a:bodyPr/>
        <a:lstStyle/>
        <a:p>
          <a:pPr algn="ctr"/>
          <a:r>
            <a:rPr lang="en-US" sz="2000" b="1" dirty="0">
              <a:latin typeface="Franklin Gothic Book" panose="020B0503020102020204" pitchFamily="34" charset="0"/>
            </a:rPr>
            <a:t>1000 </a:t>
          </a:r>
          <a:br>
            <a:rPr lang="en-US" sz="2000" b="1" dirty="0">
              <a:latin typeface="Franklin Gothic Book" panose="020B0503020102020204" pitchFamily="34" charset="0"/>
            </a:rPr>
          </a:br>
          <a:r>
            <a:rPr lang="en-US" sz="2000" b="1" dirty="0">
              <a:latin typeface="Franklin Gothic Book" panose="020B0503020102020204" pitchFamily="34" charset="0"/>
            </a:rPr>
            <a:t>AU</a:t>
          </a:r>
        </a:p>
      </dgm:t>
    </dgm:pt>
    <dgm:pt modelId="{5D15A888-1441-4FAB-A66F-EBE6B9CDA29B}" type="parTrans" cxnId="{A7FE00BB-0DCD-406C-A0C5-783431653814}">
      <dgm:prSet/>
      <dgm:spPr/>
      <dgm:t>
        <a:bodyPr/>
        <a:lstStyle/>
        <a:p>
          <a:endParaRPr lang="en-US" sz="900"/>
        </a:p>
      </dgm:t>
    </dgm:pt>
    <dgm:pt modelId="{B97F9349-35C1-4A84-8F81-69E60E1558FB}" type="sibTrans" cxnId="{A7FE00BB-0DCD-406C-A0C5-783431653814}">
      <dgm:prSet/>
      <dgm:spPr/>
      <dgm:t>
        <a:bodyPr/>
        <a:lstStyle/>
        <a:p>
          <a:endParaRPr lang="en-US" sz="900"/>
        </a:p>
      </dgm:t>
    </dgm:pt>
    <dgm:pt modelId="{9A21C0AB-CDDF-483D-8A02-845570E567C2}" type="pres">
      <dgm:prSet presAssocID="{FA308A21-5CFE-473B-BF64-E8B066729524}" presName="arrowDiagram" presStyleCnt="0">
        <dgm:presLayoutVars>
          <dgm:chMax val="5"/>
          <dgm:dir/>
          <dgm:resizeHandles val="exact"/>
        </dgm:presLayoutVars>
      </dgm:prSet>
      <dgm:spPr/>
    </dgm:pt>
    <dgm:pt modelId="{1B0823F8-232C-4252-8F6F-323363640FBD}" type="pres">
      <dgm:prSet presAssocID="{FA308A21-5CFE-473B-BF64-E8B066729524}" presName="arrow" presStyleLbl="bgShp" presStyleIdx="0" presStyleCnt="1" custScaleX="143997"/>
      <dgm:spPr>
        <a:gradFill rotWithShape="0">
          <a:gsLst>
            <a:gs pos="0">
              <a:srgbClr val="92D050"/>
            </a:gs>
            <a:gs pos="43000">
              <a:srgbClr val="FF8000"/>
            </a:gs>
            <a:gs pos="13000">
              <a:srgbClr val="FFFF00"/>
            </a:gs>
            <a:gs pos="73000">
              <a:srgbClr val="FF4000"/>
            </a:gs>
            <a:gs pos="95000">
              <a:srgbClr val="FF0000"/>
            </a:gs>
          </a:gsLst>
          <a:lin ang="0" scaled="1"/>
        </a:gradFill>
        <a:ln>
          <a:solidFill>
            <a:srgbClr val="FF0000"/>
          </a:solidFill>
        </a:ln>
      </dgm:spPr>
    </dgm:pt>
    <dgm:pt modelId="{4D3134C4-029E-47EE-800C-8C45985FF3F3}" type="pres">
      <dgm:prSet presAssocID="{FA308A21-5CFE-473B-BF64-E8B066729524}" presName="arrowDiagram5" presStyleCnt="0"/>
      <dgm:spPr/>
    </dgm:pt>
    <dgm:pt modelId="{A535C2E6-999F-4326-8826-13463096E35E}" type="pres">
      <dgm:prSet presAssocID="{9A5D9948-4214-4461-BA4B-78439A5D8C5C}" presName="bullet5a" presStyleLbl="node1" presStyleIdx="0" presStyleCnt="5" custLinFactX="-528559" custLinFactY="117937" custLinFactNeighborX="-600000" custLinFactNeighborY="200000"/>
      <dgm:spPr>
        <a:solidFill>
          <a:schemeClr val="tx1"/>
        </a:solidFill>
        <a:ln>
          <a:noFill/>
        </a:ln>
      </dgm:spPr>
    </dgm:pt>
    <dgm:pt modelId="{2689AFE7-C960-4F72-BC62-93B0A6E2CBC8}" type="pres">
      <dgm:prSet presAssocID="{9A5D9948-4214-4461-BA4B-78439A5D8C5C}" presName="textBox5a" presStyleLbl="revTx" presStyleIdx="0" presStyleCnt="5" custLinFactX="-100000" custLinFactNeighborX="-128203" custLinFactNeighborY="-114">
        <dgm:presLayoutVars>
          <dgm:bulletEnabled val="1"/>
        </dgm:presLayoutVars>
      </dgm:prSet>
      <dgm:spPr/>
    </dgm:pt>
    <dgm:pt modelId="{A31EF1A2-201E-4628-B2B3-72E07826EDF9}" type="pres">
      <dgm:prSet presAssocID="{E457D984-5EDC-43A3-8D79-E85C4B22AA88}" presName="bullet5b" presStyleLbl="node1" presStyleIdx="1" presStyleCnt="5" custLinFactX="-300000" custLinFactY="68825" custLinFactNeighborX="-316023" custLinFactNeighborY="100000"/>
      <dgm:spPr>
        <a:solidFill>
          <a:schemeClr val="tx1"/>
        </a:solidFill>
        <a:ln>
          <a:noFill/>
        </a:ln>
      </dgm:spPr>
    </dgm:pt>
    <dgm:pt modelId="{EC9EF851-C736-4865-95F8-E530E97073C5}" type="pres">
      <dgm:prSet presAssocID="{E457D984-5EDC-43A3-8D79-E85C4B22AA88}" presName="textBox5b" presStyleLbl="revTx" presStyleIdx="1" presStyleCnt="5" custLinFactX="-36154" custLinFactNeighborX="-100000" custLinFactNeighborY="-2876">
        <dgm:presLayoutVars>
          <dgm:bulletEnabled val="1"/>
        </dgm:presLayoutVars>
      </dgm:prSet>
      <dgm:spPr/>
    </dgm:pt>
    <dgm:pt modelId="{218EFE02-EEB8-4D48-966F-67F1927209A4}" type="pres">
      <dgm:prSet presAssocID="{1A813D04-01C8-4548-BC21-A45918C912FF}" presName="bullet5c" presStyleLbl="node1" presStyleIdx="2" presStyleCnt="5" custLinFactX="-85923" custLinFactNeighborX="-100000" custLinFactNeighborY="49022"/>
      <dgm:spPr>
        <a:solidFill>
          <a:schemeClr val="tx1"/>
        </a:solidFill>
        <a:ln>
          <a:noFill/>
        </a:ln>
      </dgm:spPr>
    </dgm:pt>
    <dgm:pt modelId="{D7D3548E-A126-4666-9006-A5435167C9C1}" type="pres">
      <dgm:prSet presAssocID="{1A813D04-01C8-4548-BC21-A45918C912FF}" presName="textBox5c" presStyleLbl="revTx" presStyleIdx="2" presStyleCnt="5" custLinFactNeighborX="-54653" custLinFactNeighborY="-8103">
        <dgm:presLayoutVars>
          <dgm:bulletEnabled val="1"/>
        </dgm:presLayoutVars>
      </dgm:prSet>
      <dgm:spPr/>
    </dgm:pt>
    <dgm:pt modelId="{DC06D154-2CAA-4766-9133-ED0D3E927D5C}" type="pres">
      <dgm:prSet presAssocID="{9644BD89-775A-4CC4-9FDC-347C206C62B8}" presName="bullet5d" presStyleLbl="node1" presStyleIdx="3" presStyleCnt="5" custLinFactNeighborY="27135"/>
      <dgm:spPr>
        <a:solidFill>
          <a:schemeClr val="tx1"/>
        </a:solidFill>
        <a:ln>
          <a:noFill/>
        </a:ln>
      </dgm:spPr>
    </dgm:pt>
    <dgm:pt modelId="{DA9F9031-B95B-4120-A229-667F8F7832FD}" type="pres">
      <dgm:prSet presAssocID="{9644BD89-775A-4CC4-9FDC-347C206C62B8}" presName="textBox5d" presStyleLbl="revTx" presStyleIdx="3" presStyleCnt="5" custLinFactNeighborX="-1978" custLinFactNeighborY="-8783">
        <dgm:presLayoutVars>
          <dgm:bulletEnabled val="1"/>
        </dgm:presLayoutVars>
      </dgm:prSet>
      <dgm:spPr/>
    </dgm:pt>
    <dgm:pt modelId="{958A927E-E2C6-4A39-92E5-D233FB0820F3}" type="pres">
      <dgm:prSet presAssocID="{8384B97C-DE6B-418D-A06E-BFC1BF57FB83}" presName="bullet5e" presStyleLbl="node1" presStyleIdx="4" presStyleCnt="5" custLinFactX="58345" custLinFactNeighborX="100000" custLinFactNeighborY="7331"/>
      <dgm:spPr>
        <a:solidFill>
          <a:schemeClr val="tx1"/>
        </a:solidFill>
        <a:ln>
          <a:noFill/>
        </a:ln>
      </dgm:spPr>
    </dgm:pt>
    <dgm:pt modelId="{98C806A7-DAD8-48D1-BE47-73A45E1061E7}" type="pres">
      <dgm:prSet presAssocID="{8384B97C-DE6B-418D-A06E-BFC1BF57FB83}" presName="textBox5e" presStyleLbl="revTx" presStyleIdx="4" presStyleCnt="5" custLinFactNeighborX="38449" custLinFactNeighborY="-12584">
        <dgm:presLayoutVars>
          <dgm:bulletEnabled val="1"/>
        </dgm:presLayoutVars>
      </dgm:prSet>
      <dgm:spPr/>
    </dgm:pt>
  </dgm:ptLst>
  <dgm:cxnLst>
    <dgm:cxn modelId="{A28DCA00-6F08-4B73-8028-D2C3E47C5988}" srcId="{FA308A21-5CFE-473B-BF64-E8B066729524}" destId="{E457D984-5EDC-43A3-8D79-E85C4B22AA88}" srcOrd="1" destOrd="0" parTransId="{4B3A1428-6351-4F09-9880-23E718A4B173}" sibTransId="{EE731105-0FFC-4BDF-B036-8DD6AA39E84B}"/>
    <dgm:cxn modelId="{BB9FF112-80C9-4C88-A566-0BECA7C15298}" type="presOf" srcId="{9644BD89-775A-4CC4-9FDC-347C206C62B8}" destId="{DA9F9031-B95B-4120-A229-667F8F7832FD}" srcOrd="0" destOrd="0" presId="urn:microsoft.com/office/officeart/2005/8/layout/arrow2"/>
    <dgm:cxn modelId="{32361742-1A27-4E59-93CC-18F6F32DC31D}" type="presOf" srcId="{E457D984-5EDC-43A3-8D79-E85C4B22AA88}" destId="{EC9EF851-C736-4865-95F8-E530E97073C5}" srcOrd="0" destOrd="0" presId="urn:microsoft.com/office/officeart/2005/8/layout/arrow2"/>
    <dgm:cxn modelId="{C6F4A14E-104E-42EF-892C-569735A2C570}" type="presOf" srcId="{FA308A21-5CFE-473B-BF64-E8B066729524}" destId="{9A21C0AB-CDDF-483D-8A02-845570E567C2}" srcOrd="0" destOrd="0" presId="urn:microsoft.com/office/officeart/2005/8/layout/arrow2"/>
    <dgm:cxn modelId="{AFF98385-1819-4003-90FF-5AAEA98E440D}" type="presOf" srcId="{1A813D04-01C8-4548-BC21-A45918C912FF}" destId="{D7D3548E-A126-4666-9006-A5435167C9C1}" srcOrd="0" destOrd="0" presId="urn:microsoft.com/office/officeart/2005/8/layout/arrow2"/>
    <dgm:cxn modelId="{1675EC94-E7E0-479B-80DA-A1AE25324FD2}" srcId="{FA308A21-5CFE-473B-BF64-E8B066729524}" destId="{9A5D9948-4214-4461-BA4B-78439A5D8C5C}" srcOrd="0" destOrd="0" parTransId="{BD5175E1-0135-4BBC-B37D-7429B5026C48}" sibTransId="{2FA54CAC-7562-457D-B3D1-79606B9852CE}"/>
    <dgm:cxn modelId="{6D77289B-0F58-4FE8-B29F-0CF40493889A}" type="presOf" srcId="{8384B97C-DE6B-418D-A06E-BFC1BF57FB83}" destId="{98C806A7-DAD8-48D1-BE47-73A45E1061E7}" srcOrd="0" destOrd="0" presId="urn:microsoft.com/office/officeart/2005/8/layout/arrow2"/>
    <dgm:cxn modelId="{61DB539C-E1DA-4937-9399-1F8D86624B55}" srcId="{FA308A21-5CFE-473B-BF64-E8B066729524}" destId="{1A813D04-01C8-4548-BC21-A45918C912FF}" srcOrd="2" destOrd="0" parTransId="{4A4999AF-FEF7-46CA-9C1D-83B525F34627}" sibTransId="{05D7E61A-5061-43DB-8A8C-0CDCB2D3FC26}"/>
    <dgm:cxn modelId="{937B56A1-25F3-4F9E-B891-72B2F992ABA5}" srcId="{FA308A21-5CFE-473B-BF64-E8B066729524}" destId="{9644BD89-775A-4CC4-9FDC-347C206C62B8}" srcOrd="3" destOrd="0" parTransId="{89D753C5-4DAC-4BB4-AD60-F24F9B086B1E}" sibTransId="{69FE921E-C214-4E05-A448-7F25D5AB55E9}"/>
    <dgm:cxn modelId="{55DB59A9-5D8E-4483-813B-508E8AF341FE}" type="presOf" srcId="{9A5D9948-4214-4461-BA4B-78439A5D8C5C}" destId="{2689AFE7-C960-4F72-BC62-93B0A6E2CBC8}" srcOrd="0" destOrd="0" presId="urn:microsoft.com/office/officeart/2005/8/layout/arrow2"/>
    <dgm:cxn modelId="{A7FE00BB-0DCD-406C-A0C5-783431653814}" srcId="{FA308A21-5CFE-473B-BF64-E8B066729524}" destId="{8384B97C-DE6B-418D-A06E-BFC1BF57FB83}" srcOrd="4" destOrd="0" parTransId="{5D15A888-1441-4FAB-A66F-EBE6B9CDA29B}" sibTransId="{B97F9349-35C1-4A84-8F81-69E60E1558FB}"/>
    <dgm:cxn modelId="{4F7C99B3-BCF5-4EC4-A16F-A9E405D15A46}" type="presParOf" srcId="{9A21C0AB-CDDF-483D-8A02-845570E567C2}" destId="{1B0823F8-232C-4252-8F6F-323363640FBD}" srcOrd="0" destOrd="0" presId="urn:microsoft.com/office/officeart/2005/8/layout/arrow2"/>
    <dgm:cxn modelId="{5C4C4FA8-F33B-466A-A3CC-15C1BB237100}" type="presParOf" srcId="{9A21C0AB-CDDF-483D-8A02-845570E567C2}" destId="{4D3134C4-029E-47EE-800C-8C45985FF3F3}" srcOrd="1" destOrd="0" presId="urn:microsoft.com/office/officeart/2005/8/layout/arrow2"/>
    <dgm:cxn modelId="{FA83865A-C375-4C55-BABD-546BE4F37A60}" type="presParOf" srcId="{4D3134C4-029E-47EE-800C-8C45985FF3F3}" destId="{A535C2E6-999F-4326-8826-13463096E35E}" srcOrd="0" destOrd="0" presId="urn:microsoft.com/office/officeart/2005/8/layout/arrow2"/>
    <dgm:cxn modelId="{9EA9038D-C6B3-4EE9-BA0B-9297443291BC}" type="presParOf" srcId="{4D3134C4-029E-47EE-800C-8C45985FF3F3}" destId="{2689AFE7-C960-4F72-BC62-93B0A6E2CBC8}" srcOrd="1" destOrd="0" presId="urn:microsoft.com/office/officeart/2005/8/layout/arrow2"/>
    <dgm:cxn modelId="{0AE73D99-76E3-4C7D-9B16-810D3ACCAA5A}" type="presParOf" srcId="{4D3134C4-029E-47EE-800C-8C45985FF3F3}" destId="{A31EF1A2-201E-4628-B2B3-72E07826EDF9}" srcOrd="2" destOrd="0" presId="urn:microsoft.com/office/officeart/2005/8/layout/arrow2"/>
    <dgm:cxn modelId="{C2621782-EBA4-46F5-B400-C4D6D36382EE}" type="presParOf" srcId="{4D3134C4-029E-47EE-800C-8C45985FF3F3}" destId="{EC9EF851-C736-4865-95F8-E530E97073C5}" srcOrd="3" destOrd="0" presId="urn:microsoft.com/office/officeart/2005/8/layout/arrow2"/>
    <dgm:cxn modelId="{23922658-99AA-4EB9-A0A6-56831A4E6093}" type="presParOf" srcId="{4D3134C4-029E-47EE-800C-8C45985FF3F3}" destId="{218EFE02-EEB8-4D48-966F-67F1927209A4}" srcOrd="4" destOrd="0" presId="urn:microsoft.com/office/officeart/2005/8/layout/arrow2"/>
    <dgm:cxn modelId="{CF975065-6DA7-47AB-ABC0-8D422DB00913}" type="presParOf" srcId="{4D3134C4-029E-47EE-800C-8C45985FF3F3}" destId="{D7D3548E-A126-4666-9006-A5435167C9C1}" srcOrd="5" destOrd="0" presId="urn:microsoft.com/office/officeart/2005/8/layout/arrow2"/>
    <dgm:cxn modelId="{98169921-6449-4224-AB67-21207AB769B5}" type="presParOf" srcId="{4D3134C4-029E-47EE-800C-8C45985FF3F3}" destId="{DC06D154-2CAA-4766-9133-ED0D3E927D5C}" srcOrd="6" destOrd="0" presId="urn:microsoft.com/office/officeart/2005/8/layout/arrow2"/>
    <dgm:cxn modelId="{B377AA04-33A8-4AE0-B127-460467CDC367}" type="presParOf" srcId="{4D3134C4-029E-47EE-800C-8C45985FF3F3}" destId="{DA9F9031-B95B-4120-A229-667F8F7832FD}" srcOrd="7" destOrd="0" presId="urn:microsoft.com/office/officeart/2005/8/layout/arrow2"/>
    <dgm:cxn modelId="{393BE12F-E568-49F5-B639-A10D78FF1BA9}" type="presParOf" srcId="{4D3134C4-029E-47EE-800C-8C45985FF3F3}" destId="{958A927E-E2C6-4A39-92E5-D233FB0820F3}" srcOrd="8" destOrd="0" presId="urn:microsoft.com/office/officeart/2005/8/layout/arrow2"/>
    <dgm:cxn modelId="{F2CCC48B-2008-48FB-9787-F9913E37ABB3}" type="presParOf" srcId="{4D3134C4-029E-47EE-800C-8C45985FF3F3}" destId="{98C806A7-DAD8-48D1-BE47-73A45E1061E7}" srcOrd="9"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823F8-232C-4252-8F6F-323363640FBD}">
      <dsp:nvSpPr>
        <dsp:cNvPr id="0" name=""/>
        <dsp:cNvSpPr/>
      </dsp:nvSpPr>
      <dsp:spPr>
        <a:xfrm>
          <a:off x="1126542" y="0"/>
          <a:ext cx="12011639" cy="5213494"/>
        </a:xfrm>
        <a:prstGeom prst="swooshArrow">
          <a:avLst>
            <a:gd name="adj1" fmla="val 25000"/>
            <a:gd name="adj2" fmla="val 25000"/>
          </a:avLst>
        </a:prstGeom>
        <a:gradFill rotWithShape="0">
          <a:gsLst>
            <a:gs pos="0">
              <a:srgbClr val="92D050"/>
            </a:gs>
            <a:gs pos="43000">
              <a:srgbClr val="FF8000"/>
            </a:gs>
            <a:gs pos="13000">
              <a:srgbClr val="FFFF00"/>
            </a:gs>
            <a:gs pos="73000">
              <a:srgbClr val="FF4000"/>
            </a:gs>
            <a:gs pos="95000">
              <a:srgbClr val="FF0000"/>
            </a:gs>
          </a:gsLst>
          <a:lin ang="0" scaled="1"/>
        </a:gradFill>
        <a:ln>
          <a:solidFill>
            <a:srgbClr val="FF0000"/>
          </a:solidFill>
        </a:ln>
        <a:effectLst/>
      </dsp:spPr>
      <dsp:style>
        <a:lnRef idx="0">
          <a:scrgbClr r="0" g="0" b="0"/>
        </a:lnRef>
        <a:fillRef idx="1">
          <a:scrgbClr r="0" g="0" b="0"/>
        </a:fillRef>
        <a:effectRef idx="0">
          <a:scrgbClr r="0" g="0" b="0"/>
        </a:effectRef>
        <a:fontRef idx="minor"/>
      </dsp:style>
    </dsp:sp>
    <dsp:sp modelId="{A535C2E6-999F-4326-8826-13463096E35E}">
      <dsp:nvSpPr>
        <dsp:cNvPr id="0" name=""/>
        <dsp:cNvSpPr/>
      </dsp:nvSpPr>
      <dsp:spPr>
        <a:xfrm>
          <a:off x="1617999" y="4486737"/>
          <a:ext cx="191856" cy="19185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89AFE7-C960-4F72-BC62-93B0A6E2CBC8}">
      <dsp:nvSpPr>
        <dsp:cNvPr id="0" name=""/>
        <dsp:cNvSpPr/>
      </dsp:nvSpPr>
      <dsp:spPr>
        <a:xfrm>
          <a:off x="1385457" y="3971267"/>
          <a:ext cx="1092748" cy="1240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61" tIns="0" rIns="0" bIns="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Franklin Gothic Book" panose="020B0503020102020204" pitchFamily="34" charset="0"/>
            </a:rPr>
            <a:t>0 AU</a:t>
          </a:r>
        </a:p>
      </dsp:txBody>
      <dsp:txXfrm>
        <a:off x="1385457" y="3971267"/>
        <a:ext cx="1092748" cy="1240811"/>
      </dsp:txXfrm>
    </dsp:sp>
    <dsp:sp modelId="{A31EF1A2-201E-4628-B2B3-72E07826EDF9}">
      <dsp:nvSpPr>
        <dsp:cNvPr id="0" name=""/>
        <dsp:cNvSpPr/>
      </dsp:nvSpPr>
      <dsp:spPr>
        <a:xfrm>
          <a:off x="2971841" y="3385868"/>
          <a:ext cx="300297" cy="300297"/>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9EF851-C736-4865-95F8-E530E97073C5}">
      <dsp:nvSpPr>
        <dsp:cNvPr id="0" name=""/>
        <dsp:cNvSpPr/>
      </dsp:nvSpPr>
      <dsp:spPr>
        <a:xfrm>
          <a:off x="3086560" y="2966215"/>
          <a:ext cx="1384704" cy="218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21" tIns="0" rIns="0" bIns="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Franklin Gothic Book" panose="020B0503020102020204" pitchFamily="34" charset="0"/>
            </a:rPr>
            <a:t>1-99 AU or </a:t>
          </a:r>
          <a:r>
            <a:rPr lang="en-US" sz="1800" b="1" kern="1200" dirty="0">
              <a:latin typeface="Franklin Gothic Book" panose="020B0503020102020204" pitchFamily="34" charset="0"/>
            </a:rPr>
            <a:t>75</a:t>
          </a:r>
          <a:r>
            <a:rPr lang="en-US" sz="1800" b="1" kern="1200" baseline="30000" dirty="0">
              <a:latin typeface="Franklin Gothic Book" panose="020B0503020102020204" pitchFamily="34" charset="0"/>
            </a:rPr>
            <a:t>th</a:t>
          </a:r>
          <a:r>
            <a:rPr lang="en-US" sz="1800" b="1" kern="1200" dirty="0">
              <a:latin typeface="Franklin Gothic Book" panose="020B0503020102020204" pitchFamily="34" charset="0"/>
            </a:rPr>
            <a:t> %</a:t>
          </a:r>
          <a:r>
            <a:rPr lang="en-US" sz="1800" b="1" kern="1200" dirty="0" err="1">
              <a:latin typeface="Franklin Gothic Book" panose="020B0503020102020204" pitchFamily="34" charset="0"/>
            </a:rPr>
            <a:t>ile</a:t>
          </a:r>
          <a:endParaRPr lang="en-US" sz="1800" b="1" kern="1200" dirty="0">
            <a:latin typeface="Franklin Gothic Book" panose="020B0503020102020204" pitchFamily="34" charset="0"/>
          </a:endParaRPr>
        </a:p>
      </dsp:txBody>
      <dsp:txXfrm>
        <a:off x="3086560" y="2966215"/>
        <a:ext cx="1384704" cy="2184453"/>
      </dsp:txXfrm>
    </dsp:sp>
    <dsp:sp modelId="{218EFE02-EEB8-4D48-966F-67F1927209A4}">
      <dsp:nvSpPr>
        <dsp:cNvPr id="0" name=""/>
        <dsp:cNvSpPr/>
      </dsp:nvSpPr>
      <dsp:spPr>
        <a:xfrm>
          <a:off x="5411967" y="2279594"/>
          <a:ext cx="400396" cy="40039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D3548E-A126-4666-9006-A5435167C9C1}">
      <dsp:nvSpPr>
        <dsp:cNvPr id="0" name=""/>
        <dsp:cNvSpPr/>
      </dsp:nvSpPr>
      <dsp:spPr>
        <a:xfrm>
          <a:off x="5476721" y="2046093"/>
          <a:ext cx="1609926" cy="2929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162" tIns="0" rIns="0" bIns="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Franklin Gothic Book" panose="020B0503020102020204" pitchFamily="34" charset="0"/>
            </a:rPr>
            <a:t>100-299 AU</a:t>
          </a:r>
        </a:p>
      </dsp:txBody>
      <dsp:txXfrm>
        <a:off x="5476721" y="2046093"/>
        <a:ext cx="1609926" cy="2929983"/>
      </dsp:txXfrm>
    </dsp:sp>
    <dsp:sp modelId="{DC06D154-2CAA-4766-9133-ED0D3E927D5C}">
      <dsp:nvSpPr>
        <dsp:cNvPr id="0" name=""/>
        <dsp:cNvSpPr/>
      </dsp:nvSpPr>
      <dsp:spPr>
        <a:xfrm>
          <a:off x="7707932" y="1602200"/>
          <a:ext cx="517178" cy="517178"/>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9F9031-B95B-4120-A229-667F8F7832FD}">
      <dsp:nvSpPr>
        <dsp:cNvPr id="0" name=""/>
        <dsp:cNvSpPr/>
      </dsp:nvSpPr>
      <dsp:spPr>
        <a:xfrm>
          <a:off x="7933522" y="1413659"/>
          <a:ext cx="1668318" cy="349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042" tIns="0" rIns="0" bIns="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Franklin Gothic Book" panose="020B0503020102020204" pitchFamily="34" charset="0"/>
            </a:rPr>
            <a:t>300-999 AU</a:t>
          </a:r>
        </a:p>
      </dsp:txBody>
      <dsp:txXfrm>
        <a:off x="7933522" y="1413659"/>
        <a:ext cx="1668318" cy="3493040"/>
      </dsp:txXfrm>
    </dsp:sp>
    <dsp:sp modelId="{958A927E-E2C6-4A39-92E5-D233FB0820F3}">
      <dsp:nvSpPr>
        <dsp:cNvPr id="0" name=""/>
        <dsp:cNvSpPr/>
      </dsp:nvSpPr>
      <dsp:spPr>
        <a:xfrm>
          <a:off x="10348817" y="1095179"/>
          <a:ext cx="658985" cy="658985"/>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C806A7-DAD8-48D1-BE47-73A45E1061E7}">
      <dsp:nvSpPr>
        <dsp:cNvPr id="0" name=""/>
        <dsp:cNvSpPr/>
      </dsp:nvSpPr>
      <dsp:spPr>
        <a:xfrm>
          <a:off x="10276291" y="893497"/>
          <a:ext cx="1668318" cy="383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183" tIns="0" rIns="0" bIns="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Franklin Gothic Book" panose="020B0503020102020204" pitchFamily="34" charset="0"/>
            </a:rPr>
            <a:t>1000 </a:t>
          </a:r>
          <a:br>
            <a:rPr lang="en-US" sz="2000" b="1" kern="1200" dirty="0">
              <a:latin typeface="Franklin Gothic Book" panose="020B0503020102020204" pitchFamily="34" charset="0"/>
            </a:rPr>
          </a:br>
          <a:r>
            <a:rPr lang="en-US" sz="2000" b="1" kern="1200" dirty="0">
              <a:latin typeface="Franklin Gothic Book" panose="020B0503020102020204" pitchFamily="34" charset="0"/>
            </a:rPr>
            <a:t>AU</a:t>
          </a:r>
        </a:p>
      </dsp:txBody>
      <dsp:txXfrm>
        <a:off x="10276291" y="893497"/>
        <a:ext cx="1668318" cy="383713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98C9C6-BC80-4455-9D56-CFCA1805A81D}"/>
              </a:ext>
            </a:extLst>
          </p:cNvPr>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D9AB37C-46DA-4926-94B6-E46BCF06C2A5}"/>
              </a:ext>
            </a:extLst>
          </p:cNvPr>
          <p:cNvSpPr>
            <a:spLocks noGrp="1"/>
          </p:cNvSpPr>
          <p:nvPr>
            <p:ph type="dt" sz="quarter" idx="1"/>
          </p:nvPr>
        </p:nvSpPr>
        <p:spPr>
          <a:xfrm>
            <a:off x="8286750" y="0"/>
            <a:ext cx="6340475" cy="412750"/>
          </a:xfrm>
          <a:prstGeom prst="rect">
            <a:avLst/>
          </a:prstGeom>
        </p:spPr>
        <p:txBody>
          <a:bodyPr vert="horz" lIns="91440" tIns="45720" rIns="91440" bIns="45720" rtlCol="0"/>
          <a:lstStyle>
            <a:lvl1pPr algn="r">
              <a:defRPr sz="1200"/>
            </a:lvl1pPr>
          </a:lstStyle>
          <a:p>
            <a:fld id="{27A3611F-7A02-481D-BC57-382DD2AC28CE}" type="datetimeFigureOut">
              <a:rPr lang="en-US" smtClean="0"/>
              <a:t>3/13/2026</a:t>
            </a:fld>
            <a:endParaRPr lang="en-US"/>
          </a:p>
        </p:txBody>
      </p:sp>
      <p:sp>
        <p:nvSpPr>
          <p:cNvPr id="4" name="Footer Placeholder 3">
            <a:extLst>
              <a:ext uri="{FF2B5EF4-FFF2-40B4-BE49-F238E27FC236}">
                <a16:creationId xmlns:a16="http://schemas.microsoft.com/office/drawing/2014/main" id="{0DDB703C-622C-4E39-86B9-B24BFAC7ED4E}"/>
              </a:ext>
            </a:extLst>
          </p:cNvPr>
          <p:cNvSpPr>
            <a:spLocks noGrp="1"/>
          </p:cNvSpPr>
          <p:nvPr>
            <p:ph type="ftr" sz="quarter" idx="2"/>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E805A1-1A07-4E46-BAFA-7D7741745E40}"/>
              </a:ext>
            </a:extLst>
          </p:cNvPr>
          <p:cNvSpPr>
            <a:spLocks noGrp="1"/>
          </p:cNvSpPr>
          <p:nvPr>
            <p:ph type="sldNum" sz="quarter" idx="3"/>
          </p:nvPr>
        </p:nvSpPr>
        <p:spPr>
          <a:xfrm>
            <a:off x="8286750" y="7816850"/>
            <a:ext cx="6340475" cy="412750"/>
          </a:xfrm>
          <a:prstGeom prst="rect">
            <a:avLst/>
          </a:prstGeom>
        </p:spPr>
        <p:txBody>
          <a:bodyPr vert="horz" lIns="91440" tIns="45720" rIns="91440" bIns="45720" rtlCol="0" anchor="b"/>
          <a:lstStyle>
            <a:lvl1pPr algn="r">
              <a:defRPr sz="1200"/>
            </a:lvl1pPr>
          </a:lstStyle>
          <a:p>
            <a:fld id="{96D0125A-D328-4F75-A91B-A8CEDB63953F}" type="slidenum">
              <a:rPr lang="en-US" smtClean="0"/>
              <a:t>‹#›</a:t>
            </a:fld>
            <a:endParaRPr lang="en-US"/>
          </a:p>
        </p:txBody>
      </p:sp>
    </p:spTree>
    <p:extLst>
      <p:ext uri="{BB962C8B-B14F-4D97-AF65-F5344CB8AC3E}">
        <p14:creationId xmlns:p14="http://schemas.microsoft.com/office/powerpoint/2010/main" val="34616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85EE48BB-5CE7-364D-8AC6-A015D31DA59B}" type="datetimeFigureOut">
              <a:rPr lang="en-US" smtClean="0"/>
              <a:t>3/13/2026</a:t>
            </a:fld>
            <a:endParaRPr lang="en-US"/>
          </a:p>
        </p:txBody>
      </p:sp>
      <p:sp>
        <p:nvSpPr>
          <p:cNvPr id="4" name="Slide Image Placeholder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9535E1C7-88C3-9143-9718-91C56336BFCE}" type="slidenum">
              <a:rPr lang="en-US" smtClean="0"/>
              <a:t>‹#›</a:t>
            </a:fld>
            <a:endParaRPr lang="en-US"/>
          </a:p>
        </p:txBody>
      </p:sp>
    </p:spTree>
    <p:extLst>
      <p:ext uri="{BB962C8B-B14F-4D97-AF65-F5344CB8AC3E}">
        <p14:creationId xmlns:p14="http://schemas.microsoft.com/office/powerpoint/2010/main" val="209878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35E1C7-88C3-9143-9718-91C56336BFCE}" type="slidenum">
              <a:rPr lang="en-US" smtClean="0"/>
              <a:t>1</a:t>
            </a:fld>
            <a:endParaRPr lang="en-US"/>
          </a:p>
        </p:txBody>
      </p:sp>
    </p:spTree>
    <p:extLst>
      <p:ext uri="{BB962C8B-B14F-4D97-AF65-F5344CB8AC3E}">
        <p14:creationId xmlns:p14="http://schemas.microsoft.com/office/powerpoint/2010/main" val="4163926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&lt;70 mg/dL if clinical ASCVD </a:t>
            </a:r>
          </a:p>
          <a:p>
            <a:r>
              <a:rPr lang="en-US" dirty="0"/>
              <a:t>&lt;55 mg/dL </a:t>
            </a:r>
          </a:p>
        </p:txBody>
      </p:sp>
      <p:sp>
        <p:nvSpPr>
          <p:cNvPr id="4" name="Slide Number Placeholder 3"/>
          <p:cNvSpPr>
            <a:spLocks noGrp="1"/>
          </p:cNvSpPr>
          <p:nvPr>
            <p:ph type="sldNum" sz="quarter" idx="5"/>
          </p:nvPr>
        </p:nvSpPr>
        <p:spPr/>
        <p:txBody>
          <a:bodyPr/>
          <a:lstStyle/>
          <a:p>
            <a:fld id="{F978A573-81A1-4B8F-801E-29608F1116F1}" type="slidenum">
              <a:rPr lang="en-US" smtClean="0"/>
              <a:pPr/>
              <a:t>25</a:t>
            </a:fld>
            <a:endParaRPr lang="en-US" dirty="0"/>
          </a:p>
        </p:txBody>
      </p:sp>
    </p:spTree>
    <p:extLst>
      <p:ext uri="{BB962C8B-B14F-4D97-AF65-F5344CB8AC3E}">
        <p14:creationId xmlns:p14="http://schemas.microsoft.com/office/powerpoint/2010/main" val="363936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8AD08-FA77-4911-9D36-70B60492C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0EF25-E097-A413-CE9C-09DCA4EEEB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E351E-D7A9-9412-85A3-06A403B6F13E}"/>
              </a:ext>
            </a:extLst>
          </p:cNvPr>
          <p:cNvSpPr>
            <a:spLocks noGrp="1"/>
          </p:cNvSpPr>
          <p:nvPr>
            <p:ph type="body" idx="1"/>
          </p:nvPr>
        </p:nvSpPr>
        <p:spPr/>
        <p:txBody>
          <a:bodyPr/>
          <a:lstStyle/>
          <a:p>
            <a:r>
              <a:rPr lang="en-US" dirty="0"/>
              <a:t>Begin health behavior counseling in youth</a:t>
            </a:r>
          </a:p>
        </p:txBody>
      </p:sp>
      <p:sp>
        <p:nvSpPr>
          <p:cNvPr id="4" name="Slide Number Placeholder 3">
            <a:extLst>
              <a:ext uri="{FF2B5EF4-FFF2-40B4-BE49-F238E27FC236}">
                <a16:creationId xmlns:a16="http://schemas.microsoft.com/office/drawing/2014/main" id="{F85F676B-37E4-C2CC-B8A9-4344D61FA204}"/>
              </a:ext>
            </a:extLst>
          </p:cNvPr>
          <p:cNvSpPr>
            <a:spLocks noGrp="1"/>
          </p:cNvSpPr>
          <p:nvPr>
            <p:ph type="sldNum" sz="quarter" idx="5"/>
          </p:nvPr>
        </p:nvSpPr>
        <p:spPr/>
        <p:txBody>
          <a:bodyPr/>
          <a:lstStyle/>
          <a:p>
            <a:fld id="{F978A573-81A1-4B8F-801E-29608F1116F1}" type="slidenum">
              <a:rPr lang="en-US" smtClean="0"/>
              <a:pPr/>
              <a:t>6</a:t>
            </a:fld>
            <a:endParaRPr lang="en-US" dirty="0"/>
          </a:p>
        </p:txBody>
      </p:sp>
    </p:spTree>
    <p:extLst>
      <p:ext uri="{BB962C8B-B14F-4D97-AF65-F5344CB8AC3E}">
        <p14:creationId xmlns:p14="http://schemas.microsoft.com/office/powerpoint/2010/main" val="126782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367BB-B2C3-AB80-A90E-F1608277D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ECF1D-B918-52A9-C87B-214AA4AC2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ECD63-7A55-0D67-A6F7-83C03D4240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F</a:t>
            </a:r>
            <a:r>
              <a:rPr lang="en-US" sz="1200" b="1" i="0" kern="1200" dirty="0">
                <a:solidFill>
                  <a:schemeClr val="tx1"/>
                </a:solidFill>
                <a:effectLst/>
                <a:latin typeface="Times" charset="0"/>
                <a:ea typeface="ＭＳ Ｐゴシック" panose="020B0600070205080204" pitchFamily="34" charset="-128"/>
                <a:cs typeface="+mn-cs"/>
              </a:rPr>
              <a:t>ramingham Offspring Cohort data </a:t>
            </a:r>
            <a:r>
              <a:rPr lang="en-US" sz="1200" b="0" i="0" kern="1200" dirty="0">
                <a:solidFill>
                  <a:schemeClr val="tx1"/>
                </a:solidFill>
                <a:effectLst/>
                <a:latin typeface="Times" charset="0"/>
                <a:ea typeface="ＭＳ Ｐゴシック" panose="020B0600070205080204" pitchFamily="34" charset="-128"/>
                <a:cs typeface="+mn-cs"/>
              </a:rPr>
              <a:t>to identify adults without incident CVD up to ~55 years of age (n=1478); explored  association between duration of moderate hyperlipidemia (non-HDL-C≥160 mg/dL) in early adulthood &amp; subsequent CHD. </a:t>
            </a:r>
            <a:endParaRPr lang="en-US" dirty="0"/>
          </a:p>
          <a:p>
            <a:endParaRPr lang="en-US" b="1" dirty="0"/>
          </a:p>
          <a:p>
            <a:r>
              <a:rPr lang="en-US" b="0" u="sng" dirty="0"/>
              <a:t>Relationship between duration of exposure to elevated LDL-C (“hyperlipidemia”) by age 55 &amp; cumulative risk of developing CHD.</a:t>
            </a:r>
          </a:p>
          <a:p>
            <a:r>
              <a:rPr lang="en-US" b="1" dirty="0"/>
              <a:t>Red Line (0 years of hyperlipidemia):</a:t>
            </a:r>
            <a:r>
              <a:rPr lang="en-US" dirty="0"/>
              <a:t> Lowest risk (≈4.4%)</a:t>
            </a:r>
          </a:p>
          <a:p>
            <a:r>
              <a:rPr lang="en-US" b="1" dirty="0"/>
              <a:t>Blue Line (1–10 years of hyperlipidemia):</a:t>
            </a:r>
            <a:r>
              <a:rPr lang="en-US" dirty="0"/>
              <a:t> Intermediate risk (≈8.1%)</a:t>
            </a:r>
          </a:p>
          <a:p>
            <a:r>
              <a:rPr lang="en-US" b="1" dirty="0"/>
              <a:t>Green Line (11–20 years of hyperlipidemia):</a:t>
            </a:r>
            <a:r>
              <a:rPr lang="en-US" dirty="0"/>
              <a:t> Highest risk (≈16.5%)</a:t>
            </a:r>
          </a:p>
          <a:p>
            <a:endParaRPr lang="en-US" dirty="0"/>
          </a:p>
          <a:p>
            <a:r>
              <a:rPr lang="en-US" dirty="0"/>
              <a:t>The figure demonstrates a </a:t>
            </a:r>
            <a:r>
              <a:rPr lang="en-US" b="1" dirty="0"/>
              <a:t>dose–response relationship</a:t>
            </a:r>
            <a:r>
              <a:rPr lang="en-US" dirty="0"/>
              <a:t> between  </a:t>
            </a:r>
            <a:r>
              <a:rPr lang="en-US" b="1" dirty="0"/>
              <a:t>cumulative duration of elevated LDL-C</a:t>
            </a:r>
            <a:r>
              <a:rPr lang="en-US" dirty="0"/>
              <a:t> and </a:t>
            </a:r>
            <a:r>
              <a:rPr lang="en-US" b="1" dirty="0"/>
              <a:t>CHD risk</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E0494736-B6E1-3262-5572-D16B566A4C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B1E8CF-6542-954F-8DA2-B9786D13B58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515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8A573-81A1-4B8F-801E-29608F1116F1}" type="slidenum">
              <a:rPr lang="en-US" smtClean="0"/>
              <a:pPr/>
              <a:t>9</a:t>
            </a:fld>
            <a:endParaRPr lang="en-US" dirty="0"/>
          </a:p>
        </p:txBody>
      </p:sp>
    </p:spTree>
    <p:extLst>
      <p:ext uri="{BB962C8B-B14F-4D97-AF65-F5344CB8AC3E}">
        <p14:creationId xmlns:p14="http://schemas.microsoft.com/office/powerpoint/2010/main" val="287718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A84A-3D22-9AEA-25C7-706C95EC8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4AE54-5BE1-4B1B-3570-5A46B6153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66B9E-CED2-B55A-9EAB-70D33E72EB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F8039F-AA41-0571-43FE-1EA4BDDF2B84}"/>
              </a:ext>
            </a:extLst>
          </p:cNvPr>
          <p:cNvSpPr>
            <a:spLocks noGrp="1"/>
          </p:cNvSpPr>
          <p:nvPr>
            <p:ph type="sldNum" sz="quarter" idx="5"/>
          </p:nvPr>
        </p:nvSpPr>
        <p:spPr/>
        <p:txBody>
          <a:bodyPr/>
          <a:lstStyle/>
          <a:p>
            <a:fld id="{F978A573-81A1-4B8F-801E-29608F1116F1}" type="slidenum">
              <a:rPr lang="en-US" smtClean="0"/>
              <a:pPr/>
              <a:t>10</a:t>
            </a:fld>
            <a:endParaRPr lang="en-US" dirty="0"/>
          </a:p>
        </p:txBody>
      </p:sp>
    </p:spTree>
    <p:extLst>
      <p:ext uri="{BB962C8B-B14F-4D97-AF65-F5344CB8AC3E}">
        <p14:creationId xmlns:p14="http://schemas.microsoft.com/office/powerpoint/2010/main" val="848368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12</a:t>
            </a:fld>
            <a:endParaRPr lang="en-US"/>
          </a:p>
        </p:txBody>
      </p:sp>
    </p:spTree>
    <p:extLst>
      <p:ext uri="{BB962C8B-B14F-4D97-AF65-F5344CB8AC3E}">
        <p14:creationId xmlns:p14="http://schemas.microsoft.com/office/powerpoint/2010/main" val="90305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0" dirty="0" err="1">
                <a:solidFill>
                  <a:srgbClr val="002060"/>
                </a:solidFill>
                <a:latin typeface="Franklin Gothic Book" panose="020B0503020102020204" pitchFamily="34" charset="0"/>
                <a:cs typeface="Arial" panose="020B0604020202020204" pitchFamily="34" charset="0"/>
              </a:rPr>
              <a:t>Friedewald</a:t>
            </a:r>
            <a:r>
              <a:rPr lang="en-US" sz="1200" i="0" dirty="0">
                <a:solidFill>
                  <a:srgbClr val="002060"/>
                </a:solidFill>
                <a:latin typeface="Franklin Gothic Book" panose="020B0503020102020204" pitchFamily="34" charset="0"/>
                <a:cs typeface="Arial" panose="020B0604020202020204" pitchFamily="34" charset="0"/>
              </a:rPr>
              <a:t> LDL-C formula replaced by an updated calculator for LDL-C: (Martin/Hopkins or Sampson/NIH)</a:t>
            </a:r>
          </a:p>
          <a:p>
            <a:endParaRPr lang="en-US" dirty="0"/>
          </a:p>
        </p:txBody>
      </p:sp>
      <p:sp>
        <p:nvSpPr>
          <p:cNvPr id="4" name="Slide Number Placeholder 3"/>
          <p:cNvSpPr>
            <a:spLocks noGrp="1"/>
          </p:cNvSpPr>
          <p:nvPr>
            <p:ph type="sldNum" sz="quarter" idx="5"/>
          </p:nvPr>
        </p:nvSpPr>
        <p:spPr/>
        <p:txBody>
          <a:bodyPr/>
          <a:lstStyle/>
          <a:p>
            <a:fld id="{F978A573-81A1-4B8F-801E-29608F1116F1}" type="slidenum">
              <a:rPr lang="en-US" smtClean="0"/>
              <a:pPr/>
              <a:t>14</a:t>
            </a:fld>
            <a:endParaRPr lang="en-US" dirty="0"/>
          </a:p>
        </p:txBody>
      </p:sp>
    </p:spTree>
    <p:extLst>
      <p:ext uri="{BB962C8B-B14F-4D97-AF65-F5344CB8AC3E}">
        <p14:creationId xmlns:p14="http://schemas.microsoft.com/office/powerpoint/2010/main" val="340948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16</a:t>
            </a:fld>
            <a:endParaRPr lang="en-US"/>
          </a:p>
        </p:txBody>
      </p:sp>
    </p:spTree>
    <p:extLst>
      <p:ext uri="{BB962C8B-B14F-4D97-AF65-F5344CB8AC3E}">
        <p14:creationId xmlns:p14="http://schemas.microsoft.com/office/powerpoint/2010/main" val="3484450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1" dirty="0">
                <a:latin typeface="Aptos" panose="02110004020202020204"/>
              </a:rPr>
              <a:t>Incidental CAC on a </a:t>
            </a:r>
            <a:r>
              <a:rPr lang="en-US" sz="1200" i="1" dirty="0" err="1">
                <a:latin typeface="Aptos" panose="02110004020202020204"/>
              </a:rPr>
              <a:t>nongated</a:t>
            </a:r>
            <a:r>
              <a:rPr lang="en-US" sz="1200" i="1" dirty="0">
                <a:latin typeface="Aptos" panose="02110004020202020204"/>
              </a:rPr>
              <a:t> CT scan can also be used to guide therapy. If mild, LDL-C goal &lt;100 mg/dL. If moderate or severe, LDL-C goal is &lt;70 mg/dL. Absence of incidental CAC should not be used to defer therapy given the low negative predictive value of </a:t>
            </a:r>
            <a:r>
              <a:rPr lang="en-US" sz="1200" i="1" dirty="0" err="1">
                <a:latin typeface="Aptos" panose="02110004020202020204"/>
              </a:rPr>
              <a:t>nongated</a:t>
            </a:r>
            <a:r>
              <a:rPr lang="en-US" sz="1200" i="1" dirty="0">
                <a:latin typeface="Aptos" panose="02110004020202020204"/>
              </a:rPr>
              <a:t> scans; a formal CAC score should be done. </a:t>
            </a:r>
            <a:endParaRPr kumimoji="0" lang="en-US" sz="1200" b="0" i="1" u="none" strike="noStrike" kern="1200" cap="none" spc="0" normalizeH="0" baseline="0" noProof="0" dirty="0">
              <a:ln>
                <a:noFill/>
              </a:ln>
              <a:effectLst/>
              <a:uLnTx/>
              <a:uFillTx/>
              <a:latin typeface="Aptos" panose="021100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F978A573-81A1-4B8F-801E-29608F1116F1}" type="slidenum">
              <a:rPr lang="en-US" smtClean="0"/>
              <a:pPr/>
              <a:t>20</a:t>
            </a:fld>
            <a:endParaRPr lang="en-US" dirty="0"/>
          </a:p>
        </p:txBody>
      </p:sp>
    </p:spTree>
    <p:extLst>
      <p:ext uri="{BB962C8B-B14F-4D97-AF65-F5344CB8AC3E}">
        <p14:creationId xmlns:p14="http://schemas.microsoft.com/office/powerpoint/2010/main" val="4074417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7291388" y="2416175"/>
            <a:ext cx="7326312" cy="5813425"/>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7975600" y="2949575"/>
            <a:ext cx="6642100" cy="5280025"/>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76727" y="6675120"/>
            <a:ext cx="2396473"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3079750"/>
            <a:ext cx="155575" cy="14478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4038600"/>
            <a:ext cx="3886200" cy="762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533400" y="4155946"/>
            <a:ext cx="89916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533400" y="2743201"/>
            <a:ext cx="106680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a:t>TITLE SLIDE</a:t>
            </a:r>
          </a:p>
        </p:txBody>
      </p:sp>
      <p:pic>
        <p:nvPicPr>
          <p:cNvPr id="3" name="Picture 2">
            <a:extLst>
              <a:ext uri="{FF2B5EF4-FFF2-40B4-BE49-F238E27FC236}">
                <a16:creationId xmlns:a16="http://schemas.microsoft.com/office/drawing/2014/main" id="{20D24466-DC47-42E2-A26B-EB38134E0F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77472" y="457200"/>
            <a:ext cx="2395728" cy="908633"/>
          </a:xfrm>
          <a:prstGeom prst="rect">
            <a:avLst/>
          </a:prstGeom>
        </p:spPr>
      </p:pic>
      <p:pic>
        <p:nvPicPr>
          <p:cNvPr id="2" name="Picture 1">
            <a:extLst>
              <a:ext uri="{FF2B5EF4-FFF2-40B4-BE49-F238E27FC236}">
                <a16:creationId xmlns:a16="http://schemas.microsoft.com/office/drawing/2014/main" id="{FC995DAB-2007-93CF-BBBE-879BDD62D82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249930"/>
            <a:ext cx="3310128" cy="1323172"/>
          </a:xfrm>
          <a:prstGeom prst="rect">
            <a:avLst/>
          </a:prstGeom>
        </p:spPr>
      </p:pic>
    </p:spTree>
    <p:extLst>
      <p:ext uri="{BB962C8B-B14F-4D97-AF65-F5344CB8AC3E}">
        <p14:creationId xmlns:p14="http://schemas.microsoft.com/office/powerpoint/2010/main" val="42015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066800" y="2720340"/>
            <a:ext cx="12496800" cy="278892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519883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9007-F65A-F2C7-CADA-10CBB5E8C291}"/>
              </a:ext>
            </a:extLst>
          </p:cNvPr>
          <p:cNvSpPr>
            <a:spLocks noGrp="1"/>
          </p:cNvSpPr>
          <p:nvPr>
            <p:ph type="ctrTitle"/>
          </p:nvPr>
        </p:nvSpPr>
        <p:spPr>
          <a:xfrm>
            <a:off x="1828800" y="1346200"/>
            <a:ext cx="10972800" cy="2865438"/>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588327-6ACE-A2DD-90F7-454D37524B44}"/>
              </a:ext>
            </a:extLst>
          </p:cNvPr>
          <p:cNvSpPr>
            <a:spLocks noGrp="1"/>
          </p:cNvSpPr>
          <p:nvPr>
            <p:ph type="subTitle" idx="1"/>
          </p:nvPr>
        </p:nvSpPr>
        <p:spPr>
          <a:xfrm>
            <a:off x="1828800" y="4322763"/>
            <a:ext cx="10972800" cy="19859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22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pic>
        <p:nvPicPr>
          <p:cNvPr id="2" name="Picture 1">
            <a:extLst>
              <a:ext uri="{FF2B5EF4-FFF2-40B4-BE49-F238E27FC236}">
                <a16:creationId xmlns:a16="http://schemas.microsoft.com/office/drawing/2014/main" id="{AD243CD0-4D57-63EA-1E56-B6AB953F0F0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29159" y="392563"/>
            <a:ext cx="1920240" cy="767582"/>
          </a:xfrm>
          <a:prstGeom prst="rect">
            <a:avLst/>
          </a:prstGeom>
        </p:spPr>
      </p:pic>
    </p:spTree>
    <p:extLst>
      <p:ext uri="{BB962C8B-B14F-4D97-AF65-F5344CB8AC3E}">
        <p14:creationId xmlns:p14="http://schemas.microsoft.com/office/powerpoint/2010/main" val="668071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pic>
        <p:nvPicPr>
          <p:cNvPr id="2" name="Picture 1">
            <a:extLst>
              <a:ext uri="{FF2B5EF4-FFF2-40B4-BE49-F238E27FC236}">
                <a16:creationId xmlns:a16="http://schemas.microsoft.com/office/drawing/2014/main" id="{D6CFF72A-582F-C4F1-1EAB-0068F5710E4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29159" y="392563"/>
            <a:ext cx="1920240" cy="767582"/>
          </a:xfrm>
          <a:prstGeom prst="rect">
            <a:avLst/>
          </a:prstGeom>
        </p:spPr>
      </p:pic>
    </p:spTree>
    <p:extLst>
      <p:ext uri="{BB962C8B-B14F-4D97-AF65-F5344CB8AC3E}">
        <p14:creationId xmlns:p14="http://schemas.microsoft.com/office/powerpoint/2010/main" val="1099747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pic>
        <p:nvPicPr>
          <p:cNvPr id="2" name="Picture 1">
            <a:extLst>
              <a:ext uri="{FF2B5EF4-FFF2-40B4-BE49-F238E27FC236}">
                <a16:creationId xmlns:a16="http://schemas.microsoft.com/office/drawing/2014/main" id="{D6F46A56-A602-7F7F-A0E7-E4AB560D329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29159" y="392563"/>
            <a:ext cx="1920240" cy="767582"/>
          </a:xfrm>
          <a:prstGeom prst="rect">
            <a:avLst/>
          </a:prstGeom>
        </p:spPr>
      </p:pic>
    </p:spTree>
    <p:extLst>
      <p:ext uri="{BB962C8B-B14F-4D97-AF65-F5344CB8AC3E}">
        <p14:creationId xmlns:p14="http://schemas.microsoft.com/office/powerpoint/2010/main" val="2003763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a:solidFill>
                <a:srgbClr val="231F20"/>
              </a:solidFill>
              <a:latin typeface="Lub Dub Medium" panose="020B0603030403020204" pitchFamily="34" charset="77"/>
            </a:endParaRPr>
          </a:p>
          <a:p>
            <a:pPr eaLnBrk="1" hangingPunct="1">
              <a:lnSpc>
                <a:spcPct val="130000"/>
              </a:lnSpc>
            </a:pPr>
            <a:r>
              <a:rPr lang="en-US" altLang="en-US" sz="17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pic>
        <p:nvPicPr>
          <p:cNvPr id="2" name="Picture 1">
            <a:extLst>
              <a:ext uri="{FF2B5EF4-FFF2-40B4-BE49-F238E27FC236}">
                <a16:creationId xmlns:a16="http://schemas.microsoft.com/office/drawing/2014/main" id="{77B33733-143A-CF47-B547-BEA9737DB4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29159" y="392563"/>
            <a:ext cx="1920240" cy="767582"/>
          </a:xfrm>
          <a:prstGeom prst="rect">
            <a:avLst/>
          </a:prstGeom>
        </p:spPr>
      </p:pic>
    </p:spTree>
    <p:extLst>
      <p:ext uri="{BB962C8B-B14F-4D97-AF65-F5344CB8AC3E}">
        <p14:creationId xmlns:p14="http://schemas.microsoft.com/office/powerpoint/2010/main" val="49840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a:solidFill>
                <a:srgbClr val="231F20"/>
              </a:solidFill>
              <a:latin typeface="Lub Dub Medium" panose="020B0603030403020204" pitchFamily="34" charset="77"/>
            </a:endParaRPr>
          </a:p>
          <a:p>
            <a:pPr eaLnBrk="1" hangingPunct="1">
              <a:lnSpc>
                <a:spcPct val="130000"/>
              </a:lnSpc>
            </a:pPr>
            <a:r>
              <a:rPr lang="en-US" altLang="en-US" sz="17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
        <p:nvSpPr>
          <p:cNvPr id="13" name="TextBox 12">
            <a:extLst>
              <a:ext uri="{FF2B5EF4-FFF2-40B4-BE49-F238E27FC236}">
                <a16:creationId xmlns:a16="http://schemas.microsoft.com/office/drawing/2014/main" id="{0F2EA940-C15B-4B8F-865E-A4FB11EDDE1F}"/>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1401383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pic>
        <p:nvPicPr>
          <p:cNvPr id="2" name="Picture 1">
            <a:extLst>
              <a:ext uri="{FF2B5EF4-FFF2-40B4-BE49-F238E27FC236}">
                <a16:creationId xmlns:a16="http://schemas.microsoft.com/office/drawing/2014/main" id="{FA098E6C-2DB4-647E-3FBE-6551BAF8C4C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29159" y="392563"/>
            <a:ext cx="1920240" cy="767582"/>
          </a:xfrm>
          <a:prstGeom prst="rect">
            <a:avLst/>
          </a:prstGeom>
        </p:spPr>
      </p:pic>
    </p:spTree>
    <p:extLst>
      <p:ext uri="{BB962C8B-B14F-4D97-AF65-F5344CB8AC3E}">
        <p14:creationId xmlns:p14="http://schemas.microsoft.com/office/powerpoint/2010/main" val="345288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365482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308286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1272" y="637720"/>
            <a:ext cx="2395728" cy="90863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rot="10800000">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pic>
        <p:nvPicPr>
          <p:cNvPr id="7" name="Picture 6" descr="Text&#10;&#10;Description automatically generated with medium confidence">
            <a:extLst>
              <a:ext uri="{FF2B5EF4-FFF2-40B4-BE49-F238E27FC236}">
                <a16:creationId xmlns:a16="http://schemas.microsoft.com/office/drawing/2014/main" id="{2CDA45F9-81BD-6A54-449C-257552A1F9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86872" y="430450"/>
            <a:ext cx="3310128" cy="1323172"/>
          </a:xfrm>
          <a:prstGeom prst="rect">
            <a:avLst/>
          </a:prstGeom>
        </p:spPr>
      </p:pic>
    </p:spTree>
    <p:extLst>
      <p:ext uri="{BB962C8B-B14F-4D97-AF65-F5344CB8AC3E}">
        <p14:creationId xmlns:p14="http://schemas.microsoft.com/office/powerpoint/2010/main" val="89872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
        <p:nvSpPr>
          <p:cNvPr id="13" name="TextBox 12">
            <a:extLst>
              <a:ext uri="{FF2B5EF4-FFF2-40B4-BE49-F238E27FC236}">
                <a16:creationId xmlns:a16="http://schemas.microsoft.com/office/drawing/2014/main" id="{48EEDD4E-DB99-4C47-84D8-C12E7573206B}"/>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2173248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1224439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
        <p:nvSpPr>
          <p:cNvPr id="16" name="TextBox 15">
            <a:extLst>
              <a:ext uri="{FF2B5EF4-FFF2-40B4-BE49-F238E27FC236}">
                <a16:creationId xmlns:a16="http://schemas.microsoft.com/office/drawing/2014/main" id="{E761F5B7-0E06-4DCC-847D-EEFBB1A22BF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350240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7291388" y="2416175"/>
            <a:ext cx="7326312" cy="5813425"/>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7975600" y="2949575"/>
            <a:ext cx="6642100" cy="5280025"/>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76727" y="6675120"/>
            <a:ext cx="2396473"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3079750"/>
            <a:ext cx="155575" cy="14478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4038600"/>
            <a:ext cx="3886200" cy="762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533400" y="4155946"/>
            <a:ext cx="89916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533400" y="2743201"/>
            <a:ext cx="106680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a:t>TITLE SLIDE</a:t>
            </a:r>
          </a:p>
        </p:txBody>
      </p:sp>
      <p:pic>
        <p:nvPicPr>
          <p:cNvPr id="3" name="Picture 2">
            <a:extLst>
              <a:ext uri="{FF2B5EF4-FFF2-40B4-BE49-F238E27FC236}">
                <a16:creationId xmlns:a16="http://schemas.microsoft.com/office/drawing/2014/main" id="{20D24466-DC47-42E2-A26B-EB38134E0F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77472" y="457200"/>
            <a:ext cx="2395728" cy="908633"/>
          </a:xfrm>
          <a:prstGeom prst="rect">
            <a:avLst/>
          </a:prstGeom>
        </p:spPr>
      </p:pic>
      <p:pic>
        <p:nvPicPr>
          <p:cNvPr id="2" name="Picture 1">
            <a:extLst>
              <a:ext uri="{FF2B5EF4-FFF2-40B4-BE49-F238E27FC236}">
                <a16:creationId xmlns:a16="http://schemas.microsoft.com/office/drawing/2014/main" id="{FC995DAB-2007-93CF-BBBE-879BDD62D82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249930"/>
            <a:ext cx="3310128" cy="1323172"/>
          </a:xfrm>
          <a:prstGeom prst="rect">
            <a:avLst/>
          </a:prstGeom>
        </p:spPr>
      </p:pic>
    </p:spTree>
    <p:extLst>
      <p:ext uri="{BB962C8B-B14F-4D97-AF65-F5344CB8AC3E}">
        <p14:creationId xmlns:p14="http://schemas.microsoft.com/office/powerpoint/2010/main" val="2253357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0000"/>
              </a:solidFill>
            </a:endParaRPr>
          </a:p>
        </p:txBody>
      </p:sp>
      <p:pic>
        <p:nvPicPr>
          <p:cNvPr id="9" name="Picture 8">
            <a:extLst>
              <a:ext uri="{FF2B5EF4-FFF2-40B4-BE49-F238E27FC236}">
                <a16:creationId xmlns:a16="http://schemas.microsoft.com/office/drawing/2014/main" id="{25C71139-E34D-D04E-A7C2-F2E7DAA14F7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1272" y="637720"/>
            <a:ext cx="2395728" cy="90863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pic>
        <p:nvPicPr>
          <p:cNvPr id="4" name="Picture 3">
            <a:extLst>
              <a:ext uri="{FF2B5EF4-FFF2-40B4-BE49-F238E27FC236}">
                <a16:creationId xmlns:a16="http://schemas.microsoft.com/office/drawing/2014/main" id="{B37AF89D-CA42-D3AB-7E98-392C9E91BDE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86872" y="430450"/>
            <a:ext cx="3310128" cy="1323172"/>
          </a:xfrm>
          <a:prstGeom prst="rect">
            <a:avLst/>
          </a:prstGeom>
        </p:spPr>
      </p:pic>
    </p:spTree>
    <p:extLst>
      <p:ext uri="{BB962C8B-B14F-4D97-AF65-F5344CB8AC3E}">
        <p14:creationId xmlns:p14="http://schemas.microsoft.com/office/powerpoint/2010/main" val="21302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s - Photo Onl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A1176CE-ACD2-0649-82A4-CB21ED1FE4F7}"/>
              </a:ext>
            </a:extLst>
          </p:cNvPr>
          <p:cNvSpPr>
            <a:spLocks noGrp="1"/>
          </p:cNvSpPr>
          <p:nvPr>
            <p:ph type="pic" sz="quarter" idx="10"/>
          </p:nvPr>
        </p:nvSpPr>
        <p:spPr>
          <a:xfrm>
            <a:off x="142874" y="0"/>
            <a:ext cx="14487525" cy="8229600"/>
          </a:xfrm>
          <a:prstGeom prst="rect">
            <a:avLst/>
          </a:prstGeom>
        </p:spPr>
        <p:txBody>
          <a:bodyPr/>
          <a:lstStyle/>
          <a:p>
            <a:endParaRPr lang="en-US"/>
          </a:p>
        </p:txBody>
      </p:sp>
      <p:sp>
        <p:nvSpPr>
          <p:cNvPr id="3" name="object 4">
            <a:extLst>
              <a:ext uri="{FF2B5EF4-FFF2-40B4-BE49-F238E27FC236}">
                <a16:creationId xmlns:a16="http://schemas.microsoft.com/office/drawing/2014/main" id="{8C8D5801-9BE1-6142-BC32-56BBE40E147E}"/>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pic>
        <p:nvPicPr>
          <p:cNvPr id="4" name="Picture 3">
            <a:extLst>
              <a:ext uri="{FF2B5EF4-FFF2-40B4-BE49-F238E27FC236}">
                <a16:creationId xmlns:a16="http://schemas.microsoft.com/office/drawing/2014/main" id="{9A8428B2-E1D8-6242-BE84-24F70A3B5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6" name="Oval 5">
            <a:extLst>
              <a:ext uri="{FF2B5EF4-FFF2-40B4-BE49-F238E27FC236}">
                <a16:creationId xmlns:a16="http://schemas.microsoft.com/office/drawing/2014/main" id="{CD7ECD57-6281-6647-8604-6BDCA7F113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501CC036-35EB-724C-925B-AFE34D3DE79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8" name="Picture 7">
            <a:extLst>
              <a:ext uri="{FF2B5EF4-FFF2-40B4-BE49-F238E27FC236}">
                <a16:creationId xmlns:a16="http://schemas.microsoft.com/office/drawing/2014/main" id="{DF2ABD52-5E76-4B6B-8D05-700C3B272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pic>
        <p:nvPicPr>
          <p:cNvPr id="9" name="Picture 8">
            <a:extLst>
              <a:ext uri="{FF2B5EF4-FFF2-40B4-BE49-F238E27FC236}">
                <a16:creationId xmlns:a16="http://schemas.microsoft.com/office/drawing/2014/main" id="{4A443B8A-7F6F-7104-B6B8-1F0B0B4DC6E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95728" y="444500"/>
            <a:ext cx="1601272" cy="640080"/>
          </a:xfrm>
          <a:prstGeom prst="rect">
            <a:avLst/>
          </a:prstGeom>
        </p:spPr>
      </p:pic>
    </p:spTree>
    <p:extLst>
      <p:ext uri="{BB962C8B-B14F-4D97-AF65-F5344CB8AC3E}">
        <p14:creationId xmlns:p14="http://schemas.microsoft.com/office/powerpoint/2010/main" val="2763124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Slides - Photo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A7B55E-4760-D54F-A779-CBEB05DF9858}"/>
              </a:ext>
            </a:extLst>
          </p:cNvPr>
          <p:cNvSpPr>
            <a:spLocks noGrp="1"/>
          </p:cNvSpPr>
          <p:nvPr>
            <p:ph type="pic" sz="quarter" idx="10"/>
          </p:nvPr>
        </p:nvSpPr>
        <p:spPr>
          <a:xfrm>
            <a:off x="142874" y="0"/>
            <a:ext cx="14487525" cy="8229600"/>
          </a:xfrm>
          <a:prstGeom prst="rect">
            <a:avLst/>
          </a:prstGeom>
        </p:spPr>
        <p:txBody>
          <a:bodyPr/>
          <a:lstStyle/>
          <a:p>
            <a:endParaRPr lang="en-US"/>
          </a:p>
        </p:txBody>
      </p:sp>
      <p:sp>
        <p:nvSpPr>
          <p:cNvPr id="4" name="object 4">
            <a:extLst>
              <a:ext uri="{FF2B5EF4-FFF2-40B4-BE49-F238E27FC236}">
                <a16:creationId xmlns:a16="http://schemas.microsoft.com/office/drawing/2014/main" id="{91623268-0FBE-3043-A9AB-94B1D687CFF8}"/>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pic>
        <p:nvPicPr>
          <p:cNvPr id="5" name="Picture 4">
            <a:extLst>
              <a:ext uri="{FF2B5EF4-FFF2-40B4-BE49-F238E27FC236}">
                <a16:creationId xmlns:a16="http://schemas.microsoft.com/office/drawing/2014/main" id="{2176BA84-C665-124A-AD82-9ADF60C22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8" name="Subtitle 2">
            <a:extLst>
              <a:ext uri="{FF2B5EF4-FFF2-40B4-BE49-F238E27FC236}">
                <a16:creationId xmlns:a16="http://schemas.microsoft.com/office/drawing/2014/main" id="{81798FFD-7972-4C41-A1BF-1F5E78A6273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45F08A23-0D0A-604A-B122-1143AC77178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823FCDC5-09AA-4E4D-99F5-A435E87BED5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45942103-09C0-3946-B874-1D277B93356A}"/>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2" name="Picture 11">
            <a:extLst>
              <a:ext uri="{FF2B5EF4-FFF2-40B4-BE49-F238E27FC236}">
                <a16:creationId xmlns:a16="http://schemas.microsoft.com/office/drawing/2014/main" id="{65D32050-436E-47F8-87B9-1689FC08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pic>
        <p:nvPicPr>
          <p:cNvPr id="2" name="Picture 1">
            <a:extLst>
              <a:ext uri="{FF2B5EF4-FFF2-40B4-BE49-F238E27FC236}">
                <a16:creationId xmlns:a16="http://schemas.microsoft.com/office/drawing/2014/main" id="{5F5FF5FE-BB17-D515-7EF8-A310AB6852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95728" y="444500"/>
            <a:ext cx="1601272" cy="640080"/>
          </a:xfrm>
          <a:prstGeom prst="rect">
            <a:avLst/>
          </a:prstGeom>
        </p:spPr>
      </p:pic>
    </p:spTree>
    <p:extLst>
      <p:ext uri="{BB962C8B-B14F-4D97-AF65-F5344CB8AC3E}">
        <p14:creationId xmlns:p14="http://schemas.microsoft.com/office/powerpoint/2010/main" val="3411260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lit Content - 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4267199"/>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3429000"/>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5" name="Oval 4">
            <a:extLst>
              <a:ext uri="{FF2B5EF4-FFF2-40B4-BE49-F238E27FC236}">
                <a16:creationId xmlns:a16="http://schemas.microsoft.com/office/drawing/2014/main" id="{1569F22E-B2E0-B24E-9B0F-DF7020148A7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61A349BA-F882-9A47-AC0B-B7341A2C05D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734363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lit Content -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5" name="Oval 4">
            <a:extLst>
              <a:ext uri="{FF2B5EF4-FFF2-40B4-BE49-F238E27FC236}">
                <a16:creationId xmlns:a16="http://schemas.microsoft.com/office/drawing/2014/main" id="{4BBAE693-D56F-7448-87FA-F37C077EBB71}"/>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9F0B3A60-FF11-6D47-8544-AACB4B620B6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916492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lit Content - Basic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a:p>
        </p:txBody>
      </p:sp>
      <p:sp>
        <p:nvSpPr>
          <p:cNvPr id="12" name="Subtitle 2">
            <a:extLst>
              <a:ext uri="{FF2B5EF4-FFF2-40B4-BE49-F238E27FC236}">
                <a16:creationId xmlns:a16="http://schemas.microsoft.com/office/drawing/2014/main" id="{59D77126-D501-464C-8E85-B7D943936202}"/>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3" name="Title 1">
            <a:extLst>
              <a:ext uri="{FF2B5EF4-FFF2-40B4-BE49-F238E27FC236}">
                <a16:creationId xmlns:a16="http://schemas.microsoft.com/office/drawing/2014/main" id="{BA48D990-F660-F748-BB05-82ACBE430FD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4" name="Text Placeholder 9">
            <a:extLst>
              <a:ext uri="{FF2B5EF4-FFF2-40B4-BE49-F238E27FC236}">
                <a16:creationId xmlns:a16="http://schemas.microsoft.com/office/drawing/2014/main" id="{F35E03D2-EF9E-C247-AD8B-154D56C5B07B}"/>
              </a:ext>
            </a:extLst>
          </p:cNvPr>
          <p:cNvSpPr>
            <a:spLocks noGrp="1"/>
          </p:cNvSpPr>
          <p:nvPr>
            <p:ph type="body" sz="quarter" idx="10" hasCustomPrompt="1"/>
          </p:nvPr>
        </p:nvSpPr>
        <p:spPr>
          <a:xfrm>
            <a:off x="73914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a:solidFill>
                <a:srgbClr val="231F20"/>
              </a:solidFill>
              <a:latin typeface="Lub Dub Medium" panose="020B0603030403020204" pitchFamily="34" charset="77"/>
            </a:endParaRPr>
          </a:p>
          <a:p>
            <a:pPr eaLnBrk="1" hangingPunct="1">
              <a:lnSpc>
                <a:spcPct val="130000"/>
              </a:lnSpc>
            </a:pPr>
            <a:r>
              <a:rPr lang="en-US" altLang="en-US" sz="17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6" name="Oval 5">
            <a:extLst>
              <a:ext uri="{FF2B5EF4-FFF2-40B4-BE49-F238E27FC236}">
                <a16:creationId xmlns:a16="http://schemas.microsoft.com/office/drawing/2014/main" id="{64B34046-8BCE-3D4F-99C7-B68567F1F64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D996E112-1B45-A74F-8501-DD441D00F6CD}"/>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310481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0000"/>
              </a:solidFill>
            </a:endParaRPr>
          </a:p>
        </p:txBody>
      </p:sp>
      <p:pic>
        <p:nvPicPr>
          <p:cNvPr id="9" name="Picture 8">
            <a:extLst>
              <a:ext uri="{FF2B5EF4-FFF2-40B4-BE49-F238E27FC236}">
                <a16:creationId xmlns:a16="http://schemas.microsoft.com/office/drawing/2014/main" id="{25C71139-E34D-D04E-A7C2-F2E7DAA14F7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1272" y="637720"/>
            <a:ext cx="2395728" cy="90863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pic>
        <p:nvPicPr>
          <p:cNvPr id="4" name="Picture 3">
            <a:extLst>
              <a:ext uri="{FF2B5EF4-FFF2-40B4-BE49-F238E27FC236}">
                <a16:creationId xmlns:a16="http://schemas.microsoft.com/office/drawing/2014/main" id="{B37AF89D-CA42-D3AB-7E98-392C9E91BDE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86872" y="430450"/>
            <a:ext cx="3310128" cy="1323172"/>
          </a:xfrm>
          <a:prstGeom prst="rect">
            <a:avLst/>
          </a:prstGeom>
        </p:spPr>
      </p:pic>
    </p:spTree>
    <p:extLst>
      <p:ext uri="{BB962C8B-B14F-4D97-AF65-F5344CB8AC3E}">
        <p14:creationId xmlns:p14="http://schemas.microsoft.com/office/powerpoint/2010/main" val="2903838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lit Content - One Column">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164BC8B-2DDC-624C-A5E0-17F9D36C6C22}"/>
              </a:ext>
            </a:extLst>
          </p:cNvPr>
          <p:cNvSpPr>
            <a:spLocks noGrp="1"/>
          </p:cNvSpPr>
          <p:nvPr>
            <p:ph type="pic" sz="quarter" idx="11"/>
          </p:nvPr>
        </p:nvSpPr>
        <p:spPr>
          <a:xfrm>
            <a:off x="1371599" y="1987550"/>
            <a:ext cx="5129891" cy="4489450"/>
          </a:xfrm>
          <a:prstGeom prst="rect">
            <a:avLst/>
          </a:prstGeom>
        </p:spPr>
        <p:txBody>
          <a:bodyPr/>
          <a:lstStyle/>
          <a:p>
            <a:endParaRPr lang="en-US"/>
          </a:p>
        </p:txBody>
      </p:sp>
      <p:sp>
        <p:nvSpPr>
          <p:cNvPr id="8" name="Content Placeholder 15">
            <a:extLst>
              <a:ext uri="{FF2B5EF4-FFF2-40B4-BE49-F238E27FC236}">
                <a16:creationId xmlns:a16="http://schemas.microsoft.com/office/drawing/2014/main" id="{61E630F4-058D-094F-B095-F42FA481FDED}"/>
              </a:ext>
            </a:extLst>
          </p:cNvPr>
          <p:cNvSpPr>
            <a:spLocks noGrp="1"/>
          </p:cNvSpPr>
          <p:nvPr>
            <p:ph sz="quarter" idx="14" hasCustomPrompt="1"/>
          </p:nvPr>
        </p:nvSpPr>
        <p:spPr>
          <a:xfrm>
            <a:off x="73914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3A499F2E-D4BF-6241-B666-AECAC4376125}"/>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1" name="Title 1">
            <a:extLst>
              <a:ext uri="{FF2B5EF4-FFF2-40B4-BE49-F238E27FC236}">
                <a16:creationId xmlns:a16="http://schemas.microsoft.com/office/drawing/2014/main" id="{7CD8ABC0-539D-4E40-B8EC-8E2AE223370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7" name="Oval 6">
            <a:extLst>
              <a:ext uri="{FF2B5EF4-FFF2-40B4-BE49-F238E27FC236}">
                <a16:creationId xmlns:a16="http://schemas.microsoft.com/office/drawing/2014/main" id="{2ABCDC6D-A828-4F4A-901D-D307BFA1952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
            <a:extLst>
              <a:ext uri="{FF2B5EF4-FFF2-40B4-BE49-F238E27FC236}">
                <a16:creationId xmlns:a16="http://schemas.microsoft.com/office/drawing/2014/main" id="{9FA10DA0-4455-3D43-ACD5-EF24C9BDC133}"/>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70495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Right - Title Only">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F22C1C2-FE88-CB4E-9288-00F45F659375}"/>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3" name="Title 1">
            <a:extLst>
              <a:ext uri="{FF2B5EF4-FFF2-40B4-BE49-F238E27FC236}">
                <a16:creationId xmlns:a16="http://schemas.microsoft.com/office/drawing/2014/main" id="{4F7531D0-4694-D142-9626-C24B523FA067}"/>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4" name="Picture Placeholder 9">
            <a:extLst>
              <a:ext uri="{FF2B5EF4-FFF2-40B4-BE49-F238E27FC236}">
                <a16:creationId xmlns:a16="http://schemas.microsoft.com/office/drawing/2014/main" id="{30833C13-1F9B-3C42-9C7D-27E25968D170}"/>
              </a:ext>
            </a:extLst>
          </p:cNvPr>
          <p:cNvSpPr>
            <a:spLocks noGrp="1"/>
          </p:cNvSpPr>
          <p:nvPr>
            <p:ph type="pic" sz="quarter" idx="11"/>
          </p:nvPr>
        </p:nvSpPr>
        <p:spPr>
          <a:xfrm>
            <a:off x="8718550" y="0"/>
            <a:ext cx="5911850" cy="8229600"/>
          </a:xfrm>
          <a:prstGeom prst="rect">
            <a:avLst/>
          </a:prstGeom>
        </p:spPr>
        <p:txBody>
          <a:bodyPr/>
          <a:lstStyle/>
          <a:p>
            <a:endParaRPr lang="en-US"/>
          </a:p>
        </p:txBody>
      </p:sp>
      <p:sp>
        <p:nvSpPr>
          <p:cNvPr id="5" name="Oval 4">
            <a:extLst>
              <a:ext uri="{FF2B5EF4-FFF2-40B4-BE49-F238E27FC236}">
                <a16:creationId xmlns:a16="http://schemas.microsoft.com/office/drawing/2014/main" id="{B57A8FD8-0BAD-ED48-BA15-0DD596AE339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8A23F1EA-FE2D-2542-A304-9429368A26B2}"/>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7" name="Picture 6">
            <a:extLst>
              <a:ext uri="{FF2B5EF4-FFF2-40B4-BE49-F238E27FC236}">
                <a16:creationId xmlns:a16="http://schemas.microsoft.com/office/drawing/2014/main" id="{CE911D8C-3F3D-489E-896A-5F75CEFC09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pic>
        <p:nvPicPr>
          <p:cNvPr id="8" name="Picture 7">
            <a:extLst>
              <a:ext uri="{FF2B5EF4-FFF2-40B4-BE49-F238E27FC236}">
                <a16:creationId xmlns:a16="http://schemas.microsoft.com/office/drawing/2014/main" id="{028A44DD-0DF2-ACDA-76BD-5D48DAE7E82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5000" y="451620"/>
            <a:ext cx="1920240" cy="767582"/>
          </a:xfrm>
          <a:prstGeom prst="rect">
            <a:avLst/>
          </a:prstGeom>
        </p:spPr>
      </p:pic>
    </p:spTree>
    <p:extLst>
      <p:ext uri="{BB962C8B-B14F-4D97-AF65-F5344CB8AC3E}">
        <p14:creationId xmlns:p14="http://schemas.microsoft.com/office/powerpoint/2010/main" val="2706903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Right - Basic Conten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7A3C3A83-05F3-7249-BE06-6450862A74A5}"/>
              </a:ext>
            </a:extLst>
          </p:cNvPr>
          <p:cNvSpPr>
            <a:spLocks noGrp="1"/>
          </p:cNvSpPr>
          <p:nvPr>
            <p:ph type="pic" sz="quarter" idx="11"/>
          </p:nvPr>
        </p:nvSpPr>
        <p:spPr>
          <a:xfrm>
            <a:off x="8718550" y="0"/>
            <a:ext cx="5911850" cy="8229600"/>
          </a:xfrm>
          <a:prstGeom prst="rect">
            <a:avLst/>
          </a:prstGeom>
        </p:spPr>
        <p:txBody>
          <a:bodyPr/>
          <a:lstStyle/>
          <a:p>
            <a:endParaRPr lang="en-US"/>
          </a:p>
        </p:txBody>
      </p:sp>
      <p:sp>
        <p:nvSpPr>
          <p:cNvPr id="7" name="Text Placeholder 9">
            <a:extLst>
              <a:ext uri="{FF2B5EF4-FFF2-40B4-BE49-F238E27FC236}">
                <a16:creationId xmlns:a16="http://schemas.microsoft.com/office/drawing/2014/main" id="{26076040-D0B2-F045-83D5-24B463563355}"/>
              </a:ext>
            </a:extLst>
          </p:cNvPr>
          <p:cNvSpPr>
            <a:spLocks noGrp="1"/>
          </p:cNvSpPr>
          <p:nvPr>
            <p:ph type="body" sz="quarter" idx="10" hasCustomPrompt="1"/>
          </p:nvPr>
        </p:nvSpPr>
        <p:spPr>
          <a:xfrm>
            <a:off x="6858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a:solidFill>
                <a:srgbClr val="231F20"/>
              </a:solidFill>
              <a:latin typeface="Lub Dub Medium" panose="020B0603030403020204" pitchFamily="34" charset="77"/>
            </a:endParaRPr>
          </a:p>
          <a:p>
            <a:pPr eaLnBrk="1" hangingPunct="1">
              <a:lnSpc>
                <a:spcPct val="130000"/>
              </a:lnSpc>
            </a:pPr>
            <a:r>
              <a:rPr lang="en-US" altLang="en-US" sz="17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DCF5348A-731F-EA46-96B3-05A1F66489B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D6781F4C-FC8D-D54D-92A4-89280638ABD6}"/>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0" name="object 11">
            <a:extLst>
              <a:ext uri="{FF2B5EF4-FFF2-40B4-BE49-F238E27FC236}">
                <a16:creationId xmlns:a16="http://schemas.microsoft.com/office/drawing/2014/main" id="{C4C3982A-5FE4-4C4E-AE78-0FD3C46F5728}"/>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Oval 10">
            <a:extLst>
              <a:ext uri="{FF2B5EF4-FFF2-40B4-BE49-F238E27FC236}">
                <a16:creationId xmlns:a16="http://schemas.microsoft.com/office/drawing/2014/main" id="{1CD90073-4747-F844-BDFF-DE623FE3679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a:extLst>
              <a:ext uri="{FF2B5EF4-FFF2-40B4-BE49-F238E27FC236}">
                <a16:creationId xmlns:a16="http://schemas.microsoft.com/office/drawing/2014/main" id="{7A7C26E4-40D6-E34F-917F-4F7C10793CE1}"/>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3" name="Picture 12">
            <a:extLst>
              <a:ext uri="{FF2B5EF4-FFF2-40B4-BE49-F238E27FC236}">
                <a16:creationId xmlns:a16="http://schemas.microsoft.com/office/drawing/2014/main" id="{087F61C7-185D-4C50-8C61-12BE539DD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pic>
        <p:nvPicPr>
          <p:cNvPr id="3" name="Picture 2">
            <a:extLst>
              <a:ext uri="{FF2B5EF4-FFF2-40B4-BE49-F238E27FC236}">
                <a16:creationId xmlns:a16="http://schemas.microsoft.com/office/drawing/2014/main" id="{0F049C4B-5BF5-3F08-9580-9034C663B82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5000" y="451620"/>
            <a:ext cx="1920240" cy="767582"/>
          </a:xfrm>
          <a:prstGeom prst="rect">
            <a:avLst/>
          </a:prstGeom>
        </p:spPr>
      </p:pic>
    </p:spTree>
    <p:extLst>
      <p:ext uri="{BB962C8B-B14F-4D97-AF65-F5344CB8AC3E}">
        <p14:creationId xmlns:p14="http://schemas.microsoft.com/office/powerpoint/2010/main" val="871190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Right - One Column">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625101B7-49A3-8944-BC1B-6F8DF661DA61}"/>
              </a:ext>
            </a:extLst>
          </p:cNvPr>
          <p:cNvSpPr>
            <a:spLocks noGrp="1"/>
          </p:cNvSpPr>
          <p:nvPr>
            <p:ph type="pic" sz="quarter" idx="11"/>
          </p:nvPr>
        </p:nvSpPr>
        <p:spPr>
          <a:xfrm>
            <a:off x="8718550" y="0"/>
            <a:ext cx="5911850" cy="8229600"/>
          </a:xfrm>
          <a:prstGeom prst="rect">
            <a:avLst/>
          </a:prstGeom>
        </p:spPr>
        <p:txBody>
          <a:bodyPr/>
          <a:lstStyle/>
          <a:p>
            <a:endParaRPr lang="en-US"/>
          </a:p>
        </p:txBody>
      </p:sp>
      <p:sp>
        <p:nvSpPr>
          <p:cNvPr id="7" name="Content Placeholder 15">
            <a:extLst>
              <a:ext uri="{FF2B5EF4-FFF2-40B4-BE49-F238E27FC236}">
                <a16:creationId xmlns:a16="http://schemas.microsoft.com/office/drawing/2014/main" id="{B174C1E9-BB6B-6B47-820E-D4339AF65BE4}"/>
              </a:ext>
            </a:extLst>
          </p:cNvPr>
          <p:cNvSpPr>
            <a:spLocks noGrp="1"/>
          </p:cNvSpPr>
          <p:nvPr>
            <p:ph sz="quarter" idx="14" hasCustomPrompt="1"/>
          </p:nvPr>
        </p:nvSpPr>
        <p:spPr>
          <a:xfrm>
            <a:off x="6858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4551712B-66B3-5543-B0A3-F298F5E9E69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28085ECD-EEF8-7D48-8630-01864158D03A}"/>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1" name="object 11">
            <a:extLst>
              <a:ext uri="{FF2B5EF4-FFF2-40B4-BE49-F238E27FC236}">
                <a16:creationId xmlns:a16="http://schemas.microsoft.com/office/drawing/2014/main" id="{0FB5E4C0-4D36-294B-921A-D1DEB3D66B64}"/>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 name="Oval 9">
            <a:extLst>
              <a:ext uri="{FF2B5EF4-FFF2-40B4-BE49-F238E27FC236}">
                <a16:creationId xmlns:a16="http://schemas.microsoft.com/office/drawing/2014/main" id="{ADB783BE-9726-EE41-93AA-518A5DAC35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a:extLst>
              <a:ext uri="{FF2B5EF4-FFF2-40B4-BE49-F238E27FC236}">
                <a16:creationId xmlns:a16="http://schemas.microsoft.com/office/drawing/2014/main" id="{FF36A4CE-E968-1549-B8E8-8D8C4787FEC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3" name="Picture 12">
            <a:extLst>
              <a:ext uri="{FF2B5EF4-FFF2-40B4-BE49-F238E27FC236}">
                <a16:creationId xmlns:a16="http://schemas.microsoft.com/office/drawing/2014/main" id="{D185E008-04A7-4A94-B78C-192CF43E43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pic>
        <p:nvPicPr>
          <p:cNvPr id="2" name="Picture 1">
            <a:extLst>
              <a:ext uri="{FF2B5EF4-FFF2-40B4-BE49-F238E27FC236}">
                <a16:creationId xmlns:a16="http://schemas.microsoft.com/office/drawing/2014/main" id="{96809B31-F1C0-39A3-1F31-BDD71B78CF2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5000" y="451620"/>
            <a:ext cx="1920240" cy="767582"/>
          </a:xfrm>
          <a:prstGeom prst="rect">
            <a:avLst/>
          </a:prstGeom>
        </p:spPr>
      </p:pic>
    </p:spTree>
    <p:extLst>
      <p:ext uri="{BB962C8B-B14F-4D97-AF65-F5344CB8AC3E}">
        <p14:creationId xmlns:p14="http://schemas.microsoft.com/office/powerpoint/2010/main" val="1705264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0DF80-60E4-31D8-7D59-FB6CAE7AF958}"/>
              </a:ext>
            </a:extLst>
          </p:cNvPr>
          <p:cNvSpPr>
            <a:spLocks noGrp="1"/>
          </p:cNvSpPr>
          <p:nvPr>
            <p:ph type="ctrTitle"/>
          </p:nvPr>
        </p:nvSpPr>
        <p:spPr>
          <a:xfrm>
            <a:off x="1828800" y="1346200"/>
            <a:ext cx="10972800" cy="2865438"/>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E536AB-BABC-0CA1-0DE2-FD97E68D7EA2}"/>
              </a:ext>
            </a:extLst>
          </p:cNvPr>
          <p:cNvSpPr>
            <a:spLocks noGrp="1"/>
          </p:cNvSpPr>
          <p:nvPr>
            <p:ph type="subTitle" idx="1"/>
          </p:nvPr>
        </p:nvSpPr>
        <p:spPr>
          <a:xfrm>
            <a:off x="1828800" y="4322763"/>
            <a:ext cx="10972800" cy="19859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2202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2003763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1099747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668071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a:solidFill>
                <a:srgbClr val="231F20"/>
              </a:solidFill>
              <a:latin typeface="Lub Dub Medium" panose="020B0603030403020204" pitchFamily="34" charset="77"/>
            </a:endParaRPr>
          </a:p>
          <a:p>
            <a:pPr eaLnBrk="1" hangingPunct="1">
              <a:lnSpc>
                <a:spcPct val="130000"/>
              </a:lnSpc>
            </a:pPr>
            <a:r>
              <a:rPr lang="en-US" altLang="en-US" sz="17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49840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34528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2187831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365482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 name="Background Image">
            <a:extLst>
              <a:ext uri="{FF2B5EF4-FFF2-40B4-BE49-F238E27FC236}">
                <a16:creationId xmlns:a16="http://schemas.microsoft.com/office/drawing/2014/main" id="{1F96157B-11C9-D6DC-8750-C54931318DF5}"/>
              </a:ext>
            </a:extLst>
          </p:cNvPr>
          <p:cNvPicPr>
            <a:picLocks noChangeAspect="1"/>
          </p:cNvPicPr>
          <p:nvPr userDrawn="1"/>
        </p:nvPicPr>
        <p:blipFill>
          <a:blip r:embed="rId2"/>
          <a:srcRect/>
          <a:stretch/>
        </p:blipFill>
        <p:spPr>
          <a:xfrm>
            <a:off x="0" y="0"/>
            <a:ext cx="14630400" cy="8229600"/>
          </a:xfrm>
          <a:prstGeom prst="rect">
            <a:avLst/>
          </a:prstGeom>
        </p:spPr>
      </p:pic>
      <p:pic>
        <p:nvPicPr>
          <p:cNvPr id="20" name="AHA Logo" descr="Logo&#10;&#10;Description automatically generated">
            <a:extLst>
              <a:ext uri="{FF2B5EF4-FFF2-40B4-BE49-F238E27FC236}">
                <a16:creationId xmlns:a16="http://schemas.microsoft.com/office/drawing/2014/main" id="{2B3697C3-0036-5549-A91B-324D999E26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0276" y="6699098"/>
            <a:ext cx="1863157" cy="1009832"/>
          </a:xfrm>
          <a:prstGeom prst="rect">
            <a:avLst/>
          </a:prstGeom>
        </p:spPr>
      </p:pic>
      <p:sp>
        <p:nvSpPr>
          <p:cNvPr id="9" name="Presentation Title">
            <a:extLst>
              <a:ext uri="{FF2B5EF4-FFF2-40B4-BE49-F238E27FC236}">
                <a16:creationId xmlns:a16="http://schemas.microsoft.com/office/drawing/2014/main" id="{B7FB9AEF-A2C3-1655-A7C0-E94911D5CEFD}"/>
              </a:ext>
            </a:extLst>
          </p:cNvPr>
          <p:cNvSpPr>
            <a:spLocks noGrp="1"/>
          </p:cNvSpPr>
          <p:nvPr userDrawn="1">
            <p:ph type="ctrTitle" hasCustomPrompt="1"/>
          </p:nvPr>
        </p:nvSpPr>
        <p:spPr>
          <a:xfrm>
            <a:off x="790275" y="2228596"/>
            <a:ext cx="7909811" cy="3183762"/>
          </a:xfrm>
        </p:spPr>
        <p:txBody>
          <a:bodyPr anchor="t">
            <a:normAutofit/>
          </a:bodyPr>
          <a:lstStyle>
            <a:lvl1pPr algn="l">
              <a:lnSpc>
                <a:spcPct val="110000"/>
              </a:lnSpc>
              <a:defRPr sz="5120" b="1" i="0" cap="all" baseline="0">
                <a:solidFill>
                  <a:schemeClr val="tx1"/>
                </a:solidFill>
                <a:latin typeface="+mj-lt"/>
              </a:defRPr>
            </a:lvl1pPr>
          </a:lstStyle>
          <a:p>
            <a:r>
              <a:rPr lang="en-US" dirty="0"/>
              <a:t>PRESENTATION TITLE Arial black ALL CAPS</a:t>
            </a:r>
          </a:p>
        </p:txBody>
      </p:sp>
      <p:sp>
        <p:nvSpPr>
          <p:cNvPr id="10" name="Subtitle">
            <a:extLst>
              <a:ext uri="{FF2B5EF4-FFF2-40B4-BE49-F238E27FC236}">
                <a16:creationId xmlns:a16="http://schemas.microsoft.com/office/drawing/2014/main" id="{2913BAD4-6B08-AD33-D98B-166C53B85B1E}"/>
              </a:ext>
            </a:extLst>
          </p:cNvPr>
          <p:cNvSpPr>
            <a:spLocks noGrp="1"/>
          </p:cNvSpPr>
          <p:nvPr userDrawn="1">
            <p:ph type="subTitle" idx="1" hasCustomPrompt="1"/>
          </p:nvPr>
        </p:nvSpPr>
        <p:spPr>
          <a:xfrm>
            <a:off x="790275" y="5446511"/>
            <a:ext cx="7909811" cy="655669"/>
          </a:xfrm>
        </p:spPr>
        <p:txBody>
          <a:bodyPr anchor="t"/>
          <a:lstStyle>
            <a:lvl1pPr marL="0" indent="0" algn="l">
              <a:buNone/>
              <a:defRPr sz="240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Presenter name(s)</a:t>
            </a:r>
          </a:p>
        </p:txBody>
      </p:sp>
      <p:sp>
        <p:nvSpPr>
          <p:cNvPr id="11" name="Logo Placeholder">
            <a:extLst>
              <a:ext uri="{FF2B5EF4-FFF2-40B4-BE49-F238E27FC236}">
                <a16:creationId xmlns:a16="http://schemas.microsoft.com/office/drawing/2014/main" id="{93A0C854-DD11-8BDB-128D-35B687EB7C66}"/>
              </a:ext>
            </a:extLst>
          </p:cNvPr>
          <p:cNvSpPr>
            <a:spLocks noGrp="1"/>
          </p:cNvSpPr>
          <p:nvPr userDrawn="1">
            <p:ph type="pic" sz="quarter" idx="10" hasCustomPrompt="1"/>
          </p:nvPr>
        </p:nvSpPr>
        <p:spPr>
          <a:xfrm>
            <a:off x="790277" y="780641"/>
            <a:ext cx="2998141" cy="1085966"/>
          </a:xfrm>
        </p:spPr>
        <p:txBody>
          <a:bodyPr/>
          <a:lstStyle>
            <a:lvl1pPr>
              <a:defRPr>
                <a:solidFill>
                  <a:schemeClr val="tx1"/>
                </a:solidFill>
              </a:defRPr>
            </a:lvl1pPr>
          </a:lstStyle>
          <a:p>
            <a:r>
              <a:rPr lang="en-US" dirty="0"/>
              <a:t>Your Company Logo</a:t>
            </a:r>
          </a:p>
        </p:txBody>
      </p:sp>
      <p:pic>
        <p:nvPicPr>
          <p:cNvPr id="2" name="Scientific Sessions Logo" descr="A picture containing text&#10;&#10;Description automatically generated">
            <a:extLst>
              <a:ext uri="{FF2B5EF4-FFF2-40B4-BE49-F238E27FC236}">
                <a16:creationId xmlns:a16="http://schemas.microsoft.com/office/drawing/2014/main" id="{4F543127-9FDD-C95C-982D-10F09690B7E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570962" y="511907"/>
            <a:ext cx="2559894" cy="811856"/>
          </a:xfrm>
          <a:prstGeom prst="rect">
            <a:avLst/>
          </a:prstGeom>
        </p:spPr>
      </p:pic>
      <p:sp>
        <p:nvSpPr>
          <p:cNvPr id="4" name="#AHA24">
            <a:extLst>
              <a:ext uri="{FF2B5EF4-FFF2-40B4-BE49-F238E27FC236}">
                <a16:creationId xmlns:a16="http://schemas.microsoft.com/office/drawing/2014/main" id="{FB2618F7-8B9A-3E31-72AC-B7BE77E31F13}"/>
              </a:ext>
            </a:extLst>
          </p:cNvPr>
          <p:cNvSpPr txBox="1">
            <a:spLocks/>
          </p:cNvSpPr>
          <p:nvPr userDrawn="1"/>
        </p:nvSpPr>
        <p:spPr>
          <a:xfrm>
            <a:off x="11772202" y="7623430"/>
            <a:ext cx="2157416" cy="415499"/>
          </a:xfrm>
          <a:prstGeom prst="rect">
            <a:avLst/>
          </a:prstGeom>
        </p:spPr>
        <p:txBody>
          <a:bodyPr vert="horz" lIns="146304" tIns="73152" rIns="146304" bIns="73152" rtlCol="0" anchor="ctr">
            <a:noAutofit/>
          </a:bodyPr>
          <a:lstStyle>
            <a:lvl1pPr algn="l" defTabSz="685800" rtl="0" eaLnBrk="1" latinLnBrk="0" hangingPunct="1">
              <a:lnSpc>
                <a:spcPts val="4000"/>
              </a:lnSpc>
              <a:spcBef>
                <a:spcPct val="0"/>
              </a:spcBef>
              <a:buNone/>
              <a:defRPr sz="4000" kern="1200">
                <a:solidFill>
                  <a:schemeClr val="bg1"/>
                </a:solidFill>
                <a:latin typeface="Lub Dub Medium" panose="020B0603030403020204" pitchFamily="34" charset="77"/>
                <a:ea typeface="+mj-ea"/>
                <a:cs typeface="+mj-cs"/>
              </a:defRPr>
            </a:lvl1pPr>
          </a:lstStyle>
          <a:p>
            <a:pPr algn="r">
              <a:lnSpc>
                <a:spcPts val="0"/>
              </a:lnSpc>
            </a:pPr>
            <a:r>
              <a:rPr lang="en-US" sz="2240" i="0" dirty="0">
                <a:solidFill>
                  <a:schemeClr val="accent1"/>
                </a:solidFill>
                <a:latin typeface="+mn-lt"/>
              </a:rPr>
              <a:t>#AHA25</a:t>
            </a:r>
          </a:p>
        </p:txBody>
      </p:sp>
    </p:spTree>
    <p:extLst>
      <p:ext uri="{BB962C8B-B14F-4D97-AF65-F5344CB8AC3E}">
        <p14:creationId xmlns:p14="http://schemas.microsoft.com/office/powerpoint/2010/main" val="29881252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3" name="AHA Centennial Branded Background Image">
            <a:extLst>
              <a:ext uri="{FF2B5EF4-FFF2-40B4-BE49-F238E27FC236}">
                <a16:creationId xmlns:a16="http://schemas.microsoft.com/office/drawing/2014/main" id="{C6B7319B-3D00-2D26-7045-DF4E239B3548}"/>
              </a:ext>
            </a:extLst>
          </p:cNvPr>
          <p:cNvPicPr>
            <a:picLocks noChangeAspect="1"/>
          </p:cNvPicPr>
          <p:nvPr userDrawn="1"/>
        </p:nvPicPr>
        <p:blipFill>
          <a:blip r:embed="rId2"/>
          <a:srcRect/>
          <a:stretch/>
        </p:blipFill>
        <p:spPr>
          <a:xfrm>
            <a:off x="-98355" y="0"/>
            <a:ext cx="14728755" cy="8284925"/>
          </a:xfrm>
          <a:prstGeom prst="rect">
            <a:avLst/>
          </a:prstGeom>
        </p:spPr>
      </p:pic>
      <p:sp>
        <p:nvSpPr>
          <p:cNvPr id="13" name="#AHA24">
            <a:extLst>
              <a:ext uri="{FF2B5EF4-FFF2-40B4-BE49-F238E27FC236}">
                <a16:creationId xmlns:a16="http://schemas.microsoft.com/office/drawing/2014/main" id="{91AE4E72-D6CE-B9DA-2CE2-14D35DA3D062}"/>
              </a:ext>
            </a:extLst>
          </p:cNvPr>
          <p:cNvSpPr txBox="1">
            <a:spLocks/>
          </p:cNvSpPr>
          <p:nvPr userDrawn="1"/>
        </p:nvSpPr>
        <p:spPr>
          <a:xfrm>
            <a:off x="790279" y="7209943"/>
            <a:ext cx="2157416" cy="640274"/>
          </a:xfrm>
          <a:prstGeom prst="rect">
            <a:avLst/>
          </a:prstGeom>
        </p:spPr>
        <p:txBody>
          <a:bodyPr vert="horz" lIns="146304" tIns="73152" rIns="146304" bIns="73152" rtlCol="0" anchor="b">
            <a:noAutofit/>
          </a:bodyPr>
          <a:lstStyle>
            <a:lvl1pPr algn="l" defTabSz="685800" rtl="0" eaLnBrk="1" latinLnBrk="0" hangingPunct="1">
              <a:lnSpc>
                <a:spcPts val="4000"/>
              </a:lnSpc>
              <a:spcBef>
                <a:spcPct val="0"/>
              </a:spcBef>
              <a:buNone/>
              <a:defRPr sz="4000" kern="1200">
                <a:solidFill>
                  <a:schemeClr val="bg1"/>
                </a:solidFill>
                <a:latin typeface="Lub Dub Medium" panose="020B0603030403020204" pitchFamily="34" charset="77"/>
                <a:ea typeface="+mj-ea"/>
                <a:cs typeface="+mj-cs"/>
              </a:defRPr>
            </a:lvl1pPr>
          </a:lstStyle>
          <a:p>
            <a:pPr algn="l"/>
            <a:r>
              <a:rPr lang="en-US" sz="3200" b="0" i="0" dirty="0">
                <a:solidFill>
                  <a:schemeClr val="bg1"/>
                </a:solidFill>
                <a:latin typeface="Arial" panose="020B0604020202020204" pitchFamily="34" charset="0"/>
              </a:rPr>
              <a:t>#</a:t>
            </a:r>
            <a:r>
              <a:rPr lang="en-US" sz="2560" b="0" i="0" dirty="0">
                <a:solidFill>
                  <a:schemeClr val="bg1"/>
                </a:solidFill>
                <a:latin typeface="Arial" panose="020B0604020202020204" pitchFamily="34" charset="0"/>
              </a:rPr>
              <a:t>AHA25</a:t>
            </a:r>
          </a:p>
        </p:txBody>
      </p:sp>
      <p:sp>
        <p:nvSpPr>
          <p:cNvPr id="17" name="Section Number" descr="Section number">
            <a:extLst>
              <a:ext uri="{FF2B5EF4-FFF2-40B4-BE49-F238E27FC236}">
                <a16:creationId xmlns:a16="http://schemas.microsoft.com/office/drawing/2014/main" id="{3AB1FEA1-9B68-F95B-5D90-13F2C14953A5}"/>
              </a:ext>
            </a:extLst>
          </p:cNvPr>
          <p:cNvSpPr>
            <a:spLocks noGrp="1"/>
          </p:cNvSpPr>
          <p:nvPr userDrawn="1">
            <p:ph type="body" sz="quarter" idx="11" hasCustomPrompt="1"/>
          </p:nvPr>
        </p:nvSpPr>
        <p:spPr>
          <a:xfrm>
            <a:off x="744964" y="2313110"/>
            <a:ext cx="2717995" cy="2644901"/>
          </a:xfrm>
        </p:spPr>
        <p:txBody>
          <a:bodyPr>
            <a:noAutofit/>
          </a:bodyPr>
          <a:lstStyle>
            <a:lvl1pPr algn="l">
              <a:defRPr sz="12800" b="1" i="0">
                <a:solidFill>
                  <a:schemeClr val="bg1"/>
                </a:solidFill>
                <a:latin typeface="Arial" panose="020B0604020202020204" pitchFamily="34" charset="0"/>
                <a:cs typeface="Arial" panose="020B0604020202020204" pitchFamily="34" charset="0"/>
              </a:defRPr>
            </a:lvl1pPr>
          </a:lstStyle>
          <a:p>
            <a:pPr lvl="0"/>
            <a:r>
              <a:rPr lang="en-US" dirty="0"/>
              <a:t>01</a:t>
            </a:r>
          </a:p>
        </p:txBody>
      </p:sp>
      <p:sp>
        <p:nvSpPr>
          <p:cNvPr id="15" name="Section Title" descr="Section title ">
            <a:extLst>
              <a:ext uri="{FF2B5EF4-FFF2-40B4-BE49-F238E27FC236}">
                <a16:creationId xmlns:a16="http://schemas.microsoft.com/office/drawing/2014/main" id="{7F56B85B-9113-0166-079D-DDAE66D62002}"/>
              </a:ext>
            </a:extLst>
          </p:cNvPr>
          <p:cNvSpPr>
            <a:spLocks noGrp="1"/>
          </p:cNvSpPr>
          <p:nvPr userDrawn="1">
            <p:ph type="ctrTitle" hasCustomPrompt="1"/>
          </p:nvPr>
        </p:nvSpPr>
        <p:spPr>
          <a:xfrm>
            <a:off x="3462959" y="2603015"/>
            <a:ext cx="7334277" cy="2448131"/>
          </a:xfrm>
        </p:spPr>
        <p:txBody>
          <a:bodyPr anchor="t">
            <a:normAutofit/>
          </a:bodyPr>
          <a:lstStyle>
            <a:lvl1pPr algn="l">
              <a:lnSpc>
                <a:spcPts val="6400"/>
              </a:lnSpc>
              <a:defRPr sz="5120" b="0" i="0" cap="all" baseline="0">
                <a:solidFill>
                  <a:schemeClr val="bg1"/>
                </a:solidFill>
                <a:latin typeface="+mj-lt"/>
              </a:defRPr>
            </a:lvl1pPr>
          </a:lstStyle>
          <a:p>
            <a:r>
              <a:rPr lang="en-US" dirty="0"/>
              <a:t>SECTION TITLE, ARIAL BLACK, ALL CAPS 32 PTS</a:t>
            </a:r>
          </a:p>
        </p:txBody>
      </p:sp>
    </p:spTree>
    <p:extLst>
      <p:ext uri="{BB962C8B-B14F-4D97-AF65-F5344CB8AC3E}">
        <p14:creationId xmlns:p14="http://schemas.microsoft.com/office/powerpoint/2010/main" val="400186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bg1"/>
        </a:solidFill>
        <a:effectLst/>
      </p:bgPr>
    </p:bg>
    <p:spTree>
      <p:nvGrpSpPr>
        <p:cNvPr id="1" name=""/>
        <p:cNvGrpSpPr/>
        <p:nvPr/>
      </p:nvGrpSpPr>
      <p:grpSpPr>
        <a:xfrm>
          <a:off x="0" y="0"/>
          <a:ext cx="0" cy="0"/>
          <a:chOff x="0" y="0"/>
          <a:chExt cx="0" cy="0"/>
        </a:xfrm>
      </p:grpSpPr>
      <p:sp>
        <p:nvSpPr>
          <p:cNvPr id="2" name="Page title"/>
          <p:cNvSpPr>
            <a:spLocks noGrp="1"/>
          </p:cNvSpPr>
          <p:nvPr>
            <p:ph type="title" hasCustomPrompt="1"/>
          </p:nvPr>
        </p:nvSpPr>
        <p:spPr>
          <a:xfrm>
            <a:off x="1161366" y="983558"/>
            <a:ext cx="6614416" cy="689419"/>
          </a:xfrm>
        </p:spPr>
        <p:txBody>
          <a:bodyPr/>
          <a:lstStyle>
            <a:lvl1pPr>
              <a:defRPr>
                <a:solidFill>
                  <a:schemeClr val="accent1"/>
                </a:solidFill>
              </a:defRPr>
            </a:lvl1pPr>
          </a:lstStyle>
          <a:p>
            <a:r>
              <a:rPr lang="en-US" dirty="0"/>
              <a:t>OVERVIEW</a:t>
            </a:r>
          </a:p>
        </p:txBody>
      </p:sp>
      <p:sp>
        <p:nvSpPr>
          <p:cNvPr id="16" name="Section Title 1">
            <a:extLst>
              <a:ext uri="{FF2B5EF4-FFF2-40B4-BE49-F238E27FC236}">
                <a16:creationId xmlns:a16="http://schemas.microsoft.com/office/drawing/2014/main" id="{BDE20D5A-7A0A-7942-8181-49182956A385}"/>
              </a:ext>
            </a:extLst>
          </p:cNvPr>
          <p:cNvSpPr>
            <a:spLocks noGrp="1"/>
          </p:cNvSpPr>
          <p:nvPr>
            <p:ph type="body" sz="quarter" idx="19" hasCustomPrompt="1"/>
          </p:nvPr>
        </p:nvSpPr>
        <p:spPr>
          <a:xfrm>
            <a:off x="1161366" y="2112529"/>
            <a:ext cx="3289066" cy="689419"/>
          </a:xfrm>
        </p:spPr>
        <p:txBody>
          <a:bodyPr/>
          <a:lstStyle>
            <a:lvl1pPr>
              <a:defRPr b="1"/>
            </a:lvl1pPr>
          </a:lstStyle>
          <a:p>
            <a:pPr lvl="0"/>
            <a:r>
              <a:rPr lang="en-US" dirty="0"/>
              <a:t>Section Title</a:t>
            </a:r>
            <a:br>
              <a:rPr lang="en-US" dirty="0"/>
            </a:br>
            <a:r>
              <a:rPr lang="en-US" dirty="0"/>
              <a:t>Slide #</a:t>
            </a:r>
          </a:p>
        </p:txBody>
      </p:sp>
      <p:sp>
        <p:nvSpPr>
          <p:cNvPr id="17" name="Section Title 2">
            <a:extLst>
              <a:ext uri="{FF2B5EF4-FFF2-40B4-BE49-F238E27FC236}">
                <a16:creationId xmlns:a16="http://schemas.microsoft.com/office/drawing/2014/main" id="{5F83694E-3CBA-8E4C-BA3A-E8737D97BC70}"/>
              </a:ext>
            </a:extLst>
          </p:cNvPr>
          <p:cNvSpPr>
            <a:spLocks noGrp="1"/>
          </p:cNvSpPr>
          <p:nvPr>
            <p:ph type="body" sz="quarter" idx="20" hasCustomPrompt="1"/>
          </p:nvPr>
        </p:nvSpPr>
        <p:spPr>
          <a:xfrm>
            <a:off x="1161366" y="3083892"/>
            <a:ext cx="3289066" cy="689419"/>
          </a:xfrm>
        </p:spPr>
        <p:txBody>
          <a:bodyPr/>
          <a:lstStyle>
            <a:lvl1pPr>
              <a:defRPr b="1"/>
            </a:lvl1pPr>
          </a:lstStyle>
          <a:p>
            <a:pPr lvl="0"/>
            <a:r>
              <a:rPr lang="en-US" dirty="0"/>
              <a:t>Section Title</a:t>
            </a:r>
            <a:br>
              <a:rPr lang="en-US" dirty="0"/>
            </a:br>
            <a:r>
              <a:rPr lang="en-US" dirty="0"/>
              <a:t>Slide #</a:t>
            </a:r>
          </a:p>
        </p:txBody>
      </p:sp>
      <p:sp>
        <p:nvSpPr>
          <p:cNvPr id="18" name="Section Title 3">
            <a:extLst>
              <a:ext uri="{FF2B5EF4-FFF2-40B4-BE49-F238E27FC236}">
                <a16:creationId xmlns:a16="http://schemas.microsoft.com/office/drawing/2014/main" id="{93A2D9D6-4C2D-5644-B032-0EB60965587C}"/>
              </a:ext>
            </a:extLst>
          </p:cNvPr>
          <p:cNvSpPr>
            <a:spLocks noGrp="1"/>
          </p:cNvSpPr>
          <p:nvPr>
            <p:ph type="body" sz="quarter" idx="21" hasCustomPrompt="1"/>
          </p:nvPr>
        </p:nvSpPr>
        <p:spPr>
          <a:xfrm>
            <a:off x="1161366" y="4055255"/>
            <a:ext cx="3289066" cy="689419"/>
          </a:xfrm>
        </p:spPr>
        <p:txBody>
          <a:bodyPr/>
          <a:lstStyle>
            <a:lvl1pPr>
              <a:defRPr b="1"/>
            </a:lvl1pPr>
          </a:lstStyle>
          <a:p>
            <a:pPr lvl="0"/>
            <a:r>
              <a:rPr lang="en-US" dirty="0"/>
              <a:t>Section Title</a:t>
            </a:r>
            <a:br>
              <a:rPr lang="en-US" dirty="0"/>
            </a:br>
            <a:r>
              <a:rPr lang="en-US" dirty="0"/>
              <a:t>Slide #</a:t>
            </a:r>
          </a:p>
        </p:txBody>
      </p:sp>
      <p:sp>
        <p:nvSpPr>
          <p:cNvPr id="10" name="Section Title 4">
            <a:extLst>
              <a:ext uri="{FF2B5EF4-FFF2-40B4-BE49-F238E27FC236}">
                <a16:creationId xmlns:a16="http://schemas.microsoft.com/office/drawing/2014/main" id="{9A731685-2B28-FC4E-B526-710512888A16}"/>
              </a:ext>
            </a:extLst>
          </p:cNvPr>
          <p:cNvSpPr>
            <a:spLocks noGrp="1"/>
          </p:cNvSpPr>
          <p:nvPr>
            <p:ph type="body" sz="quarter" idx="13" hasCustomPrompt="1"/>
          </p:nvPr>
        </p:nvSpPr>
        <p:spPr>
          <a:xfrm>
            <a:off x="1163144" y="5023599"/>
            <a:ext cx="3289066" cy="689419"/>
          </a:xfrm>
        </p:spPr>
        <p:txBody>
          <a:bodyPr/>
          <a:lstStyle>
            <a:lvl1pPr>
              <a:defRPr b="1"/>
            </a:lvl1pPr>
          </a:lstStyle>
          <a:p>
            <a:pPr lvl="0"/>
            <a:r>
              <a:rPr lang="en-US" dirty="0"/>
              <a:t>Section Title</a:t>
            </a:r>
            <a:br>
              <a:rPr lang="en-US" dirty="0"/>
            </a:br>
            <a:r>
              <a:rPr lang="en-US" dirty="0"/>
              <a:t>Slide #</a:t>
            </a:r>
          </a:p>
        </p:txBody>
      </p:sp>
      <p:sp>
        <p:nvSpPr>
          <p:cNvPr id="11" name="Section Title 5">
            <a:extLst>
              <a:ext uri="{FF2B5EF4-FFF2-40B4-BE49-F238E27FC236}">
                <a16:creationId xmlns:a16="http://schemas.microsoft.com/office/drawing/2014/main" id="{94CD233F-C2E5-4542-9A2C-BCFA9F561C12}"/>
              </a:ext>
            </a:extLst>
          </p:cNvPr>
          <p:cNvSpPr>
            <a:spLocks noGrp="1"/>
          </p:cNvSpPr>
          <p:nvPr>
            <p:ph type="body" sz="quarter" idx="14" hasCustomPrompt="1"/>
          </p:nvPr>
        </p:nvSpPr>
        <p:spPr>
          <a:xfrm>
            <a:off x="1163144" y="5994963"/>
            <a:ext cx="3289066" cy="689419"/>
          </a:xfrm>
        </p:spPr>
        <p:txBody>
          <a:bodyPr/>
          <a:lstStyle>
            <a:lvl1pPr>
              <a:defRPr b="1"/>
            </a:lvl1pPr>
          </a:lstStyle>
          <a:p>
            <a:pPr lvl="0"/>
            <a:r>
              <a:rPr lang="en-US" dirty="0"/>
              <a:t>Section Title</a:t>
            </a:r>
            <a:br>
              <a:rPr lang="en-US" dirty="0"/>
            </a:br>
            <a:r>
              <a:rPr lang="en-US" dirty="0"/>
              <a:t>Slide #</a:t>
            </a:r>
          </a:p>
        </p:txBody>
      </p:sp>
      <p:sp>
        <p:nvSpPr>
          <p:cNvPr id="13" name="Section Title 6">
            <a:extLst>
              <a:ext uri="{FF2B5EF4-FFF2-40B4-BE49-F238E27FC236}">
                <a16:creationId xmlns:a16="http://schemas.microsoft.com/office/drawing/2014/main" id="{E3BA4AAB-3B49-2C4D-B8C3-798DFFD555BF}"/>
              </a:ext>
            </a:extLst>
          </p:cNvPr>
          <p:cNvSpPr>
            <a:spLocks noGrp="1"/>
          </p:cNvSpPr>
          <p:nvPr>
            <p:ph type="body" sz="quarter" idx="16" hasCustomPrompt="1"/>
          </p:nvPr>
        </p:nvSpPr>
        <p:spPr>
          <a:xfrm>
            <a:off x="5190721" y="2112529"/>
            <a:ext cx="3289066" cy="689419"/>
          </a:xfrm>
        </p:spPr>
        <p:txBody>
          <a:bodyPr/>
          <a:lstStyle>
            <a:lvl1pPr>
              <a:defRPr b="1"/>
            </a:lvl1pPr>
          </a:lstStyle>
          <a:p>
            <a:pPr lvl="0"/>
            <a:r>
              <a:rPr lang="en-US" dirty="0"/>
              <a:t>Section Title</a:t>
            </a:r>
            <a:br>
              <a:rPr lang="en-US" dirty="0"/>
            </a:br>
            <a:r>
              <a:rPr lang="en-US" dirty="0"/>
              <a:t>Slide #</a:t>
            </a:r>
          </a:p>
        </p:txBody>
      </p:sp>
      <p:sp>
        <p:nvSpPr>
          <p:cNvPr id="14" name="Section Title 7">
            <a:extLst>
              <a:ext uri="{FF2B5EF4-FFF2-40B4-BE49-F238E27FC236}">
                <a16:creationId xmlns:a16="http://schemas.microsoft.com/office/drawing/2014/main" id="{1D60067C-731E-9648-B342-43C7239F111A}"/>
              </a:ext>
            </a:extLst>
          </p:cNvPr>
          <p:cNvSpPr>
            <a:spLocks noGrp="1"/>
          </p:cNvSpPr>
          <p:nvPr>
            <p:ph type="body" sz="quarter" idx="17" hasCustomPrompt="1"/>
          </p:nvPr>
        </p:nvSpPr>
        <p:spPr>
          <a:xfrm>
            <a:off x="5190721" y="3083892"/>
            <a:ext cx="3289066" cy="689419"/>
          </a:xfrm>
        </p:spPr>
        <p:txBody>
          <a:bodyPr/>
          <a:lstStyle>
            <a:lvl1pPr>
              <a:defRPr b="1"/>
            </a:lvl1pPr>
          </a:lstStyle>
          <a:p>
            <a:pPr lvl="0"/>
            <a:r>
              <a:rPr lang="en-US" dirty="0"/>
              <a:t>Section Title</a:t>
            </a:r>
            <a:br>
              <a:rPr lang="en-US" dirty="0"/>
            </a:br>
            <a:r>
              <a:rPr lang="en-US" dirty="0"/>
              <a:t>Slide #</a:t>
            </a:r>
          </a:p>
        </p:txBody>
      </p:sp>
      <p:sp>
        <p:nvSpPr>
          <p:cNvPr id="15" name="Section Title 8">
            <a:extLst>
              <a:ext uri="{FF2B5EF4-FFF2-40B4-BE49-F238E27FC236}">
                <a16:creationId xmlns:a16="http://schemas.microsoft.com/office/drawing/2014/main" id="{D75C609B-2858-7C45-8CE5-6212F5D8D5DB}"/>
              </a:ext>
            </a:extLst>
          </p:cNvPr>
          <p:cNvSpPr>
            <a:spLocks noGrp="1"/>
          </p:cNvSpPr>
          <p:nvPr>
            <p:ph type="body" sz="quarter" idx="18" hasCustomPrompt="1"/>
          </p:nvPr>
        </p:nvSpPr>
        <p:spPr>
          <a:xfrm>
            <a:off x="5190721" y="4055255"/>
            <a:ext cx="3289066" cy="689419"/>
          </a:xfrm>
        </p:spPr>
        <p:txBody>
          <a:bodyPr/>
          <a:lstStyle>
            <a:lvl1pPr>
              <a:defRPr b="1"/>
            </a:lvl1pPr>
          </a:lstStyle>
          <a:p>
            <a:pPr lvl="0"/>
            <a:r>
              <a:rPr lang="en-US" dirty="0"/>
              <a:t>Section Title</a:t>
            </a:r>
            <a:br>
              <a:rPr lang="en-US" dirty="0"/>
            </a:br>
            <a:r>
              <a:rPr lang="en-US" dirty="0"/>
              <a:t>Slide #</a:t>
            </a:r>
          </a:p>
        </p:txBody>
      </p:sp>
      <p:sp>
        <p:nvSpPr>
          <p:cNvPr id="12" name="Section Title 9">
            <a:extLst>
              <a:ext uri="{FF2B5EF4-FFF2-40B4-BE49-F238E27FC236}">
                <a16:creationId xmlns:a16="http://schemas.microsoft.com/office/drawing/2014/main" id="{56596EAB-F026-B147-8900-63F5E69E4165}"/>
              </a:ext>
            </a:extLst>
          </p:cNvPr>
          <p:cNvSpPr>
            <a:spLocks noGrp="1"/>
          </p:cNvSpPr>
          <p:nvPr>
            <p:ph type="body" sz="quarter" idx="15" hasCustomPrompt="1"/>
          </p:nvPr>
        </p:nvSpPr>
        <p:spPr>
          <a:xfrm>
            <a:off x="5190721" y="5023599"/>
            <a:ext cx="3289066" cy="689419"/>
          </a:xfrm>
        </p:spPr>
        <p:txBody>
          <a:bodyPr/>
          <a:lstStyle>
            <a:lvl1pPr>
              <a:defRPr b="1"/>
            </a:lvl1pPr>
          </a:lstStyle>
          <a:p>
            <a:pPr lvl="0"/>
            <a:r>
              <a:rPr lang="en-US" dirty="0"/>
              <a:t>Section Title</a:t>
            </a:r>
            <a:br>
              <a:rPr lang="en-US" dirty="0"/>
            </a:br>
            <a:r>
              <a:rPr lang="en-US" dirty="0"/>
              <a:t>Slide #</a:t>
            </a:r>
          </a:p>
        </p:txBody>
      </p:sp>
      <p:sp>
        <p:nvSpPr>
          <p:cNvPr id="25" name="Section Title 10">
            <a:extLst>
              <a:ext uri="{FF2B5EF4-FFF2-40B4-BE49-F238E27FC236}">
                <a16:creationId xmlns:a16="http://schemas.microsoft.com/office/drawing/2014/main" id="{C745BDBF-EE7A-014E-B736-0750AA47F51D}"/>
              </a:ext>
            </a:extLst>
          </p:cNvPr>
          <p:cNvSpPr>
            <a:spLocks noGrp="1"/>
          </p:cNvSpPr>
          <p:nvPr>
            <p:ph type="body" sz="quarter" idx="23" hasCustomPrompt="1"/>
          </p:nvPr>
        </p:nvSpPr>
        <p:spPr>
          <a:xfrm>
            <a:off x="5190721" y="5985959"/>
            <a:ext cx="3289066" cy="689419"/>
          </a:xfrm>
        </p:spPr>
        <p:txBody>
          <a:bodyPr/>
          <a:lstStyle>
            <a:lvl1pPr>
              <a:defRPr b="1"/>
            </a:lvl1pPr>
          </a:lstStyle>
          <a:p>
            <a:pPr lvl="0"/>
            <a:r>
              <a:rPr lang="en-US" dirty="0"/>
              <a:t>Section Title</a:t>
            </a:r>
            <a:br>
              <a:rPr lang="en-US" dirty="0"/>
            </a:br>
            <a:r>
              <a:rPr lang="en-US" dirty="0"/>
              <a:t>Slide #</a:t>
            </a:r>
          </a:p>
        </p:txBody>
      </p:sp>
      <p:sp>
        <p:nvSpPr>
          <p:cNvPr id="21" name="Picture Placeholder 20">
            <a:extLst>
              <a:ext uri="{FF2B5EF4-FFF2-40B4-BE49-F238E27FC236}">
                <a16:creationId xmlns:a16="http://schemas.microsoft.com/office/drawing/2014/main" id="{E1A8958F-202A-A1EA-9518-2F7D9311346B}"/>
              </a:ext>
            </a:extLst>
          </p:cNvPr>
          <p:cNvSpPr>
            <a:spLocks noGrp="1"/>
          </p:cNvSpPr>
          <p:nvPr>
            <p:ph type="pic" sz="quarter" idx="28"/>
          </p:nvPr>
        </p:nvSpPr>
        <p:spPr>
          <a:xfrm>
            <a:off x="8426825" y="0"/>
            <a:ext cx="6203576" cy="8229600"/>
          </a:xfrm>
          <a:custGeom>
            <a:avLst/>
            <a:gdLst>
              <a:gd name="connsiteX0" fmla="*/ 2522315 w 3877235"/>
              <a:gd name="connsiteY0" fmla="*/ 0 h 5143500"/>
              <a:gd name="connsiteX1" fmla="*/ 3047439 w 3877235"/>
              <a:gd name="connsiteY1" fmla="*/ 0 h 5143500"/>
              <a:gd name="connsiteX2" fmla="*/ 3047439 w 3877235"/>
              <a:gd name="connsiteY2" fmla="*/ 0 h 5143500"/>
              <a:gd name="connsiteX3" fmla="*/ 3258110 w 3877235"/>
              <a:gd name="connsiteY3" fmla="*/ 0 h 5143500"/>
              <a:gd name="connsiteX4" fmla="*/ 3877235 w 3877235"/>
              <a:gd name="connsiteY4" fmla="*/ 0 h 5143500"/>
              <a:gd name="connsiteX5" fmla="*/ 3877235 w 3877235"/>
              <a:gd name="connsiteY5" fmla="*/ 5143500 h 5143500"/>
              <a:gd name="connsiteX6" fmla="*/ 1672607 w 3877235"/>
              <a:gd name="connsiteY6" fmla="*/ 5143500 h 5143500"/>
              <a:gd name="connsiteX7" fmla="*/ 1591235 w 3877235"/>
              <a:gd name="connsiteY7" fmla="*/ 5143500 h 5143500"/>
              <a:gd name="connsiteX8" fmla="*/ 1461936 w 3877235"/>
              <a:gd name="connsiteY8" fmla="*/ 5143500 h 5143500"/>
              <a:gd name="connsiteX9" fmla="*/ 1147483 w 3877235"/>
              <a:gd name="connsiteY9" fmla="*/ 5143500 h 5143500"/>
              <a:gd name="connsiteX10" fmla="*/ 1031630 w 3877235"/>
              <a:gd name="connsiteY10" fmla="*/ 5143500 h 5143500"/>
              <a:gd name="connsiteX11" fmla="*/ 936812 w 3877235"/>
              <a:gd name="connsiteY11" fmla="*/ 5143500 h 5143500"/>
              <a:gd name="connsiteX12" fmla="*/ 525124 w 3877235"/>
              <a:gd name="connsiteY12" fmla="*/ 5143500 h 5143500"/>
              <a:gd name="connsiteX13" fmla="*/ 506506 w 3877235"/>
              <a:gd name="connsiteY13" fmla="*/ 5143500 h 5143500"/>
              <a:gd name="connsiteX14" fmla="*/ 0 w 3877235"/>
              <a:gd name="connsiteY14" fmla="*/ 5143500 h 5143500"/>
              <a:gd name="connsiteX15" fmla="*/ 1585503 w 3877235"/>
              <a:gd name="connsiteY15" fmla="*/ 0 h 5143500"/>
              <a:gd name="connsiteX16" fmla="*/ 2092009 w 3877235"/>
              <a:gd name="connsiteY16" fmla="*/ 0 h 5143500"/>
              <a:gd name="connsiteX17" fmla="*/ 2092009 w 3877235"/>
              <a:gd name="connsiteY17" fmla="*/ 0 h 5143500"/>
              <a:gd name="connsiteX18" fmla="*/ 2522315 w 3877235"/>
              <a:gd name="connsiteY1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7235" h="5143500">
                <a:moveTo>
                  <a:pt x="2522315" y="0"/>
                </a:moveTo>
                <a:lnTo>
                  <a:pt x="3047439" y="0"/>
                </a:lnTo>
                <a:lnTo>
                  <a:pt x="3047439" y="0"/>
                </a:lnTo>
                <a:lnTo>
                  <a:pt x="3258110" y="0"/>
                </a:lnTo>
                <a:lnTo>
                  <a:pt x="3877235" y="0"/>
                </a:lnTo>
                <a:lnTo>
                  <a:pt x="3877235" y="5143500"/>
                </a:lnTo>
                <a:lnTo>
                  <a:pt x="1672607" y="5143500"/>
                </a:lnTo>
                <a:lnTo>
                  <a:pt x="1591235" y="5143500"/>
                </a:lnTo>
                <a:lnTo>
                  <a:pt x="1461936" y="5143500"/>
                </a:lnTo>
                <a:lnTo>
                  <a:pt x="1147483" y="5143500"/>
                </a:lnTo>
                <a:lnTo>
                  <a:pt x="1031630" y="5143500"/>
                </a:lnTo>
                <a:lnTo>
                  <a:pt x="936812" y="5143500"/>
                </a:lnTo>
                <a:lnTo>
                  <a:pt x="525124" y="5143500"/>
                </a:lnTo>
                <a:lnTo>
                  <a:pt x="506506" y="5143500"/>
                </a:lnTo>
                <a:lnTo>
                  <a:pt x="0" y="5143500"/>
                </a:lnTo>
                <a:lnTo>
                  <a:pt x="1585503" y="0"/>
                </a:lnTo>
                <a:lnTo>
                  <a:pt x="2092009" y="0"/>
                </a:lnTo>
                <a:lnTo>
                  <a:pt x="2092009" y="0"/>
                </a:lnTo>
                <a:lnTo>
                  <a:pt x="2522315" y="0"/>
                </a:lnTo>
                <a:close/>
              </a:path>
            </a:pathLst>
          </a:custGeom>
          <a:solidFill>
            <a:schemeClr val="bg2"/>
          </a:solidFill>
        </p:spPr>
        <p:txBody>
          <a:bodyPr wrap="square">
            <a:noAutofit/>
          </a:bodyPr>
          <a:lstStyle>
            <a:lvl1pPr algn="r">
              <a:defRPr/>
            </a:lvl1pPr>
          </a:lstStyle>
          <a:p>
            <a:endParaRPr lang="en-US"/>
          </a:p>
        </p:txBody>
      </p:sp>
    </p:spTree>
    <p:extLst>
      <p:ext uri="{BB962C8B-B14F-4D97-AF65-F5344CB8AC3E}">
        <p14:creationId xmlns:p14="http://schemas.microsoft.com/office/powerpoint/2010/main" val="205591757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peaker">
    <p:bg>
      <p:bgPr>
        <a:solidFill>
          <a:schemeClr val="bg1"/>
        </a:solidFill>
        <a:effectLst/>
      </p:bgPr>
    </p:bg>
    <p:spTree>
      <p:nvGrpSpPr>
        <p:cNvPr id="1" name=""/>
        <p:cNvGrpSpPr/>
        <p:nvPr/>
      </p:nvGrpSpPr>
      <p:grpSpPr>
        <a:xfrm>
          <a:off x="0" y="0"/>
          <a:ext cx="0" cy="0"/>
          <a:chOff x="0" y="0"/>
          <a:chExt cx="0" cy="0"/>
        </a:xfrm>
      </p:grpSpPr>
      <p:sp>
        <p:nvSpPr>
          <p:cNvPr id="6" name="Speaker Photo Placeholder">
            <a:extLst>
              <a:ext uri="{FF2B5EF4-FFF2-40B4-BE49-F238E27FC236}">
                <a16:creationId xmlns:a16="http://schemas.microsoft.com/office/drawing/2014/main" id="{26E59B99-B64D-2B4E-852B-35C13E246745}"/>
              </a:ext>
            </a:extLst>
          </p:cNvPr>
          <p:cNvSpPr>
            <a:spLocks noGrp="1"/>
          </p:cNvSpPr>
          <p:nvPr>
            <p:ph type="pic" sz="quarter" idx="24"/>
          </p:nvPr>
        </p:nvSpPr>
        <p:spPr>
          <a:xfrm>
            <a:off x="-1851660" y="399827"/>
            <a:ext cx="6655278" cy="6655277"/>
          </a:xfrm>
          <a:prstGeom prst="ellipse">
            <a:avLst/>
          </a:prstGeom>
          <a:solidFill>
            <a:schemeClr val="bg1">
              <a:lumMod val="85000"/>
            </a:schemeClr>
          </a:solidFill>
          <a:ln>
            <a:solidFill>
              <a:schemeClr val="accent1"/>
            </a:solidFill>
          </a:ln>
        </p:spPr>
        <p:txBody>
          <a:bodyPr anchor="ctr"/>
          <a:lstStyle>
            <a:lvl1pPr algn="r">
              <a:defRPr/>
            </a:lvl1pPr>
          </a:lstStyle>
          <a:p>
            <a:endParaRPr lang="en-US"/>
          </a:p>
        </p:txBody>
      </p:sp>
      <p:sp>
        <p:nvSpPr>
          <p:cNvPr id="2" name="Speaker Name"/>
          <p:cNvSpPr>
            <a:spLocks noGrp="1"/>
          </p:cNvSpPr>
          <p:nvPr>
            <p:ph type="title" hasCustomPrompt="1"/>
          </p:nvPr>
        </p:nvSpPr>
        <p:spPr>
          <a:xfrm>
            <a:off x="5712782" y="1502658"/>
            <a:ext cx="5471034" cy="598390"/>
          </a:xfrm>
        </p:spPr>
        <p:txBody>
          <a:bodyPr anchor="t">
            <a:normAutofit/>
          </a:bodyPr>
          <a:lstStyle>
            <a:lvl1pPr>
              <a:defRPr sz="3200">
                <a:solidFill>
                  <a:schemeClr val="accent1"/>
                </a:solidFill>
              </a:defRPr>
            </a:lvl1pPr>
          </a:lstStyle>
          <a:p>
            <a:r>
              <a:rPr lang="en-US" dirty="0"/>
              <a:t>ONE SPEAKER</a:t>
            </a:r>
          </a:p>
        </p:txBody>
      </p:sp>
      <p:sp>
        <p:nvSpPr>
          <p:cNvPr id="11" name="Speaker Title">
            <a:extLst>
              <a:ext uri="{FF2B5EF4-FFF2-40B4-BE49-F238E27FC236}">
                <a16:creationId xmlns:a16="http://schemas.microsoft.com/office/drawing/2014/main" id="{07B8CBA4-47BB-754D-9401-004AE1AF2920}"/>
              </a:ext>
            </a:extLst>
          </p:cNvPr>
          <p:cNvSpPr>
            <a:spLocks noGrp="1"/>
          </p:cNvSpPr>
          <p:nvPr>
            <p:ph type="body" sz="quarter" idx="23" hasCustomPrompt="1"/>
          </p:nvPr>
        </p:nvSpPr>
        <p:spPr>
          <a:xfrm>
            <a:off x="5712783" y="2166179"/>
            <a:ext cx="6439878" cy="514576"/>
          </a:xfrm>
        </p:spPr>
        <p:txBody>
          <a:bodyPr>
            <a:normAutofit/>
          </a:bodyPr>
          <a:lstStyle>
            <a:lvl1pPr>
              <a:defRPr sz="2400" b="1">
                <a:solidFill>
                  <a:schemeClr val="tx1"/>
                </a:solidFill>
              </a:defRPr>
            </a:lvl1pPr>
          </a:lstStyle>
          <a:p>
            <a:pPr lvl="0"/>
            <a:r>
              <a:rPr lang="en-US" dirty="0"/>
              <a:t>Speaker title</a:t>
            </a:r>
          </a:p>
        </p:txBody>
      </p:sp>
      <p:sp>
        <p:nvSpPr>
          <p:cNvPr id="4" name="Body Copy"/>
          <p:cNvSpPr>
            <a:spLocks noGrp="1"/>
          </p:cNvSpPr>
          <p:nvPr>
            <p:ph sz="half" idx="2" hasCustomPrompt="1"/>
          </p:nvPr>
        </p:nvSpPr>
        <p:spPr>
          <a:xfrm>
            <a:off x="5712782" y="2745887"/>
            <a:ext cx="8240542" cy="3753387"/>
          </a:xfrm>
        </p:spPr>
        <p:txBody>
          <a:bodyPr>
            <a:normAutofit/>
          </a:bodyPr>
          <a:lstStyle>
            <a:lvl1pPr>
              <a:defRPr sz="1600">
                <a:solidFill>
                  <a:schemeClr val="tx1"/>
                </a:solidFill>
              </a:defRPr>
            </a:lvl1pPr>
          </a:lstStyle>
          <a:p>
            <a:pPr lvl="0"/>
            <a:r>
              <a:rPr lang="en-US" dirty="0"/>
              <a:t>Body copy is Arial at 12pts</a:t>
            </a:r>
          </a:p>
        </p:txBody>
      </p:sp>
      <p:sp>
        <p:nvSpPr>
          <p:cNvPr id="13" name="Footer Text 1">
            <a:extLst>
              <a:ext uri="{FF2B5EF4-FFF2-40B4-BE49-F238E27FC236}">
                <a16:creationId xmlns:a16="http://schemas.microsoft.com/office/drawing/2014/main" id="{748CEBA3-75F4-C44D-B73D-0B702318674A}"/>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endParaRPr lang="en-US" dirty="0"/>
          </a:p>
        </p:txBody>
      </p:sp>
      <p:sp>
        <p:nvSpPr>
          <p:cNvPr id="17" name="Footer Text 2">
            <a:extLst>
              <a:ext uri="{FF2B5EF4-FFF2-40B4-BE49-F238E27FC236}">
                <a16:creationId xmlns:a16="http://schemas.microsoft.com/office/drawing/2014/main" id="{B4FB5A2F-7334-4843-A818-7D4A8529D30C}"/>
              </a:ext>
            </a:extLst>
          </p:cNvPr>
          <p:cNvSpPr>
            <a:spLocks noGrp="1"/>
          </p:cNvSpPr>
          <p:nvPr>
            <p:ph type="body" sz="quarter" idx="13" hasCustomPrompt="1"/>
          </p:nvPr>
        </p:nvSpPr>
        <p:spPr>
          <a:xfrm>
            <a:off x="9897785" y="7627623"/>
            <a:ext cx="1921034" cy="438150"/>
          </a:xfrm>
        </p:spPr>
        <p:txBody>
          <a:bodyPr anchor="ctr">
            <a:normAutofit/>
          </a:bodyPr>
          <a:lstStyle>
            <a:lvl1pPr algn="r">
              <a:defRPr sz="1280">
                <a:solidFill>
                  <a:schemeClr val="accent4"/>
                </a:solidFill>
                <a:latin typeface="+mn-lt"/>
              </a:defRPr>
            </a:lvl1pPr>
          </a:lstStyle>
          <a:p>
            <a:pPr lvl="0"/>
            <a:r>
              <a:rPr lang="en-US" dirty="0"/>
              <a:t>Sponsored by:</a:t>
            </a:r>
          </a:p>
        </p:txBody>
      </p:sp>
      <p:sp>
        <p:nvSpPr>
          <p:cNvPr id="16" name="Logo Placeholder">
            <a:extLst>
              <a:ext uri="{FF2B5EF4-FFF2-40B4-BE49-F238E27FC236}">
                <a16:creationId xmlns:a16="http://schemas.microsoft.com/office/drawing/2014/main" id="{6AB790E6-53F5-E64B-BCDD-9FFA227D63B3}"/>
              </a:ext>
            </a:extLst>
          </p:cNvPr>
          <p:cNvSpPr>
            <a:spLocks noGrp="1"/>
          </p:cNvSpPr>
          <p:nvPr>
            <p:ph type="pic" sz="quarter" idx="12" hasCustomPrompt="1"/>
          </p:nvPr>
        </p:nvSpPr>
        <p:spPr>
          <a:xfrm>
            <a:off x="11882431" y="7627621"/>
            <a:ext cx="1592376" cy="438150"/>
          </a:xfrm>
        </p:spPr>
        <p:txBody>
          <a:bodyPr/>
          <a:lstStyle>
            <a:lvl1pPr>
              <a:defRPr>
                <a:solidFill>
                  <a:schemeClr val="accent4"/>
                </a:solidFill>
                <a:latin typeface="+mn-lt"/>
              </a:defRPr>
            </a:lvl1pPr>
          </a:lstStyle>
          <a:p>
            <a:r>
              <a:rPr lang="en-US" dirty="0"/>
              <a:t>Logo</a:t>
            </a:r>
          </a:p>
        </p:txBody>
      </p:sp>
      <p:cxnSp>
        <p:nvCxnSpPr>
          <p:cNvPr id="15" name="Straight Line Connector">
            <a:extLst>
              <a:ext uri="{FF2B5EF4-FFF2-40B4-BE49-F238E27FC236}">
                <a16:creationId xmlns:a16="http://schemas.microsoft.com/office/drawing/2014/main" id="{FA568A94-D992-3F4C-9B74-91659939C96C}"/>
              </a:ext>
            </a:extLst>
          </p:cNvPr>
          <p:cNvCxnSpPr>
            <a:cxnSpLocks/>
          </p:cNvCxnSpPr>
          <p:nvPr userDrawn="1"/>
        </p:nvCxnSpPr>
        <p:spPr>
          <a:xfrm>
            <a:off x="13641493" y="7627621"/>
            <a:ext cx="0" cy="438150"/>
          </a:xfrm>
          <a:prstGeom prst="line">
            <a:avLst/>
          </a:prstGeom>
        </p:spPr>
        <p:style>
          <a:lnRef idx="1">
            <a:schemeClr val="accent1"/>
          </a:lnRef>
          <a:fillRef idx="0">
            <a:schemeClr val="accent1"/>
          </a:fillRef>
          <a:effectRef idx="0">
            <a:schemeClr val="accent1"/>
          </a:effectRef>
          <a:fontRef idx="minor">
            <a:schemeClr val="tx1"/>
          </a:fontRef>
        </p:style>
      </p:cxnSp>
      <p:sp>
        <p:nvSpPr>
          <p:cNvPr id="14" name="Slide Number ">
            <a:extLst>
              <a:ext uri="{FF2B5EF4-FFF2-40B4-BE49-F238E27FC236}">
                <a16:creationId xmlns:a16="http://schemas.microsoft.com/office/drawing/2014/main" id="{D30CDFCE-7C23-674A-B775-292BE8CCF39B}"/>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99838456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Speakers">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A7D779C-7B02-3CA6-4C3A-C61766686FCC}"/>
              </a:ext>
            </a:extLst>
          </p:cNvPr>
          <p:cNvSpPr/>
          <p:nvPr userDrawn="1"/>
        </p:nvSpPr>
        <p:spPr>
          <a:xfrm>
            <a:off x="0" y="0"/>
            <a:ext cx="7315200" cy="82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ircle Photo" descr="Circle headshot 1">
            <a:extLst>
              <a:ext uri="{FF2B5EF4-FFF2-40B4-BE49-F238E27FC236}">
                <a16:creationId xmlns:a16="http://schemas.microsoft.com/office/drawing/2014/main" id="{DDB5D280-A138-2FE7-E723-8AAC3E6B2A75}"/>
              </a:ext>
            </a:extLst>
          </p:cNvPr>
          <p:cNvSpPr>
            <a:spLocks noGrp="1"/>
          </p:cNvSpPr>
          <p:nvPr>
            <p:ph type="pic" sz="quarter" idx="27"/>
          </p:nvPr>
        </p:nvSpPr>
        <p:spPr>
          <a:xfrm>
            <a:off x="631310" y="760889"/>
            <a:ext cx="2075480" cy="2075480"/>
          </a:xfrm>
          <a:prstGeom prst="ellipse">
            <a:avLst/>
          </a:prstGeom>
          <a:ln>
            <a:solidFill>
              <a:schemeClr val="bg1"/>
            </a:solidFill>
          </a:ln>
        </p:spPr>
        <p:txBody>
          <a:bodyPr/>
          <a:lstStyle>
            <a:lvl1pPr>
              <a:defRPr>
                <a:solidFill>
                  <a:schemeClr val="bg1"/>
                </a:solidFill>
              </a:defRPr>
            </a:lvl1pPr>
          </a:lstStyle>
          <a:p>
            <a:endParaRPr lang="en-US"/>
          </a:p>
        </p:txBody>
      </p:sp>
      <p:sp>
        <p:nvSpPr>
          <p:cNvPr id="12" name="Speaker name" descr="Speaker name 1">
            <a:extLst>
              <a:ext uri="{FF2B5EF4-FFF2-40B4-BE49-F238E27FC236}">
                <a16:creationId xmlns:a16="http://schemas.microsoft.com/office/drawing/2014/main" id="{C91924A7-4DB4-D752-7D3C-787A64EF1146}"/>
              </a:ext>
            </a:extLst>
          </p:cNvPr>
          <p:cNvSpPr>
            <a:spLocks noGrp="1"/>
          </p:cNvSpPr>
          <p:nvPr>
            <p:ph type="body" sz="quarter" idx="28" hasCustomPrompt="1"/>
          </p:nvPr>
        </p:nvSpPr>
        <p:spPr>
          <a:xfrm>
            <a:off x="3192986" y="2026779"/>
            <a:ext cx="3562109" cy="539451"/>
          </a:xfrm>
        </p:spPr>
        <p:txBody>
          <a:bodyPr>
            <a:normAutofit/>
          </a:bodyPr>
          <a:lstStyle>
            <a:lvl1pPr>
              <a:defRPr sz="2240" b="1" i="0" cap="all" baseline="0">
                <a:solidFill>
                  <a:schemeClr val="bg1"/>
                </a:solidFill>
                <a:latin typeface="+mj-lt"/>
              </a:defRPr>
            </a:lvl1pPr>
          </a:lstStyle>
          <a:p>
            <a:r>
              <a:rPr lang="en-US" dirty="0">
                <a:solidFill>
                  <a:schemeClr val="bg1"/>
                </a:solidFill>
              </a:rPr>
              <a:t>SPEAKER NAME</a:t>
            </a:r>
          </a:p>
        </p:txBody>
      </p:sp>
      <p:sp>
        <p:nvSpPr>
          <p:cNvPr id="18" name="Job title" descr="Speaker title 1">
            <a:extLst>
              <a:ext uri="{FF2B5EF4-FFF2-40B4-BE49-F238E27FC236}">
                <a16:creationId xmlns:a16="http://schemas.microsoft.com/office/drawing/2014/main" id="{5C3247AE-5DBA-C8F5-9731-67947A3414BE}"/>
              </a:ext>
            </a:extLst>
          </p:cNvPr>
          <p:cNvSpPr>
            <a:spLocks noGrp="1"/>
          </p:cNvSpPr>
          <p:nvPr>
            <p:ph type="body" sz="quarter" idx="26" hasCustomPrompt="1"/>
          </p:nvPr>
        </p:nvSpPr>
        <p:spPr>
          <a:xfrm>
            <a:off x="3192986" y="2425566"/>
            <a:ext cx="3562109" cy="514576"/>
          </a:xfrm>
        </p:spPr>
        <p:txBody>
          <a:bodyPr>
            <a:normAutofit/>
          </a:bodyPr>
          <a:lstStyle>
            <a:lvl1pPr>
              <a:defRPr sz="1920" b="1">
                <a:solidFill>
                  <a:schemeClr val="bg1"/>
                </a:solidFill>
              </a:defRPr>
            </a:lvl1pPr>
          </a:lstStyle>
          <a:p>
            <a:pPr lvl="0"/>
            <a:r>
              <a:rPr lang="en-US" dirty="0"/>
              <a:t>Speaker title</a:t>
            </a:r>
          </a:p>
        </p:txBody>
      </p:sp>
      <p:cxnSp>
        <p:nvCxnSpPr>
          <p:cNvPr id="19" name="Horizontal Line 1">
            <a:extLst>
              <a:ext uri="{FF2B5EF4-FFF2-40B4-BE49-F238E27FC236}">
                <a16:creationId xmlns:a16="http://schemas.microsoft.com/office/drawing/2014/main" id="{C8F16978-3AE7-ECCD-252B-F10E6F3A8DBF}"/>
              </a:ext>
              <a:ext uri="{C183D7F6-B498-43B3-948B-1728B52AA6E4}">
                <adec:decorative xmlns:adec="http://schemas.microsoft.com/office/drawing/2017/decorative" val="1"/>
              </a:ext>
            </a:extLst>
          </p:cNvPr>
          <p:cNvCxnSpPr>
            <a:cxnSpLocks/>
          </p:cNvCxnSpPr>
          <p:nvPr userDrawn="1"/>
        </p:nvCxnSpPr>
        <p:spPr>
          <a:xfrm>
            <a:off x="527535" y="3148898"/>
            <a:ext cx="62275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Content Textbox 1" descr="Content Textbox 1">
            <a:extLst>
              <a:ext uri="{FF2B5EF4-FFF2-40B4-BE49-F238E27FC236}">
                <a16:creationId xmlns:a16="http://schemas.microsoft.com/office/drawing/2014/main" id="{35F654C3-35BC-0892-6F93-35F6F55975BA}"/>
              </a:ext>
            </a:extLst>
          </p:cNvPr>
          <p:cNvSpPr>
            <a:spLocks noGrp="1"/>
          </p:cNvSpPr>
          <p:nvPr>
            <p:ph sz="half" idx="25" hasCustomPrompt="1"/>
          </p:nvPr>
        </p:nvSpPr>
        <p:spPr>
          <a:xfrm>
            <a:off x="527535" y="3386669"/>
            <a:ext cx="6227560" cy="3854125"/>
          </a:xfrm>
        </p:spPr>
        <p:txBody>
          <a:bodyPr>
            <a:normAutofit/>
          </a:bodyPr>
          <a:lstStyle>
            <a:lvl1pPr>
              <a:defRPr sz="1600">
                <a:solidFill>
                  <a:schemeClr val="bg1"/>
                </a:solidFill>
              </a:defRPr>
            </a:lvl1pPr>
          </a:lstStyle>
          <a:p>
            <a:pPr lvl="0"/>
            <a:r>
              <a:rPr lang="en-US" dirty="0"/>
              <a:t>Bio copy is Arial at 10pts</a:t>
            </a:r>
          </a:p>
        </p:txBody>
      </p:sp>
      <p:sp>
        <p:nvSpPr>
          <p:cNvPr id="22" name="Circle Photo 2" descr="Circle Headshot 2">
            <a:extLst>
              <a:ext uri="{FF2B5EF4-FFF2-40B4-BE49-F238E27FC236}">
                <a16:creationId xmlns:a16="http://schemas.microsoft.com/office/drawing/2014/main" id="{6D183BC3-63BE-7B5F-4CDB-8091B683B16B}"/>
              </a:ext>
            </a:extLst>
          </p:cNvPr>
          <p:cNvSpPr>
            <a:spLocks noGrp="1"/>
          </p:cNvSpPr>
          <p:nvPr>
            <p:ph type="pic" sz="quarter" idx="24"/>
          </p:nvPr>
        </p:nvSpPr>
        <p:spPr>
          <a:xfrm>
            <a:off x="8035351" y="760889"/>
            <a:ext cx="2075480" cy="2075480"/>
          </a:xfrm>
          <a:prstGeom prst="ellipse">
            <a:avLst/>
          </a:prstGeom>
          <a:ln>
            <a:solidFill>
              <a:schemeClr val="accent1"/>
            </a:solidFill>
          </a:ln>
        </p:spPr>
        <p:txBody>
          <a:bodyPr/>
          <a:lstStyle/>
          <a:p>
            <a:endParaRPr lang="en-US" dirty="0"/>
          </a:p>
        </p:txBody>
      </p:sp>
      <p:sp>
        <p:nvSpPr>
          <p:cNvPr id="23" name="Speaker name 2" descr="Speaker name ">
            <a:extLst>
              <a:ext uri="{FF2B5EF4-FFF2-40B4-BE49-F238E27FC236}">
                <a16:creationId xmlns:a16="http://schemas.microsoft.com/office/drawing/2014/main" id="{AD421897-73AD-93F2-49CF-B9CB2018B9BB}"/>
              </a:ext>
            </a:extLst>
          </p:cNvPr>
          <p:cNvSpPr>
            <a:spLocks noGrp="1"/>
          </p:cNvSpPr>
          <p:nvPr>
            <p:ph type="body" sz="quarter" idx="29" hasCustomPrompt="1"/>
          </p:nvPr>
        </p:nvSpPr>
        <p:spPr>
          <a:xfrm>
            <a:off x="10597027" y="1995512"/>
            <a:ext cx="3562109" cy="601981"/>
          </a:xfrm>
        </p:spPr>
        <p:txBody>
          <a:bodyPr>
            <a:normAutofit/>
          </a:bodyPr>
          <a:lstStyle>
            <a:lvl1pPr>
              <a:defRPr sz="2240" b="1">
                <a:solidFill>
                  <a:schemeClr val="accent1"/>
                </a:solidFill>
                <a:latin typeface="+mj-lt"/>
              </a:defRPr>
            </a:lvl1pPr>
          </a:lstStyle>
          <a:p>
            <a:pPr lvl="0"/>
            <a:r>
              <a:rPr lang="en-US" dirty="0"/>
              <a:t>SPEAKER NAME</a:t>
            </a:r>
          </a:p>
        </p:txBody>
      </p:sp>
      <p:sp>
        <p:nvSpPr>
          <p:cNvPr id="24" name="Speaker title 2" descr="Speaker title 2 ">
            <a:extLst>
              <a:ext uri="{FF2B5EF4-FFF2-40B4-BE49-F238E27FC236}">
                <a16:creationId xmlns:a16="http://schemas.microsoft.com/office/drawing/2014/main" id="{40AF8D05-600F-478C-6472-17B4560D64BF}"/>
              </a:ext>
            </a:extLst>
          </p:cNvPr>
          <p:cNvSpPr>
            <a:spLocks noGrp="1"/>
          </p:cNvSpPr>
          <p:nvPr>
            <p:ph type="body" sz="quarter" idx="23" hasCustomPrompt="1"/>
          </p:nvPr>
        </p:nvSpPr>
        <p:spPr>
          <a:xfrm>
            <a:off x="10597027" y="2425566"/>
            <a:ext cx="3562109" cy="514576"/>
          </a:xfrm>
        </p:spPr>
        <p:txBody>
          <a:bodyPr>
            <a:normAutofit/>
          </a:bodyPr>
          <a:lstStyle>
            <a:lvl1pPr>
              <a:defRPr sz="1920" b="1">
                <a:solidFill>
                  <a:schemeClr val="accent4"/>
                </a:solidFill>
              </a:defRPr>
            </a:lvl1pPr>
          </a:lstStyle>
          <a:p>
            <a:pPr lvl="0"/>
            <a:r>
              <a:rPr lang="en-US" dirty="0"/>
              <a:t>Speaker title</a:t>
            </a:r>
          </a:p>
        </p:txBody>
      </p:sp>
      <p:cxnSp>
        <p:nvCxnSpPr>
          <p:cNvPr id="25" name="Horizontal Line 2">
            <a:extLst>
              <a:ext uri="{FF2B5EF4-FFF2-40B4-BE49-F238E27FC236}">
                <a16:creationId xmlns:a16="http://schemas.microsoft.com/office/drawing/2014/main" id="{0C20B609-7C97-FEC6-4637-915429F8C973}"/>
              </a:ext>
              <a:ext uri="{C183D7F6-B498-43B3-948B-1728B52AA6E4}">
                <adec:decorative xmlns:adec="http://schemas.microsoft.com/office/drawing/2017/decorative" val="1"/>
              </a:ext>
            </a:extLst>
          </p:cNvPr>
          <p:cNvCxnSpPr>
            <a:cxnSpLocks/>
          </p:cNvCxnSpPr>
          <p:nvPr userDrawn="1"/>
        </p:nvCxnSpPr>
        <p:spPr>
          <a:xfrm>
            <a:off x="7931577" y="3148898"/>
            <a:ext cx="622756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ontent Textbox 2" descr="Content Textbox 2 ">
            <a:extLst>
              <a:ext uri="{FF2B5EF4-FFF2-40B4-BE49-F238E27FC236}">
                <a16:creationId xmlns:a16="http://schemas.microsoft.com/office/drawing/2014/main" id="{3B7A4B7A-3A6A-F8DA-B8B0-D056D0D2A421}"/>
              </a:ext>
            </a:extLst>
          </p:cNvPr>
          <p:cNvSpPr>
            <a:spLocks noGrp="1"/>
          </p:cNvSpPr>
          <p:nvPr>
            <p:ph sz="half" idx="2" hasCustomPrompt="1"/>
          </p:nvPr>
        </p:nvSpPr>
        <p:spPr>
          <a:xfrm>
            <a:off x="7931577" y="3386669"/>
            <a:ext cx="6227560" cy="3854125"/>
          </a:xfrm>
        </p:spPr>
        <p:txBody>
          <a:bodyPr>
            <a:normAutofit/>
          </a:bodyPr>
          <a:lstStyle>
            <a:lvl1pPr>
              <a:defRPr sz="1600">
                <a:solidFill>
                  <a:schemeClr val="tx1"/>
                </a:solidFill>
              </a:defRPr>
            </a:lvl1pPr>
          </a:lstStyle>
          <a:p>
            <a:pPr lvl="0"/>
            <a:r>
              <a:rPr lang="en-US" dirty="0"/>
              <a:t>Bio copy is Arial at 10pts</a:t>
            </a:r>
          </a:p>
        </p:txBody>
      </p:sp>
      <p:sp>
        <p:nvSpPr>
          <p:cNvPr id="28" name="Footer Placeholder 1" descr="Footer placeholder 1">
            <a:extLst>
              <a:ext uri="{FF2B5EF4-FFF2-40B4-BE49-F238E27FC236}">
                <a16:creationId xmlns:a16="http://schemas.microsoft.com/office/drawing/2014/main" id="{0AA91F18-19A0-B0AE-DCCA-74A8D82E809E}"/>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bg1"/>
                </a:solidFill>
                <a:latin typeface="+mn-lt"/>
              </a:defRPr>
            </a:lvl1pPr>
          </a:lstStyle>
          <a:p>
            <a:endParaRPr lang="en-US" dirty="0"/>
          </a:p>
        </p:txBody>
      </p:sp>
      <p:sp>
        <p:nvSpPr>
          <p:cNvPr id="29" name="Footer placeholder 2" descr="Footer placeholder 2">
            <a:extLst>
              <a:ext uri="{FF2B5EF4-FFF2-40B4-BE49-F238E27FC236}">
                <a16:creationId xmlns:a16="http://schemas.microsoft.com/office/drawing/2014/main" id="{228E91B6-8A9C-192A-25EA-49446C74C593}"/>
              </a:ext>
            </a:extLst>
          </p:cNvPr>
          <p:cNvSpPr>
            <a:spLocks noGrp="1"/>
          </p:cNvSpPr>
          <p:nvPr>
            <p:ph type="body" sz="quarter" idx="13" hasCustomPrompt="1"/>
          </p:nvPr>
        </p:nvSpPr>
        <p:spPr>
          <a:xfrm>
            <a:off x="9897785" y="7627623"/>
            <a:ext cx="1921034" cy="438150"/>
          </a:xfrm>
        </p:spPr>
        <p:txBody>
          <a:bodyPr anchor="ctr">
            <a:normAutofit/>
          </a:bodyPr>
          <a:lstStyle>
            <a:lvl1pPr algn="r">
              <a:defRPr sz="1280">
                <a:solidFill>
                  <a:schemeClr val="accent4"/>
                </a:solidFill>
              </a:defRPr>
            </a:lvl1pPr>
          </a:lstStyle>
          <a:p>
            <a:pPr lvl="0"/>
            <a:r>
              <a:rPr lang="en-US" dirty="0"/>
              <a:t>Sponsored by:</a:t>
            </a:r>
          </a:p>
        </p:txBody>
      </p:sp>
      <p:sp>
        <p:nvSpPr>
          <p:cNvPr id="30" name="Logo Placeholder" descr="Logo placeholder&#10;">
            <a:extLst>
              <a:ext uri="{FF2B5EF4-FFF2-40B4-BE49-F238E27FC236}">
                <a16:creationId xmlns:a16="http://schemas.microsoft.com/office/drawing/2014/main" id="{AE00430C-7066-EA0C-10B5-2CAF53A4775A}"/>
              </a:ext>
            </a:extLst>
          </p:cNvPr>
          <p:cNvSpPr>
            <a:spLocks noGrp="1"/>
          </p:cNvSpPr>
          <p:nvPr>
            <p:ph type="pic" sz="quarter" idx="12" hasCustomPrompt="1"/>
          </p:nvPr>
        </p:nvSpPr>
        <p:spPr>
          <a:xfrm>
            <a:off x="11882431" y="7627621"/>
            <a:ext cx="1592376" cy="438150"/>
          </a:xfrm>
        </p:spPr>
        <p:txBody>
          <a:bodyPr/>
          <a:lstStyle>
            <a:lvl1pPr>
              <a:defRPr>
                <a:solidFill>
                  <a:schemeClr val="accent4"/>
                </a:solidFill>
              </a:defRPr>
            </a:lvl1pPr>
          </a:lstStyle>
          <a:p>
            <a:r>
              <a:rPr lang="en-US" dirty="0"/>
              <a:t>Logo</a:t>
            </a:r>
          </a:p>
        </p:txBody>
      </p:sp>
      <p:cxnSp>
        <p:nvCxnSpPr>
          <p:cNvPr id="31" name="Vertical Line Connector">
            <a:extLst>
              <a:ext uri="{FF2B5EF4-FFF2-40B4-BE49-F238E27FC236}">
                <a16:creationId xmlns:a16="http://schemas.microsoft.com/office/drawing/2014/main" id="{79EECC78-D68C-AE45-0687-B089287121F6}"/>
              </a:ext>
              <a:ext uri="{C183D7F6-B498-43B3-948B-1728B52AA6E4}">
                <adec:decorative xmlns:adec="http://schemas.microsoft.com/office/drawing/2017/decorative" val="1"/>
              </a:ext>
            </a:extLst>
          </p:cNvPr>
          <p:cNvCxnSpPr>
            <a:cxnSpLocks/>
          </p:cNvCxnSpPr>
          <p:nvPr userDrawn="1"/>
        </p:nvCxnSpPr>
        <p:spPr>
          <a:xfrm>
            <a:off x="13641493" y="7627621"/>
            <a:ext cx="0" cy="438150"/>
          </a:xfrm>
          <a:prstGeom prst="line">
            <a:avLst/>
          </a:prstGeom>
        </p:spPr>
        <p:style>
          <a:lnRef idx="1">
            <a:schemeClr val="accent1"/>
          </a:lnRef>
          <a:fillRef idx="0">
            <a:schemeClr val="accent1"/>
          </a:fillRef>
          <a:effectRef idx="0">
            <a:schemeClr val="accent1"/>
          </a:effectRef>
          <a:fontRef idx="minor">
            <a:schemeClr val="tx1"/>
          </a:fontRef>
        </p:style>
      </p:cxnSp>
      <p:sp>
        <p:nvSpPr>
          <p:cNvPr id="32" name="Slide Number Placeholder " descr="Slide Number Placeholder ">
            <a:extLst>
              <a:ext uri="{FF2B5EF4-FFF2-40B4-BE49-F238E27FC236}">
                <a16:creationId xmlns:a16="http://schemas.microsoft.com/office/drawing/2014/main" id="{AD05AF25-FE00-A300-AC24-6EE1FD91A9B7}"/>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59295005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Multiple Speakers">
    <p:bg>
      <p:bgPr>
        <a:solidFill>
          <a:schemeClr val="bg1"/>
        </a:solidFill>
        <a:effectLst/>
      </p:bgPr>
    </p:bg>
    <p:spTree>
      <p:nvGrpSpPr>
        <p:cNvPr id="1" name=""/>
        <p:cNvGrpSpPr/>
        <p:nvPr/>
      </p:nvGrpSpPr>
      <p:grpSpPr>
        <a:xfrm>
          <a:off x="0" y="0"/>
          <a:ext cx="0" cy="0"/>
          <a:chOff x="0" y="0"/>
          <a:chExt cx="0" cy="0"/>
        </a:xfrm>
      </p:grpSpPr>
      <p:sp>
        <p:nvSpPr>
          <p:cNvPr id="27" name="Picture Placeholder 5">
            <a:extLst>
              <a:ext uri="{FF2B5EF4-FFF2-40B4-BE49-F238E27FC236}">
                <a16:creationId xmlns:a16="http://schemas.microsoft.com/office/drawing/2014/main" id="{E1979674-69C4-134A-9F2E-9B4270B86348}"/>
              </a:ext>
            </a:extLst>
          </p:cNvPr>
          <p:cNvSpPr>
            <a:spLocks noGrp="1"/>
          </p:cNvSpPr>
          <p:nvPr>
            <p:ph type="pic" sz="quarter" idx="27"/>
          </p:nvPr>
        </p:nvSpPr>
        <p:spPr>
          <a:xfrm>
            <a:off x="5033630" y="4317653"/>
            <a:ext cx="1845470" cy="1845456"/>
          </a:xfrm>
          <a:prstGeom prst="ellipse">
            <a:avLst/>
          </a:prstGeom>
          <a:ln w="19050">
            <a:solidFill>
              <a:schemeClr val="accent1"/>
            </a:solidFill>
          </a:ln>
        </p:spPr>
        <p:txBody>
          <a:bodyPr/>
          <a:lstStyle/>
          <a:p>
            <a:endParaRPr lang="en-US"/>
          </a:p>
        </p:txBody>
      </p:sp>
      <p:sp>
        <p:nvSpPr>
          <p:cNvPr id="43" name="Picture Placeholder 5">
            <a:extLst>
              <a:ext uri="{FF2B5EF4-FFF2-40B4-BE49-F238E27FC236}">
                <a16:creationId xmlns:a16="http://schemas.microsoft.com/office/drawing/2014/main" id="{B7179E21-BD5D-E049-B49A-E14D188634B4}"/>
              </a:ext>
            </a:extLst>
          </p:cNvPr>
          <p:cNvSpPr>
            <a:spLocks noGrp="1"/>
          </p:cNvSpPr>
          <p:nvPr>
            <p:ph type="pic" sz="quarter" idx="35"/>
          </p:nvPr>
        </p:nvSpPr>
        <p:spPr>
          <a:xfrm>
            <a:off x="12087268" y="4317654"/>
            <a:ext cx="1845470" cy="1845461"/>
          </a:xfrm>
          <a:prstGeom prst="ellipse">
            <a:avLst/>
          </a:prstGeom>
          <a:ln w="19050">
            <a:solidFill>
              <a:schemeClr val="accent1"/>
            </a:solidFill>
          </a:ln>
        </p:spPr>
        <p:txBody>
          <a:bodyPr/>
          <a:lstStyle/>
          <a:p>
            <a:endParaRPr lang="en-US"/>
          </a:p>
        </p:txBody>
      </p:sp>
      <p:sp>
        <p:nvSpPr>
          <p:cNvPr id="46" name="Picture Placeholder 5">
            <a:extLst>
              <a:ext uri="{FF2B5EF4-FFF2-40B4-BE49-F238E27FC236}">
                <a16:creationId xmlns:a16="http://schemas.microsoft.com/office/drawing/2014/main" id="{9B4EAA43-3C2D-AD46-BE5A-0E43167C0FAB}"/>
              </a:ext>
            </a:extLst>
          </p:cNvPr>
          <p:cNvSpPr>
            <a:spLocks noGrp="1"/>
          </p:cNvSpPr>
          <p:nvPr>
            <p:ph type="pic" sz="quarter" idx="38"/>
          </p:nvPr>
        </p:nvSpPr>
        <p:spPr>
          <a:xfrm>
            <a:off x="7747769" y="883334"/>
            <a:ext cx="1845470" cy="1841808"/>
          </a:xfrm>
          <a:prstGeom prst="ellipse">
            <a:avLst/>
          </a:prstGeom>
          <a:ln w="19050">
            <a:solidFill>
              <a:schemeClr val="accent1"/>
            </a:solidFill>
          </a:ln>
        </p:spPr>
        <p:txBody>
          <a:bodyPr/>
          <a:lstStyle/>
          <a:p>
            <a:endParaRPr lang="en-US"/>
          </a:p>
        </p:txBody>
      </p:sp>
      <p:sp>
        <p:nvSpPr>
          <p:cNvPr id="38" name="Picture Placeholder 5">
            <a:extLst>
              <a:ext uri="{FF2B5EF4-FFF2-40B4-BE49-F238E27FC236}">
                <a16:creationId xmlns:a16="http://schemas.microsoft.com/office/drawing/2014/main" id="{D44AB674-4C73-2B43-963E-D19737407D1B}"/>
              </a:ext>
            </a:extLst>
          </p:cNvPr>
          <p:cNvSpPr>
            <a:spLocks noGrp="1"/>
          </p:cNvSpPr>
          <p:nvPr>
            <p:ph type="pic" sz="quarter" idx="30"/>
          </p:nvPr>
        </p:nvSpPr>
        <p:spPr>
          <a:xfrm>
            <a:off x="694134" y="883333"/>
            <a:ext cx="1845470" cy="1841810"/>
          </a:xfrm>
          <a:prstGeom prst="ellipse">
            <a:avLst/>
          </a:prstGeom>
          <a:ln w="19050">
            <a:solidFill>
              <a:schemeClr val="accent1"/>
            </a:solidFill>
          </a:ln>
        </p:spPr>
        <p:txBody>
          <a:bodyPr/>
          <a:lstStyle/>
          <a:p>
            <a:endParaRPr lang="en-US"/>
          </a:p>
        </p:txBody>
      </p:sp>
      <p:cxnSp>
        <p:nvCxnSpPr>
          <p:cNvPr id="5" name="Straight Connector 4">
            <a:extLst>
              <a:ext uri="{FF2B5EF4-FFF2-40B4-BE49-F238E27FC236}">
                <a16:creationId xmlns:a16="http://schemas.microsoft.com/office/drawing/2014/main" id="{CBAECE01-A90F-354F-84AE-393CAD1D8C16}"/>
              </a:ext>
            </a:extLst>
          </p:cNvPr>
          <p:cNvCxnSpPr>
            <a:cxnSpLocks/>
          </p:cNvCxnSpPr>
          <p:nvPr userDrawn="1"/>
        </p:nvCxnSpPr>
        <p:spPr>
          <a:xfrm>
            <a:off x="700782" y="4145946"/>
            <a:ext cx="13252541"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Content Placeholder 3">
            <a:extLst>
              <a:ext uri="{FF2B5EF4-FFF2-40B4-BE49-F238E27FC236}">
                <a16:creationId xmlns:a16="http://schemas.microsoft.com/office/drawing/2014/main" id="{1347EFDA-D0AA-404B-92BF-D37D4D0840AA}"/>
              </a:ext>
            </a:extLst>
          </p:cNvPr>
          <p:cNvSpPr>
            <a:spLocks noGrp="1"/>
          </p:cNvSpPr>
          <p:nvPr>
            <p:ph sz="half" idx="28" hasCustomPrompt="1"/>
          </p:nvPr>
        </p:nvSpPr>
        <p:spPr>
          <a:xfrm>
            <a:off x="2696562" y="1717678"/>
            <a:ext cx="4182541" cy="2137918"/>
          </a:xfrm>
        </p:spPr>
        <p:txBody>
          <a:bodyPr>
            <a:normAutofit/>
          </a:bodyPr>
          <a:lstStyle>
            <a:lvl1pPr>
              <a:defRPr sz="1280">
                <a:solidFill>
                  <a:schemeClr val="tx1"/>
                </a:solidFill>
              </a:defRPr>
            </a:lvl1pPr>
          </a:lstStyle>
          <a:p>
            <a:pPr lvl="0"/>
            <a:r>
              <a:rPr lang="en-US" dirty="0"/>
              <a:t>Bio copy is Arial at 8pts</a:t>
            </a:r>
          </a:p>
        </p:txBody>
      </p:sp>
      <p:sp>
        <p:nvSpPr>
          <p:cNvPr id="37" name="Text Placeholder 4">
            <a:extLst>
              <a:ext uri="{FF2B5EF4-FFF2-40B4-BE49-F238E27FC236}">
                <a16:creationId xmlns:a16="http://schemas.microsoft.com/office/drawing/2014/main" id="{F0A9A6E2-5A4E-A440-85D9-F0BF6646DD5B}"/>
              </a:ext>
            </a:extLst>
          </p:cNvPr>
          <p:cNvSpPr>
            <a:spLocks noGrp="1"/>
          </p:cNvSpPr>
          <p:nvPr>
            <p:ph type="body" sz="quarter" idx="29" hasCustomPrompt="1"/>
          </p:nvPr>
        </p:nvSpPr>
        <p:spPr>
          <a:xfrm>
            <a:off x="2696561" y="1256421"/>
            <a:ext cx="4182538" cy="309184"/>
          </a:xfrm>
        </p:spPr>
        <p:txBody>
          <a:bodyPr>
            <a:normAutofit/>
          </a:bodyPr>
          <a:lstStyle>
            <a:lvl1pPr>
              <a:defRPr sz="1600" b="1">
                <a:solidFill>
                  <a:schemeClr val="tx1"/>
                </a:solidFill>
              </a:defRPr>
            </a:lvl1pPr>
          </a:lstStyle>
          <a:p>
            <a:pPr lvl="0"/>
            <a:r>
              <a:rPr lang="en-US" dirty="0"/>
              <a:t>Speaker title</a:t>
            </a:r>
          </a:p>
        </p:txBody>
      </p:sp>
      <p:sp>
        <p:nvSpPr>
          <p:cNvPr id="10" name="Text Placeholder 9">
            <a:extLst>
              <a:ext uri="{FF2B5EF4-FFF2-40B4-BE49-F238E27FC236}">
                <a16:creationId xmlns:a16="http://schemas.microsoft.com/office/drawing/2014/main" id="{C37A3589-955B-C44C-A985-A16AB19A7625}"/>
              </a:ext>
            </a:extLst>
          </p:cNvPr>
          <p:cNvSpPr>
            <a:spLocks noGrp="1"/>
          </p:cNvSpPr>
          <p:nvPr>
            <p:ph type="body" sz="quarter" idx="31" hasCustomPrompt="1"/>
          </p:nvPr>
        </p:nvSpPr>
        <p:spPr>
          <a:xfrm>
            <a:off x="2696563" y="883335"/>
            <a:ext cx="4182538" cy="363634"/>
          </a:xfrm>
        </p:spPr>
        <p:txBody>
          <a:bodyPr/>
          <a:lstStyle>
            <a:lvl1pPr>
              <a:defRPr b="1" i="0" cap="all" baseline="0">
                <a:solidFill>
                  <a:schemeClr val="accent1"/>
                </a:solidFill>
                <a:latin typeface="+mn-lt"/>
              </a:defRPr>
            </a:lvl1pPr>
          </a:lstStyle>
          <a:p>
            <a:r>
              <a:rPr lang="en-US" dirty="0"/>
              <a:t>SPEAKER NAME</a:t>
            </a:r>
          </a:p>
        </p:txBody>
      </p:sp>
      <p:sp>
        <p:nvSpPr>
          <p:cNvPr id="40" name="Content Placeholder 3">
            <a:extLst>
              <a:ext uri="{FF2B5EF4-FFF2-40B4-BE49-F238E27FC236}">
                <a16:creationId xmlns:a16="http://schemas.microsoft.com/office/drawing/2014/main" id="{9CCDE359-564D-9749-A758-92B1E3AFDBD4}"/>
              </a:ext>
            </a:extLst>
          </p:cNvPr>
          <p:cNvSpPr>
            <a:spLocks noGrp="1"/>
          </p:cNvSpPr>
          <p:nvPr>
            <p:ph sz="half" idx="32" hasCustomPrompt="1"/>
          </p:nvPr>
        </p:nvSpPr>
        <p:spPr>
          <a:xfrm>
            <a:off x="703499" y="5151996"/>
            <a:ext cx="4182541" cy="2137918"/>
          </a:xfrm>
        </p:spPr>
        <p:txBody>
          <a:bodyPr>
            <a:normAutofit/>
          </a:bodyPr>
          <a:lstStyle>
            <a:lvl1pPr>
              <a:defRPr sz="1280">
                <a:solidFill>
                  <a:schemeClr val="tx1"/>
                </a:solidFill>
              </a:defRPr>
            </a:lvl1pPr>
          </a:lstStyle>
          <a:p>
            <a:pPr lvl="0"/>
            <a:r>
              <a:rPr lang="en-US" dirty="0"/>
              <a:t>Bio copy is Arial at 8pts</a:t>
            </a:r>
          </a:p>
        </p:txBody>
      </p:sp>
      <p:sp>
        <p:nvSpPr>
          <p:cNvPr id="41" name="Text Placeholder 4">
            <a:extLst>
              <a:ext uri="{FF2B5EF4-FFF2-40B4-BE49-F238E27FC236}">
                <a16:creationId xmlns:a16="http://schemas.microsoft.com/office/drawing/2014/main" id="{254903E8-E662-7648-99E3-A95DED9CF699}"/>
              </a:ext>
            </a:extLst>
          </p:cNvPr>
          <p:cNvSpPr>
            <a:spLocks noGrp="1"/>
          </p:cNvSpPr>
          <p:nvPr>
            <p:ph type="body" sz="quarter" idx="33" hasCustomPrompt="1"/>
          </p:nvPr>
        </p:nvSpPr>
        <p:spPr>
          <a:xfrm>
            <a:off x="703499" y="4690739"/>
            <a:ext cx="4182538" cy="309184"/>
          </a:xfrm>
        </p:spPr>
        <p:txBody>
          <a:bodyPr>
            <a:normAutofit/>
          </a:bodyPr>
          <a:lstStyle>
            <a:lvl1pPr>
              <a:defRPr sz="1600" b="1">
                <a:solidFill>
                  <a:schemeClr val="tx1"/>
                </a:solidFill>
              </a:defRPr>
            </a:lvl1pPr>
          </a:lstStyle>
          <a:p>
            <a:pPr lvl="0"/>
            <a:r>
              <a:rPr lang="en-US" dirty="0"/>
              <a:t>Speaker title</a:t>
            </a:r>
          </a:p>
        </p:txBody>
      </p:sp>
      <p:sp>
        <p:nvSpPr>
          <p:cNvPr id="42" name="Text Placeholder 9">
            <a:extLst>
              <a:ext uri="{FF2B5EF4-FFF2-40B4-BE49-F238E27FC236}">
                <a16:creationId xmlns:a16="http://schemas.microsoft.com/office/drawing/2014/main" id="{170E7596-B217-1F4D-B61F-F298B8473FA4}"/>
              </a:ext>
            </a:extLst>
          </p:cNvPr>
          <p:cNvSpPr>
            <a:spLocks noGrp="1"/>
          </p:cNvSpPr>
          <p:nvPr>
            <p:ph type="body" sz="quarter" idx="34" hasCustomPrompt="1"/>
          </p:nvPr>
        </p:nvSpPr>
        <p:spPr>
          <a:xfrm>
            <a:off x="703501" y="4317653"/>
            <a:ext cx="4182538" cy="363634"/>
          </a:xfrm>
        </p:spPr>
        <p:txBody>
          <a:bodyPr/>
          <a:lstStyle>
            <a:lvl1pPr>
              <a:defRPr b="1" i="0" cap="all" baseline="0">
                <a:solidFill>
                  <a:schemeClr val="accent1"/>
                </a:solidFill>
                <a:latin typeface="+mn-lt"/>
              </a:defRPr>
            </a:lvl1pPr>
          </a:lstStyle>
          <a:p>
            <a:r>
              <a:rPr lang="en-US" dirty="0"/>
              <a:t>SPEAKER NAME</a:t>
            </a:r>
          </a:p>
        </p:txBody>
      </p:sp>
      <p:sp>
        <p:nvSpPr>
          <p:cNvPr id="44" name="Content Placeholder 3">
            <a:extLst>
              <a:ext uri="{FF2B5EF4-FFF2-40B4-BE49-F238E27FC236}">
                <a16:creationId xmlns:a16="http://schemas.microsoft.com/office/drawing/2014/main" id="{B1B30404-E374-9D4A-9CB4-C585E5F54186}"/>
              </a:ext>
            </a:extLst>
          </p:cNvPr>
          <p:cNvSpPr>
            <a:spLocks noGrp="1"/>
          </p:cNvSpPr>
          <p:nvPr>
            <p:ph sz="half" idx="36" hasCustomPrompt="1"/>
          </p:nvPr>
        </p:nvSpPr>
        <p:spPr>
          <a:xfrm>
            <a:off x="9750197" y="1717678"/>
            <a:ext cx="4182541" cy="2137918"/>
          </a:xfrm>
        </p:spPr>
        <p:txBody>
          <a:bodyPr>
            <a:normAutofit/>
          </a:bodyPr>
          <a:lstStyle>
            <a:lvl1pPr>
              <a:defRPr sz="1280">
                <a:solidFill>
                  <a:schemeClr val="tx1"/>
                </a:solidFill>
              </a:defRPr>
            </a:lvl1pPr>
          </a:lstStyle>
          <a:p>
            <a:pPr lvl="0"/>
            <a:r>
              <a:rPr lang="en-US" dirty="0"/>
              <a:t>Bio copy is Arial at 8pts</a:t>
            </a:r>
          </a:p>
        </p:txBody>
      </p:sp>
      <p:sp>
        <p:nvSpPr>
          <p:cNvPr id="45" name="Text Placeholder 4">
            <a:extLst>
              <a:ext uri="{FF2B5EF4-FFF2-40B4-BE49-F238E27FC236}">
                <a16:creationId xmlns:a16="http://schemas.microsoft.com/office/drawing/2014/main" id="{0F6DEDD0-1A3D-574E-A757-4BAE97011BD0}"/>
              </a:ext>
            </a:extLst>
          </p:cNvPr>
          <p:cNvSpPr>
            <a:spLocks noGrp="1"/>
          </p:cNvSpPr>
          <p:nvPr>
            <p:ph type="body" sz="quarter" idx="37" hasCustomPrompt="1"/>
          </p:nvPr>
        </p:nvSpPr>
        <p:spPr>
          <a:xfrm>
            <a:off x="9750197" y="1256421"/>
            <a:ext cx="4182538" cy="309184"/>
          </a:xfrm>
        </p:spPr>
        <p:txBody>
          <a:bodyPr>
            <a:normAutofit/>
          </a:bodyPr>
          <a:lstStyle>
            <a:lvl1pPr>
              <a:defRPr sz="1600" b="1">
                <a:solidFill>
                  <a:schemeClr val="tx1"/>
                </a:solidFill>
              </a:defRPr>
            </a:lvl1pPr>
          </a:lstStyle>
          <a:p>
            <a:pPr lvl="0"/>
            <a:r>
              <a:rPr lang="en-US" dirty="0"/>
              <a:t>Speaker title</a:t>
            </a:r>
          </a:p>
        </p:txBody>
      </p:sp>
      <p:sp>
        <p:nvSpPr>
          <p:cNvPr id="47" name="Text Placeholder 9">
            <a:extLst>
              <a:ext uri="{FF2B5EF4-FFF2-40B4-BE49-F238E27FC236}">
                <a16:creationId xmlns:a16="http://schemas.microsoft.com/office/drawing/2014/main" id="{F8239200-5449-9748-B343-ABD0F850A51A}"/>
              </a:ext>
            </a:extLst>
          </p:cNvPr>
          <p:cNvSpPr>
            <a:spLocks noGrp="1"/>
          </p:cNvSpPr>
          <p:nvPr>
            <p:ph type="body" sz="quarter" idx="39" hasCustomPrompt="1"/>
          </p:nvPr>
        </p:nvSpPr>
        <p:spPr>
          <a:xfrm>
            <a:off x="9750198" y="883335"/>
            <a:ext cx="4182538" cy="363634"/>
          </a:xfrm>
        </p:spPr>
        <p:txBody>
          <a:bodyPr/>
          <a:lstStyle>
            <a:lvl1pPr>
              <a:defRPr b="1" i="0" cap="all" baseline="0">
                <a:solidFill>
                  <a:schemeClr val="accent1"/>
                </a:solidFill>
                <a:latin typeface="+mn-lt"/>
              </a:defRPr>
            </a:lvl1pPr>
          </a:lstStyle>
          <a:p>
            <a:r>
              <a:rPr lang="en-US" dirty="0"/>
              <a:t>SPEAKER NAME</a:t>
            </a:r>
          </a:p>
        </p:txBody>
      </p:sp>
      <p:sp>
        <p:nvSpPr>
          <p:cNvPr id="48" name="Content Placeholder 3">
            <a:extLst>
              <a:ext uri="{FF2B5EF4-FFF2-40B4-BE49-F238E27FC236}">
                <a16:creationId xmlns:a16="http://schemas.microsoft.com/office/drawing/2014/main" id="{F59DE951-0DBC-0846-95EB-FFC654617B2F}"/>
              </a:ext>
            </a:extLst>
          </p:cNvPr>
          <p:cNvSpPr>
            <a:spLocks noGrp="1"/>
          </p:cNvSpPr>
          <p:nvPr>
            <p:ph sz="half" idx="40" hasCustomPrompt="1"/>
          </p:nvPr>
        </p:nvSpPr>
        <p:spPr>
          <a:xfrm>
            <a:off x="7742808" y="5151996"/>
            <a:ext cx="4182541" cy="2137918"/>
          </a:xfrm>
        </p:spPr>
        <p:txBody>
          <a:bodyPr>
            <a:normAutofit/>
          </a:bodyPr>
          <a:lstStyle>
            <a:lvl1pPr>
              <a:defRPr sz="1280">
                <a:solidFill>
                  <a:schemeClr val="tx1"/>
                </a:solidFill>
              </a:defRPr>
            </a:lvl1pPr>
          </a:lstStyle>
          <a:p>
            <a:pPr lvl="0"/>
            <a:r>
              <a:rPr lang="en-US" dirty="0"/>
              <a:t>Bio copy is Arial at 8pts</a:t>
            </a:r>
          </a:p>
        </p:txBody>
      </p:sp>
      <p:sp>
        <p:nvSpPr>
          <p:cNvPr id="49" name="Text Placeholder 4">
            <a:extLst>
              <a:ext uri="{FF2B5EF4-FFF2-40B4-BE49-F238E27FC236}">
                <a16:creationId xmlns:a16="http://schemas.microsoft.com/office/drawing/2014/main" id="{863A8223-5C32-B74C-8449-25744121366B}"/>
              </a:ext>
            </a:extLst>
          </p:cNvPr>
          <p:cNvSpPr>
            <a:spLocks noGrp="1"/>
          </p:cNvSpPr>
          <p:nvPr>
            <p:ph type="body" sz="quarter" idx="41" hasCustomPrompt="1"/>
          </p:nvPr>
        </p:nvSpPr>
        <p:spPr>
          <a:xfrm>
            <a:off x="7742808" y="4690739"/>
            <a:ext cx="4182538" cy="309184"/>
          </a:xfrm>
        </p:spPr>
        <p:txBody>
          <a:bodyPr>
            <a:normAutofit/>
          </a:bodyPr>
          <a:lstStyle>
            <a:lvl1pPr>
              <a:defRPr sz="1600" b="1">
                <a:solidFill>
                  <a:schemeClr val="tx1"/>
                </a:solidFill>
              </a:defRPr>
            </a:lvl1pPr>
          </a:lstStyle>
          <a:p>
            <a:pPr lvl="0"/>
            <a:r>
              <a:rPr lang="en-US" dirty="0"/>
              <a:t>Speaker title</a:t>
            </a:r>
          </a:p>
        </p:txBody>
      </p:sp>
      <p:sp>
        <p:nvSpPr>
          <p:cNvPr id="50" name="Text Placeholder 9">
            <a:extLst>
              <a:ext uri="{FF2B5EF4-FFF2-40B4-BE49-F238E27FC236}">
                <a16:creationId xmlns:a16="http://schemas.microsoft.com/office/drawing/2014/main" id="{918CDF96-87CE-784C-B28C-784D85E5A553}"/>
              </a:ext>
            </a:extLst>
          </p:cNvPr>
          <p:cNvSpPr>
            <a:spLocks noGrp="1"/>
          </p:cNvSpPr>
          <p:nvPr>
            <p:ph type="body" sz="quarter" idx="42" hasCustomPrompt="1"/>
          </p:nvPr>
        </p:nvSpPr>
        <p:spPr>
          <a:xfrm>
            <a:off x="7742809" y="4317653"/>
            <a:ext cx="4182538" cy="363634"/>
          </a:xfrm>
        </p:spPr>
        <p:txBody>
          <a:bodyPr/>
          <a:lstStyle>
            <a:lvl1pPr>
              <a:defRPr b="1" i="0" cap="all" baseline="0">
                <a:solidFill>
                  <a:schemeClr val="accent1"/>
                </a:solidFill>
                <a:latin typeface="+mn-lt"/>
              </a:defRPr>
            </a:lvl1pPr>
          </a:lstStyle>
          <a:p>
            <a:r>
              <a:rPr lang="en-US" dirty="0"/>
              <a:t>SPEAKER NAME</a:t>
            </a:r>
          </a:p>
        </p:txBody>
      </p:sp>
      <p:cxnSp>
        <p:nvCxnSpPr>
          <p:cNvPr id="28" name="Straight Connector 27">
            <a:extLst>
              <a:ext uri="{FF2B5EF4-FFF2-40B4-BE49-F238E27FC236}">
                <a16:creationId xmlns:a16="http://schemas.microsoft.com/office/drawing/2014/main" id="{94933B37-A120-7A4D-AA84-4B2D9103D561}"/>
              </a:ext>
            </a:extLst>
          </p:cNvPr>
          <p:cNvCxnSpPr>
            <a:cxnSpLocks/>
          </p:cNvCxnSpPr>
          <p:nvPr userDrawn="1"/>
        </p:nvCxnSpPr>
        <p:spPr>
          <a:xfrm flipV="1">
            <a:off x="7232475" y="711628"/>
            <a:ext cx="0" cy="6587749"/>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BCB53E3-B0E9-534A-980C-D7C215BE8609}"/>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ooter Placeholder 4">
            <a:extLst>
              <a:ext uri="{FF2B5EF4-FFF2-40B4-BE49-F238E27FC236}">
                <a16:creationId xmlns:a16="http://schemas.microsoft.com/office/drawing/2014/main" id="{A46BDAA7-4D20-994C-9DF7-B41DA8260206}"/>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bg1"/>
                </a:solidFill>
                <a:latin typeface="+mn-lt"/>
              </a:defRPr>
            </a:lvl1pPr>
          </a:lstStyle>
          <a:p>
            <a:endParaRPr lang="en-US" dirty="0"/>
          </a:p>
        </p:txBody>
      </p:sp>
      <p:sp>
        <p:nvSpPr>
          <p:cNvPr id="30" name="Slide Number Placeholder 5">
            <a:extLst>
              <a:ext uri="{FF2B5EF4-FFF2-40B4-BE49-F238E27FC236}">
                <a16:creationId xmlns:a16="http://schemas.microsoft.com/office/drawing/2014/main" id="{E4F39A5B-4892-9341-848A-CC1C986FE090}"/>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bg1"/>
                </a:solidFill>
                <a:latin typeface="+mn-lt"/>
              </a:defRPr>
            </a:lvl1pPr>
          </a:lstStyle>
          <a:p>
            <a:fld id="{0E35BBB0-73A1-954D-9854-C6F827AED934}" type="slidenum">
              <a:rPr lang="en-US" smtClean="0"/>
              <a:pPr/>
              <a:t>‹#›</a:t>
            </a:fld>
            <a:endParaRPr lang="en-US" dirty="0"/>
          </a:p>
        </p:txBody>
      </p:sp>
      <p:cxnSp>
        <p:nvCxnSpPr>
          <p:cNvPr id="31" name="Straight Connector 30">
            <a:extLst>
              <a:ext uri="{FF2B5EF4-FFF2-40B4-BE49-F238E27FC236}">
                <a16:creationId xmlns:a16="http://schemas.microsoft.com/office/drawing/2014/main" id="{7F609EFF-D0D4-D74D-BFE0-9EC5949B21A4}"/>
              </a:ext>
            </a:extLst>
          </p:cNvPr>
          <p:cNvCxnSpPr>
            <a:cxnSpLocks/>
          </p:cNvCxnSpPr>
          <p:nvPr userDrawn="1"/>
        </p:nvCxnSpPr>
        <p:spPr>
          <a:xfrm>
            <a:off x="13641493" y="7627621"/>
            <a:ext cx="0"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icture Placeholder 10">
            <a:extLst>
              <a:ext uri="{FF2B5EF4-FFF2-40B4-BE49-F238E27FC236}">
                <a16:creationId xmlns:a16="http://schemas.microsoft.com/office/drawing/2014/main" id="{EB733357-00BC-4B40-958F-84EA067FFAF3}"/>
              </a:ext>
            </a:extLst>
          </p:cNvPr>
          <p:cNvSpPr>
            <a:spLocks noGrp="1"/>
          </p:cNvSpPr>
          <p:nvPr>
            <p:ph type="pic" sz="quarter" idx="12" hasCustomPrompt="1"/>
          </p:nvPr>
        </p:nvSpPr>
        <p:spPr>
          <a:xfrm>
            <a:off x="11882432" y="7627621"/>
            <a:ext cx="1592381" cy="438150"/>
          </a:xfrm>
        </p:spPr>
        <p:txBody>
          <a:bodyPr/>
          <a:lstStyle>
            <a:lvl1pPr>
              <a:defRPr>
                <a:solidFill>
                  <a:schemeClr val="bg1"/>
                </a:solidFill>
                <a:latin typeface="+mn-lt"/>
              </a:defRPr>
            </a:lvl1pPr>
          </a:lstStyle>
          <a:p>
            <a:r>
              <a:rPr lang="en-US" dirty="0"/>
              <a:t>Logo</a:t>
            </a:r>
          </a:p>
        </p:txBody>
      </p:sp>
      <p:sp>
        <p:nvSpPr>
          <p:cNvPr id="33" name="Text Placeholder 5">
            <a:extLst>
              <a:ext uri="{FF2B5EF4-FFF2-40B4-BE49-F238E27FC236}">
                <a16:creationId xmlns:a16="http://schemas.microsoft.com/office/drawing/2014/main" id="{408877F4-239D-C44C-A6CD-4F9550F39B67}"/>
              </a:ext>
            </a:extLst>
          </p:cNvPr>
          <p:cNvSpPr>
            <a:spLocks noGrp="1"/>
          </p:cNvSpPr>
          <p:nvPr>
            <p:ph type="body" sz="quarter" idx="13" hasCustomPrompt="1"/>
          </p:nvPr>
        </p:nvSpPr>
        <p:spPr>
          <a:xfrm>
            <a:off x="9897785" y="7627623"/>
            <a:ext cx="1921034" cy="438150"/>
          </a:xfrm>
        </p:spPr>
        <p:txBody>
          <a:bodyPr anchor="ctr">
            <a:normAutofit/>
          </a:bodyPr>
          <a:lstStyle>
            <a:lvl1pPr algn="r">
              <a:defRPr sz="1280">
                <a:solidFill>
                  <a:schemeClr val="bg1"/>
                </a:solidFill>
                <a:latin typeface="+mn-lt"/>
              </a:defRPr>
            </a:lvl1pPr>
          </a:lstStyle>
          <a:p>
            <a:pPr lvl="0"/>
            <a:r>
              <a:rPr lang="en-US" dirty="0"/>
              <a:t>Sponsored by:</a:t>
            </a:r>
          </a:p>
        </p:txBody>
      </p:sp>
    </p:spTree>
    <p:extLst>
      <p:ext uri="{BB962C8B-B14F-4D97-AF65-F5344CB8AC3E}">
        <p14:creationId xmlns:p14="http://schemas.microsoft.com/office/powerpoint/2010/main" val="43477056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Headline"/>
          <p:cNvSpPr>
            <a:spLocks noGrp="1"/>
          </p:cNvSpPr>
          <p:nvPr>
            <p:ph type="title" hasCustomPrompt="1"/>
          </p:nvPr>
        </p:nvSpPr>
        <p:spPr>
          <a:xfrm>
            <a:off x="700782" y="983557"/>
            <a:ext cx="10925952" cy="745491"/>
          </a:xfrm>
        </p:spPr>
        <p:txBody>
          <a:bodyPr/>
          <a:lstStyle>
            <a:lvl1pPr>
              <a:defRPr>
                <a:solidFill>
                  <a:schemeClr val="tx1"/>
                </a:solidFill>
              </a:defRPr>
            </a:lvl1pPr>
          </a:lstStyle>
          <a:p>
            <a:r>
              <a:rPr lang="en-US" dirty="0"/>
              <a:t>TITLE IS ALL CAPS AT 25-30PTS</a:t>
            </a:r>
          </a:p>
        </p:txBody>
      </p:sp>
      <p:sp>
        <p:nvSpPr>
          <p:cNvPr id="12" name="Subhead">
            <a:extLst>
              <a:ext uri="{FF2B5EF4-FFF2-40B4-BE49-F238E27FC236}">
                <a16:creationId xmlns:a16="http://schemas.microsoft.com/office/drawing/2014/main" id="{6DC98DEA-6D76-4A43-B147-9AD2CA56B747}"/>
              </a:ext>
            </a:extLst>
          </p:cNvPr>
          <p:cNvSpPr>
            <a:spLocks noGrp="1"/>
          </p:cNvSpPr>
          <p:nvPr>
            <p:ph type="body" sz="quarter" idx="23" hasCustomPrompt="1"/>
          </p:nvPr>
        </p:nvSpPr>
        <p:spPr>
          <a:xfrm>
            <a:off x="711403" y="1729048"/>
            <a:ext cx="10915331" cy="514576"/>
          </a:xfrm>
        </p:spPr>
        <p:txBody>
          <a:bodyPr>
            <a:normAutofit/>
          </a:bodyPr>
          <a:lstStyle>
            <a:lvl1pPr>
              <a:defRPr sz="2560" b="1">
                <a:solidFill>
                  <a:schemeClr val="tx1"/>
                </a:solidFill>
              </a:defRPr>
            </a:lvl1pPr>
          </a:lstStyle>
          <a:p>
            <a:pPr lvl="0"/>
            <a:r>
              <a:rPr lang="en-US" dirty="0"/>
              <a:t>Subtitle is Arial Bold at 16pt</a:t>
            </a:r>
          </a:p>
        </p:txBody>
      </p:sp>
      <p:sp>
        <p:nvSpPr>
          <p:cNvPr id="3" name="Body Copy"/>
          <p:cNvSpPr>
            <a:spLocks noGrp="1"/>
          </p:cNvSpPr>
          <p:nvPr>
            <p:ph idx="1" hasCustomPrompt="1"/>
          </p:nvPr>
        </p:nvSpPr>
        <p:spPr>
          <a:xfrm>
            <a:off x="700784" y="2458892"/>
            <a:ext cx="9540496" cy="4589022"/>
          </a:xfrm>
        </p:spPr>
        <p:txBody>
          <a:bodyPr/>
          <a:lstStyle/>
          <a:p>
            <a:pPr lvl="0"/>
            <a:r>
              <a:rPr lang="en-US" dirty="0"/>
              <a:t>Body copy is Arial at 12pts</a:t>
            </a:r>
          </a:p>
        </p:txBody>
      </p:sp>
      <p:sp>
        <p:nvSpPr>
          <p:cNvPr id="13" name="Red Bottom Footer Bar ">
            <a:extLst>
              <a:ext uri="{FF2B5EF4-FFF2-40B4-BE49-F238E27FC236}">
                <a16:creationId xmlns:a16="http://schemas.microsoft.com/office/drawing/2014/main" id="{4EA4FD0A-CC71-0E48-8282-25BE57F29E74}"/>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Text 1">
            <a:extLst>
              <a:ext uri="{FF2B5EF4-FFF2-40B4-BE49-F238E27FC236}">
                <a16:creationId xmlns:a16="http://schemas.microsoft.com/office/drawing/2014/main" id="{B193F017-EA19-7442-9BB0-474F22193C0C}"/>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bg1"/>
                </a:solidFill>
                <a:latin typeface="+mn-lt"/>
              </a:defRPr>
            </a:lvl1pPr>
          </a:lstStyle>
          <a:p>
            <a:endParaRPr lang="en-US" dirty="0"/>
          </a:p>
        </p:txBody>
      </p:sp>
      <p:sp>
        <p:nvSpPr>
          <p:cNvPr id="26" name="Footer Text 2">
            <a:extLst>
              <a:ext uri="{FF2B5EF4-FFF2-40B4-BE49-F238E27FC236}">
                <a16:creationId xmlns:a16="http://schemas.microsoft.com/office/drawing/2014/main" id="{F1748314-5DB7-A74F-8D02-592833BCA787}"/>
              </a:ext>
            </a:extLst>
          </p:cNvPr>
          <p:cNvSpPr>
            <a:spLocks noGrp="1"/>
          </p:cNvSpPr>
          <p:nvPr>
            <p:ph type="body" sz="quarter" idx="13" hasCustomPrompt="1"/>
          </p:nvPr>
        </p:nvSpPr>
        <p:spPr>
          <a:xfrm>
            <a:off x="9897785" y="7627623"/>
            <a:ext cx="1921034" cy="438150"/>
          </a:xfrm>
        </p:spPr>
        <p:txBody>
          <a:bodyPr anchor="ctr">
            <a:normAutofit/>
          </a:bodyPr>
          <a:lstStyle>
            <a:lvl1pPr algn="r">
              <a:defRPr sz="1280">
                <a:solidFill>
                  <a:schemeClr val="bg1"/>
                </a:solidFill>
              </a:defRPr>
            </a:lvl1pPr>
          </a:lstStyle>
          <a:p>
            <a:pPr lvl="0"/>
            <a:r>
              <a:rPr lang="en-US" dirty="0"/>
              <a:t>Sponsored by:</a:t>
            </a:r>
          </a:p>
        </p:txBody>
      </p:sp>
      <p:sp>
        <p:nvSpPr>
          <p:cNvPr id="25" name="Logo">
            <a:extLst>
              <a:ext uri="{FF2B5EF4-FFF2-40B4-BE49-F238E27FC236}">
                <a16:creationId xmlns:a16="http://schemas.microsoft.com/office/drawing/2014/main" id="{59E3429F-98DB-7A4C-B73A-11BAF0B8C2A0}"/>
              </a:ext>
            </a:extLst>
          </p:cNvPr>
          <p:cNvSpPr>
            <a:spLocks noGrp="1"/>
          </p:cNvSpPr>
          <p:nvPr>
            <p:ph type="pic" sz="quarter" idx="12" hasCustomPrompt="1"/>
          </p:nvPr>
        </p:nvSpPr>
        <p:spPr>
          <a:xfrm>
            <a:off x="11882432" y="7627621"/>
            <a:ext cx="1592381" cy="438150"/>
          </a:xfrm>
        </p:spPr>
        <p:txBody>
          <a:bodyPr/>
          <a:lstStyle>
            <a:lvl1pPr>
              <a:defRPr>
                <a:solidFill>
                  <a:schemeClr val="bg1"/>
                </a:solidFill>
              </a:defRPr>
            </a:lvl1pPr>
          </a:lstStyle>
          <a:p>
            <a:r>
              <a:rPr lang="en-US" dirty="0"/>
              <a:t>Logo</a:t>
            </a:r>
          </a:p>
        </p:txBody>
      </p:sp>
      <p:cxnSp>
        <p:nvCxnSpPr>
          <p:cNvPr id="24" name="Straight Line Connector">
            <a:extLst>
              <a:ext uri="{FF2B5EF4-FFF2-40B4-BE49-F238E27FC236}">
                <a16:creationId xmlns:a16="http://schemas.microsoft.com/office/drawing/2014/main" id="{A975C766-C30F-5445-9526-2CE36881A024}"/>
              </a:ext>
            </a:extLst>
          </p:cNvPr>
          <p:cNvCxnSpPr>
            <a:cxnSpLocks/>
          </p:cNvCxnSpPr>
          <p:nvPr userDrawn="1"/>
        </p:nvCxnSpPr>
        <p:spPr>
          <a:xfrm>
            <a:off x="13641493" y="7627621"/>
            <a:ext cx="0"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273F7D3E-5CDA-4840-AA44-2AB4E261E041}"/>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bg1"/>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313188704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idebar">
    <p:bg>
      <p:bgPr>
        <a:solidFill>
          <a:schemeClr val="bg1"/>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81C69399-451C-8CFB-4036-4B872504B915}"/>
              </a:ext>
            </a:extLst>
          </p:cNvPr>
          <p:cNvSpPr/>
          <p:nvPr userDrawn="1"/>
        </p:nvSpPr>
        <p:spPr>
          <a:xfrm>
            <a:off x="7967827" y="-7325"/>
            <a:ext cx="6662573" cy="8236925"/>
          </a:xfrm>
          <a:custGeom>
            <a:avLst/>
            <a:gdLst>
              <a:gd name="connsiteX0" fmla="*/ 0 w 4164108"/>
              <a:gd name="connsiteY0" fmla="*/ 0 h 5148078"/>
              <a:gd name="connsiteX1" fmla="*/ 3877235 w 4164108"/>
              <a:gd name="connsiteY1" fmla="*/ 0 h 5148078"/>
              <a:gd name="connsiteX2" fmla="*/ 3875837 w 4164108"/>
              <a:gd name="connsiteY2" fmla="*/ 4578 h 5148078"/>
              <a:gd name="connsiteX3" fmla="*/ 4164108 w 4164108"/>
              <a:gd name="connsiteY3" fmla="*/ 4578 h 5148078"/>
              <a:gd name="connsiteX4" fmla="*/ 4164108 w 4164108"/>
              <a:gd name="connsiteY4" fmla="*/ 5148078 h 5148078"/>
              <a:gd name="connsiteX5" fmla="*/ 2305520 w 4164108"/>
              <a:gd name="connsiteY5" fmla="*/ 5148078 h 5148078"/>
              <a:gd name="connsiteX6" fmla="*/ 2057402 w 4164108"/>
              <a:gd name="connsiteY6" fmla="*/ 5148078 h 5148078"/>
              <a:gd name="connsiteX7" fmla="*/ 1571715 w 4164108"/>
              <a:gd name="connsiteY7" fmla="*/ 5148078 h 514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4108" h="5148078">
                <a:moveTo>
                  <a:pt x="0" y="0"/>
                </a:moveTo>
                <a:lnTo>
                  <a:pt x="3877235" y="0"/>
                </a:lnTo>
                <a:lnTo>
                  <a:pt x="3875837" y="4578"/>
                </a:lnTo>
                <a:lnTo>
                  <a:pt x="4164108" y="4578"/>
                </a:lnTo>
                <a:lnTo>
                  <a:pt x="4164108" y="5148078"/>
                </a:lnTo>
                <a:lnTo>
                  <a:pt x="2305520" y="5148078"/>
                </a:lnTo>
                <a:lnTo>
                  <a:pt x="2057402" y="5148078"/>
                </a:lnTo>
                <a:lnTo>
                  <a:pt x="1571715" y="514807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Headline"/>
          <p:cNvSpPr>
            <a:spLocks noGrp="1"/>
          </p:cNvSpPr>
          <p:nvPr>
            <p:ph type="title" hasCustomPrompt="1"/>
          </p:nvPr>
        </p:nvSpPr>
        <p:spPr>
          <a:xfrm>
            <a:off x="700785" y="983557"/>
            <a:ext cx="7717691" cy="1475334"/>
          </a:xfrm>
        </p:spPr>
        <p:txBody>
          <a:bodyPr/>
          <a:lstStyle>
            <a:lvl1pPr>
              <a:defRPr>
                <a:solidFill>
                  <a:schemeClr val="tx1"/>
                </a:solidFill>
              </a:defRPr>
            </a:lvl1pPr>
          </a:lstStyle>
          <a:p>
            <a:r>
              <a:rPr lang="en-US" dirty="0"/>
              <a:t>TITLE IS ALL CAPS AT </a:t>
            </a:r>
            <a:br>
              <a:rPr lang="en-US" dirty="0"/>
            </a:br>
            <a:r>
              <a:rPr lang="en-US" dirty="0"/>
              <a:t>25-30PTS</a:t>
            </a:r>
          </a:p>
        </p:txBody>
      </p:sp>
      <p:sp>
        <p:nvSpPr>
          <p:cNvPr id="3" name="Body Copy"/>
          <p:cNvSpPr>
            <a:spLocks noGrp="1"/>
          </p:cNvSpPr>
          <p:nvPr>
            <p:ph idx="1" hasCustomPrompt="1"/>
          </p:nvPr>
        </p:nvSpPr>
        <p:spPr>
          <a:xfrm>
            <a:off x="700787" y="2458892"/>
            <a:ext cx="7717691" cy="4953464"/>
          </a:xfrm>
        </p:spPr>
        <p:txBody>
          <a:bodyPr/>
          <a:lstStyle/>
          <a:p>
            <a:pPr lvl="0"/>
            <a:r>
              <a:rPr lang="en-US" dirty="0"/>
              <a:t>Body copy is Arial at 12pts</a:t>
            </a:r>
          </a:p>
        </p:txBody>
      </p:sp>
      <p:sp>
        <p:nvSpPr>
          <p:cNvPr id="8" name="Body Copy 2">
            <a:extLst>
              <a:ext uri="{FF2B5EF4-FFF2-40B4-BE49-F238E27FC236}">
                <a16:creationId xmlns:a16="http://schemas.microsoft.com/office/drawing/2014/main" id="{33BCCF38-2231-F649-A3B9-F89E71CCE29E}"/>
              </a:ext>
            </a:extLst>
          </p:cNvPr>
          <p:cNvSpPr>
            <a:spLocks noGrp="1"/>
          </p:cNvSpPr>
          <p:nvPr>
            <p:ph sz="quarter" idx="13"/>
          </p:nvPr>
        </p:nvSpPr>
        <p:spPr>
          <a:xfrm>
            <a:off x="10104122" y="983556"/>
            <a:ext cx="3825494" cy="610304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a:extLst>
              <a:ext uri="{FF2B5EF4-FFF2-40B4-BE49-F238E27FC236}">
                <a16:creationId xmlns:a16="http://schemas.microsoft.com/office/drawing/2014/main" id="{B03E27E2-3451-C846-B98C-5A73FA597564}"/>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b="0" i="0">
                <a:solidFill>
                  <a:schemeClr val="tx1">
                    <a:tint val="75000"/>
                  </a:schemeClr>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29439190"/>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Page Title"/>
          <p:cNvSpPr>
            <a:spLocks noGrp="1"/>
          </p:cNvSpPr>
          <p:nvPr>
            <p:ph type="title" hasCustomPrompt="1"/>
          </p:nvPr>
        </p:nvSpPr>
        <p:spPr>
          <a:xfrm>
            <a:off x="700784" y="983557"/>
            <a:ext cx="13228832" cy="1481933"/>
          </a:xfrm>
        </p:spPr>
        <p:txBody>
          <a:bodyPr/>
          <a:lstStyle/>
          <a:p>
            <a:r>
              <a:rPr lang="en-US" dirty="0"/>
              <a:t>TITLE IS ALL CAPS AT 25-30PTS</a:t>
            </a:r>
          </a:p>
        </p:txBody>
      </p:sp>
      <p:sp>
        <p:nvSpPr>
          <p:cNvPr id="11" name="Subtitle">
            <a:extLst>
              <a:ext uri="{FF2B5EF4-FFF2-40B4-BE49-F238E27FC236}">
                <a16:creationId xmlns:a16="http://schemas.microsoft.com/office/drawing/2014/main" id="{07B8CBA4-47BB-754D-9401-004AE1AF2920}"/>
              </a:ext>
            </a:extLst>
          </p:cNvPr>
          <p:cNvSpPr>
            <a:spLocks noGrp="1"/>
          </p:cNvSpPr>
          <p:nvPr>
            <p:ph type="body" sz="quarter" idx="23" hasCustomPrompt="1"/>
          </p:nvPr>
        </p:nvSpPr>
        <p:spPr>
          <a:xfrm>
            <a:off x="711403" y="1729048"/>
            <a:ext cx="10915331" cy="514576"/>
          </a:xfrm>
        </p:spPr>
        <p:txBody>
          <a:bodyPr>
            <a:normAutofit/>
          </a:bodyPr>
          <a:lstStyle>
            <a:lvl1pPr>
              <a:defRPr sz="2560" b="1">
                <a:solidFill>
                  <a:schemeClr val="tx1"/>
                </a:solidFill>
              </a:defRPr>
            </a:lvl1pPr>
          </a:lstStyle>
          <a:p>
            <a:pPr lvl="0"/>
            <a:r>
              <a:rPr lang="en-US" dirty="0"/>
              <a:t>Subtitle is Arial Bold at 16pt</a:t>
            </a:r>
          </a:p>
        </p:txBody>
      </p:sp>
      <p:sp>
        <p:nvSpPr>
          <p:cNvPr id="3" name="Body Copy 1"/>
          <p:cNvSpPr>
            <a:spLocks noGrp="1"/>
          </p:cNvSpPr>
          <p:nvPr>
            <p:ph sz="half" idx="1" hasCustomPrompt="1"/>
          </p:nvPr>
        </p:nvSpPr>
        <p:spPr>
          <a:xfrm>
            <a:off x="700785" y="2465493"/>
            <a:ext cx="6416168" cy="4946864"/>
          </a:xfrm>
        </p:spPr>
        <p:txBody>
          <a:bodyPr/>
          <a:lstStyle/>
          <a:p>
            <a:pPr lvl="0"/>
            <a:r>
              <a:rPr lang="en-US" dirty="0"/>
              <a:t>Body copy is Arial at 12pts</a:t>
            </a:r>
          </a:p>
        </p:txBody>
      </p:sp>
      <p:sp>
        <p:nvSpPr>
          <p:cNvPr id="4" name="Body Copy 2"/>
          <p:cNvSpPr>
            <a:spLocks noGrp="1"/>
          </p:cNvSpPr>
          <p:nvPr>
            <p:ph sz="half" idx="2" hasCustomPrompt="1"/>
          </p:nvPr>
        </p:nvSpPr>
        <p:spPr>
          <a:xfrm>
            <a:off x="7537156" y="2465490"/>
            <a:ext cx="6416168" cy="4946866"/>
          </a:xfrm>
        </p:spPr>
        <p:txBody>
          <a:bodyPr/>
          <a:lstStyle/>
          <a:p>
            <a:pPr lvl="0"/>
            <a:r>
              <a:rPr lang="en-US" dirty="0"/>
              <a:t>Body copy is Arial at 12pts</a:t>
            </a:r>
          </a:p>
        </p:txBody>
      </p:sp>
      <p:sp>
        <p:nvSpPr>
          <p:cNvPr id="13" name="Footer Placeholder ">
            <a:extLst>
              <a:ext uri="{FF2B5EF4-FFF2-40B4-BE49-F238E27FC236}">
                <a16:creationId xmlns:a16="http://schemas.microsoft.com/office/drawing/2014/main" id="{748CEBA3-75F4-C44D-B73D-0B702318674A}"/>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endParaRPr lang="en-US" dirty="0"/>
          </a:p>
        </p:txBody>
      </p:sp>
      <p:sp>
        <p:nvSpPr>
          <p:cNvPr id="17" name="Text Placeholder ">
            <a:extLst>
              <a:ext uri="{FF2B5EF4-FFF2-40B4-BE49-F238E27FC236}">
                <a16:creationId xmlns:a16="http://schemas.microsoft.com/office/drawing/2014/main" id="{B4FB5A2F-7334-4843-A818-7D4A8529D30C}"/>
              </a:ext>
            </a:extLst>
          </p:cNvPr>
          <p:cNvSpPr>
            <a:spLocks noGrp="1"/>
          </p:cNvSpPr>
          <p:nvPr>
            <p:ph type="body" sz="quarter" idx="13" hasCustomPrompt="1"/>
          </p:nvPr>
        </p:nvSpPr>
        <p:spPr>
          <a:xfrm>
            <a:off x="9897785" y="7627623"/>
            <a:ext cx="1921034" cy="438150"/>
          </a:xfrm>
        </p:spPr>
        <p:txBody>
          <a:bodyPr anchor="ctr">
            <a:normAutofit/>
          </a:bodyPr>
          <a:lstStyle>
            <a:lvl1pPr algn="r">
              <a:defRPr sz="1280">
                <a:solidFill>
                  <a:schemeClr val="accent4"/>
                </a:solidFill>
              </a:defRPr>
            </a:lvl1pPr>
          </a:lstStyle>
          <a:p>
            <a:pPr lvl="0"/>
            <a:r>
              <a:rPr lang="en-US" dirty="0"/>
              <a:t>Sponsored by:</a:t>
            </a:r>
          </a:p>
        </p:txBody>
      </p:sp>
      <p:sp>
        <p:nvSpPr>
          <p:cNvPr id="16" name="Logo Placeholder in footer">
            <a:extLst>
              <a:ext uri="{FF2B5EF4-FFF2-40B4-BE49-F238E27FC236}">
                <a16:creationId xmlns:a16="http://schemas.microsoft.com/office/drawing/2014/main" id="{6AB790E6-53F5-E64B-BCDD-9FFA227D63B3}"/>
              </a:ext>
            </a:extLst>
          </p:cNvPr>
          <p:cNvSpPr>
            <a:spLocks noGrp="1"/>
          </p:cNvSpPr>
          <p:nvPr>
            <p:ph type="pic" sz="quarter" idx="12" hasCustomPrompt="1"/>
          </p:nvPr>
        </p:nvSpPr>
        <p:spPr>
          <a:xfrm>
            <a:off x="11882431" y="7627621"/>
            <a:ext cx="1592376" cy="438150"/>
          </a:xfrm>
        </p:spPr>
        <p:txBody>
          <a:bodyPr/>
          <a:lstStyle>
            <a:lvl1pPr>
              <a:defRPr>
                <a:solidFill>
                  <a:schemeClr val="accent4"/>
                </a:solidFill>
              </a:defRPr>
            </a:lvl1pPr>
          </a:lstStyle>
          <a:p>
            <a:r>
              <a:rPr lang="en-US" dirty="0"/>
              <a:t>Logo</a:t>
            </a:r>
          </a:p>
        </p:txBody>
      </p:sp>
      <p:cxnSp>
        <p:nvCxnSpPr>
          <p:cNvPr id="15" name="Straight Connector 14">
            <a:extLst>
              <a:ext uri="{FF2B5EF4-FFF2-40B4-BE49-F238E27FC236}">
                <a16:creationId xmlns:a16="http://schemas.microsoft.com/office/drawing/2014/main" id="{FA568A94-D992-3F4C-9B74-91659939C96C}"/>
              </a:ext>
            </a:extLst>
          </p:cNvPr>
          <p:cNvCxnSpPr>
            <a:cxnSpLocks/>
          </p:cNvCxnSpPr>
          <p:nvPr userDrawn="1"/>
        </p:nvCxnSpPr>
        <p:spPr>
          <a:xfrm>
            <a:off x="13641493" y="7627621"/>
            <a:ext cx="0" cy="438150"/>
          </a:xfrm>
          <a:prstGeom prst="line">
            <a:avLst/>
          </a:prstGeom>
        </p:spPr>
        <p:style>
          <a:lnRef idx="1">
            <a:schemeClr val="accent1"/>
          </a:lnRef>
          <a:fillRef idx="0">
            <a:schemeClr val="accent1"/>
          </a:fillRef>
          <a:effectRef idx="0">
            <a:schemeClr val="accent1"/>
          </a:effectRef>
          <a:fontRef idx="minor">
            <a:schemeClr val="tx1"/>
          </a:fontRef>
        </p:style>
      </p:cxnSp>
      <p:sp>
        <p:nvSpPr>
          <p:cNvPr id="14" name="Slide Number ">
            <a:extLst>
              <a:ext uri="{FF2B5EF4-FFF2-40B4-BE49-F238E27FC236}">
                <a16:creationId xmlns:a16="http://schemas.microsoft.com/office/drawing/2014/main" id="{D30CDFCE-7C23-674A-B775-292BE8CCF39B}"/>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351043018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406681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2" name="Page Title"/>
          <p:cNvSpPr>
            <a:spLocks noGrp="1"/>
          </p:cNvSpPr>
          <p:nvPr>
            <p:ph type="title" hasCustomPrompt="1"/>
          </p:nvPr>
        </p:nvSpPr>
        <p:spPr>
          <a:xfrm>
            <a:off x="700784" y="983557"/>
            <a:ext cx="13228832" cy="1721443"/>
          </a:xfrm>
        </p:spPr>
        <p:txBody>
          <a:bodyPr/>
          <a:lstStyle/>
          <a:p>
            <a:r>
              <a:rPr lang="en-US" dirty="0"/>
              <a:t>TITLE IS ALL CAPS AT 25-30PTS</a:t>
            </a:r>
          </a:p>
        </p:txBody>
      </p:sp>
      <p:sp>
        <p:nvSpPr>
          <p:cNvPr id="13" name="Subtitle">
            <a:extLst>
              <a:ext uri="{FF2B5EF4-FFF2-40B4-BE49-F238E27FC236}">
                <a16:creationId xmlns:a16="http://schemas.microsoft.com/office/drawing/2014/main" id="{AEAA2984-2A59-A54C-B427-DEE957944C2F}"/>
              </a:ext>
            </a:extLst>
          </p:cNvPr>
          <p:cNvSpPr>
            <a:spLocks noGrp="1"/>
          </p:cNvSpPr>
          <p:nvPr>
            <p:ph type="body" sz="quarter" idx="23" hasCustomPrompt="1"/>
          </p:nvPr>
        </p:nvSpPr>
        <p:spPr>
          <a:xfrm>
            <a:off x="711403" y="1729048"/>
            <a:ext cx="10915331" cy="514576"/>
          </a:xfrm>
        </p:spPr>
        <p:txBody>
          <a:bodyPr>
            <a:normAutofit/>
          </a:bodyPr>
          <a:lstStyle>
            <a:lvl1pPr>
              <a:defRPr sz="2560" b="1"/>
            </a:lvl1pPr>
          </a:lstStyle>
          <a:p>
            <a:pPr lvl="0"/>
            <a:r>
              <a:rPr lang="en-US" dirty="0"/>
              <a:t>Subtitle is Arial Bold at 16pt</a:t>
            </a:r>
          </a:p>
        </p:txBody>
      </p:sp>
      <p:sp>
        <p:nvSpPr>
          <p:cNvPr id="8" name="Sub Subhead 1">
            <a:extLst>
              <a:ext uri="{FF2B5EF4-FFF2-40B4-BE49-F238E27FC236}">
                <a16:creationId xmlns:a16="http://schemas.microsoft.com/office/drawing/2014/main" id="{6E09E779-4AA7-8C41-A5C4-09B386E84A35}"/>
              </a:ext>
            </a:extLst>
          </p:cNvPr>
          <p:cNvSpPr>
            <a:spLocks noGrp="1"/>
          </p:cNvSpPr>
          <p:nvPr>
            <p:ph type="body" idx="13" hasCustomPrompt="1"/>
          </p:nvPr>
        </p:nvSpPr>
        <p:spPr>
          <a:xfrm>
            <a:off x="700785" y="2705002"/>
            <a:ext cx="6416168" cy="734371"/>
          </a:xfrm>
        </p:spPr>
        <p:txBody>
          <a:bodyPr anchor="b">
            <a:normAutofit/>
          </a:bodyPr>
          <a:lstStyle>
            <a:lvl1pPr marL="0" indent="0">
              <a:buNone/>
              <a:defRPr sz="2240" b="1">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title is Arial bold at 14pts</a:t>
            </a:r>
          </a:p>
        </p:txBody>
      </p:sp>
      <p:sp>
        <p:nvSpPr>
          <p:cNvPr id="3" name="Body Copy 1"/>
          <p:cNvSpPr>
            <a:spLocks noGrp="1"/>
          </p:cNvSpPr>
          <p:nvPr>
            <p:ph sz="half" idx="1" hasCustomPrompt="1"/>
          </p:nvPr>
        </p:nvSpPr>
        <p:spPr>
          <a:xfrm>
            <a:off x="700785" y="3439375"/>
            <a:ext cx="6416168" cy="3972981"/>
          </a:xfrm>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10-12pts</a:t>
            </a:r>
          </a:p>
        </p:txBody>
      </p:sp>
      <p:sp>
        <p:nvSpPr>
          <p:cNvPr id="9" name="Sub Subhead 2">
            <a:extLst>
              <a:ext uri="{FF2B5EF4-FFF2-40B4-BE49-F238E27FC236}">
                <a16:creationId xmlns:a16="http://schemas.microsoft.com/office/drawing/2014/main" id="{3C97490B-A0CA-6842-B0D4-A768FEA98C5C}"/>
              </a:ext>
            </a:extLst>
          </p:cNvPr>
          <p:cNvSpPr>
            <a:spLocks noGrp="1"/>
          </p:cNvSpPr>
          <p:nvPr>
            <p:ph type="body" sz="quarter" idx="3" hasCustomPrompt="1"/>
          </p:nvPr>
        </p:nvSpPr>
        <p:spPr>
          <a:xfrm>
            <a:off x="7537156" y="2705002"/>
            <a:ext cx="6416168" cy="734371"/>
          </a:xfrm>
        </p:spPr>
        <p:txBody>
          <a:bodyPr anchor="b">
            <a:normAutofit/>
          </a:bodyPr>
          <a:lstStyle>
            <a:lvl1pPr marL="0" indent="0">
              <a:buNone/>
              <a:defRPr sz="2240" b="1">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title is Arial bold at 14pts</a:t>
            </a:r>
          </a:p>
        </p:txBody>
      </p:sp>
      <p:sp>
        <p:nvSpPr>
          <p:cNvPr id="4" name="Body Copy 2"/>
          <p:cNvSpPr>
            <a:spLocks noGrp="1"/>
          </p:cNvSpPr>
          <p:nvPr>
            <p:ph sz="half" idx="2" hasCustomPrompt="1"/>
          </p:nvPr>
        </p:nvSpPr>
        <p:spPr>
          <a:xfrm>
            <a:off x="7537156" y="3439373"/>
            <a:ext cx="6416168" cy="3972982"/>
          </a:xfrm>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10-12pts</a:t>
            </a:r>
          </a:p>
        </p:txBody>
      </p:sp>
      <p:sp>
        <p:nvSpPr>
          <p:cNvPr id="14" name="Footer Placeholder ">
            <a:extLst>
              <a:ext uri="{FF2B5EF4-FFF2-40B4-BE49-F238E27FC236}">
                <a16:creationId xmlns:a16="http://schemas.microsoft.com/office/drawing/2014/main" id="{9CC32C2C-31DF-2F46-9F16-B24E13AB2D1E}"/>
              </a:ext>
            </a:extLst>
          </p:cNvPr>
          <p:cNvSpPr>
            <a:spLocks noGrp="1"/>
          </p:cNvSpPr>
          <p:nvPr>
            <p:ph type="ftr" sz="quarter" idx="14"/>
          </p:nvPr>
        </p:nvSpPr>
        <p:spPr>
          <a:xfrm>
            <a:off x="700783" y="7627621"/>
            <a:ext cx="8808978"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endParaRPr lang="en-US" dirty="0"/>
          </a:p>
        </p:txBody>
      </p:sp>
      <p:sp>
        <p:nvSpPr>
          <p:cNvPr id="18" name="Footer Placeholder 2">
            <a:extLst>
              <a:ext uri="{FF2B5EF4-FFF2-40B4-BE49-F238E27FC236}">
                <a16:creationId xmlns:a16="http://schemas.microsoft.com/office/drawing/2014/main" id="{5DBB586A-F86C-9D47-9EF2-03050CD089FA}"/>
              </a:ext>
            </a:extLst>
          </p:cNvPr>
          <p:cNvSpPr>
            <a:spLocks noGrp="1"/>
          </p:cNvSpPr>
          <p:nvPr>
            <p:ph type="body" sz="quarter" idx="15" hasCustomPrompt="1"/>
          </p:nvPr>
        </p:nvSpPr>
        <p:spPr>
          <a:xfrm>
            <a:off x="9897785" y="7627623"/>
            <a:ext cx="1921034" cy="438150"/>
          </a:xfrm>
        </p:spPr>
        <p:txBody>
          <a:bodyPr anchor="ctr">
            <a:normAutofit/>
          </a:bodyPr>
          <a:lstStyle>
            <a:lvl1pPr algn="r">
              <a:defRPr sz="1280">
                <a:solidFill>
                  <a:schemeClr val="accent4"/>
                </a:solidFill>
              </a:defRPr>
            </a:lvl1pPr>
          </a:lstStyle>
          <a:p>
            <a:pPr lvl="0"/>
            <a:r>
              <a:rPr lang="en-US" dirty="0"/>
              <a:t>Sponsored by:</a:t>
            </a:r>
          </a:p>
        </p:txBody>
      </p:sp>
      <p:sp>
        <p:nvSpPr>
          <p:cNvPr id="17" name="Footer Logo ">
            <a:extLst>
              <a:ext uri="{FF2B5EF4-FFF2-40B4-BE49-F238E27FC236}">
                <a16:creationId xmlns:a16="http://schemas.microsoft.com/office/drawing/2014/main" id="{C675CE23-848D-C840-90DB-5DDA76AD10F0}"/>
              </a:ext>
            </a:extLst>
          </p:cNvPr>
          <p:cNvSpPr>
            <a:spLocks noGrp="1"/>
          </p:cNvSpPr>
          <p:nvPr>
            <p:ph type="pic" sz="quarter" idx="12" hasCustomPrompt="1"/>
          </p:nvPr>
        </p:nvSpPr>
        <p:spPr>
          <a:xfrm>
            <a:off x="11882431" y="7627621"/>
            <a:ext cx="1592376" cy="438150"/>
          </a:xfrm>
        </p:spPr>
        <p:txBody>
          <a:bodyPr/>
          <a:lstStyle>
            <a:lvl1pPr>
              <a:defRPr>
                <a:solidFill>
                  <a:schemeClr val="accent4"/>
                </a:solidFill>
              </a:defRPr>
            </a:lvl1pPr>
          </a:lstStyle>
          <a:p>
            <a:r>
              <a:rPr lang="en-US" dirty="0"/>
              <a:t>Logo</a:t>
            </a:r>
          </a:p>
        </p:txBody>
      </p:sp>
      <p:cxnSp>
        <p:nvCxnSpPr>
          <p:cNvPr id="16" name="Straight Connector 15">
            <a:extLst>
              <a:ext uri="{FF2B5EF4-FFF2-40B4-BE49-F238E27FC236}">
                <a16:creationId xmlns:a16="http://schemas.microsoft.com/office/drawing/2014/main" id="{3838EEC2-8575-094C-9FAF-3E4F66EF6C7F}"/>
              </a:ext>
            </a:extLst>
          </p:cNvPr>
          <p:cNvCxnSpPr>
            <a:cxnSpLocks/>
          </p:cNvCxnSpPr>
          <p:nvPr userDrawn="1"/>
        </p:nvCxnSpPr>
        <p:spPr>
          <a:xfrm>
            <a:off x="13641493" y="7627621"/>
            <a:ext cx="0" cy="438150"/>
          </a:xfrm>
          <a:prstGeom prst="line">
            <a:avLst/>
          </a:prstGeom>
        </p:spPr>
        <p:style>
          <a:lnRef idx="1">
            <a:schemeClr val="accent1"/>
          </a:lnRef>
          <a:fillRef idx="0">
            <a:schemeClr val="accent1"/>
          </a:fillRef>
          <a:effectRef idx="0">
            <a:schemeClr val="accent1"/>
          </a:effectRef>
          <a:fontRef idx="minor">
            <a:schemeClr val="tx1"/>
          </a:fontRef>
        </p:style>
      </p:cxnSp>
      <p:sp>
        <p:nvSpPr>
          <p:cNvPr id="15" name="Slide Number">
            <a:extLst>
              <a:ext uri="{FF2B5EF4-FFF2-40B4-BE49-F238E27FC236}">
                <a16:creationId xmlns:a16="http://schemas.microsoft.com/office/drawing/2014/main" id="{51E718DA-AD40-AD44-96F9-28BF816909F0}"/>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320959351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hree Content">
    <p:bg>
      <p:bgPr>
        <a:solidFill>
          <a:schemeClr val="bg1"/>
        </a:solidFill>
        <a:effectLst/>
      </p:bgPr>
    </p:bg>
    <p:spTree>
      <p:nvGrpSpPr>
        <p:cNvPr id="1" name=""/>
        <p:cNvGrpSpPr/>
        <p:nvPr/>
      </p:nvGrpSpPr>
      <p:grpSpPr>
        <a:xfrm>
          <a:off x="0" y="0"/>
          <a:ext cx="0" cy="0"/>
          <a:chOff x="0" y="0"/>
          <a:chExt cx="0" cy="0"/>
        </a:xfrm>
      </p:grpSpPr>
      <p:sp>
        <p:nvSpPr>
          <p:cNvPr id="2" name="Headline"/>
          <p:cNvSpPr>
            <a:spLocks noGrp="1"/>
          </p:cNvSpPr>
          <p:nvPr>
            <p:ph type="title" hasCustomPrompt="1"/>
          </p:nvPr>
        </p:nvSpPr>
        <p:spPr>
          <a:xfrm>
            <a:off x="700784" y="983557"/>
            <a:ext cx="13228832" cy="1721443"/>
          </a:xfrm>
        </p:spPr>
        <p:txBody>
          <a:bodyPr/>
          <a:lstStyle/>
          <a:p>
            <a:r>
              <a:rPr lang="en-US" dirty="0"/>
              <a:t>TITLE IS ALL CAPS AT 25-30PTS</a:t>
            </a:r>
          </a:p>
        </p:txBody>
      </p:sp>
      <p:sp>
        <p:nvSpPr>
          <p:cNvPr id="22" name="Primary Subhead">
            <a:extLst>
              <a:ext uri="{FF2B5EF4-FFF2-40B4-BE49-F238E27FC236}">
                <a16:creationId xmlns:a16="http://schemas.microsoft.com/office/drawing/2014/main" id="{9C2E350C-0407-EC4A-8E78-CB557D816F5D}"/>
              </a:ext>
            </a:extLst>
          </p:cNvPr>
          <p:cNvSpPr>
            <a:spLocks noGrp="1"/>
          </p:cNvSpPr>
          <p:nvPr>
            <p:ph type="body" sz="quarter" idx="23" hasCustomPrompt="1"/>
          </p:nvPr>
        </p:nvSpPr>
        <p:spPr>
          <a:xfrm>
            <a:off x="711403" y="1729048"/>
            <a:ext cx="10915331" cy="514576"/>
          </a:xfrm>
        </p:spPr>
        <p:txBody>
          <a:bodyPr>
            <a:normAutofit/>
          </a:bodyPr>
          <a:lstStyle>
            <a:lvl1pPr>
              <a:defRPr sz="2560" b="1"/>
            </a:lvl1pPr>
          </a:lstStyle>
          <a:p>
            <a:pPr lvl="0"/>
            <a:r>
              <a:rPr lang="en-US" dirty="0"/>
              <a:t>Subtitle is Arial Bold at 16pt</a:t>
            </a:r>
          </a:p>
        </p:txBody>
      </p:sp>
      <p:sp>
        <p:nvSpPr>
          <p:cNvPr id="9" name="Secondary Subhead 1">
            <a:extLst>
              <a:ext uri="{FF2B5EF4-FFF2-40B4-BE49-F238E27FC236}">
                <a16:creationId xmlns:a16="http://schemas.microsoft.com/office/drawing/2014/main" id="{C9AB6A60-17CA-6742-8005-008F7B7B5FC8}"/>
              </a:ext>
            </a:extLst>
          </p:cNvPr>
          <p:cNvSpPr>
            <a:spLocks noGrp="1"/>
          </p:cNvSpPr>
          <p:nvPr>
            <p:ph type="body" idx="14" hasCustomPrompt="1"/>
          </p:nvPr>
        </p:nvSpPr>
        <p:spPr>
          <a:xfrm>
            <a:off x="700785" y="2705002"/>
            <a:ext cx="3877989" cy="734371"/>
          </a:xfrm>
        </p:spPr>
        <p:txBody>
          <a:bodyPr anchor="b">
            <a:noAutofit/>
          </a:bodyPr>
          <a:lstStyle>
            <a:lvl1pPr marL="0" indent="0" algn="l">
              <a:lnSpc>
                <a:spcPct val="100000"/>
              </a:lnSpc>
              <a:spcBef>
                <a:spcPts val="0"/>
              </a:spcBef>
              <a:buNone/>
              <a:defRPr sz="2240" b="1">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is bold at 14pts</a:t>
            </a:r>
          </a:p>
        </p:txBody>
      </p:sp>
      <p:sp>
        <p:nvSpPr>
          <p:cNvPr id="3" name="Body Copy 1"/>
          <p:cNvSpPr>
            <a:spLocks noGrp="1"/>
          </p:cNvSpPr>
          <p:nvPr>
            <p:ph sz="half" idx="1" hasCustomPrompt="1"/>
          </p:nvPr>
        </p:nvSpPr>
        <p:spPr>
          <a:xfrm>
            <a:off x="700785" y="3439374"/>
            <a:ext cx="3877989" cy="3806669"/>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10-12pts</a:t>
            </a:r>
          </a:p>
        </p:txBody>
      </p:sp>
      <p:sp>
        <p:nvSpPr>
          <p:cNvPr id="11" name="Secondary Subhead 2">
            <a:extLst>
              <a:ext uri="{FF2B5EF4-FFF2-40B4-BE49-F238E27FC236}">
                <a16:creationId xmlns:a16="http://schemas.microsoft.com/office/drawing/2014/main" id="{2D9FE39B-E297-9347-B65D-D304684C468F}"/>
              </a:ext>
            </a:extLst>
          </p:cNvPr>
          <p:cNvSpPr>
            <a:spLocks noGrp="1"/>
          </p:cNvSpPr>
          <p:nvPr>
            <p:ph type="body" idx="15" hasCustomPrompt="1"/>
          </p:nvPr>
        </p:nvSpPr>
        <p:spPr>
          <a:xfrm>
            <a:off x="5388060" y="2705002"/>
            <a:ext cx="3877989" cy="734371"/>
          </a:xfrm>
        </p:spPr>
        <p:txBody>
          <a:bodyPr anchor="b">
            <a:noAutofit/>
          </a:bodyPr>
          <a:lstStyle>
            <a:lvl1pPr marL="0" indent="0" algn="l">
              <a:lnSpc>
                <a:spcPct val="100000"/>
              </a:lnSpc>
              <a:spcBef>
                <a:spcPts val="0"/>
              </a:spcBef>
              <a:buNone/>
              <a:defRPr sz="2240" b="1">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is bold at 14pts</a:t>
            </a:r>
          </a:p>
        </p:txBody>
      </p:sp>
      <p:sp>
        <p:nvSpPr>
          <p:cNvPr id="8" name="Body Copy 2">
            <a:extLst>
              <a:ext uri="{FF2B5EF4-FFF2-40B4-BE49-F238E27FC236}">
                <a16:creationId xmlns:a16="http://schemas.microsoft.com/office/drawing/2014/main" id="{AA9F94AD-4803-4842-B9CD-1D2365C7EA8E}"/>
              </a:ext>
            </a:extLst>
          </p:cNvPr>
          <p:cNvSpPr>
            <a:spLocks noGrp="1"/>
          </p:cNvSpPr>
          <p:nvPr>
            <p:ph sz="half" idx="13" hasCustomPrompt="1"/>
          </p:nvPr>
        </p:nvSpPr>
        <p:spPr>
          <a:xfrm>
            <a:off x="5388060" y="3439374"/>
            <a:ext cx="3877989" cy="3806669"/>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10-12pts</a:t>
            </a:r>
          </a:p>
        </p:txBody>
      </p:sp>
      <p:sp>
        <p:nvSpPr>
          <p:cNvPr id="12" name="Secondary Subhead 3">
            <a:extLst>
              <a:ext uri="{FF2B5EF4-FFF2-40B4-BE49-F238E27FC236}">
                <a16:creationId xmlns:a16="http://schemas.microsoft.com/office/drawing/2014/main" id="{FD70EABA-222E-8543-A021-DA7CA30518FE}"/>
              </a:ext>
            </a:extLst>
          </p:cNvPr>
          <p:cNvSpPr>
            <a:spLocks noGrp="1"/>
          </p:cNvSpPr>
          <p:nvPr>
            <p:ph type="body" idx="16" hasCustomPrompt="1"/>
          </p:nvPr>
        </p:nvSpPr>
        <p:spPr>
          <a:xfrm>
            <a:off x="10075334" y="2705002"/>
            <a:ext cx="3877989" cy="734371"/>
          </a:xfrm>
        </p:spPr>
        <p:txBody>
          <a:bodyPr anchor="b">
            <a:noAutofit/>
          </a:bodyPr>
          <a:lstStyle>
            <a:lvl1pPr marL="0" indent="0" algn="l">
              <a:lnSpc>
                <a:spcPct val="100000"/>
              </a:lnSpc>
              <a:spcBef>
                <a:spcPts val="0"/>
              </a:spcBef>
              <a:buNone/>
              <a:defRPr sz="2240" b="1">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is bold at 14pts</a:t>
            </a:r>
          </a:p>
        </p:txBody>
      </p:sp>
      <p:sp>
        <p:nvSpPr>
          <p:cNvPr id="4" name="Body Copy 3"/>
          <p:cNvSpPr>
            <a:spLocks noGrp="1"/>
          </p:cNvSpPr>
          <p:nvPr>
            <p:ph sz="half" idx="2" hasCustomPrompt="1"/>
          </p:nvPr>
        </p:nvSpPr>
        <p:spPr>
          <a:xfrm>
            <a:off x="10075335" y="3439372"/>
            <a:ext cx="3877989" cy="380667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10-12pts</a:t>
            </a:r>
          </a:p>
        </p:txBody>
      </p:sp>
      <p:sp>
        <p:nvSpPr>
          <p:cNvPr id="17" name="Footer Text 1">
            <a:extLst>
              <a:ext uri="{FF2B5EF4-FFF2-40B4-BE49-F238E27FC236}">
                <a16:creationId xmlns:a16="http://schemas.microsoft.com/office/drawing/2014/main" id="{E8E69C78-53AB-1A4F-95D4-5A724053EE7C}"/>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endParaRPr lang="en-US" dirty="0"/>
          </a:p>
        </p:txBody>
      </p:sp>
      <p:sp>
        <p:nvSpPr>
          <p:cNvPr id="21" name="Footer Text 2">
            <a:extLst>
              <a:ext uri="{FF2B5EF4-FFF2-40B4-BE49-F238E27FC236}">
                <a16:creationId xmlns:a16="http://schemas.microsoft.com/office/drawing/2014/main" id="{F4B41CC0-36A5-9148-81AE-EE3BAA8363CC}"/>
              </a:ext>
            </a:extLst>
          </p:cNvPr>
          <p:cNvSpPr>
            <a:spLocks noGrp="1"/>
          </p:cNvSpPr>
          <p:nvPr>
            <p:ph type="body" sz="quarter" idx="24" hasCustomPrompt="1"/>
          </p:nvPr>
        </p:nvSpPr>
        <p:spPr>
          <a:xfrm>
            <a:off x="9897785" y="7627623"/>
            <a:ext cx="1921034" cy="438150"/>
          </a:xfrm>
        </p:spPr>
        <p:txBody>
          <a:bodyPr anchor="ctr">
            <a:normAutofit/>
          </a:bodyPr>
          <a:lstStyle>
            <a:lvl1pPr algn="r">
              <a:defRPr sz="1280">
                <a:solidFill>
                  <a:schemeClr val="accent4"/>
                </a:solidFill>
              </a:defRPr>
            </a:lvl1pPr>
          </a:lstStyle>
          <a:p>
            <a:pPr lvl="0"/>
            <a:r>
              <a:rPr lang="en-US" dirty="0"/>
              <a:t>Sponsored by:</a:t>
            </a:r>
          </a:p>
        </p:txBody>
      </p:sp>
      <p:sp>
        <p:nvSpPr>
          <p:cNvPr id="20" name="Logo Placeholder">
            <a:extLst>
              <a:ext uri="{FF2B5EF4-FFF2-40B4-BE49-F238E27FC236}">
                <a16:creationId xmlns:a16="http://schemas.microsoft.com/office/drawing/2014/main" id="{717C4081-D4F6-A443-A222-9EC692BB5A6D}"/>
              </a:ext>
            </a:extLst>
          </p:cNvPr>
          <p:cNvSpPr>
            <a:spLocks noGrp="1"/>
          </p:cNvSpPr>
          <p:nvPr>
            <p:ph type="pic" sz="quarter" idx="12" hasCustomPrompt="1"/>
          </p:nvPr>
        </p:nvSpPr>
        <p:spPr>
          <a:xfrm>
            <a:off x="11882431" y="7627621"/>
            <a:ext cx="1592376" cy="438150"/>
          </a:xfrm>
        </p:spPr>
        <p:txBody>
          <a:bodyPr/>
          <a:lstStyle>
            <a:lvl1pPr>
              <a:defRPr>
                <a:solidFill>
                  <a:schemeClr val="accent4"/>
                </a:solidFill>
              </a:defRPr>
            </a:lvl1pPr>
          </a:lstStyle>
          <a:p>
            <a:r>
              <a:rPr lang="en-US" dirty="0"/>
              <a:t>Logo</a:t>
            </a:r>
          </a:p>
        </p:txBody>
      </p:sp>
      <p:cxnSp>
        <p:nvCxnSpPr>
          <p:cNvPr id="19" name="Straight Line Connector">
            <a:extLst>
              <a:ext uri="{FF2B5EF4-FFF2-40B4-BE49-F238E27FC236}">
                <a16:creationId xmlns:a16="http://schemas.microsoft.com/office/drawing/2014/main" id="{978E947B-51A0-2B4C-8987-3D7864C88FA4}"/>
              </a:ext>
            </a:extLst>
          </p:cNvPr>
          <p:cNvCxnSpPr>
            <a:cxnSpLocks/>
          </p:cNvCxnSpPr>
          <p:nvPr userDrawn="1"/>
        </p:nvCxnSpPr>
        <p:spPr>
          <a:xfrm>
            <a:off x="13641493" y="7627621"/>
            <a:ext cx="0" cy="438150"/>
          </a:xfrm>
          <a:prstGeom prst="line">
            <a:avLst/>
          </a:prstGeom>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24FB4381-77B7-2D49-B182-BDBED84A951F}"/>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361293090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h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0784" y="983557"/>
            <a:ext cx="13228832" cy="1721443"/>
          </a:xfrm>
        </p:spPr>
        <p:txBody>
          <a:bodyPr/>
          <a:lstStyle/>
          <a:p>
            <a:r>
              <a:rPr lang="en-US" dirty="0"/>
              <a:t>TITLE IS ALL CAPS AT 25-30PTS</a:t>
            </a:r>
          </a:p>
        </p:txBody>
      </p:sp>
      <p:sp>
        <p:nvSpPr>
          <p:cNvPr id="3" name="Content Placeholder 2"/>
          <p:cNvSpPr>
            <a:spLocks noGrp="1"/>
          </p:cNvSpPr>
          <p:nvPr>
            <p:ph sz="half" idx="1" hasCustomPrompt="1"/>
          </p:nvPr>
        </p:nvSpPr>
        <p:spPr>
          <a:xfrm>
            <a:off x="700785" y="3439374"/>
            <a:ext cx="3877989" cy="3806669"/>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10-12pts</a:t>
            </a:r>
          </a:p>
        </p:txBody>
      </p:sp>
      <p:sp>
        <p:nvSpPr>
          <p:cNvPr id="4" name="Content Placeholder 3"/>
          <p:cNvSpPr>
            <a:spLocks noGrp="1"/>
          </p:cNvSpPr>
          <p:nvPr>
            <p:ph sz="half" idx="2" hasCustomPrompt="1"/>
          </p:nvPr>
        </p:nvSpPr>
        <p:spPr>
          <a:xfrm>
            <a:off x="10075335" y="3439372"/>
            <a:ext cx="3877989" cy="380667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10-12pts</a:t>
            </a:r>
          </a:p>
        </p:txBody>
      </p:sp>
      <p:sp>
        <p:nvSpPr>
          <p:cNvPr id="8" name="Content Placeholder 2">
            <a:extLst>
              <a:ext uri="{FF2B5EF4-FFF2-40B4-BE49-F238E27FC236}">
                <a16:creationId xmlns:a16="http://schemas.microsoft.com/office/drawing/2014/main" id="{AA9F94AD-4803-4842-B9CD-1D2365C7EA8E}"/>
              </a:ext>
            </a:extLst>
          </p:cNvPr>
          <p:cNvSpPr>
            <a:spLocks noGrp="1"/>
          </p:cNvSpPr>
          <p:nvPr>
            <p:ph sz="half" idx="13" hasCustomPrompt="1"/>
          </p:nvPr>
        </p:nvSpPr>
        <p:spPr>
          <a:xfrm>
            <a:off x="5388060" y="3439374"/>
            <a:ext cx="3877989" cy="3806669"/>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10-12pts</a:t>
            </a:r>
          </a:p>
        </p:txBody>
      </p:sp>
      <p:sp>
        <p:nvSpPr>
          <p:cNvPr id="9" name="Text Placeholder 2">
            <a:extLst>
              <a:ext uri="{FF2B5EF4-FFF2-40B4-BE49-F238E27FC236}">
                <a16:creationId xmlns:a16="http://schemas.microsoft.com/office/drawing/2014/main" id="{C9AB6A60-17CA-6742-8005-008F7B7B5FC8}"/>
              </a:ext>
            </a:extLst>
          </p:cNvPr>
          <p:cNvSpPr>
            <a:spLocks noGrp="1"/>
          </p:cNvSpPr>
          <p:nvPr>
            <p:ph type="body" idx="14" hasCustomPrompt="1"/>
          </p:nvPr>
        </p:nvSpPr>
        <p:spPr>
          <a:xfrm>
            <a:off x="700785" y="2705002"/>
            <a:ext cx="3877989" cy="734371"/>
          </a:xfrm>
        </p:spPr>
        <p:txBody>
          <a:bodyPr anchor="b">
            <a:noAutofit/>
          </a:bodyPr>
          <a:lstStyle>
            <a:lvl1pPr marL="0" indent="0" algn="l">
              <a:lnSpc>
                <a:spcPct val="100000"/>
              </a:lnSpc>
              <a:spcBef>
                <a:spcPts val="0"/>
              </a:spcBef>
              <a:buNone/>
              <a:defRPr sz="2240" b="1">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is bold at 14pts</a:t>
            </a:r>
          </a:p>
        </p:txBody>
      </p:sp>
      <p:sp>
        <p:nvSpPr>
          <p:cNvPr id="11" name="Text Placeholder 2">
            <a:extLst>
              <a:ext uri="{FF2B5EF4-FFF2-40B4-BE49-F238E27FC236}">
                <a16:creationId xmlns:a16="http://schemas.microsoft.com/office/drawing/2014/main" id="{2D9FE39B-E297-9347-B65D-D304684C468F}"/>
              </a:ext>
            </a:extLst>
          </p:cNvPr>
          <p:cNvSpPr>
            <a:spLocks noGrp="1"/>
          </p:cNvSpPr>
          <p:nvPr>
            <p:ph type="body" idx="15" hasCustomPrompt="1"/>
          </p:nvPr>
        </p:nvSpPr>
        <p:spPr>
          <a:xfrm>
            <a:off x="5388060" y="2705002"/>
            <a:ext cx="3877989" cy="734371"/>
          </a:xfrm>
        </p:spPr>
        <p:txBody>
          <a:bodyPr anchor="b">
            <a:noAutofit/>
          </a:bodyPr>
          <a:lstStyle>
            <a:lvl1pPr marL="0" indent="0" algn="l">
              <a:lnSpc>
                <a:spcPct val="100000"/>
              </a:lnSpc>
              <a:spcBef>
                <a:spcPts val="0"/>
              </a:spcBef>
              <a:buNone/>
              <a:defRPr sz="2240" b="1">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is bold at 14pts</a:t>
            </a:r>
          </a:p>
        </p:txBody>
      </p:sp>
      <p:sp>
        <p:nvSpPr>
          <p:cNvPr id="12" name="Text Placeholder 2">
            <a:extLst>
              <a:ext uri="{FF2B5EF4-FFF2-40B4-BE49-F238E27FC236}">
                <a16:creationId xmlns:a16="http://schemas.microsoft.com/office/drawing/2014/main" id="{FD70EABA-222E-8543-A021-DA7CA30518FE}"/>
              </a:ext>
            </a:extLst>
          </p:cNvPr>
          <p:cNvSpPr>
            <a:spLocks noGrp="1"/>
          </p:cNvSpPr>
          <p:nvPr>
            <p:ph type="body" idx="16" hasCustomPrompt="1"/>
          </p:nvPr>
        </p:nvSpPr>
        <p:spPr>
          <a:xfrm>
            <a:off x="10075334" y="2705002"/>
            <a:ext cx="3877989" cy="734371"/>
          </a:xfrm>
        </p:spPr>
        <p:txBody>
          <a:bodyPr anchor="b">
            <a:noAutofit/>
          </a:bodyPr>
          <a:lstStyle>
            <a:lvl1pPr marL="0" indent="0" algn="l">
              <a:lnSpc>
                <a:spcPct val="100000"/>
              </a:lnSpc>
              <a:spcBef>
                <a:spcPts val="0"/>
              </a:spcBef>
              <a:buNone/>
              <a:defRPr sz="2240" b="1">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is bold at 14pts</a:t>
            </a:r>
          </a:p>
        </p:txBody>
      </p:sp>
      <p:sp>
        <p:nvSpPr>
          <p:cNvPr id="22" name="Text Placeholder 4">
            <a:extLst>
              <a:ext uri="{FF2B5EF4-FFF2-40B4-BE49-F238E27FC236}">
                <a16:creationId xmlns:a16="http://schemas.microsoft.com/office/drawing/2014/main" id="{9C2E350C-0407-EC4A-8E78-CB557D816F5D}"/>
              </a:ext>
            </a:extLst>
          </p:cNvPr>
          <p:cNvSpPr>
            <a:spLocks noGrp="1"/>
          </p:cNvSpPr>
          <p:nvPr>
            <p:ph type="body" sz="quarter" idx="23" hasCustomPrompt="1"/>
          </p:nvPr>
        </p:nvSpPr>
        <p:spPr>
          <a:xfrm>
            <a:off x="711403" y="1729048"/>
            <a:ext cx="10915331" cy="514576"/>
          </a:xfrm>
        </p:spPr>
        <p:txBody>
          <a:bodyPr>
            <a:normAutofit/>
          </a:bodyPr>
          <a:lstStyle>
            <a:lvl1pPr>
              <a:defRPr sz="2560" b="1"/>
            </a:lvl1pPr>
          </a:lstStyle>
          <a:p>
            <a:pPr lvl="0"/>
            <a:r>
              <a:rPr lang="en-US" dirty="0"/>
              <a:t>Subtitle is Arial Bold at 16pt</a:t>
            </a:r>
          </a:p>
        </p:txBody>
      </p:sp>
      <p:sp>
        <p:nvSpPr>
          <p:cNvPr id="15" name="Rectangle 14">
            <a:extLst>
              <a:ext uri="{FF2B5EF4-FFF2-40B4-BE49-F238E27FC236}">
                <a16:creationId xmlns:a16="http://schemas.microsoft.com/office/drawing/2014/main" id="{8361DD87-D092-9A4D-B163-D06BE572AA6F}"/>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ooter Placeholder 4">
            <a:extLst>
              <a:ext uri="{FF2B5EF4-FFF2-40B4-BE49-F238E27FC236}">
                <a16:creationId xmlns:a16="http://schemas.microsoft.com/office/drawing/2014/main" id="{3F5BDFF5-9AAB-F748-93B5-E892E41EE0DA}"/>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bg1"/>
                </a:solidFill>
                <a:latin typeface="+mn-lt"/>
              </a:defRPr>
            </a:lvl1pPr>
          </a:lstStyle>
          <a:p>
            <a:endParaRPr lang="en-US" dirty="0"/>
          </a:p>
        </p:txBody>
      </p:sp>
      <p:sp>
        <p:nvSpPr>
          <p:cNvPr id="23" name="Slide Number Placeholder 5">
            <a:extLst>
              <a:ext uri="{FF2B5EF4-FFF2-40B4-BE49-F238E27FC236}">
                <a16:creationId xmlns:a16="http://schemas.microsoft.com/office/drawing/2014/main" id="{82B99EB5-DA84-8341-A001-DC968393A56A}"/>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bg1"/>
                </a:solidFill>
                <a:latin typeface="+mn-lt"/>
              </a:defRPr>
            </a:lvl1pPr>
          </a:lstStyle>
          <a:p>
            <a:fld id="{0E35BBB0-73A1-954D-9854-C6F827AED934}" type="slidenum">
              <a:rPr lang="en-US" smtClean="0"/>
              <a:pPr/>
              <a:t>‹#›</a:t>
            </a:fld>
            <a:endParaRPr lang="en-US" dirty="0"/>
          </a:p>
        </p:txBody>
      </p:sp>
      <p:cxnSp>
        <p:nvCxnSpPr>
          <p:cNvPr id="24" name="Straight Connector 23">
            <a:extLst>
              <a:ext uri="{FF2B5EF4-FFF2-40B4-BE49-F238E27FC236}">
                <a16:creationId xmlns:a16="http://schemas.microsoft.com/office/drawing/2014/main" id="{CB8771D9-2C08-5541-AE36-77D389CF66BE}"/>
              </a:ext>
            </a:extLst>
          </p:cNvPr>
          <p:cNvCxnSpPr>
            <a:cxnSpLocks/>
          </p:cNvCxnSpPr>
          <p:nvPr userDrawn="1"/>
        </p:nvCxnSpPr>
        <p:spPr>
          <a:xfrm>
            <a:off x="13641493" y="7627621"/>
            <a:ext cx="0"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Picture Placeholder 10">
            <a:extLst>
              <a:ext uri="{FF2B5EF4-FFF2-40B4-BE49-F238E27FC236}">
                <a16:creationId xmlns:a16="http://schemas.microsoft.com/office/drawing/2014/main" id="{F8B7DF30-2E70-F048-AC92-756805EC44BC}"/>
              </a:ext>
            </a:extLst>
          </p:cNvPr>
          <p:cNvSpPr>
            <a:spLocks noGrp="1"/>
          </p:cNvSpPr>
          <p:nvPr>
            <p:ph type="pic" sz="quarter" idx="12" hasCustomPrompt="1"/>
          </p:nvPr>
        </p:nvSpPr>
        <p:spPr>
          <a:xfrm>
            <a:off x="11882432" y="7627621"/>
            <a:ext cx="1592381" cy="438150"/>
          </a:xfrm>
        </p:spPr>
        <p:txBody>
          <a:bodyPr/>
          <a:lstStyle>
            <a:lvl1pPr>
              <a:defRPr>
                <a:solidFill>
                  <a:schemeClr val="bg1"/>
                </a:solidFill>
              </a:defRPr>
            </a:lvl1pPr>
          </a:lstStyle>
          <a:p>
            <a:r>
              <a:rPr lang="en-US" dirty="0"/>
              <a:t>Logo</a:t>
            </a:r>
          </a:p>
        </p:txBody>
      </p:sp>
      <p:sp>
        <p:nvSpPr>
          <p:cNvPr id="26" name="Text Placeholder 5">
            <a:extLst>
              <a:ext uri="{FF2B5EF4-FFF2-40B4-BE49-F238E27FC236}">
                <a16:creationId xmlns:a16="http://schemas.microsoft.com/office/drawing/2014/main" id="{69D2FE19-F35E-A847-86CB-A2E0D36AD6E3}"/>
              </a:ext>
            </a:extLst>
          </p:cNvPr>
          <p:cNvSpPr>
            <a:spLocks noGrp="1"/>
          </p:cNvSpPr>
          <p:nvPr>
            <p:ph type="body" sz="quarter" idx="24" hasCustomPrompt="1"/>
          </p:nvPr>
        </p:nvSpPr>
        <p:spPr>
          <a:xfrm>
            <a:off x="9897785" y="7627623"/>
            <a:ext cx="1921034" cy="438150"/>
          </a:xfrm>
        </p:spPr>
        <p:txBody>
          <a:bodyPr anchor="ctr">
            <a:normAutofit/>
          </a:bodyPr>
          <a:lstStyle>
            <a:lvl1pPr algn="r">
              <a:defRPr sz="1280">
                <a:solidFill>
                  <a:schemeClr val="bg1"/>
                </a:solidFill>
              </a:defRPr>
            </a:lvl1pPr>
          </a:lstStyle>
          <a:p>
            <a:pPr lvl="0"/>
            <a:r>
              <a:rPr lang="en-US" dirty="0"/>
              <a:t>Sponsored by:</a:t>
            </a:r>
          </a:p>
        </p:txBody>
      </p:sp>
    </p:spTree>
    <p:extLst>
      <p:ext uri="{BB962C8B-B14F-4D97-AF65-F5344CB8AC3E}">
        <p14:creationId xmlns:p14="http://schemas.microsoft.com/office/powerpoint/2010/main" val="124860409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hree Content - Dark">
    <p:bg>
      <p:bgRef idx="1001">
        <a:schemeClr val="bg1"/>
      </p:bgRef>
    </p:bg>
    <p:spTree>
      <p:nvGrpSpPr>
        <p:cNvPr id="1" name=""/>
        <p:cNvGrpSpPr/>
        <p:nvPr/>
      </p:nvGrpSpPr>
      <p:grpSpPr>
        <a:xfrm>
          <a:off x="0" y="0"/>
          <a:ext cx="0" cy="0"/>
          <a:chOff x="0" y="0"/>
          <a:chExt cx="0" cy="0"/>
        </a:xfrm>
      </p:grpSpPr>
      <p:sp>
        <p:nvSpPr>
          <p:cNvPr id="2" name="Headline" descr="Headline&#10;"/>
          <p:cNvSpPr>
            <a:spLocks noGrp="1"/>
          </p:cNvSpPr>
          <p:nvPr>
            <p:ph type="title" hasCustomPrompt="1"/>
          </p:nvPr>
        </p:nvSpPr>
        <p:spPr>
          <a:xfrm>
            <a:off x="700784" y="983557"/>
            <a:ext cx="13228832" cy="1721443"/>
          </a:xfrm>
        </p:spPr>
        <p:txBody>
          <a:bodyPr/>
          <a:lstStyle>
            <a:lvl1pPr>
              <a:defRPr>
                <a:solidFill>
                  <a:schemeClr val="tx1"/>
                </a:solidFill>
              </a:defRPr>
            </a:lvl1pPr>
          </a:lstStyle>
          <a:p>
            <a:r>
              <a:rPr lang="en-US" dirty="0"/>
              <a:t>TITLE IS ALL CAPS 25-30PTS</a:t>
            </a:r>
          </a:p>
        </p:txBody>
      </p:sp>
      <p:sp>
        <p:nvSpPr>
          <p:cNvPr id="15" name="Primary Subhead" descr="Primary Subhead">
            <a:extLst>
              <a:ext uri="{FF2B5EF4-FFF2-40B4-BE49-F238E27FC236}">
                <a16:creationId xmlns:a16="http://schemas.microsoft.com/office/drawing/2014/main" id="{DDC3EE99-CD14-5047-BFF3-677423A1E2BC}"/>
              </a:ext>
            </a:extLst>
          </p:cNvPr>
          <p:cNvSpPr>
            <a:spLocks noGrp="1"/>
          </p:cNvSpPr>
          <p:nvPr>
            <p:ph type="body" sz="quarter" idx="23" hasCustomPrompt="1"/>
          </p:nvPr>
        </p:nvSpPr>
        <p:spPr>
          <a:xfrm>
            <a:off x="711403" y="1729048"/>
            <a:ext cx="10915331" cy="514576"/>
          </a:xfrm>
        </p:spPr>
        <p:txBody>
          <a:bodyPr>
            <a:normAutofit/>
          </a:bodyPr>
          <a:lstStyle>
            <a:lvl1pPr>
              <a:defRPr sz="2560" b="1"/>
            </a:lvl1pPr>
          </a:lstStyle>
          <a:p>
            <a:pPr lvl="0"/>
            <a:r>
              <a:rPr lang="en-US" dirty="0"/>
              <a:t>Subtitle is Arial Bold at 16pt</a:t>
            </a:r>
          </a:p>
        </p:txBody>
      </p:sp>
      <p:sp>
        <p:nvSpPr>
          <p:cNvPr id="9" name="Secondary Subhead 1" descr="Secondary Subhead 1">
            <a:extLst>
              <a:ext uri="{FF2B5EF4-FFF2-40B4-BE49-F238E27FC236}">
                <a16:creationId xmlns:a16="http://schemas.microsoft.com/office/drawing/2014/main" id="{C9AB6A60-17CA-6742-8005-008F7B7B5FC8}"/>
              </a:ext>
            </a:extLst>
          </p:cNvPr>
          <p:cNvSpPr>
            <a:spLocks noGrp="1"/>
          </p:cNvSpPr>
          <p:nvPr>
            <p:ph type="body" idx="14" hasCustomPrompt="1"/>
          </p:nvPr>
        </p:nvSpPr>
        <p:spPr>
          <a:xfrm>
            <a:off x="700785" y="2705002"/>
            <a:ext cx="3877989" cy="734371"/>
          </a:xfrm>
        </p:spPr>
        <p:txBody>
          <a:bodyPr anchor="b">
            <a:noAutofit/>
          </a:bodyPr>
          <a:lstStyle>
            <a:lvl1pPr marL="0" indent="0" algn="l">
              <a:lnSpc>
                <a:spcPct val="100000"/>
              </a:lnSpc>
              <a:spcBef>
                <a:spcPts val="0"/>
              </a:spcBef>
              <a:buNone/>
              <a:defRPr sz="2240" b="1">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is bold at 14pts</a:t>
            </a:r>
          </a:p>
        </p:txBody>
      </p:sp>
      <p:sp>
        <p:nvSpPr>
          <p:cNvPr id="3" name="Content Textbox 1" descr="Content Textbox 1"/>
          <p:cNvSpPr>
            <a:spLocks noGrp="1"/>
          </p:cNvSpPr>
          <p:nvPr>
            <p:ph sz="half" idx="1" hasCustomPrompt="1"/>
          </p:nvPr>
        </p:nvSpPr>
        <p:spPr>
          <a:xfrm>
            <a:off x="700785" y="3439374"/>
            <a:ext cx="3877989" cy="3806669"/>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10-12pts</a:t>
            </a:r>
          </a:p>
        </p:txBody>
      </p:sp>
      <p:sp>
        <p:nvSpPr>
          <p:cNvPr id="11" name="Secondary Subhead 2" descr="Secondary Subhead 2">
            <a:extLst>
              <a:ext uri="{FF2B5EF4-FFF2-40B4-BE49-F238E27FC236}">
                <a16:creationId xmlns:a16="http://schemas.microsoft.com/office/drawing/2014/main" id="{2D9FE39B-E297-9347-B65D-D304684C468F}"/>
              </a:ext>
            </a:extLst>
          </p:cNvPr>
          <p:cNvSpPr>
            <a:spLocks noGrp="1"/>
          </p:cNvSpPr>
          <p:nvPr>
            <p:ph type="body" idx="15" hasCustomPrompt="1"/>
          </p:nvPr>
        </p:nvSpPr>
        <p:spPr>
          <a:xfrm>
            <a:off x="5388060" y="2705002"/>
            <a:ext cx="3877989" cy="734371"/>
          </a:xfrm>
        </p:spPr>
        <p:txBody>
          <a:bodyPr anchor="b">
            <a:noAutofit/>
          </a:bodyPr>
          <a:lstStyle>
            <a:lvl1pPr marL="0" indent="0" algn="l">
              <a:lnSpc>
                <a:spcPct val="100000"/>
              </a:lnSpc>
              <a:spcBef>
                <a:spcPts val="0"/>
              </a:spcBef>
              <a:buNone/>
              <a:defRPr sz="2240" b="1">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is bold at 14pts</a:t>
            </a:r>
          </a:p>
        </p:txBody>
      </p:sp>
      <p:sp>
        <p:nvSpPr>
          <p:cNvPr id="8" name="Content Textbox 2" descr="Content Textbox 2">
            <a:extLst>
              <a:ext uri="{FF2B5EF4-FFF2-40B4-BE49-F238E27FC236}">
                <a16:creationId xmlns:a16="http://schemas.microsoft.com/office/drawing/2014/main" id="{AA9F94AD-4803-4842-B9CD-1D2365C7EA8E}"/>
              </a:ext>
            </a:extLst>
          </p:cNvPr>
          <p:cNvSpPr>
            <a:spLocks noGrp="1"/>
          </p:cNvSpPr>
          <p:nvPr>
            <p:ph sz="half" idx="13" hasCustomPrompt="1"/>
          </p:nvPr>
        </p:nvSpPr>
        <p:spPr>
          <a:xfrm>
            <a:off x="5388060" y="3439374"/>
            <a:ext cx="3877989" cy="3806669"/>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10-12pts</a:t>
            </a:r>
          </a:p>
        </p:txBody>
      </p:sp>
      <p:sp>
        <p:nvSpPr>
          <p:cNvPr id="12" name="Secondary Subhead 3" descr="Secondary Subhead 3">
            <a:extLst>
              <a:ext uri="{FF2B5EF4-FFF2-40B4-BE49-F238E27FC236}">
                <a16:creationId xmlns:a16="http://schemas.microsoft.com/office/drawing/2014/main" id="{FD70EABA-222E-8543-A021-DA7CA30518FE}"/>
              </a:ext>
            </a:extLst>
          </p:cNvPr>
          <p:cNvSpPr>
            <a:spLocks noGrp="1"/>
          </p:cNvSpPr>
          <p:nvPr>
            <p:ph type="body" idx="16" hasCustomPrompt="1"/>
          </p:nvPr>
        </p:nvSpPr>
        <p:spPr>
          <a:xfrm>
            <a:off x="10075334" y="2705002"/>
            <a:ext cx="3877989" cy="734371"/>
          </a:xfrm>
        </p:spPr>
        <p:txBody>
          <a:bodyPr anchor="b">
            <a:noAutofit/>
          </a:bodyPr>
          <a:lstStyle>
            <a:lvl1pPr marL="0" indent="0" algn="l">
              <a:lnSpc>
                <a:spcPct val="100000"/>
              </a:lnSpc>
              <a:spcBef>
                <a:spcPts val="0"/>
              </a:spcBef>
              <a:buNone/>
              <a:defRPr sz="2240" b="1">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Header is bold at 14pts</a:t>
            </a:r>
          </a:p>
        </p:txBody>
      </p:sp>
      <p:sp>
        <p:nvSpPr>
          <p:cNvPr id="4" name="Content Textbox 3" descr="Content Textbox 3"/>
          <p:cNvSpPr>
            <a:spLocks noGrp="1"/>
          </p:cNvSpPr>
          <p:nvPr>
            <p:ph sz="half" idx="2" hasCustomPrompt="1"/>
          </p:nvPr>
        </p:nvSpPr>
        <p:spPr>
          <a:xfrm>
            <a:off x="10075335" y="3439372"/>
            <a:ext cx="3877989" cy="380667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10-12pts</a:t>
            </a:r>
          </a:p>
        </p:txBody>
      </p:sp>
      <p:sp>
        <p:nvSpPr>
          <p:cNvPr id="5" name="Bottom Border">
            <a:extLst>
              <a:ext uri="{FF2B5EF4-FFF2-40B4-BE49-F238E27FC236}">
                <a16:creationId xmlns:a16="http://schemas.microsoft.com/office/drawing/2014/main" id="{AB0B32BF-3044-3F9E-91F2-76D10059453E}"/>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7" name="Footer Text 1" descr="Footer Text 1">
            <a:extLst>
              <a:ext uri="{FF2B5EF4-FFF2-40B4-BE49-F238E27FC236}">
                <a16:creationId xmlns:a16="http://schemas.microsoft.com/office/drawing/2014/main" id="{291A53FE-1EDA-434C-AD2D-43D7C1349E47}"/>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tx1"/>
                </a:solidFill>
                <a:latin typeface="+mn-lt"/>
              </a:defRPr>
            </a:lvl1pPr>
          </a:lstStyle>
          <a:p>
            <a:endParaRPr lang="en-US" dirty="0"/>
          </a:p>
        </p:txBody>
      </p:sp>
      <p:sp>
        <p:nvSpPr>
          <p:cNvPr id="21" name="Footer Text 2" descr="Footer Text 2">
            <a:extLst>
              <a:ext uri="{FF2B5EF4-FFF2-40B4-BE49-F238E27FC236}">
                <a16:creationId xmlns:a16="http://schemas.microsoft.com/office/drawing/2014/main" id="{C0F627A2-EF0A-A34A-814D-747419ED48F5}"/>
              </a:ext>
            </a:extLst>
          </p:cNvPr>
          <p:cNvSpPr>
            <a:spLocks noGrp="1"/>
          </p:cNvSpPr>
          <p:nvPr>
            <p:ph type="body" sz="quarter" idx="24" hasCustomPrompt="1"/>
          </p:nvPr>
        </p:nvSpPr>
        <p:spPr>
          <a:xfrm>
            <a:off x="9897785" y="7627623"/>
            <a:ext cx="1921034" cy="438150"/>
          </a:xfrm>
        </p:spPr>
        <p:txBody>
          <a:bodyPr anchor="ctr">
            <a:normAutofit/>
          </a:bodyPr>
          <a:lstStyle>
            <a:lvl1pPr algn="r">
              <a:defRPr sz="1280">
                <a:solidFill>
                  <a:schemeClr val="tx1"/>
                </a:solidFill>
                <a:latin typeface="+mn-lt"/>
              </a:defRPr>
            </a:lvl1pPr>
          </a:lstStyle>
          <a:p>
            <a:pPr lvl="0"/>
            <a:r>
              <a:rPr lang="en-US" dirty="0"/>
              <a:t>Sponsored by:</a:t>
            </a:r>
          </a:p>
        </p:txBody>
      </p:sp>
      <p:sp>
        <p:nvSpPr>
          <p:cNvPr id="20" name="Logo" descr="Logo&#10;">
            <a:extLst>
              <a:ext uri="{FF2B5EF4-FFF2-40B4-BE49-F238E27FC236}">
                <a16:creationId xmlns:a16="http://schemas.microsoft.com/office/drawing/2014/main" id="{BD4C97E7-0429-7A45-82CE-2FFEB3F8AEC9}"/>
              </a:ext>
            </a:extLst>
          </p:cNvPr>
          <p:cNvSpPr>
            <a:spLocks noGrp="1"/>
          </p:cNvSpPr>
          <p:nvPr>
            <p:ph type="pic" sz="quarter" idx="12" hasCustomPrompt="1"/>
          </p:nvPr>
        </p:nvSpPr>
        <p:spPr>
          <a:xfrm>
            <a:off x="11882432" y="7627621"/>
            <a:ext cx="1592381" cy="438150"/>
          </a:xfrm>
        </p:spPr>
        <p:txBody>
          <a:bodyPr/>
          <a:lstStyle>
            <a:lvl1pPr>
              <a:defRPr>
                <a:solidFill>
                  <a:schemeClr val="tx1"/>
                </a:solidFill>
                <a:latin typeface="+mn-lt"/>
              </a:defRPr>
            </a:lvl1pPr>
          </a:lstStyle>
          <a:p>
            <a:r>
              <a:rPr lang="en-US" dirty="0"/>
              <a:t>Logo</a:t>
            </a:r>
          </a:p>
        </p:txBody>
      </p:sp>
      <p:sp>
        <p:nvSpPr>
          <p:cNvPr id="18" name="Slide Number " descr="Slide number">
            <a:extLst>
              <a:ext uri="{FF2B5EF4-FFF2-40B4-BE49-F238E27FC236}">
                <a16:creationId xmlns:a16="http://schemas.microsoft.com/office/drawing/2014/main" id="{76F9E6B8-8DB4-C240-ABC9-CE235C904038}"/>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solidFill>
                <a:latin typeface="+mn-lt"/>
              </a:defRPr>
            </a:lvl1pPr>
          </a:lstStyle>
          <a:p>
            <a:fld id="{0E35BBB0-73A1-954D-9854-C6F827AED934}" type="slidenum">
              <a:rPr lang="en-US" smtClean="0"/>
              <a:pPr/>
              <a:t>‹#›</a:t>
            </a:fld>
            <a:endParaRPr lang="en-US" dirty="0"/>
          </a:p>
        </p:txBody>
      </p:sp>
      <p:cxnSp>
        <p:nvCxnSpPr>
          <p:cNvPr id="19" name="Line Connector">
            <a:extLst>
              <a:ext uri="{FF2B5EF4-FFF2-40B4-BE49-F238E27FC236}">
                <a16:creationId xmlns:a16="http://schemas.microsoft.com/office/drawing/2014/main" id="{FD7797FB-A08E-2445-8AEA-6A04DABFD6DE}"/>
              </a:ext>
              <a:ext uri="{C183D7F6-B498-43B3-948B-1728B52AA6E4}">
                <adec:decorative xmlns:adec="http://schemas.microsoft.com/office/drawing/2017/decorative" val="1"/>
              </a:ext>
            </a:extLst>
          </p:cNvPr>
          <p:cNvCxnSpPr>
            <a:cxnSpLocks/>
          </p:cNvCxnSpPr>
          <p:nvPr userDrawn="1"/>
        </p:nvCxnSpPr>
        <p:spPr>
          <a:xfrm>
            <a:off x="13641493" y="7627621"/>
            <a:ext cx="0" cy="438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650045"/>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hree Content">
    <p:bg>
      <p:bgPr>
        <a:solidFill>
          <a:schemeClr val="bg1"/>
        </a:solidFill>
        <a:effectLst/>
      </p:bgPr>
    </p:bg>
    <p:spTree>
      <p:nvGrpSpPr>
        <p:cNvPr id="1" name=""/>
        <p:cNvGrpSpPr/>
        <p:nvPr/>
      </p:nvGrpSpPr>
      <p:grpSpPr>
        <a:xfrm>
          <a:off x="0" y="0"/>
          <a:ext cx="0" cy="0"/>
          <a:chOff x="0" y="0"/>
          <a:chExt cx="0" cy="0"/>
        </a:xfrm>
      </p:grpSpPr>
      <p:sp>
        <p:nvSpPr>
          <p:cNvPr id="2" name="Page Title"/>
          <p:cNvSpPr>
            <a:spLocks noGrp="1"/>
          </p:cNvSpPr>
          <p:nvPr>
            <p:ph type="title" hasCustomPrompt="1"/>
          </p:nvPr>
        </p:nvSpPr>
        <p:spPr/>
        <p:txBody>
          <a:bodyPr/>
          <a:lstStyle/>
          <a:p>
            <a:r>
              <a:rPr lang="en-US" dirty="0"/>
              <a:t>TITLE IS ALL CAPS AT 25-30PTS</a:t>
            </a:r>
          </a:p>
        </p:txBody>
      </p:sp>
      <p:sp>
        <p:nvSpPr>
          <p:cNvPr id="12" name="Subtitle">
            <a:extLst>
              <a:ext uri="{FF2B5EF4-FFF2-40B4-BE49-F238E27FC236}">
                <a16:creationId xmlns:a16="http://schemas.microsoft.com/office/drawing/2014/main" id="{A8C6698E-3A17-2C4B-A772-35E80587AD55}"/>
              </a:ext>
            </a:extLst>
          </p:cNvPr>
          <p:cNvSpPr>
            <a:spLocks noGrp="1"/>
          </p:cNvSpPr>
          <p:nvPr>
            <p:ph type="body" sz="quarter" idx="23" hasCustomPrompt="1"/>
          </p:nvPr>
        </p:nvSpPr>
        <p:spPr>
          <a:xfrm>
            <a:off x="711403" y="1729048"/>
            <a:ext cx="10915331" cy="514576"/>
          </a:xfrm>
        </p:spPr>
        <p:txBody>
          <a:bodyPr>
            <a:normAutofit/>
          </a:bodyPr>
          <a:lstStyle>
            <a:lvl1pPr>
              <a:defRPr sz="2560" b="1"/>
            </a:lvl1pPr>
          </a:lstStyle>
          <a:p>
            <a:pPr lvl="0"/>
            <a:r>
              <a:rPr lang="en-US" dirty="0"/>
              <a:t>Subtitle is Arial Bold at 16pt</a:t>
            </a:r>
          </a:p>
        </p:txBody>
      </p:sp>
      <p:sp>
        <p:nvSpPr>
          <p:cNvPr id="3" name="Content Placeholder Box 1"/>
          <p:cNvSpPr>
            <a:spLocks noGrp="1"/>
          </p:cNvSpPr>
          <p:nvPr>
            <p:ph sz="half" idx="1" hasCustomPrompt="1"/>
          </p:nvPr>
        </p:nvSpPr>
        <p:spPr>
          <a:xfrm>
            <a:off x="807952" y="2820635"/>
            <a:ext cx="3730906" cy="4230954"/>
          </a:xfrm>
          <a:prstGeom prst="rect">
            <a:avLst/>
          </a:prstGeom>
          <a:ln>
            <a:solidFill>
              <a:schemeClr val="accent1"/>
            </a:solidFill>
          </a:ln>
        </p:spPr>
        <p:txBody>
          <a:bodyPr anchor="ctr"/>
          <a:lstStyle>
            <a:lvl1pPr algn="ctr">
              <a:defRPr/>
            </a:lvl1pPr>
            <a:lvl2pPr algn="ctr">
              <a:defRPr/>
            </a:lvl2pPr>
            <a:lvl3pPr algn="ctr">
              <a:defRPr/>
            </a:lvl3pPr>
            <a:lvl4pPr algn="ctr">
              <a:defRPr/>
            </a:lvl4pPr>
            <a:lvl5pPr algn="ctr">
              <a:defRPr/>
            </a:lvl5pPr>
          </a:lstStyle>
          <a:p>
            <a:pPr lvl="0"/>
            <a:r>
              <a:rPr lang="en-US" dirty="0"/>
              <a:t>Body copy is Arial at 12pts</a:t>
            </a:r>
          </a:p>
        </p:txBody>
      </p:sp>
      <p:sp>
        <p:nvSpPr>
          <p:cNvPr id="28" name="Content Placeholder Box 2">
            <a:extLst>
              <a:ext uri="{FF2B5EF4-FFF2-40B4-BE49-F238E27FC236}">
                <a16:creationId xmlns:a16="http://schemas.microsoft.com/office/drawing/2014/main" id="{8120CBB7-A2A4-E74E-B87E-2D76A9E46746}"/>
              </a:ext>
            </a:extLst>
          </p:cNvPr>
          <p:cNvSpPr>
            <a:spLocks noGrp="1"/>
          </p:cNvSpPr>
          <p:nvPr>
            <p:ph sz="half" idx="24" hasCustomPrompt="1"/>
          </p:nvPr>
        </p:nvSpPr>
        <p:spPr>
          <a:xfrm>
            <a:off x="5418320" y="2820635"/>
            <a:ext cx="3730906" cy="4230954"/>
          </a:xfrm>
          <a:prstGeom prst="rect">
            <a:avLst/>
          </a:prstGeom>
          <a:ln>
            <a:solidFill>
              <a:schemeClr val="accent1"/>
            </a:solidFill>
          </a:ln>
        </p:spPr>
        <p:txBody>
          <a:bodyPr anchor="ctr"/>
          <a:lstStyle>
            <a:lvl1pPr algn="ctr">
              <a:defRPr/>
            </a:lvl1pPr>
            <a:lvl2pPr algn="ctr">
              <a:defRPr/>
            </a:lvl2pPr>
            <a:lvl3pPr algn="ctr">
              <a:defRPr/>
            </a:lvl3pPr>
            <a:lvl4pPr algn="ctr">
              <a:defRPr/>
            </a:lvl4pPr>
            <a:lvl5pPr algn="ctr">
              <a:defRPr/>
            </a:lvl5pPr>
          </a:lstStyle>
          <a:p>
            <a:pPr lvl="0"/>
            <a:r>
              <a:rPr lang="en-US" dirty="0"/>
              <a:t>Body copy is Arial at 12pts</a:t>
            </a:r>
          </a:p>
        </p:txBody>
      </p:sp>
      <p:sp>
        <p:nvSpPr>
          <p:cNvPr id="29" name="Content Placeholder Box 3">
            <a:extLst>
              <a:ext uri="{FF2B5EF4-FFF2-40B4-BE49-F238E27FC236}">
                <a16:creationId xmlns:a16="http://schemas.microsoft.com/office/drawing/2014/main" id="{487B6099-C961-B743-A222-7C76DF372EC0}"/>
              </a:ext>
            </a:extLst>
          </p:cNvPr>
          <p:cNvSpPr>
            <a:spLocks noGrp="1"/>
          </p:cNvSpPr>
          <p:nvPr>
            <p:ph sz="half" idx="25" hasCustomPrompt="1"/>
          </p:nvPr>
        </p:nvSpPr>
        <p:spPr>
          <a:xfrm>
            <a:off x="10182501" y="2820635"/>
            <a:ext cx="3730906" cy="4230954"/>
          </a:xfrm>
          <a:prstGeom prst="rect">
            <a:avLst/>
          </a:prstGeom>
          <a:ln>
            <a:solidFill>
              <a:schemeClr val="accent1"/>
            </a:solidFill>
          </a:ln>
        </p:spPr>
        <p:txBody>
          <a:bodyPr anchor="ctr"/>
          <a:lstStyle>
            <a:lvl1pPr algn="ctr">
              <a:defRPr/>
            </a:lvl1pPr>
            <a:lvl2pPr algn="ctr">
              <a:defRPr/>
            </a:lvl2pPr>
            <a:lvl3pPr algn="ctr">
              <a:defRPr/>
            </a:lvl3pPr>
            <a:lvl4pPr algn="ctr">
              <a:defRPr/>
            </a:lvl4pPr>
            <a:lvl5pPr algn="ctr">
              <a:defRPr/>
            </a:lvl5pPr>
          </a:lstStyle>
          <a:p>
            <a:pPr lvl="0"/>
            <a:r>
              <a:rPr lang="en-US" dirty="0"/>
              <a:t>Body copy is Arial at 12pts</a:t>
            </a:r>
          </a:p>
        </p:txBody>
      </p:sp>
      <p:sp>
        <p:nvSpPr>
          <p:cNvPr id="13" name="Footer Placeholder 1">
            <a:extLst>
              <a:ext uri="{FF2B5EF4-FFF2-40B4-BE49-F238E27FC236}">
                <a16:creationId xmlns:a16="http://schemas.microsoft.com/office/drawing/2014/main" id="{86B82A6A-55B3-9D47-9DE3-33378D48456E}"/>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endParaRPr lang="en-US" dirty="0"/>
          </a:p>
        </p:txBody>
      </p:sp>
      <p:sp>
        <p:nvSpPr>
          <p:cNvPr id="17" name="Footer Placeholder 2">
            <a:extLst>
              <a:ext uri="{FF2B5EF4-FFF2-40B4-BE49-F238E27FC236}">
                <a16:creationId xmlns:a16="http://schemas.microsoft.com/office/drawing/2014/main" id="{69F20A52-3F30-6848-B02A-CC784D394B56}"/>
              </a:ext>
            </a:extLst>
          </p:cNvPr>
          <p:cNvSpPr>
            <a:spLocks noGrp="1"/>
          </p:cNvSpPr>
          <p:nvPr>
            <p:ph type="body" sz="quarter" idx="14" hasCustomPrompt="1"/>
          </p:nvPr>
        </p:nvSpPr>
        <p:spPr>
          <a:xfrm>
            <a:off x="9897785" y="7627623"/>
            <a:ext cx="1921034" cy="438150"/>
          </a:xfrm>
        </p:spPr>
        <p:txBody>
          <a:bodyPr anchor="ctr">
            <a:normAutofit/>
          </a:bodyPr>
          <a:lstStyle>
            <a:lvl1pPr algn="r">
              <a:defRPr sz="1280">
                <a:solidFill>
                  <a:schemeClr val="accent4"/>
                </a:solidFill>
              </a:defRPr>
            </a:lvl1pPr>
          </a:lstStyle>
          <a:p>
            <a:pPr lvl="0"/>
            <a:r>
              <a:rPr lang="en-US" dirty="0"/>
              <a:t>Sponsored by:</a:t>
            </a:r>
          </a:p>
        </p:txBody>
      </p:sp>
      <p:sp>
        <p:nvSpPr>
          <p:cNvPr id="16" name="Footer Logo">
            <a:extLst>
              <a:ext uri="{FF2B5EF4-FFF2-40B4-BE49-F238E27FC236}">
                <a16:creationId xmlns:a16="http://schemas.microsoft.com/office/drawing/2014/main" id="{D66F458C-2735-9B48-946D-FEF3C31F50D7}"/>
              </a:ext>
            </a:extLst>
          </p:cNvPr>
          <p:cNvSpPr>
            <a:spLocks noGrp="1"/>
          </p:cNvSpPr>
          <p:nvPr>
            <p:ph type="pic" sz="quarter" idx="12" hasCustomPrompt="1"/>
          </p:nvPr>
        </p:nvSpPr>
        <p:spPr>
          <a:xfrm>
            <a:off x="11882431" y="7627621"/>
            <a:ext cx="1592371" cy="438150"/>
          </a:xfrm>
        </p:spPr>
        <p:txBody>
          <a:bodyPr/>
          <a:lstStyle>
            <a:lvl1pPr>
              <a:defRPr>
                <a:solidFill>
                  <a:schemeClr val="accent4"/>
                </a:solidFill>
              </a:defRPr>
            </a:lvl1pPr>
          </a:lstStyle>
          <a:p>
            <a:r>
              <a:rPr lang="en-US" dirty="0"/>
              <a:t>Logo</a:t>
            </a:r>
          </a:p>
        </p:txBody>
      </p:sp>
      <p:cxnSp>
        <p:nvCxnSpPr>
          <p:cNvPr id="15" name="Vertical Line Connector">
            <a:extLst>
              <a:ext uri="{FF2B5EF4-FFF2-40B4-BE49-F238E27FC236}">
                <a16:creationId xmlns:a16="http://schemas.microsoft.com/office/drawing/2014/main" id="{FFB29AEA-9063-F540-B560-B6DE4146B920}"/>
              </a:ext>
            </a:extLst>
          </p:cNvPr>
          <p:cNvCxnSpPr>
            <a:cxnSpLocks/>
          </p:cNvCxnSpPr>
          <p:nvPr userDrawn="1"/>
        </p:nvCxnSpPr>
        <p:spPr>
          <a:xfrm>
            <a:off x="13641493" y="7627621"/>
            <a:ext cx="0" cy="438150"/>
          </a:xfrm>
          <a:prstGeom prst="line">
            <a:avLst/>
          </a:prstGeom>
        </p:spPr>
        <p:style>
          <a:lnRef idx="1">
            <a:schemeClr val="accent1"/>
          </a:lnRef>
          <a:fillRef idx="0">
            <a:schemeClr val="accent1"/>
          </a:fillRef>
          <a:effectRef idx="0">
            <a:schemeClr val="accent1"/>
          </a:effectRef>
          <a:fontRef idx="minor">
            <a:schemeClr val="tx1"/>
          </a:fontRef>
        </p:style>
      </p:cxnSp>
      <p:sp>
        <p:nvSpPr>
          <p:cNvPr id="14" name="Slide Number ">
            <a:extLst>
              <a:ext uri="{FF2B5EF4-FFF2-40B4-BE49-F238E27FC236}">
                <a16:creationId xmlns:a16="http://schemas.microsoft.com/office/drawing/2014/main" id="{E1ED4A31-F45A-AD47-979B-DA3BA52F457E}"/>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144675330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List">
    <p:bg>
      <p:bgPr>
        <a:solidFill>
          <a:schemeClr val="bg1"/>
        </a:solidFill>
        <a:effectLst/>
      </p:bgPr>
    </p:bg>
    <p:spTree>
      <p:nvGrpSpPr>
        <p:cNvPr id="1" name=""/>
        <p:cNvGrpSpPr/>
        <p:nvPr/>
      </p:nvGrpSpPr>
      <p:grpSpPr>
        <a:xfrm>
          <a:off x="0" y="0"/>
          <a:ext cx="0" cy="0"/>
          <a:chOff x="0" y="0"/>
          <a:chExt cx="0" cy="0"/>
        </a:xfrm>
      </p:grpSpPr>
      <p:sp>
        <p:nvSpPr>
          <p:cNvPr id="2" name="Headline"/>
          <p:cNvSpPr>
            <a:spLocks noGrp="1"/>
          </p:cNvSpPr>
          <p:nvPr>
            <p:ph type="title" hasCustomPrompt="1"/>
          </p:nvPr>
        </p:nvSpPr>
        <p:spPr>
          <a:xfrm>
            <a:off x="700784" y="983558"/>
            <a:ext cx="13228832" cy="669136"/>
          </a:xfrm>
        </p:spPr>
        <p:txBody>
          <a:bodyPr anchor="t">
            <a:normAutofit/>
          </a:bodyPr>
          <a:lstStyle>
            <a:lvl1pPr>
              <a:lnSpc>
                <a:spcPct val="100000"/>
              </a:lnSpc>
              <a:defRPr sz="3200"/>
            </a:lvl1pPr>
          </a:lstStyle>
          <a:p>
            <a:r>
              <a:rPr lang="en-US" dirty="0"/>
              <a:t>SLIDE HEADER IS Arial black ALL CAPS AT 20PTS</a:t>
            </a:r>
          </a:p>
        </p:txBody>
      </p:sp>
      <p:sp>
        <p:nvSpPr>
          <p:cNvPr id="3" name="Subhead Section Number 1 with a Circle"/>
          <p:cNvSpPr>
            <a:spLocks noGrp="1"/>
          </p:cNvSpPr>
          <p:nvPr>
            <p:ph sz="half" idx="1" hasCustomPrompt="1"/>
          </p:nvPr>
        </p:nvSpPr>
        <p:spPr>
          <a:xfrm>
            <a:off x="700786" y="1926693"/>
            <a:ext cx="731520" cy="731520"/>
          </a:xfrm>
          <a:prstGeom prst="ellipse">
            <a:avLst/>
          </a:prstGeom>
          <a:ln>
            <a:solidFill>
              <a:schemeClr val="accent1"/>
            </a:solidFill>
          </a:ln>
        </p:spPr>
        <p:txBody>
          <a:bodyPr anchor="ctr">
            <a:normAutofit/>
          </a:bodyPr>
          <a:lstStyle>
            <a:lvl1pPr algn="ctr">
              <a:defRPr sz="3200">
                <a:solidFill>
                  <a:schemeClr val="accent1"/>
                </a:solidFill>
              </a:defRPr>
            </a:lvl1pPr>
          </a:lstStyle>
          <a:p>
            <a:pPr lvl="0"/>
            <a:r>
              <a:rPr lang="en-US" dirty="0"/>
              <a:t>1</a:t>
            </a:r>
          </a:p>
        </p:txBody>
      </p:sp>
      <p:sp>
        <p:nvSpPr>
          <p:cNvPr id="8" name="Body Copy 1">
            <a:extLst>
              <a:ext uri="{FF2B5EF4-FFF2-40B4-BE49-F238E27FC236}">
                <a16:creationId xmlns:a16="http://schemas.microsoft.com/office/drawing/2014/main" id="{AA9F94AD-4803-4842-B9CD-1D2365C7EA8E}"/>
              </a:ext>
            </a:extLst>
          </p:cNvPr>
          <p:cNvSpPr>
            <a:spLocks noGrp="1"/>
          </p:cNvSpPr>
          <p:nvPr>
            <p:ph sz="half" idx="13" hasCustomPrompt="1"/>
          </p:nvPr>
        </p:nvSpPr>
        <p:spPr>
          <a:xfrm>
            <a:off x="700787" y="2805007"/>
            <a:ext cx="6262202"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10-12pts</a:t>
            </a:r>
          </a:p>
        </p:txBody>
      </p:sp>
      <p:sp>
        <p:nvSpPr>
          <p:cNvPr id="9" name="Subhead Section Number 2 with a Circle">
            <a:extLst>
              <a:ext uri="{FF2B5EF4-FFF2-40B4-BE49-F238E27FC236}">
                <a16:creationId xmlns:a16="http://schemas.microsoft.com/office/drawing/2014/main" id="{4B16A25D-27F6-844F-B866-D1D8F748178B}"/>
              </a:ext>
            </a:extLst>
          </p:cNvPr>
          <p:cNvSpPr>
            <a:spLocks noGrp="1"/>
          </p:cNvSpPr>
          <p:nvPr>
            <p:ph sz="half" idx="14" hasCustomPrompt="1"/>
          </p:nvPr>
        </p:nvSpPr>
        <p:spPr>
          <a:xfrm>
            <a:off x="7691120" y="1926693"/>
            <a:ext cx="731520" cy="731520"/>
          </a:xfrm>
          <a:prstGeom prst="ellipse">
            <a:avLst/>
          </a:prstGeom>
          <a:ln>
            <a:solidFill>
              <a:schemeClr val="accent1"/>
            </a:solidFill>
          </a:ln>
        </p:spPr>
        <p:txBody>
          <a:bodyPr anchor="ctr">
            <a:normAutofit/>
          </a:bodyPr>
          <a:lstStyle>
            <a:lvl1pPr algn="ctr">
              <a:defRPr sz="3200">
                <a:solidFill>
                  <a:schemeClr val="accent1"/>
                </a:solidFill>
              </a:defRPr>
            </a:lvl1pPr>
          </a:lstStyle>
          <a:p>
            <a:pPr lvl="0"/>
            <a:r>
              <a:rPr lang="en-US" dirty="0"/>
              <a:t>2</a:t>
            </a:r>
          </a:p>
        </p:txBody>
      </p:sp>
      <p:sp>
        <p:nvSpPr>
          <p:cNvPr id="10" name="Body Copy 2">
            <a:extLst>
              <a:ext uri="{FF2B5EF4-FFF2-40B4-BE49-F238E27FC236}">
                <a16:creationId xmlns:a16="http://schemas.microsoft.com/office/drawing/2014/main" id="{CDCE5C14-0907-0040-B016-5A3EB79D35DA}"/>
              </a:ext>
            </a:extLst>
          </p:cNvPr>
          <p:cNvSpPr>
            <a:spLocks noGrp="1"/>
          </p:cNvSpPr>
          <p:nvPr>
            <p:ph sz="half" idx="15" hasCustomPrompt="1"/>
          </p:nvPr>
        </p:nvSpPr>
        <p:spPr>
          <a:xfrm>
            <a:off x="7691121" y="2805007"/>
            <a:ext cx="6262202"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10-12pts</a:t>
            </a:r>
          </a:p>
        </p:txBody>
      </p:sp>
      <p:sp>
        <p:nvSpPr>
          <p:cNvPr id="11" name="Subhead Section Number 3 with a Circle">
            <a:extLst>
              <a:ext uri="{FF2B5EF4-FFF2-40B4-BE49-F238E27FC236}">
                <a16:creationId xmlns:a16="http://schemas.microsoft.com/office/drawing/2014/main" id="{1313D73A-419F-CF44-A231-C8789EC6BF94}"/>
              </a:ext>
            </a:extLst>
          </p:cNvPr>
          <p:cNvSpPr>
            <a:spLocks noGrp="1"/>
          </p:cNvSpPr>
          <p:nvPr>
            <p:ph sz="half" idx="16" hasCustomPrompt="1"/>
          </p:nvPr>
        </p:nvSpPr>
        <p:spPr>
          <a:xfrm>
            <a:off x="700786" y="4747261"/>
            <a:ext cx="731520" cy="731520"/>
          </a:xfrm>
          <a:prstGeom prst="ellipse">
            <a:avLst/>
          </a:prstGeom>
          <a:ln>
            <a:solidFill>
              <a:schemeClr val="accent1"/>
            </a:solidFill>
          </a:ln>
        </p:spPr>
        <p:txBody>
          <a:bodyPr anchor="ctr">
            <a:normAutofit/>
          </a:bodyPr>
          <a:lstStyle>
            <a:lvl1pPr algn="ctr">
              <a:defRPr sz="3200">
                <a:solidFill>
                  <a:schemeClr val="accent1"/>
                </a:solidFill>
              </a:defRPr>
            </a:lvl1pPr>
          </a:lstStyle>
          <a:p>
            <a:pPr lvl="0"/>
            <a:r>
              <a:rPr lang="en-US" dirty="0"/>
              <a:t>3</a:t>
            </a:r>
          </a:p>
        </p:txBody>
      </p:sp>
      <p:sp>
        <p:nvSpPr>
          <p:cNvPr id="12" name="Body Copy 3">
            <a:extLst>
              <a:ext uri="{FF2B5EF4-FFF2-40B4-BE49-F238E27FC236}">
                <a16:creationId xmlns:a16="http://schemas.microsoft.com/office/drawing/2014/main" id="{3D2A72FB-4A53-D744-8854-CE9C11F1FD2A}"/>
              </a:ext>
            </a:extLst>
          </p:cNvPr>
          <p:cNvSpPr>
            <a:spLocks noGrp="1"/>
          </p:cNvSpPr>
          <p:nvPr>
            <p:ph sz="half" idx="17" hasCustomPrompt="1"/>
          </p:nvPr>
        </p:nvSpPr>
        <p:spPr>
          <a:xfrm>
            <a:off x="700787" y="5625575"/>
            <a:ext cx="6262202"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10-12pts</a:t>
            </a:r>
          </a:p>
        </p:txBody>
      </p:sp>
      <p:sp>
        <p:nvSpPr>
          <p:cNvPr id="13" name="Subhead Section Number 4 with a Circle">
            <a:extLst>
              <a:ext uri="{FF2B5EF4-FFF2-40B4-BE49-F238E27FC236}">
                <a16:creationId xmlns:a16="http://schemas.microsoft.com/office/drawing/2014/main" id="{1E014EB3-3E20-0B43-BCC5-ADCA9FF75706}"/>
              </a:ext>
            </a:extLst>
          </p:cNvPr>
          <p:cNvSpPr>
            <a:spLocks noGrp="1"/>
          </p:cNvSpPr>
          <p:nvPr>
            <p:ph sz="half" idx="18" hasCustomPrompt="1"/>
          </p:nvPr>
        </p:nvSpPr>
        <p:spPr>
          <a:xfrm>
            <a:off x="7691120" y="4747261"/>
            <a:ext cx="731520" cy="731520"/>
          </a:xfrm>
          <a:prstGeom prst="ellipse">
            <a:avLst/>
          </a:prstGeom>
          <a:ln>
            <a:solidFill>
              <a:schemeClr val="accent1"/>
            </a:solidFill>
          </a:ln>
        </p:spPr>
        <p:txBody>
          <a:bodyPr anchor="ctr">
            <a:normAutofit/>
          </a:bodyPr>
          <a:lstStyle>
            <a:lvl1pPr algn="ctr">
              <a:defRPr sz="3200">
                <a:solidFill>
                  <a:schemeClr val="accent1"/>
                </a:solidFill>
              </a:defRPr>
            </a:lvl1pPr>
          </a:lstStyle>
          <a:p>
            <a:pPr lvl="0"/>
            <a:r>
              <a:rPr lang="en-US" dirty="0"/>
              <a:t>4</a:t>
            </a:r>
          </a:p>
        </p:txBody>
      </p:sp>
      <p:sp>
        <p:nvSpPr>
          <p:cNvPr id="14" name="Body Copy 4">
            <a:extLst>
              <a:ext uri="{FF2B5EF4-FFF2-40B4-BE49-F238E27FC236}">
                <a16:creationId xmlns:a16="http://schemas.microsoft.com/office/drawing/2014/main" id="{8D9FFC47-78CD-D246-9A49-216376CD8402}"/>
              </a:ext>
            </a:extLst>
          </p:cNvPr>
          <p:cNvSpPr>
            <a:spLocks noGrp="1"/>
          </p:cNvSpPr>
          <p:nvPr>
            <p:ph sz="half" idx="19" hasCustomPrompt="1"/>
          </p:nvPr>
        </p:nvSpPr>
        <p:spPr>
          <a:xfrm>
            <a:off x="7691121" y="5625575"/>
            <a:ext cx="6262202"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10-12pts</a:t>
            </a:r>
          </a:p>
        </p:txBody>
      </p:sp>
      <p:sp>
        <p:nvSpPr>
          <p:cNvPr id="28" name="Red Rectangle at Footer">
            <a:extLst>
              <a:ext uri="{FF2B5EF4-FFF2-40B4-BE49-F238E27FC236}">
                <a16:creationId xmlns:a16="http://schemas.microsoft.com/office/drawing/2014/main" id="{FA1CDB2B-BA8C-1F4C-BD9D-A37069FF0311}"/>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ooter Text 1">
            <a:extLst>
              <a:ext uri="{FF2B5EF4-FFF2-40B4-BE49-F238E27FC236}">
                <a16:creationId xmlns:a16="http://schemas.microsoft.com/office/drawing/2014/main" id="{99D6B3EA-317A-7545-805F-3A5DEE3B7267}"/>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bg1"/>
                </a:solidFill>
                <a:latin typeface="+mn-lt"/>
              </a:defRPr>
            </a:lvl1pPr>
          </a:lstStyle>
          <a:p>
            <a:endParaRPr lang="en-US" dirty="0"/>
          </a:p>
        </p:txBody>
      </p:sp>
      <p:sp>
        <p:nvSpPr>
          <p:cNvPr id="47" name="Footer Text 2">
            <a:extLst>
              <a:ext uri="{FF2B5EF4-FFF2-40B4-BE49-F238E27FC236}">
                <a16:creationId xmlns:a16="http://schemas.microsoft.com/office/drawing/2014/main" id="{A6260234-959A-A24A-91C8-9EB5708B3B83}"/>
              </a:ext>
            </a:extLst>
          </p:cNvPr>
          <p:cNvSpPr>
            <a:spLocks noGrp="1"/>
          </p:cNvSpPr>
          <p:nvPr>
            <p:ph type="body" sz="quarter" idx="20" hasCustomPrompt="1"/>
          </p:nvPr>
        </p:nvSpPr>
        <p:spPr>
          <a:xfrm>
            <a:off x="9897785" y="7627623"/>
            <a:ext cx="1921034" cy="438150"/>
          </a:xfrm>
        </p:spPr>
        <p:txBody>
          <a:bodyPr anchor="ctr">
            <a:normAutofit/>
          </a:bodyPr>
          <a:lstStyle>
            <a:lvl1pPr algn="r">
              <a:defRPr sz="1280">
                <a:solidFill>
                  <a:schemeClr val="bg1"/>
                </a:solidFill>
              </a:defRPr>
            </a:lvl1pPr>
          </a:lstStyle>
          <a:p>
            <a:pPr lvl="0"/>
            <a:r>
              <a:rPr lang="en-US" dirty="0"/>
              <a:t>Sponsored by:</a:t>
            </a:r>
          </a:p>
        </p:txBody>
      </p:sp>
      <p:sp>
        <p:nvSpPr>
          <p:cNvPr id="46" name="Logo Placeholder">
            <a:extLst>
              <a:ext uri="{FF2B5EF4-FFF2-40B4-BE49-F238E27FC236}">
                <a16:creationId xmlns:a16="http://schemas.microsoft.com/office/drawing/2014/main" id="{57C42273-4ACE-D242-87CE-89630D2257BD}"/>
              </a:ext>
            </a:extLst>
          </p:cNvPr>
          <p:cNvSpPr>
            <a:spLocks noGrp="1"/>
          </p:cNvSpPr>
          <p:nvPr>
            <p:ph type="pic" sz="quarter" idx="12" hasCustomPrompt="1"/>
          </p:nvPr>
        </p:nvSpPr>
        <p:spPr>
          <a:xfrm>
            <a:off x="11882432" y="7627621"/>
            <a:ext cx="1592381" cy="438150"/>
          </a:xfrm>
        </p:spPr>
        <p:txBody>
          <a:bodyPr/>
          <a:lstStyle>
            <a:lvl1pPr>
              <a:defRPr>
                <a:solidFill>
                  <a:schemeClr val="bg1"/>
                </a:solidFill>
              </a:defRPr>
            </a:lvl1pPr>
          </a:lstStyle>
          <a:p>
            <a:r>
              <a:rPr lang="en-US" dirty="0"/>
              <a:t>Logo</a:t>
            </a:r>
          </a:p>
        </p:txBody>
      </p:sp>
      <p:cxnSp>
        <p:nvCxnSpPr>
          <p:cNvPr id="45" name="Straight Line Connector">
            <a:extLst>
              <a:ext uri="{FF2B5EF4-FFF2-40B4-BE49-F238E27FC236}">
                <a16:creationId xmlns:a16="http://schemas.microsoft.com/office/drawing/2014/main" id="{158F4B84-3B6A-3C4A-81E0-8BF5B683E479}"/>
              </a:ext>
            </a:extLst>
          </p:cNvPr>
          <p:cNvCxnSpPr>
            <a:cxnSpLocks/>
          </p:cNvCxnSpPr>
          <p:nvPr userDrawn="1"/>
        </p:nvCxnSpPr>
        <p:spPr>
          <a:xfrm>
            <a:off x="13641493" y="7627621"/>
            <a:ext cx="0"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Slide Number">
            <a:extLst>
              <a:ext uri="{FF2B5EF4-FFF2-40B4-BE49-F238E27FC236}">
                <a16:creationId xmlns:a16="http://schemas.microsoft.com/office/drawing/2014/main" id="{063C635A-6153-9345-953B-68FCC3EA2D45}"/>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bg1"/>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186452399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List -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0784" y="983558"/>
            <a:ext cx="13228832" cy="669136"/>
          </a:xfrm>
        </p:spPr>
        <p:txBody>
          <a:bodyPr anchor="t">
            <a:normAutofit/>
          </a:bodyPr>
          <a:lstStyle>
            <a:lvl1pPr>
              <a:lnSpc>
                <a:spcPct val="100000"/>
              </a:lnSpc>
              <a:defRPr sz="3200">
                <a:solidFill>
                  <a:schemeClr val="tx1"/>
                </a:solidFill>
              </a:defRPr>
            </a:lvl1pPr>
          </a:lstStyle>
          <a:p>
            <a:r>
              <a:rPr lang="en-US" dirty="0"/>
              <a:t>SLIDE HEADER IS Arial ALL CAPS AT 20PTS</a:t>
            </a:r>
          </a:p>
        </p:txBody>
      </p:sp>
      <p:sp>
        <p:nvSpPr>
          <p:cNvPr id="8" name="Content Placeholder 2">
            <a:extLst>
              <a:ext uri="{FF2B5EF4-FFF2-40B4-BE49-F238E27FC236}">
                <a16:creationId xmlns:a16="http://schemas.microsoft.com/office/drawing/2014/main" id="{AA9F94AD-4803-4842-B9CD-1D2365C7EA8E}"/>
              </a:ext>
            </a:extLst>
          </p:cNvPr>
          <p:cNvSpPr>
            <a:spLocks noGrp="1"/>
          </p:cNvSpPr>
          <p:nvPr>
            <p:ph sz="half" idx="13" hasCustomPrompt="1"/>
          </p:nvPr>
        </p:nvSpPr>
        <p:spPr>
          <a:xfrm>
            <a:off x="700787" y="2805007"/>
            <a:ext cx="6262202" cy="1636710"/>
          </a:xfrm>
          <a:ln>
            <a:noFill/>
          </a:ln>
        </p:spPr>
        <p:txBody>
          <a:bodyPr/>
          <a:lstStyle>
            <a:lvl1pPr>
              <a:defRPr sz="1600"/>
            </a:lvl1pPr>
          </a:lstStyle>
          <a:p>
            <a:pPr lvl="0"/>
            <a:r>
              <a:rPr lang="en-US" dirty="0"/>
              <a:t>Body copy is Arial at 10-12pts </a:t>
            </a:r>
          </a:p>
        </p:txBody>
      </p:sp>
      <p:sp>
        <p:nvSpPr>
          <p:cNvPr id="10" name="Content Placeholder 2">
            <a:extLst>
              <a:ext uri="{FF2B5EF4-FFF2-40B4-BE49-F238E27FC236}">
                <a16:creationId xmlns:a16="http://schemas.microsoft.com/office/drawing/2014/main" id="{CDCE5C14-0907-0040-B016-5A3EB79D35DA}"/>
              </a:ext>
            </a:extLst>
          </p:cNvPr>
          <p:cNvSpPr>
            <a:spLocks noGrp="1"/>
          </p:cNvSpPr>
          <p:nvPr>
            <p:ph sz="half" idx="15" hasCustomPrompt="1"/>
          </p:nvPr>
        </p:nvSpPr>
        <p:spPr>
          <a:xfrm>
            <a:off x="7691121" y="2805007"/>
            <a:ext cx="6262202" cy="1636710"/>
          </a:xfrm>
          <a:ln>
            <a:noFill/>
          </a:ln>
        </p:spPr>
        <p:txBody>
          <a:bodyPr>
            <a:normAutofit/>
          </a:bodyPr>
          <a:lstStyle>
            <a:lvl1pPr>
              <a:defRPr sz="1600"/>
            </a:lvl1pPr>
          </a:lstStyle>
          <a:p>
            <a:pPr lvl="0"/>
            <a:r>
              <a:rPr lang="en-US" dirty="0"/>
              <a:t>Body copy is Arial at 10-12pts </a:t>
            </a:r>
          </a:p>
        </p:txBody>
      </p:sp>
      <p:sp>
        <p:nvSpPr>
          <p:cNvPr id="12" name="Content Placeholder 2">
            <a:extLst>
              <a:ext uri="{FF2B5EF4-FFF2-40B4-BE49-F238E27FC236}">
                <a16:creationId xmlns:a16="http://schemas.microsoft.com/office/drawing/2014/main" id="{3D2A72FB-4A53-D744-8854-CE9C11F1FD2A}"/>
              </a:ext>
            </a:extLst>
          </p:cNvPr>
          <p:cNvSpPr>
            <a:spLocks noGrp="1"/>
          </p:cNvSpPr>
          <p:nvPr>
            <p:ph sz="half" idx="17" hasCustomPrompt="1"/>
          </p:nvPr>
        </p:nvSpPr>
        <p:spPr>
          <a:xfrm>
            <a:off x="700787" y="5625575"/>
            <a:ext cx="6262202" cy="1636710"/>
          </a:xfrm>
          <a:ln>
            <a:noFill/>
          </a:ln>
        </p:spPr>
        <p:txBody>
          <a:bodyPr>
            <a:normAutofit/>
          </a:bodyPr>
          <a:lstStyle>
            <a:lvl1pPr>
              <a:defRPr sz="1600"/>
            </a:lvl1pPr>
          </a:lstStyle>
          <a:p>
            <a:pPr lvl="0"/>
            <a:r>
              <a:rPr lang="en-US" dirty="0"/>
              <a:t>Body copy is Arial at 10-12pts </a:t>
            </a:r>
          </a:p>
        </p:txBody>
      </p:sp>
      <p:sp>
        <p:nvSpPr>
          <p:cNvPr id="14" name="Content Placeholder 2">
            <a:extLst>
              <a:ext uri="{FF2B5EF4-FFF2-40B4-BE49-F238E27FC236}">
                <a16:creationId xmlns:a16="http://schemas.microsoft.com/office/drawing/2014/main" id="{8D9FFC47-78CD-D246-9A49-216376CD8402}"/>
              </a:ext>
            </a:extLst>
          </p:cNvPr>
          <p:cNvSpPr>
            <a:spLocks noGrp="1"/>
          </p:cNvSpPr>
          <p:nvPr>
            <p:ph sz="half" idx="19" hasCustomPrompt="1"/>
          </p:nvPr>
        </p:nvSpPr>
        <p:spPr>
          <a:xfrm>
            <a:off x="7691121" y="5625575"/>
            <a:ext cx="6262202" cy="1636710"/>
          </a:xfrm>
          <a:ln>
            <a:noFill/>
          </a:ln>
        </p:spPr>
        <p:txBody>
          <a:bodyPr>
            <a:normAutofit/>
          </a:bodyPr>
          <a:lstStyle>
            <a:lvl1pPr>
              <a:defRPr sz="1600"/>
            </a:lvl1pPr>
          </a:lstStyle>
          <a:p>
            <a:pPr lvl="0"/>
            <a:r>
              <a:rPr lang="en-US" dirty="0"/>
              <a:t>Body copy is Arial at 10-12pts </a:t>
            </a:r>
          </a:p>
        </p:txBody>
      </p:sp>
      <p:sp>
        <p:nvSpPr>
          <p:cNvPr id="28" name="Content Placeholder 2">
            <a:extLst>
              <a:ext uri="{FF2B5EF4-FFF2-40B4-BE49-F238E27FC236}">
                <a16:creationId xmlns:a16="http://schemas.microsoft.com/office/drawing/2014/main" id="{05911E3C-A0CB-9B4A-A53F-CF700E9002B0}"/>
              </a:ext>
            </a:extLst>
          </p:cNvPr>
          <p:cNvSpPr>
            <a:spLocks noGrp="1"/>
          </p:cNvSpPr>
          <p:nvPr>
            <p:ph sz="half" idx="1" hasCustomPrompt="1"/>
          </p:nvPr>
        </p:nvSpPr>
        <p:spPr>
          <a:xfrm>
            <a:off x="700786" y="1926693"/>
            <a:ext cx="731520" cy="731520"/>
          </a:xfrm>
          <a:prstGeom prst="ellipse">
            <a:avLst/>
          </a:prstGeom>
          <a:ln>
            <a:solidFill>
              <a:schemeClr val="accent1"/>
            </a:solidFill>
          </a:ln>
        </p:spPr>
        <p:txBody>
          <a:bodyPr anchor="ctr">
            <a:normAutofit/>
          </a:bodyPr>
          <a:lstStyle>
            <a:lvl1pPr algn="ctr">
              <a:defRPr sz="3200">
                <a:solidFill>
                  <a:schemeClr val="tx1"/>
                </a:solidFill>
              </a:defRPr>
            </a:lvl1pPr>
          </a:lstStyle>
          <a:p>
            <a:pPr lvl="0"/>
            <a:r>
              <a:rPr lang="en-US" dirty="0"/>
              <a:t>1</a:t>
            </a:r>
          </a:p>
        </p:txBody>
      </p:sp>
      <p:sp>
        <p:nvSpPr>
          <p:cNvPr id="32" name="Content Placeholder 2">
            <a:extLst>
              <a:ext uri="{FF2B5EF4-FFF2-40B4-BE49-F238E27FC236}">
                <a16:creationId xmlns:a16="http://schemas.microsoft.com/office/drawing/2014/main" id="{44EA4460-3772-A84F-B580-A575E36AFE17}"/>
              </a:ext>
            </a:extLst>
          </p:cNvPr>
          <p:cNvSpPr>
            <a:spLocks noGrp="1"/>
          </p:cNvSpPr>
          <p:nvPr>
            <p:ph sz="half" idx="14" hasCustomPrompt="1"/>
          </p:nvPr>
        </p:nvSpPr>
        <p:spPr>
          <a:xfrm>
            <a:off x="7691120" y="1926693"/>
            <a:ext cx="731520" cy="731520"/>
          </a:xfrm>
          <a:prstGeom prst="ellipse">
            <a:avLst/>
          </a:prstGeom>
          <a:ln>
            <a:solidFill>
              <a:schemeClr val="accent1"/>
            </a:solidFill>
          </a:ln>
        </p:spPr>
        <p:txBody>
          <a:bodyPr anchor="ctr">
            <a:normAutofit/>
          </a:bodyPr>
          <a:lstStyle>
            <a:lvl1pPr algn="ctr">
              <a:defRPr sz="3200">
                <a:solidFill>
                  <a:schemeClr val="tx1"/>
                </a:solidFill>
              </a:defRPr>
            </a:lvl1pPr>
          </a:lstStyle>
          <a:p>
            <a:pPr lvl="0"/>
            <a:r>
              <a:rPr lang="en-US" dirty="0"/>
              <a:t>2</a:t>
            </a:r>
          </a:p>
        </p:txBody>
      </p:sp>
      <p:sp>
        <p:nvSpPr>
          <p:cNvPr id="36" name="Content Placeholder 2">
            <a:extLst>
              <a:ext uri="{FF2B5EF4-FFF2-40B4-BE49-F238E27FC236}">
                <a16:creationId xmlns:a16="http://schemas.microsoft.com/office/drawing/2014/main" id="{BC387B01-3627-1B46-834C-B744A1E28402}"/>
              </a:ext>
            </a:extLst>
          </p:cNvPr>
          <p:cNvSpPr>
            <a:spLocks noGrp="1"/>
          </p:cNvSpPr>
          <p:nvPr>
            <p:ph sz="half" idx="16" hasCustomPrompt="1"/>
          </p:nvPr>
        </p:nvSpPr>
        <p:spPr>
          <a:xfrm>
            <a:off x="700786" y="4747261"/>
            <a:ext cx="731520" cy="731520"/>
          </a:xfrm>
          <a:prstGeom prst="ellipse">
            <a:avLst/>
          </a:prstGeom>
          <a:ln>
            <a:solidFill>
              <a:schemeClr val="accent1"/>
            </a:solidFill>
          </a:ln>
        </p:spPr>
        <p:txBody>
          <a:bodyPr anchor="ctr">
            <a:normAutofit/>
          </a:bodyPr>
          <a:lstStyle>
            <a:lvl1pPr algn="ctr">
              <a:defRPr sz="3200">
                <a:solidFill>
                  <a:schemeClr val="tx1"/>
                </a:solidFill>
              </a:defRPr>
            </a:lvl1pPr>
          </a:lstStyle>
          <a:p>
            <a:pPr lvl="0"/>
            <a:r>
              <a:rPr lang="en-US" dirty="0"/>
              <a:t>3</a:t>
            </a:r>
          </a:p>
        </p:txBody>
      </p:sp>
      <p:sp>
        <p:nvSpPr>
          <p:cNvPr id="37" name="Content Placeholder 2">
            <a:extLst>
              <a:ext uri="{FF2B5EF4-FFF2-40B4-BE49-F238E27FC236}">
                <a16:creationId xmlns:a16="http://schemas.microsoft.com/office/drawing/2014/main" id="{2B24D04F-3524-BF4F-8FAB-491AFB60F3D8}"/>
              </a:ext>
            </a:extLst>
          </p:cNvPr>
          <p:cNvSpPr>
            <a:spLocks noGrp="1"/>
          </p:cNvSpPr>
          <p:nvPr>
            <p:ph sz="half" idx="18" hasCustomPrompt="1"/>
          </p:nvPr>
        </p:nvSpPr>
        <p:spPr>
          <a:xfrm>
            <a:off x="7691120" y="4747261"/>
            <a:ext cx="731520" cy="731520"/>
          </a:xfrm>
          <a:prstGeom prst="ellipse">
            <a:avLst/>
          </a:prstGeom>
          <a:ln>
            <a:solidFill>
              <a:schemeClr val="accent1"/>
            </a:solidFill>
          </a:ln>
        </p:spPr>
        <p:txBody>
          <a:bodyPr anchor="ctr">
            <a:normAutofit/>
          </a:bodyPr>
          <a:lstStyle>
            <a:lvl1pPr algn="ctr">
              <a:defRPr sz="3200">
                <a:solidFill>
                  <a:schemeClr val="tx1"/>
                </a:solidFill>
              </a:defRPr>
            </a:lvl1pPr>
          </a:lstStyle>
          <a:p>
            <a:pPr lvl="0"/>
            <a:r>
              <a:rPr lang="en-US" dirty="0"/>
              <a:t>4</a:t>
            </a:r>
          </a:p>
        </p:txBody>
      </p:sp>
      <p:sp>
        <p:nvSpPr>
          <p:cNvPr id="44" name="Rectangle 43">
            <a:extLst>
              <a:ext uri="{FF2B5EF4-FFF2-40B4-BE49-F238E27FC236}">
                <a16:creationId xmlns:a16="http://schemas.microsoft.com/office/drawing/2014/main" id="{EA8E5501-6375-F44D-B2E4-B49E3AF40026}"/>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45" name="Footer Placeholder 4">
            <a:extLst>
              <a:ext uri="{FF2B5EF4-FFF2-40B4-BE49-F238E27FC236}">
                <a16:creationId xmlns:a16="http://schemas.microsoft.com/office/drawing/2014/main" id="{29C65F5E-061A-6B49-A416-E64FC42F93F4}"/>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tx1"/>
                </a:solidFill>
                <a:latin typeface="+mn-lt"/>
              </a:defRPr>
            </a:lvl1pPr>
          </a:lstStyle>
          <a:p>
            <a:endParaRPr lang="en-US" dirty="0"/>
          </a:p>
        </p:txBody>
      </p:sp>
      <p:sp>
        <p:nvSpPr>
          <p:cNvPr id="46" name="Slide Number Placeholder 5">
            <a:extLst>
              <a:ext uri="{FF2B5EF4-FFF2-40B4-BE49-F238E27FC236}">
                <a16:creationId xmlns:a16="http://schemas.microsoft.com/office/drawing/2014/main" id="{ED2893FE-CECA-B540-B80B-B02EFAF65D0D}"/>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solidFill>
                <a:latin typeface="+mn-lt"/>
              </a:defRPr>
            </a:lvl1pPr>
          </a:lstStyle>
          <a:p>
            <a:fld id="{0E35BBB0-73A1-954D-9854-C6F827AED934}" type="slidenum">
              <a:rPr lang="en-US" smtClean="0"/>
              <a:pPr/>
              <a:t>‹#›</a:t>
            </a:fld>
            <a:endParaRPr lang="en-US" dirty="0"/>
          </a:p>
        </p:txBody>
      </p:sp>
      <p:cxnSp>
        <p:nvCxnSpPr>
          <p:cNvPr id="47" name="Straight Connector 46">
            <a:extLst>
              <a:ext uri="{FF2B5EF4-FFF2-40B4-BE49-F238E27FC236}">
                <a16:creationId xmlns:a16="http://schemas.microsoft.com/office/drawing/2014/main" id="{883E75D7-5703-6049-80B1-94ADE6BD30CE}"/>
              </a:ext>
            </a:extLst>
          </p:cNvPr>
          <p:cNvCxnSpPr>
            <a:cxnSpLocks/>
          </p:cNvCxnSpPr>
          <p:nvPr userDrawn="1"/>
        </p:nvCxnSpPr>
        <p:spPr>
          <a:xfrm>
            <a:off x="13641493" y="7627621"/>
            <a:ext cx="0" cy="438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Picture Placeholder 10">
            <a:extLst>
              <a:ext uri="{FF2B5EF4-FFF2-40B4-BE49-F238E27FC236}">
                <a16:creationId xmlns:a16="http://schemas.microsoft.com/office/drawing/2014/main" id="{A634BF51-E6D3-6B48-9F97-9ED947F56FB3}"/>
              </a:ext>
            </a:extLst>
          </p:cNvPr>
          <p:cNvSpPr>
            <a:spLocks noGrp="1"/>
          </p:cNvSpPr>
          <p:nvPr>
            <p:ph type="pic" sz="quarter" idx="12" hasCustomPrompt="1"/>
          </p:nvPr>
        </p:nvSpPr>
        <p:spPr>
          <a:xfrm>
            <a:off x="11882432" y="7627621"/>
            <a:ext cx="1592381" cy="438150"/>
          </a:xfrm>
        </p:spPr>
        <p:txBody>
          <a:bodyPr/>
          <a:lstStyle>
            <a:lvl1pPr>
              <a:defRPr>
                <a:solidFill>
                  <a:schemeClr val="tx1"/>
                </a:solidFill>
              </a:defRPr>
            </a:lvl1pPr>
          </a:lstStyle>
          <a:p>
            <a:r>
              <a:rPr lang="en-US" dirty="0"/>
              <a:t>Logo</a:t>
            </a:r>
          </a:p>
        </p:txBody>
      </p:sp>
      <p:sp>
        <p:nvSpPr>
          <p:cNvPr id="49" name="Text Placeholder 5">
            <a:extLst>
              <a:ext uri="{FF2B5EF4-FFF2-40B4-BE49-F238E27FC236}">
                <a16:creationId xmlns:a16="http://schemas.microsoft.com/office/drawing/2014/main" id="{36CD95AA-2DBD-A943-82C9-D1372495D6CB}"/>
              </a:ext>
            </a:extLst>
          </p:cNvPr>
          <p:cNvSpPr>
            <a:spLocks noGrp="1"/>
          </p:cNvSpPr>
          <p:nvPr>
            <p:ph type="body" sz="quarter" idx="24" hasCustomPrompt="1"/>
          </p:nvPr>
        </p:nvSpPr>
        <p:spPr>
          <a:xfrm>
            <a:off x="9897785" y="7627623"/>
            <a:ext cx="1921034" cy="438150"/>
          </a:xfrm>
        </p:spPr>
        <p:txBody>
          <a:bodyPr anchor="ctr">
            <a:normAutofit/>
          </a:bodyPr>
          <a:lstStyle>
            <a:lvl1pPr algn="r">
              <a:defRPr sz="1280">
                <a:solidFill>
                  <a:schemeClr val="tx1"/>
                </a:solidFill>
              </a:defRPr>
            </a:lvl1pPr>
          </a:lstStyle>
          <a:p>
            <a:pPr lvl="0"/>
            <a:r>
              <a:rPr lang="en-US" dirty="0"/>
              <a:t>Sponsored by:</a:t>
            </a:r>
          </a:p>
        </p:txBody>
      </p:sp>
    </p:spTree>
    <p:extLst>
      <p:ext uri="{BB962C8B-B14F-4D97-AF65-F5344CB8AC3E}">
        <p14:creationId xmlns:p14="http://schemas.microsoft.com/office/powerpoint/2010/main" val="3458243651"/>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List">
    <p:bg>
      <p:bgPr>
        <a:solidFill>
          <a:schemeClr val="bg1"/>
        </a:solidFill>
        <a:effectLst/>
      </p:bgPr>
    </p:bg>
    <p:spTree>
      <p:nvGrpSpPr>
        <p:cNvPr id="1" name=""/>
        <p:cNvGrpSpPr/>
        <p:nvPr/>
      </p:nvGrpSpPr>
      <p:grpSpPr>
        <a:xfrm>
          <a:off x="0" y="0"/>
          <a:ext cx="0" cy="0"/>
          <a:chOff x="0" y="0"/>
          <a:chExt cx="0" cy="0"/>
        </a:xfrm>
      </p:grpSpPr>
      <p:sp>
        <p:nvSpPr>
          <p:cNvPr id="2" name="Headline" descr="Headline"/>
          <p:cNvSpPr>
            <a:spLocks noGrp="1"/>
          </p:cNvSpPr>
          <p:nvPr>
            <p:ph type="title" hasCustomPrompt="1"/>
          </p:nvPr>
        </p:nvSpPr>
        <p:spPr>
          <a:xfrm>
            <a:off x="700784" y="983558"/>
            <a:ext cx="13228832" cy="669136"/>
          </a:xfrm>
        </p:spPr>
        <p:txBody>
          <a:bodyPr anchor="t">
            <a:normAutofit/>
          </a:bodyPr>
          <a:lstStyle>
            <a:lvl1pPr>
              <a:lnSpc>
                <a:spcPct val="100000"/>
              </a:lnSpc>
              <a:defRPr sz="3200"/>
            </a:lvl1pPr>
          </a:lstStyle>
          <a:p>
            <a:r>
              <a:rPr lang="en-US" dirty="0"/>
              <a:t>SLIDE HEADER IS Arial BOLD ALL CAPS AT 20PTS</a:t>
            </a:r>
          </a:p>
        </p:txBody>
      </p:sp>
      <p:sp>
        <p:nvSpPr>
          <p:cNvPr id="8" name="Content Textbox 1" descr="Content Textbox 1">
            <a:extLst>
              <a:ext uri="{FF2B5EF4-FFF2-40B4-BE49-F238E27FC236}">
                <a16:creationId xmlns:a16="http://schemas.microsoft.com/office/drawing/2014/main" id="{AA9F94AD-4803-4842-B9CD-1D2365C7EA8E}"/>
              </a:ext>
            </a:extLst>
          </p:cNvPr>
          <p:cNvSpPr>
            <a:spLocks noGrp="1"/>
          </p:cNvSpPr>
          <p:nvPr>
            <p:ph sz="half" idx="13" hasCustomPrompt="1"/>
          </p:nvPr>
        </p:nvSpPr>
        <p:spPr>
          <a:xfrm>
            <a:off x="914022" y="3418994"/>
            <a:ext cx="3908464"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10pts</a:t>
            </a:r>
          </a:p>
        </p:txBody>
      </p:sp>
      <p:sp>
        <p:nvSpPr>
          <p:cNvPr id="29" name="Content Textbox 2" descr="Content Textbox 2">
            <a:extLst>
              <a:ext uri="{FF2B5EF4-FFF2-40B4-BE49-F238E27FC236}">
                <a16:creationId xmlns:a16="http://schemas.microsoft.com/office/drawing/2014/main" id="{1ACFD52E-6004-544B-AFFF-BD5AA425275C}"/>
              </a:ext>
            </a:extLst>
          </p:cNvPr>
          <p:cNvSpPr>
            <a:spLocks noGrp="1"/>
          </p:cNvSpPr>
          <p:nvPr>
            <p:ph sz="half" idx="21" hasCustomPrompt="1"/>
          </p:nvPr>
        </p:nvSpPr>
        <p:spPr>
          <a:xfrm>
            <a:off x="5330232" y="3418994"/>
            <a:ext cx="3908464"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10pts</a:t>
            </a:r>
          </a:p>
        </p:txBody>
      </p:sp>
      <p:sp>
        <p:nvSpPr>
          <p:cNvPr id="31" name="Content Textbox 3" descr="Content Textbox 3">
            <a:extLst>
              <a:ext uri="{FF2B5EF4-FFF2-40B4-BE49-F238E27FC236}">
                <a16:creationId xmlns:a16="http://schemas.microsoft.com/office/drawing/2014/main" id="{107B16FF-735F-A64A-B33C-54E56AE3B823}"/>
              </a:ext>
            </a:extLst>
          </p:cNvPr>
          <p:cNvSpPr>
            <a:spLocks noGrp="1"/>
          </p:cNvSpPr>
          <p:nvPr>
            <p:ph sz="half" idx="23" hasCustomPrompt="1"/>
          </p:nvPr>
        </p:nvSpPr>
        <p:spPr>
          <a:xfrm>
            <a:off x="9746443" y="3418994"/>
            <a:ext cx="3908464"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10pts</a:t>
            </a:r>
          </a:p>
        </p:txBody>
      </p:sp>
      <p:sp>
        <p:nvSpPr>
          <p:cNvPr id="24" name="Content Textbox 4" descr="Content Textbox 4">
            <a:extLst>
              <a:ext uri="{FF2B5EF4-FFF2-40B4-BE49-F238E27FC236}">
                <a16:creationId xmlns:a16="http://schemas.microsoft.com/office/drawing/2014/main" id="{96E95F10-C34D-7F43-A256-A388515E73BA}"/>
              </a:ext>
            </a:extLst>
          </p:cNvPr>
          <p:cNvSpPr>
            <a:spLocks noGrp="1"/>
          </p:cNvSpPr>
          <p:nvPr>
            <p:ph sz="half" idx="20" hasCustomPrompt="1"/>
          </p:nvPr>
        </p:nvSpPr>
        <p:spPr>
          <a:xfrm>
            <a:off x="914022" y="5609331"/>
            <a:ext cx="3908464"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10pts</a:t>
            </a:r>
          </a:p>
        </p:txBody>
      </p:sp>
      <p:sp>
        <p:nvSpPr>
          <p:cNvPr id="30" name="Content Textbox 5" descr="Content Textbox 5">
            <a:extLst>
              <a:ext uri="{FF2B5EF4-FFF2-40B4-BE49-F238E27FC236}">
                <a16:creationId xmlns:a16="http://schemas.microsoft.com/office/drawing/2014/main" id="{528731D6-EC72-E441-8779-C46A2F54FA42}"/>
              </a:ext>
            </a:extLst>
          </p:cNvPr>
          <p:cNvSpPr>
            <a:spLocks noGrp="1"/>
          </p:cNvSpPr>
          <p:nvPr>
            <p:ph sz="half" idx="22" hasCustomPrompt="1"/>
          </p:nvPr>
        </p:nvSpPr>
        <p:spPr>
          <a:xfrm>
            <a:off x="5330232" y="5609331"/>
            <a:ext cx="3908464"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10pts</a:t>
            </a:r>
          </a:p>
        </p:txBody>
      </p:sp>
      <p:sp>
        <p:nvSpPr>
          <p:cNvPr id="32" name="Content Textbox 6" descr="Content Textbox 6">
            <a:extLst>
              <a:ext uri="{FF2B5EF4-FFF2-40B4-BE49-F238E27FC236}">
                <a16:creationId xmlns:a16="http://schemas.microsoft.com/office/drawing/2014/main" id="{5426962D-170F-A74B-B88B-22AE085E85DF}"/>
              </a:ext>
            </a:extLst>
          </p:cNvPr>
          <p:cNvSpPr>
            <a:spLocks noGrp="1"/>
          </p:cNvSpPr>
          <p:nvPr>
            <p:ph sz="half" idx="24" hasCustomPrompt="1"/>
          </p:nvPr>
        </p:nvSpPr>
        <p:spPr>
          <a:xfrm>
            <a:off x="9746443" y="5609331"/>
            <a:ext cx="3908464" cy="1636710"/>
          </a:xfrm>
          <a:ln>
            <a:noFill/>
          </a:ln>
        </p:spPr>
        <p:txBody>
          <a:bodyPr>
            <a:normAutofit/>
          </a:bodyPr>
          <a:lstStyle>
            <a:lvl1pPr>
              <a:defRPr sz="1600"/>
            </a:lvl1pPr>
            <a:lvl2pPr>
              <a:defRPr sz="1600"/>
            </a:lvl2pPr>
            <a:lvl3pPr>
              <a:defRPr sz="1600"/>
            </a:lvl3pPr>
            <a:lvl4pPr>
              <a:defRPr sz="1600"/>
            </a:lvl4pPr>
            <a:lvl5pPr>
              <a:defRPr sz="1600"/>
            </a:lvl5pPr>
          </a:lstStyle>
          <a:p>
            <a:pPr lvl="0"/>
            <a:r>
              <a:rPr lang="en-US" dirty="0"/>
              <a:t>Body copy is Arial at 10pts</a:t>
            </a:r>
          </a:p>
        </p:txBody>
      </p:sp>
      <p:cxnSp>
        <p:nvCxnSpPr>
          <p:cNvPr id="5" name="Straight Connector 4">
            <a:extLst>
              <a:ext uri="{FF2B5EF4-FFF2-40B4-BE49-F238E27FC236}">
                <a16:creationId xmlns:a16="http://schemas.microsoft.com/office/drawing/2014/main" id="{B4820398-385A-7148-B5E7-FC8EA8B5704C}"/>
              </a:ext>
            </a:extLst>
          </p:cNvPr>
          <p:cNvCxnSpPr>
            <a:cxnSpLocks/>
          </p:cNvCxnSpPr>
          <p:nvPr userDrawn="1"/>
        </p:nvCxnSpPr>
        <p:spPr>
          <a:xfrm>
            <a:off x="677074" y="5309870"/>
            <a:ext cx="131673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BD7414-9A1B-8F43-ADB2-096FA6175BE8}"/>
              </a:ext>
            </a:extLst>
          </p:cNvPr>
          <p:cNvCxnSpPr>
            <a:cxnSpLocks/>
          </p:cNvCxnSpPr>
          <p:nvPr userDrawn="1"/>
        </p:nvCxnSpPr>
        <p:spPr>
          <a:xfrm flipV="1">
            <a:off x="5089904" y="3373702"/>
            <a:ext cx="0" cy="387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BBFB5B-EEE9-664B-8974-09F468851D3A}"/>
              </a:ext>
            </a:extLst>
          </p:cNvPr>
          <p:cNvCxnSpPr>
            <a:cxnSpLocks/>
          </p:cNvCxnSpPr>
          <p:nvPr userDrawn="1"/>
        </p:nvCxnSpPr>
        <p:spPr>
          <a:xfrm flipV="1">
            <a:off x="9479024" y="3373702"/>
            <a:ext cx="0" cy="3872341"/>
          </a:xfrm>
          <a:prstGeom prst="line">
            <a:avLst/>
          </a:prstGeom>
        </p:spPr>
        <p:style>
          <a:lnRef idx="1">
            <a:schemeClr val="accent1"/>
          </a:lnRef>
          <a:fillRef idx="0">
            <a:schemeClr val="accent1"/>
          </a:fillRef>
          <a:effectRef idx="0">
            <a:schemeClr val="accent1"/>
          </a:effectRef>
          <a:fontRef idx="minor">
            <a:schemeClr val="tx1"/>
          </a:fontRef>
        </p:style>
      </p:cxnSp>
      <p:sp>
        <p:nvSpPr>
          <p:cNvPr id="19" name="Footer Text 1" descr="Footer Text 1">
            <a:extLst>
              <a:ext uri="{FF2B5EF4-FFF2-40B4-BE49-F238E27FC236}">
                <a16:creationId xmlns:a16="http://schemas.microsoft.com/office/drawing/2014/main" id="{C2C53305-F3F2-584B-8515-1364A864DF3C}"/>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endParaRPr lang="en-US" dirty="0"/>
          </a:p>
        </p:txBody>
      </p:sp>
      <p:sp>
        <p:nvSpPr>
          <p:cNvPr id="25" name="Footer Text 2" descr="Footer Text 2">
            <a:extLst>
              <a:ext uri="{FF2B5EF4-FFF2-40B4-BE49-F238E27FC236}">
                <a16:creationId xmlns:a16="http://schemas.microsoft.com/office/drawing/2014/main" id="{28826ED9-A7D4-5644-8EA8-1426CE1EBA74}"/>
              </a:ext>
            </a:extLst>
          </p:cNvPr>
          <p:cNvSpPr>
            <a:spLocks noGrp="1"/>
          </p:cNvSpPr>
          <p:nvPr>
            <p:ph type="body" sz="quarter" idx="25" hasCustomPrompt="1"/>
          </p:nvPr>
        </p:nvSpPr>
        <p:spPr>
          <a:xfrm>
            <a:off x="9897785" y="7627623"/>
            <a:ext cx="1921034" cy="438150"/>
          </a:xfrm>
        </p:spPr>
        <p:txBody>
          <a:bodyPr anchor="ctr">
            <a:normAutofit/>
          </a:bodyPr>
          <a:lstStyle>
            <a:lvl1pPr algn="r">
              <a:defRPr sz="1280">
                <a:solidFill>
                  <a:schemeClr val="accent4"/>
                </a:solidFill>
                <a:latin typeface="+mn-lt"/>
              </a:defRPr>
            </a:lvl1pPr>
          </a:lstStyle>
          <a:p>
            <a:pPr lvl="0"/>
            <a:r>
              <a:rPr lang="en-US" dirty="0"/>
              <a:t>Sponsored by:</a:t>
            </a:r>
          </a:p>
        </p:txBody>
      </p:sp>
      <p:sp>
        <p:nvSpPr>
          <p:cNvPr id="23" name="Logo" descr="Logo">
            <a:extLst>
              <a:ext uri="{FF2B5EF4-FFF2-40B4-BE49-F238E27FC236}">
                <a16:creationId xmlns:a16="http://schemas.microsoft.com/office/drawing/2014/main" id="{08D40720-91AD-AF45-BAC3-147CE2ADB716}"/>
              </a:ext>
            </a:extLst>
          </p:cNvPr>
          <p:cNvSpPr>
            <a:spLocks noGrp="1"/>
          </p:cNvSpPr>
          <p:nvPr>
            <p:ph type="pic" sz="quarter" idx="12" hasCustomPrompt="1"/>
          </p:nvPr>
        </p:nvSpPr>
        <p:spPr>
          <a:xfrm>
            <a:off x="11882431" y="7627621"/>
            <a:ext cx="1592376" cy="438150"/>
          </a:xfrm>
        </p:spPr>
        <p:txBody>
          <a:bodyPr/>
          <a:lstStyle>
            <a:lvl1pPr>
              <a:defRPr>
                <a:solidFill>
                  <a:schemeClr val="accent4"/>
                </a:solidFill>
                <a:latin typeface="+mn-lt"/>
              </a:defRPr>
            </a:lvl1pPr>
          </a:lstStyle>
          <a:p>
            <a:r>
              <a:rPr lang="en-US" dirty="0"/>
              <a:t>Logo</a:t>
            </a:r>
          </a:p>
        </p:txBody>
      </p:sp>
      <p:cxnSp>
        <p:nvCxnSpPr>
          <p:cNvPr id="21" name="Straight Connector 20">
            <a:extLst>
              <a:ext uri="{FF2B5EF4-FFF2-40B4-BE49-F238E27FC236}">
                <a16:creationId xmlns:a16="http://schemas.microsoft.com/office/drawing/2014/main" id="{CCB08A2A-9341-7F45-84BF-DC878AC48552}"/>
              </a:ext>
              <a:ext uri="{C183D7F6-B498-43B3-948B-1728B52AA6E4}">
                <adec:decorative xmlns:adec="http://schemas.microsoft.com/office/drawing/2017/decorative" val="1"/>
              </a:ext>
            </a:extLst>
          </p:cNvPr>
          <p:cNvCxnSpPr>
            <a:cxnSpLocks/>
          </p:cNvCxnSpPr>
          <p:nvPr userDrawn="1"/>
        </p:nvCxnSpPr>
        <p:spPr>
          <a:xfrm>
            <a:off x="13641493" y="7627621"/>
            <a:ext cx="0" cy="438150"/>
          </a:xfrm>
          <a:prstGeom prst="line">
            <a:avLst/>
          </a:prstGeom>
        </p:spPr>
        <p:style>
          <a:lnRef idx="1">
            <a:schemeClr val="accent1"/>
          </a:lnRef>
          <a:fillRef idx="0">
            <a:schemeClr val="accent1"/>
          </a:fillRef>
          <a:effectRef idx="0">
            <a:schemeClr val="accent1"/>
          </a:effectRef>
          <a:fontRef idx="minor">
            <a:schemeClr val="tx1"/>
          </a:fontRef>
        </p:style>
      </p:cxnSp>
      <p:sp>
        <p:nvSpPr>
          <p:cNvPr id="20" name="Slide Number Placeholder 5" descr="Slide number">
            <a:extLst>
              <a:ext uri="{FF2B5EF4-FFF2-40B4-BE49-F238E27FC236}">
                <a16:creationId xmlns:a16="http://schemas.microsoft.com/office/drawing/2014/main" id="{03F3A79D-DB6D-2F4B-9012-04674A7C0551}"/>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366031989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with Description - Left">
    <p:bg>
      <p:bgPr>
        <a:solidFill>
          <a:schemeClr val="bg1"/>
        </a:solidFill>
        <a:effectLst/>
      </p:bgPr>
    </p:bg>
    <p:spTree>
      <p:nvGrpSpPr>
        <p:cNvPr id="1" name=""/>
        <p:cNvGrpSpPr/>
        <p:nvPr/>
      </p:nvGrpSpPr>
      <p:grpSpPr>
        <a:xfrm>
          <a:off x="0" y="0"/>
          <a:ext cx="0" cy="0"/>
          <a:chOff x="0" y="0"/>
          <a:chExt cx="0" cy="0"/>
        </a:xfrm>
      </p:grpSpPr>
      <p:sp>
        <p:nvSpPr>
          <p:cNvPr id="15" name="Headline">
            <a:extLst>
              <a:ext uri="{FF2B5EF4-FFF2-40B4-BE49-F238E27FC236}">
                <a16:creationId xmlns:a16="http://schemas.microsoft.com/office/drawing/2014/main" id="{FC2F8558-E6DB-004E-A03C-EA462CF6430A}"/>
              </a:ext>
            </a:extLst>
          </p:cNvPr>
          <p:cNvSpPr>
            <a:spLocks noGrp="1"/>
          </p:cNvSpPr>
          <p:nvPr>
            <p:ph type="body" sz="quarter" idx="14" hasCustomPrompt="1"/>
          </p:nvPr>
        </p:nvSpPr>
        <p:spPr>
          <a:xfrm>
            <a:off x="700784" y="982388"/>
            <a:ext cx="4744554" cy="1290914"/>
          </a:xfrm>
        </p:spPr>
        <p:txBody>
          <a:bodyPr>
            <a:normAutofit/>
          </a:bodyPr>
          <a:lstStyle>
            <a:lvl1pPr>
              <a:lnSpc>
                <a:spcPct val="100000"/>
              </a:lnSpc>
              <a:spcBef>
                <a:spcPts val="0"/>
              </a:spcBef>
              <a:defRPr sz="3200" b="1" i="0">
                <a:solidFill>
                  <a:schemeClr val="tx1"/>
                </a:solidFill>
                <a:latin typeface="+mn-lt"/>
              </a:defRPr>
            </a:lvl1pPr>
          </a:lstStyle>
          <a:p>
            <a:pPr lvl="0"/>
            <a:r>
              <a:rPr lang="en-US" dirty="0"/>
              <a:t>HEADER TITLE IS ALL CAPS AT 20PTS</a:t>
            </a:r>
          </a:p>
        </p:txBody>
      </p:sp>
      <p:sp>
        <p:nvSpPr>
          <p:cNvPr id="9" name="Body Copy 1">
            <a:extLst>
              <a:ext uri="{FF2B5EF4-FFF2-40B4-BE49-F238E27FC236}">
                <a16:creationId xmlns:a16="http://schemas.microsoft.com/office/drawing/2014/main" id="{275FFA47-9D3C-304F-B1AD-52D413E045F7}"/>
              </a:ext>
            </a:extLst>
          </p:cNvPr>
          <p:cNvSpPr>
            <a:spLocks noGrp="1"/>
          </p:cNvSpPr>
          <p:nvPr>
            <p:ph sz="half" idx="13" hasCustomPrompt="1"/>
          </p:nvPr>
        </p:nvSpPr>
        <p:spPr>
          <a:xfrm>
            <a:off x="700785" y="2465494"/>
            <a:ext cx="4744554" cy="4781720"/>
          </a:xfrm>
        </p:spPr>
        <p:txBody>
          <a:bodyPr/>
          <a:lstStyle/>
          <a:p>
            <a:pPr lvl="0"/>
            <a:r>
              <a:rPr lang="en-US" dirty="0"/>
              <a:t>Body copy is Arial at 12pts</a:t>
            </a:r>
          </a:p>
        </p:txBody>
      </p:sp>
      <p:sp>
        <p:nvSpPr>
          <p:cNvPr id="3" name="Body Copy 2"/>
          <p:cNvSpPr>
            <a:spLocks noGrp="1"/>
          </p:cNvSpPr>
          <p:nvPr>
            <p:ph idx="1" hasCustomPrompt="1"/>
          </p:nvPr>
        </p:nvSpPr>
        <p:spPr>
          <a:xfrm>
            <a:off x="6219825" y="983558"/>
            <a:ext cx="7685189" cy="6263656"/>
          </a:xfrm>
        </p:spPr>
        <p:txBody>
          <a:bodyPr>
            <a:normAutofit/>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Body copy is Arial at 10pts</a:t>
            </a:r>
          </a:p>
        </p:txBody>
      </p:sp>
      <p:sp>
        <p:nvSpPr>
          <p:cNvPr id="10" name="Red Bottom Bar Footer Background">
            <a:extLst>
              <a:ext uri="{FF2B5EF4-FFF2-40B4-BE49-F238E27FC236}">
                <a16:creationId xmlns:a16="http://schemas.microsoft.com/office/drawing/2014/main" id="{91C36C70-6984-F844-9B89-610E280DB462}"/>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Text 1">
            <a:extLst>
              <a:ext uri="{FF2B5EF4-FFF2-40B4-BE49-F238E27FC236}">
                <a16:creationId xmlns:a16="http://schemas.microsoft.com/office/drawing/2014/main" id="{66CE10C6-24F1-9C4E-90BB-62E54EF86F8E}"/>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bg1"/>
                </a:solidFill>
                <a:latin typeface="+mn-lt"/>
              </a:defRPr>
            </a:lvl1pPr>
          </a:lstStyle>
          <a:p>
            <a:endParaRPr lang="en-US" dirty="0"/>
          </a:p>
        </p:txBody>
      </p:sp>
      <p:sp>
        <p:nvSpPr>
          <p:cNvPr id="16" name="Footer Text 2">
            <a:extLst>
              <a:ext uri="{FF2B5EF4-FFF2-40B4-BE49-F238E27FC236}">
                <a16:creationId xmlns:a16="http://schemas.microsoft.com/office/drawing/2014/main" id="{CF277811-1B33-C14C-AF48-568144887491}"/>
              </a:ext>
            </a:extLst>
          </p:cNvPr>
          <p:cNvSpPr>
            <a:spLocks noGrp="1"/>
          </p:cNvSpPr>
          <p:nvPr>
            <p:ph type="body" sz="quarter" idx="15" hasCustomPrompt="1"/>
          </p:nvPr>
        </p:nvSpPr>
        <p:spPr>
          <a:xfrm>
            <a:off x="9897785" y="7627623"/>
            <a:ext cx="1921034" cy="438150"/>
          </a:xfrm>
        </p:spPr>
        <p:txBody>
          <a:bodyPr anchor="ctr">
            <a:normAutofit/>
          </a:bodyPr>
          <a:lstStyle>
            <a:lvl1pPr algn="r">
              <a:defRPr sz="1280">
                <a:solidFill>
                  <a:schemeClr val="bg1"/>
                </a:solidFill>
              </a:defRPr>
            </a:lvl1pPr>
          </a:lstStyle>
          <a:p>
            <a:pPr lvl="0"/>
            <a:r>
              <a:rPr lang="en-US" dirty="0"/>
              <a:t>Sponsored by:</a:t>
            </a:r>
          </a:p>
        </p:txBody>
      </p:sp>
      <p:sp>
        <p:nvSpPr>
          <p:cNvPr id="14" name="Logo">
            <a:extLst>
              <a:ext uri="{FF2B5EF4-FFF2-40B4-BE49-F238E27FC236}">
                <a16:creationId xmlns:a16="http://schemas.microsoft.com/office/drawing/2014/main" id="{D8CD58D3-E0E5-7E45-A69F-3F7F710BAC3B}"/>
              </a:ext>
            </a:extLst>
          </p:cNvPr>
          <p:cNvSpPr>
            <a:spLocks noGrp="1"/>
          </p:cNvSpPr>
          <p:nvPr>
            <p:ph type="pic" sz="quarter" idx="12" hasCustomPrompt="1"/>
          </p:nvPr>
        </p:nvSpPr>
        <p:spPr>
          <a:xfrm>
            <a:off x="11882432" y="7627621"/>
            <a:ext cx="1592381" cy="438150"/>
          </a:xfrm>
        </p:spPr>
        <p:txBody>
          <a:bodyPr/>
          <a:lstStyle>
            <a:lvl1pPr>
              <a:defRPr>
                <a:solidFill>
                  <a:schemeClr val="bg1"/>
                </a:solidFill>
              </a:defRPr>
            </a:lvl1pPr>
          </a:lstStyle>
          <a:p>
            <a:r>
              <a:rPr lang="en-US" dirty="0"/>
              <a:t>Logo</a:t>
            </a:r>
          </a:p>
        </p:txBody>
      </p:sp>
      <p:cxnSp>
        <p:nvCxnSpPr>
          <p:cNvPr id="13" name="Straight Line Connector">
            <a:extLst>
              <a:ext uri="{FF2B5EF4-FFF2-40B4-BE49-F238E27FC236}">
                <a16:creationId xmlns:a16="http://schemas.microsoft.com/office/drawing/2014/main" id="{3A092D5A-A769-B149-BAC0-55CC99431EDA}"/>
              </a:ext>
            </a:extLst>
          </p:cNvPr>
          <p:cNvCxnSpPr>
            <a:cxnSpLocks/>
          </p:cNvCxnSpPr>
          <p:nvPr userDrawn="1"/>
        </p:nvCxnSpPr>
        <p:spPr>
          <a:xfrm>
            <a:off x="13641493" y="7627621"/>
            <a:ext cx="0"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32C9CE65-BF18-1343-810D-4388E77B801E}"/>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bg1"/>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3282993593"/>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ontent with Description - Righ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00783" y="983558"/>
            <a:ext cx="6980178" cy="6148366"/>
          </a:xfrm>
        </p:spPr>
        <p:txBody>
          <a:bodyPr>
            <a:normAutofit/>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Body copy is Arial at 10pts</a:t>
            </a:r>
          </a:p>
        </p:txBody>
      </p:sp>
      <p:sp>
        <p:nvSpPr>
          <p:cNvPr id="9" name="Content Placeholder 2">
            <a:extLst>
              <a:ext uri="{FF2B5EF4-FFF2-40B4-BE49-F238E27FC236}">
                <a16:creationId xmlns:a16="http://schemas.microsoft.com/office/drawing/2014/main" id="{275FFA47-9D3C-304F-B1AD-52D413E045F7}"/>
              </a:ext>
            </a:extLst>
          </p:cNvPr>
          <p:cNvSpPr>
            <a:spLocks noGrp="1"/>
          </p:cNvSpPr>
          <p:nvPr>
            <p:ph sz="half" idx="13" hasCustomPrompt="1"/>
          </p:nvPr>
        </p:nvSpPr>
        <p:spPr>
          <a:xfrm>
            <a:off x="9160459" y="2465494"/>
            <a:ext cx="4744554" cy="4666430"/>
          </a:xfrm>
        </p:spPr>
        <p:txBody>
          <a:bodyPr/>
          <a:lstStyle/>
          <a:p>
            <a:pPr lvl="0"/>
            <a:r>
              <a:rPr lang="en-US" dirty="0"/>
              <a:t>Body copy is Arial at 12pts</a:t>
            </a:r>
          </a:p>
        </p:txBody>
      </p:sp>
      <p:sp>
        <p:nvSpPr>
          <p:cNvPr id="15" name="Text Placeholder 14">
            <a:extLst>
              <a:ext uri="{FF2B5EF4-FFF2-40B4-BE49-F238E27FC236}">
                <a16:creationId xmlns:a16="http://schemas.microsoft.com/office/drawing/2014/main" id="{FC2F8558-E6DB-004E-A03C-EA462CF6430A}"/>
              </a:ext>
            </a:extLst>
          </p:cNvPr>
          <p:cNvSpPr>
            <a:spLocks noGrp="1"/>
          </p:cNvSpPr>
          <p:nvPr>
            <p:ph type="body" sz="quarter" idx="14" hasCustomPrompt="1"/>
          </p:nvPr>
        </p:nvSpPr>
        <p:spPr>
          <a:xfrm>
            <a:off x="9160457" y="982388"/>
            <a:ext cx="4744554" cy="1290914"/>
          </a:xfrm>
        </p:spPr>
        <p:txBody>
          <a:bodyPr>
            <a:normAutofit/>
          </a:bodyPr>
          <a:lstStyle>
            <a:lvl1pPr>
              <a:lnSpc>
                <a:spcPct val="100000"/>
              </a:lnSpc>
              <a:spcBef>
                <a:spcPts val="0"/>
              </a:spcBef>
              <a:defRPr sz="3200" b="1" i="0">
                <a:solidFill>
                  <a:schemeClr val="tx1"/>
                </a:solidFill>
                <a:latin typeface="+mn-lt"/>
              </a:defRPr>
            </a:lvl1pPr>
          </a:lstStyle>
          <a:p>
            <a:pPr lvl="0"/>
            <a:r>
              <a:rPr lang="en-US" dirty="0"/>
              <a:t>HEADER TITLE ALL CAPS AT 20PTS</a:t>
            </a:r>
          </a:p>
        </p:txBody>
      </p:sp>
      <p:sp>
        <p:nvSpPr>
          <p:cNvPr id="13" name="Rectangle 12">
            <a:extLst>
              <a:ext uri="{FF2B5EF4-FFF2-40B4-BE49-F238E27FC236}">
                <a16:creationId xmlns:a16="http://schemas.microsoft.com/office/drawing/2014/main" id="{E25FB03C-64BB-E244-9F9A-5888AD7CA614}"/>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4" name="Footer Placeholder 4">
            <a:extLst>
              <a:ext uri="{FF2B5EF4-FFF2-40B4-BE49-F238E27FC236}">
                <a16:creationId xmlns:a16="http://schemas.microsoft.com/office/drawing/2014/main" id="{EBAD528E-D07C-2E44-8CC6-93B2048CF26D}"/>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bg1"/>
                </a:solidFill>
                <a:latin typeface="+mn-lt"/>
              </a:defRPr>
            </a:lvl1pPr>
          </a:lstStyle>
          <a:p>
            <a:endParaRPr lang="en-US" dirty="0"/>
          </a:p>
        </p:txBody>
      </p:sp>
      <p:sp>
        <p:nvSpPr>
          <p:cNvPr id="16" name="Slide Number Placeholder 5">
            <a:extLst>
              <a:ext uri="{FF2B5EF4-FFF2-40B4-BE49-F238E27FC236}">
                <a16:creationId xmlns:a16="http://schemas.microsoft.com/office/drawing/2014/main" id="{9547D5FA-C76C-0B45-BFA9-DF3904A8BF27}"/>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bg1"/>
                </a:solidFill>
                <a:latin typeface="+mn-lt"/>
              </a:defRPr>
            </a:lvl1pPr>
          </a:lstStyle>
          <a:p>
            <a:fld id="{0E35BBB0-73A1-954D-9854-C6F827AED934}" type="slidenum">
              <a:rPr lang="en-US" smtClean="0"/>
              <a:pPr/>
              <a:t>‹#›</a:t>
            </a:fld>
            <a:endParaRPr lang="en-US" dirty="0"/>
          </a:p>
        </p:txBody>
      </p:sp>
      <p:cxnSp>
        <p:nvCxnSpPr>
          <p:cNvPr id="17" name="Straight Connector 16">
            <a:extLst>
              <a:ext uri="{FF2B5EF4-FFF2-40B4-BE49-F238E27FC236}">
                <a16:creationId xmlns:a16="http://schemas.microsoft.com/office/drawing/2014/main" id="{5D6AD7C8-C0F8-344A-AB05-B7501F17FE53}"/>
              </a:ext>
            </a:extLst>
          </p:cNvPr>
          <p:cNvCxnSpPr>
            <a:cxnSpLocks/>
          </p:cNvCxnSpPr>
          <p:nvPr userDrawn="1"/>
        </p:nvCxnSpPr>
        <p:spPr>
          <a:xfrm>
            <a:off x="13641493" y="7627621"/>
            <a:ext cx="0"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Picture Placeholder 10">
            <a:extLst>
              <a:ext uri="{FF2B5EF4-FFF2-40B4-BE49-F238E27FC236}">
                <a16:creationId xmlns:a16="http://schemas.microsoft.com/office/drawing/2014/main" id="{D4F8AD3F-F663-7442-8072-EAE33D78FC22}"/>
              </a:ext>
            </a:extLst>
          </p:cNvPr>
          <p:cNvSpPr>
            <a:spLocks noGrp="1"/>
          </p:cNvSpPr>
          <p:nvPr>
            <p:ph type="pic" sz="quarter" idx="12" hasCustomPrompt="1"/>
          </p:nvPr>
        </p:nvSpPr>
        <p:spPr>
          <a:xfrm>
            <a:off x="11882432" y="7627621"/>
            <a:ext cx="1592381" cy="438150"/>
          </a:xfrm>
        </p:spPr>
        <p:txBody>
          <a:bodyPr/>
          <a:lstStyle>
            <a:lvl1pPr>
              <a:defRPr>
                <a:solidFill>
                  <a:schemeClr val="bg1"/>
                </a:solidFill>
              </a:defRPr>
            </a:lvl1pPr>
          </a:lstStyle>
          <a:p>
            <a:r>
              <a:rPr lang="en-US" dirty="0"/>
              <a:t>Logo</a:t>
            </a:r>
          </a:p>
        </p:txBody>
      </p:sp>
      <p:sp>
        <p:nvSpPr>
          <p:cNvPr id="20" name="Text Placeholder 5">
            <a:extLst>
              <a:ext uri="{FF2B5EF4-FFF2-40B4-BE49-F238E27FC236}">
                <a16:creationId xmlns:a16="http://schemas.microsoft.com/office/drawing/2014/main" id="{03BA3C6F-95DE-804F-9CB4-B0A70FDAFFB0}"/>
              </a:ext>
            </a:extLst>
          </p:cNvPr>
          <p:cNvSpPr>
            <a:spLocks noGrp="1"/>
          </p:cNvSpPr>
          <p:nvPr>
            <p:ph type="body" sz="quarter" idx="15" hasCustomPrompt="1"/>
          </p:nvPr>
        </p:nvSpPr>
        <p:spPr>
          <a:xfrm>
            <a:off x="9897785" y="7627623"/>
            <a:ext cx="1921034" cy="438150"/>
          </a:xfrm>
        </p:spPr>
        <p:txBody>
          <a:bodyPr anchor="ctr">
            <a:normAutofit/>
          </a:bodyPr>
          <a:lstStyle>
            <a:lvl1pPr algn="r">
              <a:defRPr sz="1280">
                <a:solidFill>
                  <a:schemeClr val="bg1"/>
                </a:solidFill>
              </a:defRPr>
            </a:lvl1pPr>
          </a:lstStyle>
          <a:p>
            <a:pPr lvl="0"/>
            <a:r>
              <a:rPr lang="en-US" dirty="0"/>
              <a:t>Sponsored by:</a:t>
            </a:r>
          </a:p>
        </p:txBody>
      </p:sp>
    </p:spTree>
    <p:extLst>
      <p:ext uri="{BB962C8B-B14F-4D97-AF65-F5344CB8AC3E}">
        <p14:creationId xmlns:p14="http://schemas.microsoft.com/office/powerpoint/2010/main" val="75622251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346836"/>
            <a:ext cx="12435840" cy="2865120"/>
          </a:xfrm>
        </p:spPr>
        <p:txBody>
          <a:bodyPr anchor="b"/>
          <a:lstStyle>
            <a:lvl1pPr algn="ctr">
              <a:defRPr sz="4050"/>
            </a:lvl1pPr>
          </a:lstStyle>
          <a:p>
            <a:r>
              <a:rPr lang="en-US"/>
              <a:t>Click to edit Master title style</a:t>
            </a:r>
          </a:p>
        </p:txBody>
      </p:sp>
      <p:sp>
        <p:nvSpPr>
          <p:cNvPr id="3" name="Subtitle 2"/>
          <p:cNvSpPr>
            <a:spLocks noGrp="1"/>
          </p:cNvSpPr>
          <p:nvPr>
            <p:ph type="subTitle" idx="1"/>
          </p:nvPr>
        </p:nvSpPr>
        <p:spPr>
          <a:xfrm>
            <a:off x="1828800" y="4322446"/>
            <a:ext cx="10972800" cy="1986915"/>
          </a:xfrm>
        </p:spPr>
        <p:txBody>
          <a:bodyPr/>
          <a:lstStyle>
            <a:lvl1pPr marL="0" indent="0" algn="ctr">
              <a:buNone/>
              <a:defRPr sz="1620"/>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p>
        </p:txBody>
      </p:sp>
      <p:sp>
        <p:nvSpPr>
          <p:cNvPr id="4" name="Date Placeholder 3"/>
          <p:cNvSpPr>
            <a:spLocks noGrp="1"/>
          </p:cNvSpPr>
          <p:nvPr>
            <p:ph type="dt" sz="half" idx="10"/>
          </p:nvPr>
        </p:nvSpPr>
        <p:spPr/>
        <p:txBody>
          <a:bodyPr/>
          <a:lstStyle/>
          <a:p>
            <a:fld id="{18CC43D8-5D5C-4745-B8D6-2AAC264ADC8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BBA14-D9F1-4BCF-A8D0-130107880537}" type="slidenum">
              <a:rPr lang="en-US" smtClean="0"/>
              <a:t>‹#›</a:t>
            </a:fld>
            <a:endParaRPr lang="en-US"/>
          </a:p>
        </p:txBody>
      </p:sp>
    </p:spTree>
    <p:extLst>
      <p:ext uri="{BB962C8B-B14F-4D97-AF65-F5344CB8AC3E}">
        <p14:creationId xmlns:p14="http://schemas.microsoft.com/office/powerpoint/2010/main" val="3149518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 with Description - Right">
    <p:bg>
      <p:bgPr>
        <a:solidFill>
          <a:schemeClr val="bg1"/>
        </a:solidFill>
        <a:effectLst/>
      </p:bgPr>
    </p:bg>
    <p:spTree>
      <p:nvGrpSpPr>
        <p:cNvPr id="1" name=""/>
        <p:cNvGrpSpPr/>
        <p:nvPr/>
      </p:nvGrpSpPr>
      <p:grpSpPr>
        <a:xfrm>
          <a:off x="0" y="0"/>
          <a:ext cx="0" cy="0"/>
          <a:chOff x="0" y="0"/>
          <a:chExt cx="0" cy="0"/>
        </a:xfrm>
      </p:grpSpPr>
      <p:sp>
        <p:nvSpPr>
          <p:cNvPr id="3" name="Photo Placeholder"/>
          <p:cNvSpPr>
            <a:spLocks noGrp="1"/>
          </p:cNvSpPr>
          <p:nvPr>
            <p:ph idx="1" hasCustomPrompt="1"/>
          </p:nvPr>
        </p:nvSpPr>
        <p:spPr>
          <a:xfrm>
            <a:off x="0" y="2"/>
            <a:ext cx="8377600" cy="8229600"/>
          </a:xfrm>
          <a:prstGeom prst="rect">
            <a:avLst/>
          </a:prstGeom>
          <a:solidFill>
            <a:schemeClr val="bg1">
              <a:lumMod val="85000"/>
            </a:schemeClr>
          </a:solidFill>
          <a:ln>
            <a:noFill/>
          </a:ln>
        </p:spPr>
        <p:txBody>
          <a:bodyPr anchor="t">
            <a:normAutofit/>
          </a:bodyPr>
          <a:lstStyle>
            <a:lvl1pPr algn="l">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Photo</a:t>
            </a:r>
          </a:p>
        </p:txBody>
      </p:sp>
      <p:sp>
        <p:nvSpPr>
          <p:cNvPr id="15" name="Page Title">
            <a:extLst>
              <a:ext uri="{FF2B5EF4-FFF2-40B4-BE49-F238E27FC236}">
                <a16:creationId xmlns:a16="http://schemas.microsoft.com/office/drawing/2014/main" id="{FC2F8558-E6DB-004E-A03C-EA462CF6430A}"/>
              </a:ext>
            </a:extLst>
          </p:cNvPr>
          <p:cNvSpPr>
            <a:spLocks noGrp="1"/>
          </p:cNvSpPr>
          <p:nvPr>
            <p:ph type="body" sz="quarter" idx="14" hasCustomPrompt="1"/>
          </p:nvPr>
        </p:nvSpPr>
        <p:spPr>
          <a:xfrm>
            <a:off x="9160457" y="982388"/>
            <a:ext cx="4744554" cy="1290914"/>
          </a:xfrm>
        </p:spPr>
        <p:txBody>
          <a:bodyPr>
            <a:normAutofit/>
          </a:bodyPr>
          <a:lstStyle>
            <a:lvl1pPr>
              <a:lnSpc>
                <a:spcPct val="100000"/>
              </a:lnSpc>
              <a:spcBef>
                <a:spcPts val="0"/>
              </a:spcBef>
              <a:defRPr sz="3200" b="1" i="0" cap="all" baseline="0">
                <a:solidFill>
                  <a:schemeClr val="accent1"/>
                </a:solidFill>
                <a:latin typeface="+mn-lt"/>
              </a:defRPr>
            </a:lvl1pPr>
          </a:lstStyle>
          <a:p>
            <a:pPr lvl="0"/>
            <a:r>
              <a:rPr lang="en-US" dirty="0"/>
              <a:t>HEADER TITLE ALL CAPS AT 20PTS</a:t>
            </a:r>
          </a:p>
        </p:txBody>
      </p:sp>
      <p:sp>
        <p:nvSpPr>
          <p:cNvPr id="9" name="Body Copy">
            <a:extLst>
              <a:ext uri="{FF2B5EF4-FFF2-40B4-BE49-F238E27FC236}">
                <a16:creationId xmlns:a16="http://schemas.microsoft.com/office/drawing/2014/main" id="{275FFA47-9D3C-304F-B1AD-52D413E045F7}"/>
              </a:ext>
            </a:extLst>
          </p:cNvPr>
          <p:cNvSpPr>
            <a:spLocks noGrp="1"/>
          </p:cNvSpPr>
          <p:nvPr>
            <p:ph sz="half" idx="13" hasCustomPrompt="1"/>
          </p:nvPr>
        </p:nvSpPr>
        <p:spPr>
          <a:xfrm>
            <a:off x="9160459" y="2465494"/>
            <a:ext cx="4744554" cy="4666430"/>
          </a:xfrm>
        </p:spPr>
        <p:txBody>
          <a:bodyPr/>
          <a:lstStyle/>
          <a:p>
            <a:pPr lvl="0"/>
            <a:r>
              <a:rPr lang="en-US" dirty="0"/>
              <a:t>Body copy is Arial at 12pts</a:t>
            </a:r>
          </a:p>
        </p:txBody>
      </p:sp>
      <p:sp>
        <p:nvSpPr>
          <p:cNvPr id="18" name="Footer Placeholder ">
            <a:extLst>
              <a:ext uri="{FF2B5EF4-FFF2-40B4-BE49-F238E27FC236}">
                <a16:creationId xmlns:a16="http://schemas.microsoft.com/office/drawing/2014/main" id="{F158AF67-9967-EF42-85B9-D848F8100E66}"/>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endParaRPr lang="en-US" dirty="0"/>
          </a:p>
        </p:txBody>
      </p:sp>
      <p:sp>
        <p:nvSpPr>
          <p:cNvPr id="25" name="Text Placeholder in footer">
            <a:extLst>
              <a:ext uri="{FF2B5EF4-FFF2-40B4-BE49-F238E27FC236}">
                <a16:creationId xmlns:a16="http://schemas.microsoft.com/office/drawing/2014/main" id="{0F0B4CCC-056A-DB46-832F-2B61D39AEFBA}"/>
              </a:ext>
            </a:extLst>
          </p:cNvPr>
          <p:cNvSpPr>
            <a:spLocks noGrp="1"/>
          </p:cNvSpPr>
          <p:nvPr>
            <p:ph type="body" sz="quarter" idx="25" hasCustomPrompt="1"/>
          </p:nvPr>
        </p:nvSpPr>
        <p:spPr>
          <a:xfrm>
            <a:off x="9897785" y="7627623"/>
            <a:ext cx="1921034" cy="438150"/>
          </a:xfrm>
        </p:spPr>
        <p:txBody>
          <a:bodyPr anchor="ctr">
            <a:normAutofit/>
          </a:bodyPr>
          <a:lstStyle>
            <a:lvl1pPr algn="r">
              <a:defRPr sz="1280">
                <a:solidFill>
                  <a:schemeClr val="accent4"/>
                </a:solidFill>
              </a:defRPr>
            </a:lvl1pPr>
          </a:lstStyle>
          <a:p>
            <a:pPr lvl="0"/>
            <a:r>
              <a:rPr lang="en-US" dirty="0"/>
              <a:t>Sponsored by:</a:t>
            </a:r>
          </a:p>
        </p:txBody>
      </p:sp>
      <p:sp>
        <p:nvSpPr>
          <p:cNvPr id="24" name="Logo Placeholder in footer">
            <a:extLst>
              <a:ext uri="{FF2B5EF4-FFF2-40B4-BE49-F238E27FC236}">
                <a16:creationId xmlns:a16="http://schemas.microsoft.com/office/drawing/2014/main" id="{190059EC-225E-9B45-8BE7-52DC1BDEF73D}"/>
              </a:ext>
            </a:extLst>
          </p:cNvPr>
          <p:cNvSpPr>
            <a:spLocks noGrp="1"/>
          </p:cNvSpPr>
          <p:nvPr>
            <p:ph type="pic" sz="quarter" idx="12" hasCustomPrompt="1"/>
          </p:nvPr>
        </p:nvSpPr>
        <p:spPr>
          <a:xfrm>
            <a:off x="11882431" y="7627621"/>
            <a:ext cx="1592376" cy="438150"/>
          </a:xfrm>
        </p:spPr>
        <p:txBody>
          <a:bodyPr/>
          <a:lstStyle>
            <a:lvl1pPr>
              <a:defRPr>
                <a:solidFill>
                  <a:schemeClr val="accent4"/>
                </a:solidFill>
              </a:defRPr>
            </a:lvl1pPr>
          </a:lstStyle>
          <a:p>
            <a:r>
              <a:rPr lang="en-US" dirty="0"/>
              <a:t>Logo</a:t>
            </a:r>
          </a:p>
        </p:txBody>
      </p:sp>
      <p:cxnSp>
        <p:nvCxnSpPr>
          <p:cNvPr id="23" name="Vertical Line Connector">
            <a:extLst>
              <a:ext uri="{FF2B5EF4-FFF2-40B4-BE49-F238E27FC236}">
                <a16:creationId xmlns:a16="http://schemas.microsoft.com/office/drawing/2014/main" id="{B7DC13AB-CC8B-F449-8219-6093A5F4E89C}"/>
              </a:ext>
            </a:extLst>
          </p:cNvPr>
          <p:cNvCxnSpPr>
            <a:cxnSpLocks/>
          </p:cNvCxnSpPr>
          <p:nvPr userDrawn="1"/>
        </p:nvCxnSpPr>
        <p:spPr>
          <a:xfrm>
            <a:off x="13641493" y="7627621"/>
            <a:ext cx="0" cy="438150"/>
          </a:xfrm>
          <a:prstGeom prst="line">
            <a:avLst/>
          </a:prstGeom>
        </p:spPr>
        <p:style>
          <a:lnRef idx="1">
            <a:schemeClr val="accent1"/>
          </a:lnRef>
          <a:fillRef idx="0">
            <a:schemeClr val="accent1"/>
          </a:fillRef>
          <a:effectRef idx="0">
            <a:schemeClr val="accent1"/>
          </a:effectRef>
          <a:fontRef idx="minor">
            <a:schemeClr val="tx1"/>
          </a:fontRef>
        </p:style>
      </p:cxnSp>
      <p:sp>
        <p:nvSpPr>
          <p:cNvPr id="22" name="Slide Number ">
            <a:extLst>
              <a:ext uri="{FF2B5EF4-FFF2-40B4-BE49-F238E27FC236}">
                <a16:creationId xmlns:a16="http://schemas.microsoft.com/office/drawing/2014/main" id="{EEEFBD87-2F27-B545-98FB-006AA9B34BD8}"/>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3733396555"/>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D262A0-E4B9-5C94-995B-FC7B30B97B32}"/>
              </a:ext>
            </a:extLst>
          </p:cNvPr>
          <p:cNvSpPr>
            <a:spLocks noGrp="1"/>
          </p:cNvSpPr>
          <p:nvPr>
            <p:ph type="pic" sz="quarter" idx="15"/>
          </p:nvPr>
        </p:nvSpPr>
        <p:spPr>
          <a:xfrm>
            <a:off x="4948517" y="-2"/>
            <a:ext cx="9681882" cy="8229603"/>
          </a:xfrm>
          <a:custGeom>
            <a:avLst/>
            <a:gdLst>
              <a:gd name="connsiteX0" fmla="*/ 1585503 w 6051176"/>
              <a:gd name="connsiteY0" fmla="*/ 0 h 5143502"/>
              <a:gd name="connsiteX1" fmla="*/ 2092009 w 6051176"/>
              <a:gd name="connsiteY1" fmla="*/ 0 h 5143502"/>
              <a:gd name="connsiteX2" fmla="*/ 2522315 w 6051176"/>
              <a:gd name="connsiteY2" fmla="*/ 0 h 5143502"/>
              <a:gd name="connsiteX3" fmla="*/ 3047439 w 6051176"/>
              <a:gd name="connsiteY3" fmla="*/ 0 h 5143502"/>
              <a:gd name="connsiteX4" fmla="*/ 3258110 w 6051176"/>
              <a:gd name="connsiteY4" fmla="*/ 0 h 5143502"/>
              <a:gd name="connsiteX5" fmla="*/ 3877235 w 6051176"/>
              <a:gd name="connsiteY5" fmla="*/ 0 h 5143502"/>
              <a:gd name="connsiteX6" fmla="*/ 3877235 w 6051176"/>
              <a:gd name="connsiteY6" fmla="*/ 1 h 5143502"/>
              <a:gd name="connsiteX7" fmla="*/ 6051176 w 6051176"/>
              <a:gd name="connsiteY7" fmla="*/ 1 h 5143502"/>
              <a:gd name="connsiteX8" fmla="*/ 6051176 w 6051176"/>
              <a:gd name="connsiteY8" fmla="*/ 5143501 h 5143502"/>
              <a:gd name="connsiteX9" fmla="*/ 4940099 w 6051176"/>
              <a:gd name="connsiteY9" fmla="*/ 5143501 h 5143502"/>
              <a:gd name="connsiteX10" fmla="*/ 4940099 w 6051176"/>
              <a:gd name="connsiteY10" fmla="*/ 5143502 h 5143502"/>
              <a:gd name="connsiteX11" fmla="*/ 546847 w 6051176"/>
              <a:gd name="connsiteY11" fmla="*/ 5143502 h 5143502"/>
              <a:gd name="connsiteX12" fmla="*/ 546849 w 6051176"/>
              <a:gd name="connsiteY12" fmla="*/ 5143500 h 5143502"/>
              <a:gd name="connsiteX13" fmla="*/ 525124 w 6051176"/>
              <a:gd name="connsiteY13" fmla="*/ 5143500 h 5143502"/>
              <a:gd name="connsiteX14" fmla="*/ 506506 w 6051176"/>
              <a:gd name="connsiteY14" fmla="*/ 5143500 h 5143502"/>
              <a:gd name="connsiteX15" fmla="*/ 0 w 6051176"/>
              <a:gd name="connsiteY15" fmla="*/ 5143500 h 514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1176" h="5143502">
                <a:moveTo>
                  <a:pt x="1585503" y="0"/>
                </a:moveTo>
                <a:lnTo>
                  <a:pt x="2092009" y="0"/>
                </a:lnTo>
                <a:lnTo>
                  <a:pt x="2522315" y="0"/>
                </a:lnTo>
                <a:lnTo>
                  <a:pt x="3047439" y="0"/>
                </a:lnTo>
                <a:lnTo>
                  <a:pt x="3258110" y="0"/>
                </a:lnTo>
                <a:lnTo>
                  <a:pt x="3877235" y="0"/>
                </a:lnTo>
                <a:lnTo>
                  <a:pt x="3877235" y="1"/>
                </a:lnTo>
                <a:lnTo>
                  <a:pt x="6051176" y="1"/>
                </a:lnTo>
                <a:lnTo>
                  <a:pt x="6051176" y="5143501"/>
                </a:lnTo>
                <a:lnTo>
                  <a:pt x="4940099" y="5143501"/>
                </a:lnTo>
                <a:lnTo>
                  <a:pt x="4940099" y="5143502"/>
                </a:lnTo>
                <a:lnTo>
                  <a:pt x="546847" y="5143502"/>
                </a:lnTo>
                <a:lnTo>
                  <a:pt x="546849" y="5143500"/>
                </a:lnTo>
                <a:lnTo>
                  <a:pt x="525124" y="5143500"/>
                </a:lnTo>
                <a:lnTo>
                  <a:pt x="506506" y="5143500"/>
                </a:lnTo>
                <a:lnTo>
                  <a:pt x="0" y="5143500"/>
                </a:lnTo>
                <a:close/>
              </a:path>
            </a:pathLst>
          </a:custGeom>
          <a:solidFill>
            <a:schemeClr val="bg2"/>
          </a:solidFill>
        </p:spPr>
        <p:txBody>
          <a:bodyPr wrap="square">
            <a:noAutofit/>
          </a:bodyPr>
          <a:lstStyle>
            <a:lvl1pPr algn="r">
              <a:defRPr/>
            </a:lvl1pPr>
          </a:lstStyle>
          <a:p>
            <a:endParaRPr lang="en-US"/>
          </a:p>
        </p:txBody>
      </p:sp>
      <p:sp>
        <p:nvSpPr>
          <p:cNvPr id="10" name="Page Title">
            <a:extLst>
              <a:ext uri="{FF2B5EF4-FFF2-40B4-BE49-F238E27FC236}">
                <a16:creationId xmlns:a16="http://schemas.microsoft.com/office/drawing/2014/main" id="{0045DB72-C43B-A649-8162-F4D1DC0FF038}"/>
              </a:ext>
            </a:extLst>
          </p:cNvPr>
          <p:cNvSpPr>
            <a:spLocks noGrp="1"/>
          </p:cNvSpPr>
          <p:nvPr>
            <p:ph type="body" sz="quarter" idx="14" hasCustomPrompt="1"/>
          </p:nvPr>
        </p:nvSpPr>
        <p:spPr>
          <a:xfrm>
            <a:off x="700784" y="982388"/>
            <a:ext cx="4744554" cy="1290914"/>
          </a:xfrm>
        </p:spPr>
        <p:txBody>
          <a:bodyPr>
            <a:normAutofit/>
          </a:bodyPr>
          <a:lstStyle>
            <a:lvl1pPr>
              <a:lnSpc>
                <a:spcPct val="100000"/>
              </a:lnSpc>
              <a:spcBef>
                <a:spcPts val="0"/>
              </a:spcBef>
              <a:defRPr sz="3200" b="1" i="0" cap="all" baseline="0">
                <a:solidFill>
                  <a:schemeClr val="accent1"/>
                </a:solidFill>
                <a:latin typeface="+mn-lt"/>
              </a:defRPr>
            </a:lvl1pPr>
          </a:lstStyle>
          <a:p>
            <a:pPr lvl="0"/>
            <a:r>
              <a:rPr lang="en-US" dirty="0"/>
              <a:t>HEADER TITLE ALL CAPS AT 20PTS</a:t>
            </a:r>
          </a:p>
        </p:txBody>
      </p:sp>
      <p:sp>
        <p:nvSpPr>
          <p:cNvPr id="9" name="Body Copy">
            <a:extLst>
              <a:ext uri="{FF2B5EF4-FFF2-40B4-BE49-F238E27FC236}">
                <a16:creationId xmlns:a16="http://schemas.microsoft.com/office/drawing/2014/main" id="{43652382-1180-0543-BEF0-D1CEF8E16B27}"/>
              </a:ext>
            </a:extLst>
          </p:cNvPr>
          <p:cNvSpPr>
            <a:spLocks noGrp="1"/>
          </p:cNvSpPr>
          <p:nvPr>
            <p:ph sz="half" idx="13" hasCustomPrompt="1"/>
          </p:nvPr>
        </p:nvSpPr>
        <p:spPr>
          <a:xfrm>
            <a:off x="700785" y="2465493"/>
            <a:ext cx="4744554" cy="4946864"/>
          </a:xfrm>
        </p:spPr>
        <p:txBody>
          <a:bodyPr/>
          <a:lstStyle>
            <a:lvl1pPr>
              <a:defRPr/>
            </a:lvl1pPr>
          </a:lstStyle>
          <a:p>
            <a:pPr lvl="0"/>
            <a:r>
              <a:rPr lang="en-US" dirty="0"/>
              <a:t>Body copy is Arial at 12pts</a:t>
            </a:r>
          </a:p>
        </p:txBody>
      </p:sp>
    </p:spTree>
    <p:extLst>
      <p:ext uri="{BB962C8B-B14F-4D97-AF65-F5344CB8AC3E}">
        <p14:creationId xmlns:p14="http://schemas.microsoft.com/office/powerpoint/2010/main" val="4121667960"/>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Multiple Photos - Light">
    <p:spTree>
      <p:nvGrpSpPr>
        <p:cNvPr id="1" name=""/>
        <p:cNvGrpSpPr/>
        <p:nvPr/>
      </p:nvGrpSpPr>
      <p:grpSpPr>
        <a:xfrm>
          <a:off x="0" y="0"/>
          <a:ext cx="0" cy="0"/>
          <a:chOff x="0" y="0"/>
          <a:chExt cx="0" cy="0"/>
        </a:xfrm>
      </p:grpSpPr>
      <p:sp>
        <p:nvSpPr>
          <p:cNvPr id="3" name="Picture Placeholder 1"/>
          <p:cNvSpPr>
            <a:spLocks noGrp="1" noChangeAspect="1"/>
          </p:cNvSpPr>
          <p:nvPr>
            <p:ph type="pic" idx="1"/>
          </p:nvPr>
        </p:nvSpPr>
        <p:spPr>
          <a:xfrm>
            <a:off x="292610" y="294639"/>
            <a:ext cx="6079741" cy="7613227"/>
          </a:xfrm>
          <a:solidFill>
            <a:schemeClr val="bg2"/>
          </a:solidFill>
        </p:spPr>
        <p:txBody>
          <a:bodyPr anchor="t">
            <a:normAutofit/>
          </a:bodyPr>
          <a:lstStyle>
            <a:lvl1pPr marL="0" indent="0">
              <a:buNone/>
              <a:defRPr sz="192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19" name="Red Rectangle">
            <a:extLst>
              <a:ext uri="{FF2B5EF4-FFF2-40B4-BE49-F238E27FC236}">
                <a16:creationId xmlns:a16="http://schemas.microsoft.com/office/drawing/2014/main" id="{22367E71-969D-4942-BCB8-C6EA3BEFC946}"/>
              </a:ext>
            </a:extLst>
          </p:cNvPr>
          <p:cNvSpPr/>
          <p:nvPr userDrawn="1"/>
        </p:nvSpPr>
        <p:spPr>
          <a:xfrm>
            <a:off x="6697470" y="294638"/>
            <a:ext cx="3657600" cy="365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ge Title">
            <a:extLst>
              <a:ext uri="{FF2B5EF4-FFF2-40B4-BE49-F238E27FC236}">
                <a16:creationId xmlns:a16="http://schemas.microsoft.com/office/drawing/2014/main" id="{002268EC-C85F-134D-AA45-4C26B9405E58}"/>
              </a:ext>
            </a:extLst>
          </p:cNvPr>
          <p:cNvSpPr>
            <a:spLocks noGrp="1"/>
          </p:cNvSpPr>
          <p:nvPr>
            <p:ph type="body" sz="quarter" idx="18" hasCustomPrompt="1"/>
          </p:nvPr>
        </p:nvSpPr>
        <p:spPr>
          <a:xfrm>
            <a:off x="6958921" y="596901"/>
            <a:ext cx="3091861" cy="676486"/>
          </a:xfrm>
        </p:spPr>
        <p:txBody>
          <a:bodyPr>
            <a:noAutofit/>
          </a:bodyPr>
          <a:lstStyle>
            <a:lvl1pPr>
              <a:defRPr sz="2240" b="1">
                <a:solidFill>
                  <a:schemeClr val="bg1"/>
                </a:solidFill>
              </a:defRPr>
            </a:lvl1pPr>
            <a:lvl2pPr>
              <a:defRPr sz="2720" b="1">
                <a:solidFill>
                  <a:schemeClr val="bg1"/>
                </a:solidFill>
              </a:defRPr>
            </a:lvl2pPr>
            <a:lvl3pPr>
              <a:defRPr sz="2720" b="1">
                <a:solidFill>
                  <a:schemeClr val="bg1"/>
                </a:solidFill>
              </a:defRPr>
            </a:lvl3pPr>
            <a:lvl4pPr>
              <a:defRPr sz="2720" b="1">
                <a:solidFill>
                  <a:schemeClr val="bg1"/>
                </a:solidFill>
              </a:defRPr>
            </a:lvl4pPr>
            <a:lvl5pPr>
              <a:defRPr sz="2720" b="1">
                <a:solidFill>
                  <a:schemeClr val="bg1"/>
                </a:solidFill>
              </a:defRPr>
            </a:lvl5pPr>
          </a:lstStyle>
          <a:p>
            <a:pPr lvl="0"/>
            <a:r>
              <a:rPr lang="en-US" dirty="0"/>
              <a:t>Header title is bold at 12-14pts</a:t>
            </a:r>
          </a:p>
        </p:txBody>
      </p:sp>
      <p:sp>
        <p:nvSpPr>
          <p:cNvPr id="9" name="Body Copy Textbox">
            <a:extLst>
              <a:ext uri="{FF2B5EF4-FFF2-40B4-BE49-F238E27FC236}">
                <a16:creationId xmlns:a16="http://schemas.microsoft.com/office/drawing/2014/main" id="{43652382-1180-0543-BEF0-D1CEF8E16B27}"/>
              </a:ext>
            </a:extLst>
          </p:cNvPr>
          <p:cNvSpPr>
            <a:spLocks noGrp="1"/>
          </p:cNvSpPr>
          <p:nvPr>
            <p:ph sz="half" idx="13" hasCustomPrompt="1"/>
          </p:nvPr>
        </p:nvSpPr>
        <p:spPr>
          <a:xfrm>
            <a:off x="6959767" y="1440873"/>
            <a:ext cx="3091861" cy="2305397"/>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Body copy at 10pts</a:t>
            </a:r>
          </a:p>
        </p:txBody>
      </p:sp>
      <p:sp>
        <p:nvSpPr>
          <p:cNvPr id="18" name="Picture Placeholder 2">
            <a:extLst>
              <a:ext uri="{FF2B5EF4-FFF2-40B4-BE49-F238E27FC236}">
                <a16:creationId xmlns:a16="http://schemas.microsoft.com/office/drawing/2014/main" id="{49294975-E3E6-C648-9CA2-6F190BDE5413}"/>
              </a:ext>
            </a:extLst>
          </p:cNvPr>
          <p:cNvSpPr>
            <a:spLocks noGrp="1"/>
          </p:cNvSpPr>
          <p:nvPr>
            <p:ph type="pic" sz="quarter" idx="17"/>
          </p:nvPr>
        </p:nvSpPr>
        <p:spPr>
          <a:xfrm>
            <a:off x="6697470" y="4250264"/>
            <a:ext cx="3657600" cy="3657600"/>
          </a:xfrm>
          <a:solidFill>
            <a:schemeClr val="bg2"/>
          </a:solidFill>
        </p:spPr>
        <p:txBody>
          <a:bodyPr/>
          <a:lstStyle/>
          <a:p>
            <a:endParaRPr lang="en-US"/>
          </a:p>
        </p:txBody>
      </p:sp>
      <p:sp>
        <p:nvSpPr>
          <p:cNvPr id="5" name="Picture Placeholder 3">
            <a:extLst>
              <a:ext uri="{FF2B5EF4-FFF2-40B4-BE49-F238E27FC236}">
                <a16:creationId xmlns:a16="http://schemas.microsoft.com/office/drawing/2014/main" id="{CA28BD7C-47CD-6745-8B8D-62BCC849D999}"/>
              </a:ext>
            </a:extLst>
          </p:cNvPr>
          <p:cNvSpPr>
            <a:spLocks noGrp="1"/>
          </p:cNvSpPr>
          <p:nvPr>
            <p:ph type="pic" sz="quarter" idx="14"/>
          </p:nvPr>
        </p:nvSpPr>
        <p:spPr>
          <a:xfrm>
            <a:off x="10680190" y="294638"/>
            <a:ext cx="3657600" cy="3657600"/>
          </a:xfrm>
          <a:solidFill>
            <a:schemeClr val="bg2"/>
          </a:solidFill>
        </p:spPr>
        <p:txBody>
          <a:bodyPr/>
          <a:lstStyle/>
          <a:p>
            <a:endParaRPr lang="en-US"/>
          </a:p>
        </p:txBody>
      </p:sp>
      <p:sp>
        <p:nvSpPr>
          <p:cNvPr id="16" name="Picture Placeholder 4">
            <a:extLst>
              <a:ext uri="{FF2B5EF4-FFF2-40B4-BE49-F238E27FC236}">
                <a16:creationId xmlns:a16="http://schemas.microsoft.com/office/drawing/2014/main" id="{81F2C5C7-0437-A34D-9353-1372F6F8AB8D}"/>
              </a:ext>
            </a:extLst>
          </p:cNvPr>
          <p:cNvSpPr>
            <a:spLocks noGrp="1"/>
          </p:cNvSpPr>
          <p:nvPr>
            <p:ph type="pic" sz="quarter" idx="15"/>
          </p:nvPr>
        </p:nvSpPr>
        <p:spPr>
          <a:xfrm>
            <a:off x="10680190" y="4250264"/>
            <a:ext cx="3657600" cy="3657600"/>
          </a:xfrm>
          <a:solidFill>
            <a:schemeClr val="bg2"/>
          </a:solidFill>
        </p:spPr>
        <p:txBody>
          <a:bodyPr/>
          <a:lstStyle/>
          <a:p>
            <a:endParaRPr lang="en-US"/>
          </a:p>
        </p:txBody>
      </p:sp>
    </p:spTree>
    <p:extLst>
      <p:ext uri="{BB962C8B-B14F-4D97-AF65-F5344CB8AC3E}">
        <p14:creationId xmlns:p14="http://schemas.microsoft.com/office/powerpoint/2010/main" val="2826389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hoto Placeholder"/>
          <p:cNvSpPr>
            <a:spLocks noGrp="1" noChangeAspect="1"/>
          </p:cNvSpPr>
          <p:nvPr>
            <p:ph type="pic" idx="1" hasCustomPrompt="1"/>
          </p:nvPr>
        </p:nvSpPr>
        <p:spPr>
          <a:xfrm>
            <a:off x="292610" y="294639"/>
            <a:ext cx="14045181" cy="7613227"/>
          </a:xfrm>
          <a:solidFill>
            <a:schemeClr val="bg2"/>
          </a:solidFill>
        </p:spPr>
        <p:txBody>
          <a:bodyPr anchor="t">
            <a:normAutofit/>
          </a:bodyPr>
          <a:lstStyle>
            <a:lvl1pPr marL="0" indent="0" algn="l">
              <a:buNone/>
              <a:defRPr sz="192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Click icon to add picture &gt; right-click image &gt; send to back</a:t>
            </a:r>
          </a:p>
        </p:txBody>
      </p:sp>
      <p:sp>
        <p:nvSpPr>
          <p:cNvPr id="4" name="White Rectangle">
            <a:extLst>
              <a:ext uri="{FF2B5EF4-FFF2-40B4-BE49-F238E27FC236}">
                <a16:creationId xmlns:a16="http://schemas.microsoft.com/office/drawing/2014/main" id="{67A3357E-9A90-C04F-AC39-A75CDBC19F83}"/>
              </a:ext>
            </a:extLst>
          </p:cNvPr>
          <p:cNvSpPr>
            <a:spLocks noGrp="1"/>
          </p:cNvSpPr>
          <p:nvPr>
            <p:ph type="pic" sz="quarter" idx="19" hasCustomPrompt="1"/>
          </p:nvPr>
        </p:nvSpPr>
        <p:spPr>
          <a:xfrm>
            <a:off x="1219200" y="1554480"/>
            <a:ext cx="3657600" cy="5120640"/>
          </a:xfrm>
          <a:solidFill>
            <a:schemeClr val="bg1"/>
          </a:solidFill>
        </p:spPr>
        <p:txBody>
          <a:bodyPr/>
          <a:lstStyle/>
          <a:p>
            <a:r>
              <a:rPr lang="en-US" dirty="0"/>
              <a:t>Box</a:t>
            </a:r>
          </a:p>
        </p:txBody>
      </p:sp>
      <p:sp>
        <p:nvSpPr>
          <p:cNvPr id="21" name="Headline">
            <a:extLst>
              <a:ext uri="{FF2B5EF4-FFF2-40B4-BE49-F238E27FC236}">
                <a16:creationId xmlns:a16="http://schemas.microsoft.com/office/drawing/2014/main" id="{002268EC-C85F-134D-AA45-4C26B9405E58}"/>
              </a:ext>
            </a:extLst>
          </p:cNvPr>
          <p:cNvSpPr>
            <a:spLocks noGrp="1"/>
          </p:cNvSpPr>
          <p:nvPr>
            <p:ph type="body" sz="quarter" idx="18" hasCustomPrompt="1"/>
          </p:nvPr>
        </p:nvSpPr>
        <p:spPr>
          <a:xfrm>
            <a:off x="1513159" y="1949875"/>
            <a:ext cx="3091861" cy="1082883"/>
          </a:xfrm>
        </p:spPr>
        <p:txBody>
          <a:bodyPr>
            <a:noAutofit/>
          </a:bodyPr>
          <a:lstStyle>
            <a:lvl1pPr>
              <a:defRPr sz="2240" b="1" i="0" cap="all" baseline="0">
                <a:solidFill>
                  <a:schemeClr val="accent1"/>
                </a:solidFill>
                <a:latin typeface="+mn-lt"/>
              </a:defRPr>
            </a:lvl1pPr>
            <a:lvl2pPr>
              <a:defRPr sz="2720" b="1">
                <a:solidFill>
                  <a:schemeClr val="bg1"/>
                </a:solidFill>
              </a:defRPr>
            </a:lvl2pPr>
            <a:lvl3pPr>
              <a:defRPr sz="2720" b="1">
                <a:solidFill>
                  <a:schemeClr val="bg1"/>
                </a:solidFill>
              </a:defRPr>
            </a:lvl3pPr>
            <a:lvl4pPr>
              <a:defRPr sz="2720" b="1">
                <a:solidFill>
                  <a:schemeClr val="bg1"/>
                </a:solidFill>
              </a:defRPr>
            </a:lvl4pPr>
            <a:lvl5pPr>
              <a:defRPr sz="2720" b="1">
                <a:solidFill>
                  <a:schemeClr val="bg1"/>
                </a:solidFill>
              </a:defRPr>
            </a:lvl5pPr>
          </a:lstStyle>
          <a:p>
            <a:pPr lvl="0"/>
            <a:r>
              <a:rPr lang="en-US" dirty="0"/>
              <a:t>Title is Arial bold at 12-14pts</a:t>
            </a:r>
          </a:p>
        </p:txBody>
      </p:sp>
      <p:sp>
        <p:nvSpPr>
          <p:cNvPr id="9" name="Body Copy">
            <a:extLst>
              <a:ext uri="{FF2B5EF4-FFF2-40B4-BE49-F238E27FC236}">
                <a16:creationId xmlns:a16="http://schemas.microsoft.com/office/drawing/2014/main" id="{43652382-1180-0543-BEF0-D1CEF8E16B27}"/>
              </a:ext>
            </a:extLst>
          </p:cNvPr>
          <p:cNvSpPr>
            <a:spLocks noGrp="1"/>
          </p:cNvSpPr>
          <p:nvPr>
            <p:ph sz="half" idx="13" hasCustomPrompt="1"/>
          </p:nvPr>
        </p:nvSpPr>
        <p:spPr>
          <a:xfrm>
            <a:off x="1514006" y="3032758"/>
            <a:ext cx="3091861" cy="3355338"/>
          </a:xfrm>
        </p:spPr>
        <p:txBody>
          <a:bodyPr>
            <a:normAutofit/>
          </a:bodyPr>
          <a:lstStyle>
            <a:lvl1pPr>
              <a:lnSpc>
                <a:spcPct val="120000"/>
              </a:lnSpc>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Body copy is Arial at 10pts</a:t>
            </a:r>
          </a:p>
        </p:txBody>
      </p:sp>
    </p:spTree>
    <p:extLst>
      <p:ext uri="{BB962C8B-B14F-4D97-AF65-F5344CB8AC3E}">
        <p14:creationId xmlns:p14="http://schemas.microsoft.com/office/powerpoint/2010/main" val="9841950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98B131-CB9B-4EAA-C44D-8168D8D1EA01}"/>
              </a:ext>
            </a:extLst>
          </p:cNvPr>
          <p:cNvSpPr/>
          <p:nvPr userDrawn="1"/>
        </p:nvSpPr>
        <p:spPr>
          <a:xfrm>
            <a:off x="1" y="1"/>
            <a:ext cx="14629333" cy="82296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160E380C-C7B7-8D6B-DE0F-B6AF2B884029}"/>
              </a:ext>
            </a:extLst>
          </p:cNvPr>
          <p:cNvSpPr>
            <a:spLocks noGrp="1"/>
          </p:cNvSpPr>
          <p:nvPr>
            <p:ph type="pic" sz="quarter" idx="28"/>
          </p:nvPr>
        </p:nvSpPr>
        <p:spPr>
          <a:xfrm>
            <a:off x="8426825" y="0"/>
            <a:ext cx="6203576" cy="8229600"/>
          </a:xfrm>
          <a:custGeom>
            <a:avLst/>
            <a:gdLst>
              <a:gd name="connsiteX0" fmla="*/ 2522315 w 3877235"/>
              <a:gd name="connsiteY0" fmla="*/ 0 h 5143500"/>
              <a:gd name="connsiteX1" fmla="*/ 3047439 w 3877235"/>
              <a:gd name="connsiteY1" fmla="*/ 0 h 5143500"/>
              <a:gd name="connsiteX2" fmla="*/ 3047439 w 3877235"/>
              <a:gd name="connsiteY2" fmla="*/ 0 h 5143500"/>
              <a:gd name="connsiteX3" fmla="*/ 3258110 w 3877235"/>
              <a:gd name="connsiteY3" fmla="*/ 0 h 5143500"/>
              <a:gd name="connsiteX4" fmla="*/ 3877235 w 3877235"/>
              <a:gd name="connsiteY4" fmla="*/ 0 h 5143500"/>
              <a:gd name="connsiteX5" fmla="*/ 3877235 w 3877235"/>
              <a:gd name="connsiteY5" fmla="*/ 5143500 h 5143500"/>
              <a:gd name="connsiteX6" fmla="*/ 1672607 w 3877235"/>
              <a:gd name="connsiteY6" fmla="*/ 5143500 h 5143500"/>
              <a:gd name="connsiteX7" fmla="*/ 1591235 w 3877235"/>
              <a:gd name="connsiteY7" fmla="*/ 5143500 h 5143500"/>
              <a:gd name="connsiteX8" fmla="*/ 1461936 w 3877235"/>
              <a:gd name="connsiteY8" fmla="*/ 5143500 h 5143500"/>
              <a:gd name="connsiteX9" fmla="*/ 1147483 w 3877235"/>
              <a:gd name="connsiteY9" fmla="*/ 5143500 h 5143500"/>
              <a:gd name="connsiteX10" fmla="*/ 1031630 w 3877235"/>
              <a:gd name="connsiteY10" fmla="*/ 5143500 h 5143500"/>
              <a:gd name="connsiteX11" fmla="*/ 936812 w 3877235"/>
              <a:gd name="connsiteY11" fmla="*/ 5143500 h 5143500"/>
              <a:gd name="connsiteX12" fmla="*/ 525124 w 3877235"/>
              <a:gd name="connsiteY12" fmla="*/ 5143500 h 5143500"/>
              <a:gd name="connsiteX13" fmla="*/ 506506 w 3877235"/>
              <a:gd name="connsiteY13" fmla="*/ 5143500 h 5143500"/>
              <a:gd name="connsiteX14" fmla="*/ 0 w 3877235"/>
              <a:gd name="connsiteY14" fmla="*/ 5143500 h 5143500"/>
              <a:gd name="connsiteX15" fmla="*/ 1585503 w 3877235"/>
              <a:gd name="connsiteY15" fmla="*/ 0 h 5143500"/>
              <a:gd name="connsiteX16" fmla="*/ 2092009 w 3877235"/>
              <a:gd name="connsiteY16" fmla="*/ 0 h 5143500"/>
              <a:gd name="connsiteX17" fmla="*/ 2092009 w 3877235"/>
              <a:gd name="connsiteY17" fmla="*/ 0 h 5143500"/>
              <a:gd name="connsiteX18" fmla="*/ 2522315 w 3877235"/>
              <a:gd name="connsiteY1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7235" h="5143500">
                <a:moveTo>
                  <a:pt x="2522315" y="0"/>
                </a:moveTo>
                <a:lnTo>
                  <a:pt x="3047439" y="0"/>
                </a:lnTo>
                <a:lnTo>
                  <a:pt x="3047439" y="0"/>
                </a:lnTo>
                <a:lnTo>
                  <a:pt x="3258110" y="0"/>
                </a:lnTo>
                <a:lnTo>
                  <a:pt x="3877235" y="0"/>
                </a:lnTo>
                <a:lnTo>
                  <a:pt x="3877235" y="5143500"/>
                </a:lnTo>
                <a:lnTo>
                  <a:pt x="1672607" y="5143500"/>
                </a:lnTo>
                <a:lnTo>
                  <a:pt x="1591235" y="5143500"/>
                </a:lnTo>
                <a:lnTo>
                  <a:pt x="1461936" y="5143500"/>
                </a:lnTo>
                <a:lnTo>
                  <a:pt x="1147483" y="5143500"/>
                </a:lnTo>
                <a:lnTo>
                  <a:pt x="1031630" y="5143500"/>
                </a:lnTo>
                <a:lnTo>
                  <a:pt x="936812" y="5143500"/>
                </a:lnTo>
                <a:lnTo>
                  <a:pt x="525124" y="5143500"/>
                </a:lnTo>
                <a:lnTo>
                  <a:pt x="506506" y="5143500"/>
                </a:lnTo>
                <a:lnTo>
                  <a:pt x="0" y="5143500"/>
                </a:lnTo>
                <a:lnTo>
                  <a:pt x="1585503" y="0"/>
                </a:lnTo>
                <a:lnTo>
                  <a:pt x="2092009" y="0"/>
                </a:lnTo>
                <a:lnTo>
                  <a:pt x="2092009" y="0"/>
                </a:lnTo>
                <a:lnTo>
                  <a:pt x="2522315" y="0"/>
                </a:lnTo>
                <a:close/>
              </a:path>
            </a:pathLst>
          </a:custGeom>
          <a:solidFill>
            <a:schemeClr val="bg2"/>
          </a:solidFill>
        </p:spPr>
        <p:txBody>
          <a:bodyPr wrap="square">
            <a:noAutofit/>
          </a:bodyPr>
          <a:lstStyle>
            <a:lvl1pPr algn="r">
              <a:defRPr/>
            </a:lvl1pPr>
          </a:lstStyle>
          <a:p>
            <a:endParaRPr lang="en-US"/>
          </a:p>
        </p:txBody>
      </p:sp>
      <p:sp>
        <p:nvSpPr>
          <p:cNvPr id="21" name="Headline">
            <a:extLst>
              <a:ext uri="{FF2B5EF4-FFF2-40B4-BE49-F238E27FC236}">
                <a16:creationId xmlns:a16="http://schemas.microsoft.com/office/drawing/2014/main" id="{002268EC-C85F-134D-AA45-4C26B9405E58}"/>
              </a:ext>
            </a:extLst>
          </p:cNvPr>
          <p:cNvSpPr>
            <a:spLocks noGrp="1"/>
          </p:cNvSpPr>
          <p:nvPr>
            <p:ph type="body" sz="quarter" idx="18" hasCustomPrompt="1"/>
          </p:nvPr>
        </p:nvSpPr>
        <p:spPr>
          <a:xfrm>
            <a:off x="968611" y="1191549"/>
            <a:ext cx="7085651" cy="1623059"/>
          </a:xfrm>
        </p:spPr>
        <p:txBody>
          <a:bodyPr anchor="t">
            <a:noAutofit/>
          </a:bodyPr>
          <a:lstStyle>
            <a:lvl1pPr algn="l">
              <a:lnSpc>
                <a:spcPct val="110000"/>
              </a:lnSpc>
              <a:defRPr sz="4000" b="1" i="0" cap="all" baseline="0">
                <a:solidFill>
                  <a:schemeClr val="bg1"/>
                </a:solidFill>
                <a:latin typeface="+mj-lt"/>
              </a:defRPr>
            </a:lvl1pPr>
            <a:lvl2pPr>
              <a:defRPr sz="2720" b="1">
                <a:solidFill>
                  <a:schemeClr val="bg1"/>
                </a:solidFill>
              </a:defRPr>
            </a:lvl2pPr>
            <a:lvl3pPr>
              <a:defRPr sz="2720" b="1">
                <a:solidFill>
                  <a:schemeClr val="bg1"/>
                </a:solidFill>
              </a:defRPr>
            </a:lvl3pPr>
            <a:lvl4pPr>
              <a:defRPr sz="2720" b="1">
                <a:solidFill>
                  <a:schemeClr val="bg1"/>
                </a:solidFill>
              </a:defRPr>
            </a:lvl4pPr>
            <a:lvl5pPr>
              <a:defRPr sz="2720" b="1">
                <a:solidFill>
                  <a:schemeClr val="bg1"/>
                </a:solidFill>
              </a:defRPr>
            </a:lvl5pPr>
          </a:lstStyle>
          <a:p>
            <a:pPr lvl="0"/>
            <a:r>
              <a:rPr lang="en-US" dirty="0"/>
              <a:t>HEADER TITLE ALL CAPS AT 25 PTS</a:t>
            </a:r>
          </a:p>
        </p:txBody>
      </p:sp>
      <p:sp>
        <p:nvSpPr>
          <p:cNvPr id="9" name="Body Copy">
            <a:extLst>
              <a:ext uri="{FF2B5EF4-FFF2-40B4-BE49-F238E27FC236}">
                <a16:creationId xmlns:a16="http://schemas.microsoft.com/office/drawing/2014/main" id="{43652382-1180-0543-BEF0-D1CEF8E16B27}"/>
              </a:ext>
            </a:extLst>
          </p:cNvPr>
          <p:cNvSpPr>
            <a:spLocks noGrp="1"/>
          </p:cNvSpPr>
          <p:nvPr>
            <p:ph sz="half" idx="13" hasCustomPrompt="1"/>
          </p:nvPr>
        </p:nvSpPr>
        <p:spPr>
          <a:xfrm>
            <a:off x="968611" y="2984375"/>
            <a:ext cx="7085651" cy="4255411"/>
          </a:xfrm>
        </p:spPr>
        <p:txBody>
          <a:bodyPr anchor="t"/>
          <a:lstStyle>
            <a:lvl1pPr algn="l">
              <a:defRPr>
                <a:solidFill>
                  <a:schemeClr val="bg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dirty="0"/>
              <a:t>Description is Arial at 12pts</a:t>
            </a:r>
          </a:p>
        </p:txBody>
      </p:sp>
      <p:sp>
        <p:nvSpPr>
          <p:cNvPr id="7" name="Slide Number">
            <a:extLst>
              <a:ext uri="{FF2B5EF4-FFF2-40B4-BE49-F238E27FC236}">
                <a16:creationId xmlns:a16="http://schemas.microsoft.com/office/drawing/2014/main" id="{6446692A-AFF5-BF40-844E-2040B93DC1AF}"/>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b="0" i="0">
                <a:solidFill>
                  <a:schemeClr val="tx1">
                    <a:tint val="75000"/>
                  </a:schemeClr>
                </a:solidFill>
                <a:latin typeface="Arial" panose="020B0604020202020204" pitchFamily="34" charset="0"/>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3278665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Headline"/>
          <p:cNvSpPr>
            <a:spLocks noGrp="1"/>
          </p:cNvSpPr>
          <p:nvPr>
            <p:ph type="title" hasCustomPrompt="1"/>
          </p:nvPr>
        </p:nvSpPr>
        <p:spPr>
          <a:xfrm>
            <a:off x="700784" y="983557"/>
            <a:ext cx="11003536" cy="1563216"/>
          </a:xfrm>
        </p:spPr>
        <p:txBody>
          <a:bodyPr/>
          <a:lstStyle/>
          <a:p>
            <a:r>
              <a:rPr lang="en-US" dirty="0"/>
              <a:t>TITLE IS ALL CAPS AT 25-30PTS</a:t>
            </a:r>
          </a:p>
        </p:txBody>
      </p:sp>
      <p:sp>
        <p:nvSpPr>
          <p:cNvPr id="10" name="Subhead">
            <a:extLst>
              <a:ext uri="{FF2B5EF4-FFF2-40B4-BE49-F238E27FC236}">
                <a16:creationId xmlns:a16="http://schemas.microsoft.com/office/drawing/2014/main" id="{CF097492-6E69-214B-BD02-CA15B4A9F8F5}"/>
              </a:ext>
            </a:extLst>
          </p:cNvPr>
          <p:cNvSpPr>
            <a:spLocks noGrp="1"/>
          </p:cNvSpPr>
          <p:nvPr>
            <p:ph type="body" sz="quarter" idx="23" hasCustomPrompt="1"/>
          </p:nvPr>
        </p:nvSpPr>
        <p:spPr>
          <a:xfrm>
            <a:off x="711403" y="1729048"/>
            <a:ext cx="10915331" cy="514576"/>
          </a:xfrm>
        </p:spPr>
        <p:txBody>
          <a:bodyPr>
            <a:normAutofit/>
          </a:bodyPr>
          <a:lstStyle>
            <a:lvl1pPr>
              <a:defRPr sz="2560" b="1"/>
            </a:lvl1pPr>
          </a:lstStyle>
          <a:p>
            <a:pPr lvl="0"/>
            <a:r>
              <a:rPr lang="en-US" dirty="0"/>
              <a:t>Subtitle is Arial Bold at 16pt</a:t>
            </a:r>
          </a:p>
        </p:txBody>
      </p:sp>
      <p:sp>
        <p:nvSpPr>
          <p:cNvPr id="7" name="Caption">
            <a:extLst>
              <a:ext uri="{FF2B5EF4-FFF2-40B4-BE49-F238E27FC236}">
                <a16:creationId xmlns:a16="http://schemas.microsoft.com/office/drawing/2014/main" id="{92B44ECE-86B5-1546-90EE-B76F644328B6}"/>
              </a:ext>
            </a:extLst>
          </p:cNvPr>
          <p:cNvSpPr>
            <a:spLocks noGrp="1"/>
          </p:cNvSpPr>
          <p:nvPr>
            <p:ph type="body" sz="quarter" idx="13" hasCustomPrompt="1"/>
          </p:nvPr>
        </p:nvSpPr>
        <p:spPr>
          <a:xfrm>
            <a:off x="700784" y="6511137"/>
            <a:ext cx="8808976" cy="438152"/>
          </a:xfrm>
        </p:spPr>
        <p:txBody>
          <a:bodyPr/>
          <a:lstStyle>
            <a:lvl1pPr>
              <a:defRPr b="1">
                <a:solidFill>
                  <a:schemeClr val="accent4"/>
                </a:solidFill>
              </a:defRPr>
            </a:lvl1pPr>
          </a:lstStyle>
          <a:p>
            <a:pPr lvl="0"/>
            <a:r>
              <a:rPr lang="en-US" dirty="0"/>
              <a:t>Caption is Arial bold at 12pts </a:t>
            </a:r>
          </a:p>
        </p:txBody>
      </p:sp>
      <p:sp>
        <p:nvSpPr>
          <p:cNvPr id="16" name="Bottom Red Bar in Footer">
            <a:extLst>
              <a:ext uri="{FF2B5EF4-FFF2-40B4-BE49-F238E27FC236}">
                <a16:creationId xmlns:a16="http://schemas.microsoft.com/office/drawing/2014/main" id="{9E9AED67-7B86-D945-92A3-1DFD0097E806}"/>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Text 1">
            <a:extLst>
              <a:ext uri="{FF2B5EF4-FFF2-40B4-BE49-F238E27FC236}">
                <a16:creationId xmlns:a16="http://schemas.microsoft.com/office/drawing/2014/main" id="{0F4EB02C-6FE6-1A47-8022-01232D33629A}"/>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bg1"/>
                </a:solidFill>
                <a:latin typeface="+mn-lt"/>
              </a:defRPr>
            </a:lvl1pPr>
          </a:lstStyle>
          <a:p>
            <a:endParaRPr lang="en-US" dirty="0"/>
          </a:p>
        </p:txBody>
      </p:sp>
      <p:sp>
        <p:nvSpPr>
          <p:cNvPr id="21" name="Footer Text 2">
            <a:extLst>
              <a:ext uri="{FF2B5EF4-FFF2-40B4-BE49-F238E27FC236}">
                <a16:creationId xmlns:a16="http://schemas.microsoft.com/office/drawing/2014/main" id="{3C09F44B-8C8C-DA42-8499-36D5643DD84E}"/>
              </a:ext>
            </a:extLst>
          </p:cNvPr>
          <p:cNvSpPr>
            <a:spLocks noGrp="1"/>
          </p:cNvSpPr>
          <p:nvPr>
            <p:ph type="body" sz="quarter" idx="24" hasCustomPrompt="1"/>
          </p:nvPr>
        </p:nvSpPr>
        <p:spPr>
          <a:xfrm>
            <a:off x="9897785" y="7627623"/>
            <a:ext cx="1921034" cy="438150"/>
          </a:xfrm>
        </p:spPr>
        <p:txBody>
          <a:bodyPr anchor="ctr">
            <a:normAutofit/>
          </a:bodyPr>
          <a:lstStyle>
            <a:lvl1pPr algn="r">
              <a:defRPr sz="1280">
                <a:solidFill>
                  <a:schemeClr val="bg1"/>
                </a:solidFill>
              </a:defRPr>
            </a:lvl1pPr>
          </a:lstStyle>
          <a:p>
            <a:pPr lvl="0"/>
            <a:r>
              <a:rPr lang="en-US" dirty="0"/>
              <a:t>Sponsored by:</a:t>
            </a:r>
          </a:p>
        </p:txBody>
      </p:sp>
      <p:sp>
        <p:nvSpPr>
          <p:cNvPr id="20" name="Logo">
            <a:extLst>
              <a:ext uri="{FF2B5EF4-FFF2-40B4-BE49-F238E27FC236}">
                <a16:creationId xmlns:a16="http://schemas.microsoft.com/office/drawing/2014/main" id="{F9DE25A6-E189-8944-8155-DBC98DE156C5}"/>
              </a:ext>
            </a:extLst>
          </p:cNvPr>
          <p:cNvSpPr>
            <a:spLocks noGrp="1"/>
          </p:cNvSpPr>
          <p:nvPr>
            <p:ph type="pic" sz="quarter" idx="12" hasCustomPrompt="1"/>
          </p:nvPr>
        </p:nvSpPr>
        <p:spPr>
          <a:xfrm>
            <a:off x="11882432" y="7627621"/>
            <a:ext cx="1592381" cy="438150"/>
          </a:xfrm>
        </p:spPr>
        <p:txBody>
          <a:bodyPr/>
          <a:lstStyle>
            <a:lvl1pPr>
              <a:defRPr>
                <a:solidFill>
                  <a:schemeClr val="bg1"/>
                </a:solidFill>
              </a:defRPr>
            </a:lvl1pPr>
          </a:lstStyle>
          <a:p>
            <a:r>
              <a:rPr lang="en-US" dirty="0"/>
              <a:t>Logo</a:t>
            </a:r>
          </a:p>
        </p:txBody>
      </p:sp>
      <p:cxnSp>
        <p:nvCxnSpPr>
          <p:cNvPr id="19" name="Vertical Line Connector">
            <a:extLst>
              <a:ext uri="{FF2B5EF4-FFF2-40B4-BE49-F238E27FC236}">
                <a16:creationId xmlns:a16="http://schemas.microsoft.com/office/drawing/2014/main" id="{E09C871F-FF2C-6445-9A92-4B74224E91E9}"/>
              </a:ext>
            </a:extLst>
          </p:cNvPr>
          <p:cNvCxnSpPr>
            <a:cxnSpLocks/>
          </p:cNvCxnSpPr>
          <p:nvPr userDrawn="1"/>
        </p:nvCxnSpPr>
        <p:spPr>
          <a:xfrm>
            <a:off x="13641493" y="7627621"/>
            <a:ext cx="0"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6C8ED1C2-16C7-D946-9CE1-ADDDF3A5E0AA}"/>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bg1"/>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2765970081"/>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5A5A6C-7113-A84B-B468-838B588EFB3F}"/>
              </a:ext>
            </a:extLst>
          </p:cNvPr>
          <p:cNvSpPr/>
          <p:nvPr userDrawn="1"/>
        </p:nvSpPr>
        <p:spPr>
          <a:xfrm>
            <a:off x="1" y="7526217"/>
            <a:ext cx="14629333" cy="70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45A25DF4-2387-0B45-86B4-88EF29F6D0A8}"/>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bg1"/>
                </a:solidFill>
                <a:latin typeface="+mn-lt"/>
              </a:defRPr>
            </a:lvl1pPr>
          </a:lstStyle>
          <a:p>
            <a:endParaRPr lang="en-US" dirty="0"/>
          </a:p>
        </p:txBody>
      </p:sp>
      <p:sp>
        <p:nvSpPr>
          <p:cNvPr id="14" name="Slide Number Placeholder 5">
            <a:extLst>
              <a:ext uri="{FF2B5EF4-FFF2-40B4-BE49-F238E27FC236}">
                <a16:creationId xmlns:a16="http://schemas.microsoft.com/office/drawing/2014/main" id="{61F02F99-B2C6-D040-908D-3EC8E64D8C74}"/>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bg1"/>
                </a:solidFill>
                <a:latin typeface="+mn-lt"/>
              </a:defRPr>
            </a:lvl1pPr>
          </a:lstStyle>
          <a:p>
            <a:fld id="{0E35BBB0-73A1-954D-9854-C6F827AED934}" type="slidenum">
              <a:rPr lang="en-US" smtClean="0"/>
              <a:pPr/>
              <a:t>‹#›</a:t>
            </a:fld>
            <a:endParaRPr lang="en-US" dirty="0"/>
          </a:p>
        </p:txBody>
      </p:sp>
      <p:cxnSp>
        <p:nvCxnSpPr>
          <p:cNvPr id="15" name="Straight Connector 14">
            <a:extLst>
              <a:ext uri="{FF2B5EF4-FFF2-40B4-BE49-F238E27FC236}">
                <a16:creationId xmlns:a16="http://schemas.microsoft.com/office/drawing/2014/main" id="{0A8C73E0-5612-A34F-83E7-5E80DDE8939C}"/>
              </a:ext>
            </a:extLst>
          </p:cNvPr>
          <p:cNvCxnSpPr>
            <a:cxnSpLocks/>
          </p:cNvCxnSpPr>
          <p:nvPr userDrawn="1"/>
        </p:nvCxnSpPr>
        <p:spPr>
          <a:xfrm>
            <a:off x="13641493" y="7627621"/>
            <a:ext cx="0" cy="43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0">
            <a:extLst>
              <a:ext uri="{FF2B5EF4-FFF2-40B4-BE49-F238E27FC236}">
                <a16:creationId xmlns:a16="http://schemas.microsoft.com/office/drawing/2014/main" id="{FD6C24FD-33DC-5D4C-83BA-8086C7E5B4E4}"/>
              </a:ext>
            </a:extLst>
          </p:cNvPr>
          <p:cNvSpPr>
            <a:spLocks noGrp="1"/>
          </p:cNvSpPr>
          <p:nvPr>
            <p:ph type="pic" sz="quarter" idx="12" hasCustomPrompt="1"/>
          </p:nvPr>
        </p:nvSpPr>
        <p:spPr>
          <a:xfrm>
            <a:off x="11882432" y="7627621"/>
            <a:ext cx="1592381" cy="438150"/>
          </a:xfrm>
        </p:spPr>
        <p:txBody>
          <a:bodyPr/>
          <a:lstStyle>
            <a:lvl1pPr>
              <a:defRPr>
                <a:solidFill>
                  <a:schemeClr val="bg1"/>
                </a:solidFill>
              </a:defRPr>
            </a:lvl1pPr>
          </a:lstStyle>
          <a:p>
            <a:r>
              <a:rPr lang="en-US" dirty="0"/>
              <a:t>Logo</a:t>
            </a:r>
          </a:p>
        </p:txBody>
      </p:sp>
      <p:sp>
        <p:nvSpPr>
          <p:cNvPr id="17" name="Text Placeholder 5">
            <a:extLst>
              <a:ext uri="{FF2B5EF4-FFF2-40B4-BE49-F238E27FC236}">
                <a16:creationId xmlns:a16="http://schemas.microsoft.com/office/drawing/2014/main" id="{FC97E5A5-D2BC-7840-BED8-2470B465D5EB}"/>
              </a:ext>
            </a:extLst>
          </p:cNvPr>
          <p:cNvSpPr>
            <a:spLocks noGrp="1"/>
          </p:cNvSpPr>
          <p:nvPr>
            <p:ph type="body" sz="quarter" idx="13" hasCustomPrompt="1"/>
          </p:nvPr>
        </p:nvSpPr>
        <p:spPr>
          <a:xfrm>
            <a:off x="9897785" y="7627623"/>
            <a:ext cx="1921034" cy="438150"/>
          </a:xfrm>
        </p:spPr>
        <p:txBody>
          <a:bodyPr anchor="ctr">
            <a:normAutofit/>
          </a:bodyPr>
          <a:lstStyle>
            <a:lvl1pPr algn="r">
              <a:defRPr sz="1280">
                <a:solidFill>
                  <a:schemeClr val="bg1"/>
                </a:solidFill>
              </a:defRPr>
            </a:lvl1pPr>
          </a:lstStyle>
          <a:p>
            <a:pPr lvl="0"/>
            <a:r>
              <a:rPr lang="en-US" dirty="0"/>
              <a:t>Sponsored by:</a:t>
            </a:r>
          </a:p>
        </p:txBody>
      </p:sp>
    </p:spTree>
    <p:extLst>
      <p:ext uri="{BB962C8B-B14F-4D97-AF65-F5344CB8AC3E}">
        <p14:creationId xmlns:p14="http://schemas.microsoft.com/office/powerpoint/2010/main" val="260644713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12" name="Footer Text 1">
            <a:extLst>
              <a:ext uri="{FF2B5EF4-FFF2-40B4-BE49-F238E27FC236}">
                <a16:creationId xmlns:a16="http://schemas.microsoft.com/office/drawing/2014/main" id="{DD3B4F64-CD41-0643-BB0C-5B4373946342}"/>
              </a:ext>
            </a:extLst>
          </p:cNvPr>
          <p:cNvSpPr>
            <a:spLocks noGrp="1"/>
          </p:cNvSpPr>
          <p:nvPr>
            <p:ph type="ftr" sz="quarter" idx="3"/>
          </p:nvPr>
        </p:nvSpPr>
        <p:spPr>
          <a:xfrm>
            <a:off x="700783" y="7627621"/>
            <a:ext cx="8808978"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endParaRPr lang="en-US" dirty="0"/>
          </a:p>
        </p:txBody>
      </p:sp>
      <p:sp>
        <p:nvSpPr>
          <p:cNvPr id="20" name="Footer Text 2">
            <a:extLst>
              <a:ext uri="{FF2B5EF4-FFF2-40B4-BE49-F238E27FC236}">
                <a16:creationId xmlns:a16="http://schemas.microsoft.com/office/drawing/2014/main" id="{1440E69F-038A-9F48-A685-1958D898F806}"/>
              </a:ext>
            </a:extLst>
          </p:cNvPr>
          <p:cNvSpPr>
            <a:spLocks noGrp="1"/>
          </p:cNvSpPr>
          <p:nvPr>
            <p:ph type="body" sz="quarter" idx="13" hasCustomPrompt="1"/>
          </p:nvPr>
        </p:nvSpPr>
        <p:spPr>
          <a:xfrm>
            <a:off x="9897785" y="7627623"/>
            <a:ext cx="1921034" cy="438150"/>
          </a:xfrm>
        </p:spPr>
        <p:txBody>
          <a:bodyPr anchor="ctr">
            <a:normAutofit/>
          </a:bodyPr>
          <a:lstStyle>
            <a:lvl1pPr algn="r">
              <a:defRPr sz="1280">
                <a:solidFill>
                  <a:schemeClr val="accent4"/>
                </a:solidFill>
              </a:defRPr>
            </a:lvl1pPr>
          </a:lstStyle>
          <a:p>
            <a:pPr lvl="0"/>
            <a:r>
              <a:rPr lang="en-US" dirty="0"/>
              <a:t>Sponsored by:</a:t>
            </a:r>
          </a:p>
        </p:txBody>
      </p:sp>
      <p:sp>
        <p:nvSpPr>
          <p:cNvPr id="19" name="Logo Placeholder">
            <a:extLst>
              <a:ext uri="{FF2B5EF4-FFF2-40B4-BE49-F238E27FC236}">
                <a16:creationId xmlns:a16="http://schemas.microsoft.com/office/drawing/2014/main" id="{6FBB1B25-DCFA-AA41-B31B-1385B4F068AC}"/>
              </a:ext>
            </a:extLst>
          </p:cNvPr>
          <p:cNvSpPr>
            <a:spLocks noGrp="1"/>
          </p:cNvSpPr>
          <p:nvPr>
            <p:ph type="pic" sz="quarter" idx="12" hasCustomPrompt="1"/>
          </p:nvPr>
        </p:nvSpPr>
        <p:spPr>
          <a:xfrm>
            <a:off x="11882431" y="7627621"/>
            <a:ext cx="1592376" cy="438150"/>
          </a:xfrm>
        </p:spPr>
        <p:txBody>
          <a:bodyPr/>
          <a:lstStyle>
            <a:lvl1pPr>
              <a:defRPr>
                <a:solidFill>
                  <a:schemeClr val="accent4"/>
                </a:solidFill>
              </a:defRPr>
            </a:lvl1pPr>
          </a:lstStyle>
          <a:p>
            <a:r>
              <a:rPr lang="en-US" dirty="0"/>
              <a:t>Logo</a:t>
            </a:r>
          </a:p>
        </p:txBody>
      </p:sp>
      <p:cxnSp>
        <p:nvCxnSpPr>
          <p:cNvPr id="18" name="Straight Line Connector">
            <a:extLst>
              <a:ext uri="{FF2B5EF4-FFF2-40B4-BE49-F238E27FC236}">
                <a16:creationId xmlns:a16="http://schemas.microsoft.com/office/drawing/2014/main" id="{A175C9A7-D338-384F-B0FF-23DB68C57AF4}"/>
              </a:ext>
            </a:extLst>
          </p:cNvPr>
          <p:cNvCxnSpPr>
            <a:cxnSpLocks/>
          </p:cNvCxnSpPr>
          <p:nvPr userDrawn="1"/>
        </p:nvCxnSpPr>
        <p:spPr>
          <a:xfrm>
            <a:off x="13641493" y="7627621"/>
            <a:ext cx="0" cy="43815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a:extLst>
              <a:ext uri="{FF2B5EF4-FFF2-40B4-BE49-F238E27FC236}">
                <a16:creationId xmlns:a16="http://schemas.microsoft.com/office/drawing/2014/main" id="{AC466D7F-068F-ED47-9AD2-C0C743931ACB}"/>
              </a:ext>
            </a:extLst>
          </p:cNvPr>
          <p:cNvSpPr>
            <a:spLocks noGrp="1"/>
          </p:cNvSpPr>
          <p:nvPr>
            <p:ph type="sldNum" sz="quarter" idx="4"/>
          </p:nvPr>
        </p:nvSpPr>
        <p:spPr>
          <a:xfrm>
            <a:off x="13705106" y="7627621"/>
            <a:ext cx="924227" cy="438150"/>
          </a:xfrm>
          <a:prstGeom prst="rect">
            <a:avLst/>
          </a:prstGeom>
        </p:spPr>
        <p:txBody>
          <a:bodyPr vert="horz" lIns="91440" tIns="45720" rIns="91440" bIns="45720" rtlCol="0" anchor="ctr"/>
          <a:lstStyle>
            <a:lvl1pPr algn="l">
              <a:defRPr sz="1280">
                <a:solidFill>
                  <a:schemeClr val="tx1">
                    <a:tint val="75000"/>
                  </a:schemeClr>
                </a:solidFill>
                <a:latin typeface="+mn-lt"/>
              </a:defRPr>
            </a:lvl1pPr>
          </a:lstStyle>
          <a:p>
            <a:fld id="{0E35BBB0-73A1-954D-9854-C6F827AED934}" type="slidenum">
              <a:rPr lang="en-US" smtClean="0"/>
              <a:pPr/>
              <a:t>‹#›</a:t>
            </a:fld>
            <a:endParaRPr lang="en-US" dirty="0"/>
          </a:p>
        </p:txBody>
      </p:sp>
    </p:spTree>
    <p:extLst>
      <p:ext uri="{BB962C8B-B14F-4D97-AF65-F5344CB8AC3E}">
        <p14:creationId xmlns:p14="http://schemas.microsoft.com/office/powerpoint/2010/main" val="3232041137"/>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8" name="Background Graphic">
            <a:extLst>
              <a:ext uri="{FF2B5EF4-FFF2-40B4-BE49-F238E27FC236}">
                <a16:creationId xmlns:a16="http://schemas.microsoft.com/office/drawing/2014/main" id="{5532E949-322C-B247-93CB-48C35CC0A301}"/>
              </a:ext>
            </a:extLst>
          </p:cNvPr>
          <p:cNvPicPr>
            <a:picLocks noChangeAspect="1"/>
          </p:cNvPicPr>
          <p:nvPr userDrawn="1"/>
        </p:nvPicPr>
        <p:blipFill>
          <a:blip r:embed="rId2"/>
          <a:srcRect/>
          <a:stretch/>
        </p:blipFill>
        <p:spPr>
          <a:xfrm>
            <a:off x="0" y="0"/>
            <a:ext cx="14630400" cy="8229600"/>
          </a:xfrm>
          <a:prstGeom prst="rect">
            <a:avLst/>
          </a:prstGeom>
        </p:spPr>
      </p:pic>
      <p:sp>
        <p:nvSpPr>
          <p:cNvPr id="5" name="Thank You">
            <a:extLst>
              <a:ext uri="{FF2B5EF4-FFF2-40B4-BE49-F238E27FC236}">
                <a16:creationId xmlns:a16="http://schemas.microsoft.com/office/drawing/2014/main" id="{EDB74ED7-A2D1-DAB8-57FB-64C08F97A580}"/>
              </a:ext>
            </a:extLst>
          </p:cNvPr>
          <p:cNvSpPr>
            <a:spLocks noGrp="1"/>
          </p:cNvSpPr>
          <p:nvPr>
            <p:ph type="title" hasCustomPrompt="1"/>
          </p:nvPr>
        </p:nvSpPr>
        <p:spPr>
          <a:xfrm>
            <a:off x="848983" y="147158"/>
            <a:ext cx="7240821" cy="3767904"/>
          </a:xfrm>
        </p:spPr>
        <p:txBody>
          <a:bodyPr anchor="b">
            <a:noAutofit/>
          </a:bodyPr>
          <a:lstStyle>
            <a:lvl1pPr algn="l">
              <a:lnSpc>
                <a:spcPts val="6400"/>
              </a:lnSpc>
              <a:defRPr sz="7680" b="1" i="0">
                <a:solidFill>
                  <a:schemeClr val="tx1"/>
                </a:solidFill>
                <a:latin typeface="+mj-lt"/>
              </a:defRPr>
            </a:lvl1pPr>
          </a:lstStyle>
          <a:p>
            <a:r>
              <a:rPr lang="en-US" dirty="0"/>
              <a:t>CLICK TO EDIT MASTER TITLE STYLE</a:t>
            </a:r>
          </a:p>
        </p:txBody>
      </p:sp>
      <p:cxnSp>
        <p:nvCxnSpPr>
          <p:cNvPr id="7" name="Straight Connector Line">
            <a:extLst>
              <a:ext uri="{FF2B5EF4-FFF2-40B4-BE49-F238E27FC236}">
                <a16:creationId xmlns:a16="http://schemas.microsoft.com/office/drawing/2014/main" id="{979FFF99-5798-42F6-A83F-DDC0F6F65A9E}"/>
              </a:ext>
            </a:extLst>
          </p:cNvPr>
          <p:cNvCxnSpPr>
            <a:cxnSpLocks/>
          </p:cNvCxnSpPr>
          <p:nvPr userDrawn="1"/>
        </p:nvCxnSpPr>
        <p:spPr>
          <a:xfrm>
            <a:off x="1042694" y="4039856"/>
            <a:ext cx="65695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Scientific Sessions Logo">
            <a:extLst>
              <a:ext uri="{FF2B5EF4-FFF2-40B4-BE49-F238E27FC236}">
                <a16:creationId xmlns:a16="http://schemas.microsoft.com/office/drawing/2014/main" id="{1BF2AF87-698A-AE4A-B2CE-BCF5841E8A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2694" y="4543387"/>
            <a:ext cx="2218653" cy="703629"/>
          </a:xfrm>
          <a:prstGeom prst="rect">
            <a:avLst/>
          </a:prstGeom>
        </p:spPr>
      </p:pic>
      <p:sp>
        <p:nvSpPr>
          <p:cNvPr id="9" name="#AHA24">
            <a:extLst>
              <a:ext uri="{FF2B5EF4-FFF2-40B4-BE49-F238E27FC236}">
                <a16:creationId xmlns:a16="http://schemas.microsoft.com/office/drawing/2014/main" id="{5C0CC13C-42C2-5B49-990C-29ED9A2D3161}"/>
              </a:ext>
            </a:extLst>
          </p:cNvPr>
          <p:cNvSpPr txBox="1">
            <a:spLocks/>
          </p:cNvSpPr>
          <p:nvPr userDrawn="1"/>
        </p:nvSpPr>
        <p:spPr>
          <a:xfrm>
            <a:off x="4152246" y="4575065"/>
            <a:ext cx="2157416" cy="640274"/>
          </a:xfrm>
          <a:prstGeom prst="rect">
            <a:avLst/>
          </a:prstGeom>
        </p:spPr>
        <p:txBody>
          <a:bodyPr vert="horz" lIns="146304" tIns="73152" rIns="146304" bIns="73152" rtlCol="0" anchor="b">
            <a:noAutofit/>
          </a:bodyPr>
          <a:lstStyle>
            <a:lvl1pPr algn="l" defTabSz="685800" rtl="0" eaLnBrk="1" latinLnBrk="0" hangingPunct="1">
              <a:lnSpc>
                <a:spcPts val="4000"/>
              </a:lnSpc>
              <a:spcBef>
                <a:spcPct val="0"/>
              </a:spcBef>
              <a:buNone/>
              <a:defRPr sz="4000" kern="1200">
                <a:solidFill>
                  <a:schemeClr val="bg1"/>
                </a:solidFill>
                <a:latin typeface="Lub Dub Medium" panose="020B0603030403020204" pitchFamily="34" charset="77"/>
                <a:ea typeface="+mj-ea"/>
                <a:cs typeface="+mj-cs"/>
              </a:defRPr>
            </a:lvl1pPr>
          </a:lstStyle>
          <a:p>
            <a:pPr algn="l"/>
            <a:r>
              <a:rPr lang="en-US" sz="2400" b="0" i="0" dirty="0">
                <a:solidFill>
                  <a:schemeClr val="tx1"/>
                </a:solidFill>
                <a:latin typeface="Arial" panose="020B0604020202020204" pitchFamily="34" charset="0"/>
              </a:rPr>
              <a:t>#AHA25</a:t>
            </a:r>
          </a:p>
        </p:txBody>
      </p:sp>
    </p:spTree>
    <p:extLst>
      <p:ext uri="{BB962C8B-B14F-4D97-AF65-F5344CB8AC3E}">
        <p14:creationId xmlns:p14="http://schemas.microsoft.com/office/powerpoint/2010/main" val="3756091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609600"/>
            <a:ext cx="1231983" cy="492466"/>
          </a:xfrm>
          <a:prstGeom prst="rect">
            <a:avLst/>
          </a:prstGeom>
        </p:spPr>
      </p:pic>
    </p:spTree>
    <p:extLst>
      <p:ext uri="{BB962C8B-B14F-4D97-AF65-F5344CB8AC3E}">
        <p14:creationId xmlns:p14="http://schemas.microsoft.com/office/powerpoint/2010/main" val="44784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701322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8921747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802686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8755906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278791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1706365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9411626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815165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586012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986963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34575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236313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4360-C9BC-E861-6EFC-9F5988198788}"/>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4B6B07F0-001F-B7B7-9C15-5329C0EAA167}"/>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35EA1343-1CEA-E8AA-59BC-E8ABBD2EA148}"/>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5" name="Footer Placeholder 4">
            <a:extLst>
              <a:ext uri="{FF2B5EF4-FFF2-40B4-BE49-F238E27FC236}">
                <a16:creationId xmlns:a16="http://schemas.microsoft.com/office/drawing/2014/main" id="{50E7CCFD-4897-C6A8-1458-8DF9BF152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BFD2F-3937-74B4-76F4-29670B528BF7}"/>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1112546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AFE7-6EB1-3584-AB65-55D38BB31A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85D474-7C61-8432-1925-50F7F4FB71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069A-2137-54C2-9680-2BA52074AE86}"/>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5" name="Footer Placeholder 4">
            <a:extLst>
              <a:ext uri="{FF2B5EF4-FFF2-40B4-BE49-F238E27FC236}">
                <a16:creationId xmlns:a16="http://schemas.microsoft.com/office/drawing/2014/main" id="{1FAACD53-CF18-6B3E-DA6C-1CDBB3086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DB12F-92DA-302E-93E3-3C76EE3BBFE5}"/>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27599345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39332-707B-5659-4E45-FF0845D042FB}"/>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2551EF-83C4-F60C-22A0-5FE087682478}"/>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D2C7D3-F912-D89C-F9FB-6D6F94876DF0}"/>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5" name="Footer Placeholder 4">
            <a:extLst>
              <a:ext uri="{FF2B5EF4-FFF2-40B4-BE49-F238E27FC236}">
                <a16:creationId xmlns:a16="http://schemas.microsoft.com/office/drawing/2014/main" id="{68688CB3-3666-C7AF-D2A8-14EB42974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EEB5F-BD86-29A5-F0EB-904E1F281199}"/>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19254362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9184-C1E8-7E01-6A87-6AAB3E568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0FCE6A-90B9-B494-4748-63F21827EB50}"/>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969F-001D-0FEB-C740-07AC67CA9CAA}"/>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EFF4FD-0725-98D3-F701-263F124417CE}"/>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6" name="Footer Placeholder 5">
            <a:extLst>
              <a:ext uri="{FF2B5EF4-FFF2-40B4-BE49-F238E27FC236}">
                <a16:creationId xmlns:a16="http://schemas.microsoft.com/office/drawing/2014/main" id="{A1A7E51C-2347-D833-8B14-43E6EC1DF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F2EB4-BF7F-8FAE-1800-B0361D59EDB7}"/>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24650856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6B4F-BE0F-00DE-E41A-6818996A702B}"/>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ACBB72-92C5-80C2-0FD4-8877D5ED007A}"/>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5F7BF884-C9D2-AF4C-3D13-2FC270B57A32}"/>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C0B296-13B6-9E9F-6EDB-93C8A4182930}"/>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D88C262D-EB33-EF0D-A80F-95341152D3A0}"/>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33B7DD-8289-CF88-A5B3-E3A303B97C78}"/>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8" name="Footer Placeholder 7">
            <a:extLst>
              <a:ext uri="{FF2B5EF4-FFF2-40B4-BE49-F238E27FC236}">
                <a16:creationId xmlns:a16="http://schemas.microsoft.com/office/drawing/2014/main" id="{CD6C8714-04CC-BBBA-3D54-33F351C308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EAF647-59DB-90F8-D256-6A5F3B00AA52}"/>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820592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7132-3CD4-14D7-1BAA-128180566D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C92A40-32B7-B096-371C-37B65B277180}"/>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4" name="Footer Placeholder 3">
            <a:extLst>
              <a:ext uri="{FF2B5EF4-FFF2-40B4-BE49-F238E27FC236}">
                <a16:creationId xmlns:a16="http://schemas.microsoft.com/office/drawing/2014/main" id="{AD0A50A6-4E5B-6ED9-952A-497044314C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0385F3-243C-69C7-6E93-620BFCA757C6}"/>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16935384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D43299-3B24-6670-F863-856335DC2226}"/>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3" name="Footer Placeholder 2">
            <a:extLst>
              <a:ext uri="{FF2B5EF4-FFF2-40B4-BE49-F238E27FC236}">
                <a16:creationId xmlns:a16="http://schemas.microsoft.com/office/drawing/2014/main" id="{EBB57394-1094-5CE4-0997-79516530E3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FA409F-667D-87CD-227A-55114EF38A14}"/>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17268425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FEFF-8625-30D0-19BD-CD1B2B05AE89}"/>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C3664F77-25BE-2A59-4252-94DB4425385A}"/>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C57A3-BCC4-65D8-D29D-0B5109D60B54}"/>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5F66C73-9124-7C86-B7DA-3C9D04D11522}"/>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6" name="Footer Placeholder 5">
            <a:extLst>
              <a:ext uri="{FF2B5EF4-FFF2-40B4-BE49-F238E27FC236}">
                <a16:creationId xmlns:a16="http://schemas.microsoft.com/office/drawing/2014/main" id="{B16B9A2C-848B-D8E5-2F99-3194A687D4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0FC0E3-9411-5B56-39E6-4B5C9CB171F0}"/>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6718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6869-0A9C-F983-281A-D40C8566B856}"/>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2DF8F559-7A88-D129-AD20-943E13DAB7D1}"/>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a:extLst>
              <a:ext uri="{FF2B5EF4-FFF2-40B4-BE49-F238E27FC236}">
                <a16:creationId xmlns:a16="http://schemas.microsoft.com/office/drawing/2014/main" id="{121FCD66-40F9-8EEE-E69C-B455D5636FF4}"/>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CAC6412D-6249-7397-7B89-63F526CCD3E2}"/>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6" name="Footer Placeholder 5">
            <a:extLst>
              <a:ext uri="{FF2B5EF4-FFF2-40B4-BE49-F238E27FC236}">
                <a16:creationId xmlns:a16="http://schemas.microsoft.com/office/drawing/2014/main" id="{E5420142-EF62-F942-2E86-04145CD182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33E6B-0E6B-4182-05B4-0E28E88FA66A}"/>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20196351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A4D7-3E39-9981-F59F-909FB829E9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93FA2-D24E-6476-7BF6-16BD6DAFDE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B0BB8-5EB7-F66A-1D3A-664C88AE1587}"/>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5" name="Footer Placeholder 4">
            <a:extLst>
              <a:ext uri="{FF2B5EF4-FFF2-40B4-BE49-F238E27FC236}">
                <a16:creationId xmlns:a16="http://schemas.microsoft.com/office/drawing/2014/main" id="{E6632D2F-CC9B-FF70-6F58-AFF3647D2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5EC1E-46DE-EBA5-0500-DC6A60D8BBB5}"/>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3846050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a:solidFill>
                <a:srgbClr val="231F20"/>
              </a:solidFill>
              <a:latin typeface="Lub Dub Medium" panose="020B0603030403020204" pitchFamily="34" charset="77"/>
            </a:endParaRPr>
          </a:p>
          <a:p>
            <a:pPr eaLnBrk="1" hangingPunct="1">
              <a:lnSpc>
                <a:spcPct val="130000"/>
              </a:lnSpc>
            </a:pPr>
            <a:r>
              <a:rPr lang="en-US" altLang="en-US" sz="17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a:solidFill>
                <a:schemeClr val="bg1"/>
              </a:solidFill>
            </a:endParaRPr>
          </a:p>
        </p:txBody>
      </p:sp>
    </p:spTree>
    <p:extLst>
      <p:ext uri="{BB962C8B-B14F-4D97-AF65-F5344CB8AC3E}">
        <p14:creationId xmlns:p14="http://schemas.microsoft.com/office/powerpoint/2010/main" val="5115218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B168A8-5496-3A7C-4CF4-9C48F8A03B5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FD18E-3D6A-A7F7-249B-5C9EF34A0B94}"/>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1B2D1-67F9-99F7-D5DB-2AFCA8B2FED5}"/>
              </a:ext>
            </a:extLst>
          </p:cNvPr>
          <p:cNvSpPr>
            <a:spLocks noGrp="1"/>
          </p:cNvSpPr>
          <p:nvPr>
            <p:ph type="dt" sz="half" idx="10"/>
          </p:nvPr>
        </p:nvSpPr>
        <p:spPr/>
        <p:txBody>
          <a:bodyPr/>
          <a:lstStyle/>
          <a:p>
            <a:fld id="{8A2B0481-409E-564D-BCB8-EFBE00C79100}" type="datetimeFigureOut">
              <a:rPr lang="en-US" smtClean="0"/>
              <a:t>3/13/2026</a:t>
            </a:fld>
            <a:endParaRPr lang="en-US"/>
          </a:p>
        </p:txBody>
      </p:sp>
      <p:sp>
        <p:nvSpPr>
          <p:cNvPr id="5" name="Footer Placeholder 4">
            <a:extLst>
              <a:ext uri="{FF2B5EF4-FFF2-40B4-BE49-F238E27FC236}">
                <a16:creationId xmlns:a16="http://schemas.microsoft.com/office/drawing/2014/main" id="{ABF8C384-3D9B-5DC6-7E85-722B0200C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874F1-5FB8-5984-0862-A7D872C00B31}"/>
              </a:ext>
            </a:extLst>
          </p:cNvPr>
          <p:cNvSpPr>
            <a:spLocks noGrp="1"/>
          </p:cNvSpPr>
          <p:nvPr>
            <p:ph type="sldNum" sz="quarter" idx="12"/>
          </p:nvPr>
        </p:nvSpPr>
        <p:spPr/>
        <p:txBody>
          <a:bodyPr/>
          <a:lstStyle/>
          <a:p>
            <a:fld id="{DA3C9857-116E-8045-9CDE-89AF97AE5398}" type="slidenum">
              <a:rPr lang="en-US" smtClean="0"/>
              <a:t>‹#›</a:t>
            </a:fld>
            <a:endParaRPr lang="en-US"/>
          </a:p>
        </p:txBody>
      </p:sp>
    </p:spTree>
    <p:extLst>
      <p:ext uri="{BB962C8B-B14F-4D97-AF65-F5344CB8AC3E}">
        <p14:creationId xmlns:p14="http://schemas.microsoft.com/office/powerpoint/2010/main" val="195953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4.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theme" Target="../theme/theme5.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7.xml"/><Relationship Id="rId7" Type="http://schemas.openxmlformats.org/officeDocument/2006/relationships/theme" Target="../theme/theme8.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67" r:id="rId2"/>
    <p:sldLayoutId id="2147483751" r:id="rId3"/>
    <p:sldLayoutId id="2147483759" r:id="rId4"/>
    <p:sldLayoutId id="2147483760" r:id="rId5"/>
    <p:sldLayoutId id="2147483761" r:id="rId6"/>
    <p:sldLayoutId id="2147483762" r:id="rId7"/>
    <p:sldLayoutId id="2147483763" r:id="rId8"/>
    <p:sldLayoutId id="2147483764" r:id="rId9"/>
    <p:sldLayoutId id="2147483826" r:id="rId10"/>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317733238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D8004-143A-52CA-B552-BBD9B68BA5C9}"/>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BD02A-D783-9E85-439C-5311C8C5A2E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92648-1277-AAFA-989D-11C349B39A99}"/>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8A2B0481-409E-564D-BCB8-EFBE00C79100}" type="datetimeFigureOut">
              <a:rPr lang="en-US" smtClean="0"/>
              <a:t>3/13/2026</a:t>
            </a:fld>
            <a:endParaRPr lang="en-US"/>
          </a:p>
        </p:txBody>
      </p:sp>
      <p:sp>
        <p:nvSpPr>
          <p:cNvPr id="5" name="Footer Placeholder 4">
            <a:extLst>
              <a:ext uri="{FF2B5EF4-FFF2-40B4-BE49-F238E27FC236}">
                <a16:creationId xmlns:a16="http://schemas.microsoft.com/office/drawing/2014/main" id="{CF88865F-9985-8727-ACD1-63A7ABF5149A}"/>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2E4626-5530-B590-E450-AEFE01373A33}"/>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DA3C9857-116E-8045-9CDE-89AF97AE5398}" type="slidenum">
              <a:rPr lang="en-US" smtClean="0"/>
              <a:t>‹#›</a:t>
            </a:fld>
            <a:endParaRPr lang="en-US"/>
          </a:p>
        </p:txBody>
      </p:sp>
    </p:spTree>
    <p:extLst>
      <p:ext uri="{BB962C8B-B14F-4D97-AF65-F5344CB8AC3E}">
        <p14:creationId xmlns:p14="http://schemas.microsoft.com/office/powerpoint/2010/main" val="391777062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310402"/>
      </p:ext>
    </p:extLst>
  </p:cSld>
  <p:clrMap bg1="lt1" tx1="dk1" bg2="lt2" tx2="dk2" accent1="accent1" accent2="accent2" accent3="accent3" accent4="accent4" accent5="accent5" accent6="accent6" hlink="hlink" folHlink="folHlink"/>
  <p:sldLayoutIdLst>
    <p:sldLayoutId id="2147483757" r:id="rId1"/>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pic>
        <p:nvPicPr>
          <p:cNvPr id="3" name="Picture 2">
            <a:extLst>
              <a:ext uri="{FF2B5EF4-FFF2-40B4-BE49-F238E27FC236}">
                <a16:creationId xmlns:a16="http://schemas.microsoft.com/office/drawing/2014/main" id="{1CE01EFD-4BBB-8FA2-4EEE-80D4CF227AAF}"/>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29159" y="392563"/>
            <a:ext cx="1920240" cy="767582"/>
          </a:xfrm>
          <a:prstGeom prst="rect">
            <a:avLst/>
          </a:prstGeom>
        </p:spPr>
      </p:pic>
    </p:spTree>
    <p:extLst>
      <p:ext uri="{BB962C8B-B14F-4D97-AF65-F5344CB8AC3E}">
        <p14:creationId xmlns:p14="http://schemas.microsoft.com/office/powerpoint/2010/main" val="613640918"/>
      </p:ext>
    </p:extLst>
  </p:cSld>
  <p:clrMap bg1="lt1" tx1="dk1" bg2="lt2" tx2="dk2" accent1="accent1" accent2="accent2" accent3="accent3" accent4="accent4" accent5="accent5" accent6="accent6" hlink="hlink" folHlink="folHlink"/>
  <p:sldLayoutIdLst>
    <p:sldLayoutId id="2147483736" r:id="rId1"/>
    <p:sldLayoutId id="2147483708" r:id="rId2"/>
    <p:sldLayoutId id="2147483752" r:id="rId3"/>
    <p:sldLayoutId id="2147483709" r:id="rId4"/>
    <p:sldLayoutId id="2147483753" r:id="rId5"/>
    <p:sldLayoutId id="2147483710" r:id="rId6"/>
    <p:sldLayoutId id="2147483754" r:id="rId7"/>
    <p:sldLayoutId id="2147483711" r:id="rId8"/>
    <p:sldLayoutId id="2147483755" r:id="rId9"/>
    <p:sldLayoutId id="2147483712" r:id="rId10"/>
    <p:sldLayoutId id="2147483756" r:id="rId11"/>
    <p:sldLayoutId id="2147483786" r:id="rId12"/>
    <p:sldLayoutId id="214748378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152662"/>
      </p:ext>
    </p:extLst>
  </p:cSld>
  <p:clrMap bg1="lt1" tx1="dk1" bg2="lt2" tx2="dk2" accent1="accent1" accent2="accent2" accent3="accent3" accent4="accent4" accent5="accent5" accent6="accent6" hlink="hlink" folHlink="folHlink"/>
  <p:sldLayoutIdLst>
    <p:sldLayoutId id="2147483747" r:id="rId1"/>
    <p:sldLayoutId id="214748374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15">
            <a:extLst>
              <a:ext uri="{FF2B5EF4-FFF2-40B4-BE49-F238E27FC236}">
                <a16:creationId xmlns:a16="http://schemas.microsoft.com/office/drawing/2014/main" id="{035E415B-D00C-7D4B-92D4-6ECA34AC6D39}"/>
              </a:ext>
            </a:extLst>
          </p:cNvPr>
          <p:cNvSpPr>
            <a:spLocks/>
          </p:cNvSpPr>
          <p:nvPr userDrawn="1"/>
        </p:nvSpPr>
        <p:spPr bwMode="auto">
          <a:xfrm>
            <a:off x="6923586" y="1987550"/>
            <a:ext cx="45719" cy="4489450"/>
          </a:xfrm>
          <a:custGeom>
            <a:avLst/>
            <a:gdLst>
              <a:gd name="T0" fmla="*/ 0 h 5119370"/>
              <a:gd name="T1" fmla="*/ 5118976 h 5119370"/>
            </a:gdLst>
            <a:ahLst/>
            <a:cxnLst>
              <a:cxn ang="0">
                <a:pos x="0" y="T0"/>
              </a:cxn>
              <a:cxn ang="0">
                <a:pos x="0" y="T1"/>
              </a:cxn>
            </a:cxnLst>
            <a:rect l="0" t="0" r="r" b="b"/>
            <a:pathLst>
              <a:path h="5119370">
                <a:moveTo>
                  <a:pt x="0" y="0"/>
                </a:moveTo>
                <a:lnTo>
                  <a:pt x="0" y="5118976"/>
                </a:lnTo>
              </a:path>
            </a:pathLst>
          </a:custGeom>
          <a:noFill/>
          <a:ln w="25400">
            <a:solidFill>
              <a:srgbClr val="626469"/>
            </a:solidFill>
            <a:prstDash val="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4">
            <a:extLst>
              <a:ext uri="{FF2B5EF4-FFF2-40B4-BE49-F238E27FC236}">
                <a16:creationId xmlns:a16="http://schemas.microsoft.com/office/drawing/2014/main" id="{81087960-ACC1-9E44-A88B-8BAEE7CDC18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pic>
        <p:nvPicPr>
          <p:cNvPr id="5" name="Picture 4">
            <a:extLst>
              <a:ext uri="{FF2B5EF4-FFF2-40B4-BE49-F238E27FC236}">
                <a16:creationId xmlns:a16="http://schemas.microsoft.com/office/drawing/2014/main" id="{2289171A-E85E-9744-8C3D-4C36E29FF89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pic>
        <p:nvPicPr>
          <p:cNvPr id="2" name="Picture 1">
            <a:extLst>
              <a:ext uri="{FF2B5EF4-FFF2-40B4-BE49-F238E27FC236}">
                <a16:creationId xmlns:a16="http://schemas.microsoft.com/office/drawing/2014/main" id="{B7AAD096-77F5-ED2C-2596-0A281945ACF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495728" y="444500"/>
            <a:ext cx="1601272" cy="640080"/>
          </a:xfrm>
          <a:prstGeom prst="rect">
            <a:avLst/>
          </a:prstGeom>
        </p:spPr>
      </p:pic>
    </p:spTree>
    <p:extLst>
      <p:ext uri="{BB962C8B-B14F-4D97-AF65-F5344CB8AC3E}">
        <p14:creationId xmlns:p14="http://schemas.microsoft.com/office/powerpoint/2010/main" val="2595193367"/>
      </p:ext>
    </p:extLst>
  </p:cSld>
  <p:clrMap bg1="lt1" tx1="dk1" bg2="lt2" tx2="dk2" accent1="accent1" accent2="accent2" accent3="accent3" accent4="accent4" accent5="accent5" accent6="accent6" hlink="hlink" folHlink="folHlink"/>
  <p:sldLayoutIdLst>
    <p:sldLayoutId id="2147483718" r:id="rId1"/>
    <p:sldLayoutId id="2147483750" r:id="rId2"/>
    <p:sldLayoutId id="2147483714" r:id="rId3"/>
    <p:sldLayoutId id="214748371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086F47F-978C-6346-A004-B73C5114D8BF}"/>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pic>
        <p:nvPicPr>
          <p:cNvPr id="4" name="Picture 3">
            <a:extLst>
              <a:ext uri="{FF2B5EF4-FFF2-40B4-BE49-F238E27FC236}">
                <a16:creationId xmlns:a16="http://schemas.microsoft.com/office/drawing/2014/main" id="{C8B6CB7C-356D-6D4E-8FC7-49F827EBF2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pic>
        <p:nvPicPr>
          <p:cNvPr id="5" name="Picture 4">
            <a:extLst>
              <a:ext uri="{FF2B5EF4-FFF2-40B4-BE49-F238E27FC236}">
                <a16:creationId xmlns:a16="http://schemas.microsoft.com/office/drawing/2014/main" id="{09C140F8-3ED0-15AD-6042-DC814843E5D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5000" y="451620"/>
            <a:ext cx="1920240" cy="767582"/>
          </a:xfrm>
          <a:prstGeom prst="rect">
            <a:avLst/>
          </a:prstGeom>
        </p:spPr>
      </p:pic>
    </p:spTree>
    <p:extLst>
      <p:ext uri="{BB962C8B-B14F-4D97-AF65-F5344CB8AC3E}">
        <p14:creationId xmlns:p14="http://schemas.microsoft.com/office/powerpoint/2010/main" val="357090870"/>
      </p:ext>
    </p:extLst>
  </p:cSld>
  <p:clrMap bg1="lt1" tx1="dk1" bg2="lt2" tx2="dk2" accent1="accent1" accent2="accent2" accent3="accent3" accent4="accent4" accent5="accent5" accent6="accent6" hlink="hlink" folHlink="folHlink"/>
  <p:sldLayoutIdLst>
    <p:sldLayoutId id="2147483725" r:id="rId1"/>
    <p:sldLayoutId id="2147483731" r:id="rId2"/>
    <p:sldLayoutId id="214748373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387540"/>
      </p:ext>
    </p:extLst>
  </p:cSld>
  <p:clrMap bg1="lt1" tx1="dk1" bg2="lt2" tx2="dk2" accent1="accent1" accent2="accent2" accent3="accent3" accent4="accent4" accent5="accent5" accent6="accent6" hlink="hlink" folHlink="folHlink"/>
  <p:sldLayoutIdLst>
    <p:sldLayoutId id="214748375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613640918"/>
      </p:ext>
    </p:extLst>
  </p:cSld>
  <p:clrMap bg1="lt1" tx1="dk1" bg2="lt2" tx2="dk2" accent1="accent1" accent2="accent2" accent3="accent3" accent4="accent4" accent5="accent5" accent6="accent6" hlink="hlink" folHlink="folHlink"/>
  <p:sldLayoutIdLst>
    <p:sldLayoutId id="2147483785" r:id="rId1"/>
    <p:sldLayoutId id="2147483777" r:id="rId2"/>
    <p:sldLayoutId id="2147483776" r:id="rId3"/>
    <p:sldLayoutId id="2147483774" r:id="rId4"/>
    <p:sldLayoutId id="2147483773" r:id="rId5"/>
    <p:sldLayoutId id="214748377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0784" y="983557"/>
            <a:ext cx="13228832" cy="1290914"/>
          </a:xfrm>
          <a:prstGeom prst="rect">
            <a:avLst/>
          </a:prstGeom>
        </p:spPr>
        <p:txBody>
          <a:bodyPr vert="horz" lIns="91440" tIns="45720" rIns="91440" bIns="45720" rtlCol="0" anchor="t">
            <a:normAutofit/>
          </a:bodyPr>
          <a:lstStyle/>
          <a:p>
            <a:r>
              <a:rPr lang="en-US" dirty="0"/>
              <a:t>TITLE IS ALL CAPS AT 20-25PTS</a:t>
            </a:r>
          </a:p>
        </p:txBody>
      </p:sp>
      <p:sp>
        <p:nvSpPr>
          <p:cNvPr id="3" name="Text Placeholder 2"/>
          <p:cNvSpPr>
            <a:spLocks noGrp="1"/>
          </p:cNvSpPr>
          <p:nvPr>
            <p:ph type="body" idx="1"/>
          </p:nvPr>
        </p:nvSpPr>
        <p:spPr>
          <a:xfrm>
            <a:off x="700784" y="2458892"/>
            <a:ext cx="13228832" cy="4953464"/>
          </a:xfrm>
          <a:prstGeom prst="rect">
            <a:avLst/>
          </a:prstGeom>
        </p:spPr>
        <p:txBody>
          <a:bodyPr vert="horz" lIns="91440" tIns="45720" rIns="91440" bIns="45720" rtlCol="0">
            <a:normAutofit/>
          </a:bodyPr>
          <a:lstStyle/>
          <a:p>
            <a:pPr lvl="0"/>
            <a:r>
              <a:rPr lang="en-US" dirty="0"/>
              <a:t>Body copy is Arial at 12pts</a:t>
            </a:r>
            <a:br>
              <a:rPr lang="en-US" dirty="0"/>
            </a:br>
            <a:endParaRPr lang="en-US" dirty="0">
              <a:latin typeface="+mn-lt"/>
            </a:endParaRPr>
          </a:p>
          <a:p>
            <a:pPr lvl="6"/>
            <a:endParaRPr lang="en-US" dirty="0"/>
          </a:p>
        </p:txBody>
      </p:sp>
    </p:spTree>
    <p:extLst>
      <p:ext uri="{BB962C8B-B14F-4D97-AF65-F5344CB8AC3E}">
        <p14:creationId xmlns:p14="http://schemas.microsoft.com/office/powerpoint/2010/main" val="72312437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Lst>
  <p:hf hdr="0" dt="0"/>
  <p:txStyles>
    <p:titleStyle>
      <a:lvl1pPr algn="l" defTabSz="1097280" rtl="0" eaLnBrk="1" latinLnBrk="0" hangingPunct="1">
        <a:lnSpc>
          <a:spcPct val="100000"/>
        </a:lnSpc>
        <a:spcBef>
          <a:spcPct val="0"/>
        </a:spcBef>
        <a:buNone/>
        <a:defRPr sz="4000" b="1" i="0" kern="1200" cap="all" baseline="0">
          <a:solidFill>
            <a:schemeClr val="tx1"/>
          </a:solidFill>
          <a:latin typeface="+mj-lt"/>
          <a:ea typeface="+mj-ea"/>
          <a:cs typeface="+mj-cs"/>
        </a:defRPr>
      </a:lvl1pPr>
    </p:titleStyle>
    <p:bodyStyle>
      <a:lvl1pPr marL="0" indent="0" algn="l" defTabSz="1097280" rtl="0" eaLnBrk="1" latinLnBrk="0" hangingPunct="1">
        <a:lnSpc>
          <a:spcPct val="110000"/>
        </a:lnSpc>
        <a:spcBef>
          <a:spcPts val="1200"/>
        </a:spcBef>
        <a:buFontTx/>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Tx/>
        <a:buNone/>
        <a:defRPr sz="192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Tx/>
        <a:buNone/>
        <a:defRPr sz="192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Tx/>
        <a:buNone/>
        <a:defRPr sz="192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Tx/>
        <a:buNone/>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11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80.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C4CEE-4B12-499B-F188-EEC2873B8E75}"/>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08CCD49B-7BA3-811E-EBF9-4AA1CC8A83DA}"/>
              </a:ext>
            </a:extLst>
          </p:cNvPr>
          <p:cNvSpPr>
            <a:spLocks noGrp="1"/>
          </p:cNvSpPr>
          <p:nvPr>
            <p:ph type="subTitle" idx="1"/>
          </p:nvPr>
        </p:nvSpPr>
        <p:spPr>
          <a:xfrm>
            <a:off x="599660" y="4099651"/>
            <a:ext cx="13258800" cy="1356439"/>
          </a:xfrm>
        </p:spPr>
        <p:txBody>
          <a:bodyPr lIns="91440" tIns="45720" rIns="91440" bIns="45720" anchor="ctr"/>
          <a:lstStyle/>
          <a:p>
            <a:r>
              <a:rPr lang="en-US" sz="3200" dirty="0">
                <a:latin typeface="Franklin Gothic Book" panose="020B0503020102020204" pitchFamily="34" charset="0"/>
              </a:rPr>
              <a:t>Roger S. Blumenthal, MD; Chair</a:t>
            </a:r>
          </a:p>
          <a:p>
            <a:r>
              <a:rPr lang="en-US" sz="3200" dirty="0">
                <a:latin typeface="Franklin Gothic Book" panose="020B0503020102020204" pitchFamily="34" charset="0"/>
              </a:rPr>
              <a:t>Pamela B. Morris, MD; Vice-Chair</a:t>
            </a:r>
          </a:p>
        </p:txBody>
      </p:sp>
      <p:sp>
        <p:nvSpPr>
          <p:cNvPr id="3" name="Title 2">
            <a:extLst>
              <a:ext uri="{FF2B5EF4-FFF2-40B4-BE49-F238E27FC236}">
                <a16:creationId xmlns:a16="http://schemas.microsoft.com/office/drawing/2014/main" id="{D100191F-9630-08F4-A11E-9A9657A1A323}"/>
              </a:ext>
            </a:extLst>
          </p:cNvPr>
          <p:cNvSpPr>
            <a:spLocks noGrp="1"/>
          </p:cNvSpPr>
          <p:nvPr>
            <p:ph type="ctrTitle"/>
          </p:nvPr>
        </p:nvSpPr>
        <p:spPr>
          <a:xfrm>
            <a:off x="599659" y="2716697"/>
            <a:ext cx="13921883" cy="1311016"/>
          </a:xfrm>
        </p:spPr>
        <p:txBody>
          <a:bodyPr lIns="91440" tIns="45720" rIns="91440" bIns="45720" anchor="ctr"/>
          <a:lstStyle/>
          <a:p>
            <a:r>
              <a:rPr lang="en-US" sz="4800" dirty="0">
                <a:solidFill>
                  <a:srgbClr val="002060"/>
                </a:solidFill>
                <a:latin typeface="Franklin Gothic Medium" panose="020B0603020102020204" pitchFamily="34" charset="0"/>
              </a:rPr>
              <a:t>Top 10 Take Home Messages of the </a:t>
            </a:r>
            <a:br>
              <a:rPr lang="en-US" sz="4800" dirty="0">
                <a:solidFill>
                  <a:srgbClr val="002060"/>
                </a:solidFill>
                <a:latin typeface="Franklin Gothic Medium" panose="020B0603020102020204" pitchFamily="34" charset="0"/>
              </a:rPr>
            </a:br>
            <a:r>
              <a:rPr lang="en-US" sz="4800" dirty="0">
                <a:solidFill>
                  <a:srgbClr val="002060"/>
                </a:solidFill>
                <a:latin typeface="Franklin Gothic Medium" panose="020B0603020102020204" pitchFamily="34" charset="0"/>
              </a:rPr>
              <a:t>ACC/AHA/</a:t>
            </a:r>
            <a:r>
              <a:rPr lang="en-US" sz="4800" dirty="0" err="1">
                <a:solidFill>
                  <a:srgbClr val="002060"/>
                </a:solidFill>
                <a:latin typeface="Franklin Gothic Medium" panose="020B0603020102020204" pitchFamily="34" charset="0"/>
              </a:rPr>
              <a:t>Multisociety</a:t>
            </a:r>
            <a:r>
              <a:rPr lang="en-US" sz="4800" dirty="0">
                <a:solidFill>
                  <a:srgbClr val="002060"/>
                </a:solidFill>
                <a:latin typeface="Franklin Gothic Medium" panose="020B0603020102020204" pitchFamily="34" charset="0"/>
              </a:rPr>
              <a:t> Dyslipidemia Guideline</a:t>
            </a:r>
          </a:p>
        </p:txBody>
      </p:sp>
    </p:spTree>
    <p:extLst>
      <p:ext uri="{BB962C8B-B14F-4D97-AF65-F5344CB8AC3E}">
        <p14:creationId xmlns:p14="http://schemas.microsoft.com/office/powerpoint/2010/main" val="1940192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11314-AFF5-F652-49BD-A5DB3C80352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DBD565-1D68-94DD-A9E2-368F96C2441E}"/>
              </a:ext>
            </a:extLst>
          </p:cNvPr>
          <p:cNvSpPr txBox="1"/>
          <p:nvPr/>
        </p:nvSpPr>
        <p:spPr>
          <a:xfrm>
            <a:off x="4813402" y="5501031"/>
            <a:ext cx="221677" cy="369332"/>
          </a:xfrm>
          <a:prstGeom prst="rect">
            <a:avLst/>
          </a:prstGeom>
          <a:noFill/>
        </p:spPr>
        <p:txBody>
          <a:bodyPr wrap="square" rtlCol="0">
            <a:spAutoFit/>
          </a:bodyPr>
          <a:lstStyle/>
          <a:p>
            <a:endParaRPr lang="en-US" dirty="0"/>
          </a:p>
        </p:txBody>
      </p:sp>
      <p:graphicFrame>
        <p:nvGraphicFramePr>
          <p:cNvPr id="2" name="Table 1">
            <a:extLst>
              <a:ext uri="{FF2B5EF4-FFF2-40B4-BE49-F238E27FC236}">
                <a16:creationId xmlns:a16="http://schemas.microsoft.com/office/drawing/2014/main" id="{192E0640-3242-974F-6C78-CE697F768080}"/>
              </a:ext>
            </a:extLst>
          </p:cNvPr>
          <p:cNvGraphicFramePr>
            <a:graphicFrameLocks noGrp="1"/>
          </p:cNvGraphicFramePr>
          <p:nvPr>
            <p:extLst>
              <p:ext uri="{D42A27DB-BD31-4B8C-83A1-F6EECF244321}">
                <p14:modId xmlns:p14="http://schemas.microsoft.com/office/powerpoint/2010/main" val="2852274012"/>
              </p:ext>
            </p:extLst>
          </p:nvPr>
        </p:nvGraphicFramePr>
        <p:xfrm>
          <a:off x="951692" y="1881460"/>
          <a:ext cx="9636577" cy="5698610"/>
        </p:xfrm>
        <a:graphic>
          <a:graphicData uri="http://schemas.openxmlformats.org/drawingml/2006/table">
            <a:tbl>
              <a:tblPr firstRow="1" firstCol="1" bandRow="1">
                <a:tableStyleId>{912C8C85-51F0-491E-9774-3900AFEF0FD7}</a:tableStyleId>
              </a:tblPr>
              <a:tblGrid>
                <a:gridCol w="2681142">
                  <a:extLst>
                    <a:ext uri="{9D8B030D-6E8A-4147-A177-3AD203B41FA5}">
                      <a16:colId xmlns:a16="http://schemas.microsoft.com/office/drawing/2014/main" val="1780377910"/>
                    </a:ext>
                  </a:extLst>
                </a:gridCol>
                <a:gridCol w="6955435">
                  <a:extLst>
                    <a:ext uri="{9D8B030D-6E8A-4147-A177-3AD203B41FA5}">
                      <a16:colId xmlns:a16="http://schemas.microsoft.com/office/drawing/2014/main" val="554114919"/>
                    </a:ext>
                  </a:extLst>
                </a:gridCol>
              </a:tblGrid>
              <a:tr h="661874">
                <a:tc gridSpan="2">
                  <a:txBody>
                    <a:bodyPr/>
                    <a:lstStyle/>
                    <a:p>
                      <a:pPr marL="0" marR="0" algn="ctr">
                        <a:lnSpc>
                          <a:spcPct val="100000"/>
                        </a:lnSpc>
                        <a:spcAft>
                          <a:spcPts val="0"/>
                        </a:spcAft>
                        <a:buNone/>
                      </a:pPr>
                      <a:r>
                        <a:rPr lang="en-US" sz="3200" b="1" kern="100" dirty="0">
                          <a:solidFill>
                            <a:schemeClr val="bg1"/>
                          </a:solidFill>
                          <a:effectLst/>
                          <a:latin typeface="Franklin Gothic Book" panose="020B0503020102020204" pitchFamily="34" charset="0"/>
                        </a:rPr>
                        <a:t>ASCVD Risk Enhancers</a:t>
                      </a:r>
                      <a:endParaRPr lang="en-US" sz="2000" b="1" kern="100" dirty="0">
                        <a:solidFill>
                          <a:schemeClr val="bg1"/>
                        </a:solidFill>
                        <a:effectLst/>
                        <a:latin typeface="Franklin Gothic Book" panose="020B0503020102020204" pitchFamily="34" charset="0"/>
                        <a:cs typeface="Arial" panose="020B0604020202020204" pitchFamily="34" charset="0"/>
                      </a:endParaRPr>
                    </a:p>
                  </a:txBody>
                  <a:tcPr marL="69307" marR="69307" marT="0" marB="0" anchor="ctr"/>
                </a:tc>
                <a:tc hMerge="1">
                  <a:txBody>
                    <a:bodyPr/>
                    <a:lstStyle/>
                    <a:p>
                      <a:endParaRPr dirty="0"/>
                    </a:p>
                  </a:txBody>
                  <a:tcPr marL="57756" marR="57756" marT="0" marB="0"/>
                </a:tc>
                <a:extLst>
                  <a:ext uri="{0D108BD9-81ED-4DB2-BD59-A6C34878D82A}">
                    <a16:rowId xmlns:a16="http://schemas.microsoft.com/office/drawing/2014/main" val="3431166328"/>
                  </a:ext>
                </a:extLst>
              </a:tr>
              <a:tr h="512064">
                <a:tc rowSpan="3">
                  <a:txBody>
                    <a:bodyPr/>
                    <a:lstStyle/>
                    <a:p>
                      <a:pPr marL="0" marR="0" lvl="0" indent="0" algn="l">
                        <a:lnSpc>
                          <a:spcPct val="100000"/>
                        </a:lnSpc>
                        <a:spcAft>
                          <a:spcPts val="0"/>
                        </a:spcAft>
                        <a:buFont typeface="Arial" panose="020B0604020202020204" pitchFamily="34" charset="0"/>
                        <a:buNone/>
                      </a:pPr>
                      <a:r>
                        <a:rPr lang="en-US" sz="1800" b="0" i="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Demographic, Genetic and Family History</a:t>
                      </a:r>
                    </a:p>
                  </a:txBody>
                  <a:tcPr marL="69307" marR="69307" marT="0" marB="0" anchor="ctr">
                    <a:solidFill>
                      <a:schemeClr val="bg1"/>
                    </a:solidFill>
                  </a:tcPr>
                </a:tc>
                <a:tc>
                  <a:txBody>
                    <a:bodyPr/>
                    <a:lstStyle/>
                    <a:p>
                      <a:pPr marL="0" marR="0" lvl="0" indent="0">
                        <a:lnSpc>
                          <a:spcPct val="100000"/>
                        </a:lnSpc>
                        <a:spcAft>
                          <a:spcPts val="0"/>
                        </a:spcAft>
                        <a:buFont typeface="Symbol" panose="05050102010706020507" pitchFamily="18" charset="2"/>
                        <a:buNone/>
                      </a:pPr>
                      <a:r>
                        <a:rPr lang="en-US" sz="1800" b="1" kern="100" dirty="0">
                          <a:solidFill>
                            <a:schemeClr val="tx1"/>
                          </a:solidFill>
                          <a:effectLst/>
                          <a:latin typeface="Franklin Gothic Book" panose="020B0503020102020204" pitchFamily="34" charset="0"/>
                        </a:rPr>
                        <a:t>Family history of premature ASCVD</a:t>
                      </a:r>
                    </a:p>
                    <a:p>
                      <a:pPr marL="0" marR="0" lvl="0" indent="0">
                        <a:lnSpc>
                          <a:spcPct val="100000"/>
                        </a:lnSpc>
                        <a:spcAft>
                          <a:spcPts val="0"/>
                        </a:spcAft>
                        <a:buFont typeface="Arial" panose="020B0604020202020204" pitchFamily="34" charset="0"/>
                        <a:buNone/>
                      </a:pPr>
                      <a:r>
                        <a:rPr lang="en-US" sz="1800" b="1" kern="100" dirty="0">
                          <a:solidFill>
                            <a:schemeClr val="tx1"/>
                          </a:solidFill>
                          <a:effectLst/>
                          <a:latin typeface="Franklin Gothic Book" panose="020B0503020102020204" pitchFamily="34" charset="0"/>
                        </a:rPr>
                        <a:t>   </a:t>
                      </a:r>
                      <a:r>
                        <a:rPr lang="en-US" sz="1800" b="0" i="1" kern="100" dirty="0">
                          <a:solidFill>
                            <a:schemeClr val="tx1"/>
                          </a:solidFill>
                          <a:effectLst/>
                          <a:latin typeface="Franklin Gothic Book" panose="020B0503020102020204" pitchFamily="34" charset="0"/>
                        </a:rPr>
                        <a:t>Sibling or parent &lt;55y if M, &lt;65y if F</a:t>
                      </a:r>
                      <a:endParaRPr lang="en-US" sz="1800" b="0" i="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endParaRPr>
                    </a:p>
                  </a:txBody>
                  <a:tcPr marL="69307" marR="69307"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17026972"/>
                  </a:ext>
                </a:extLst>
              </a:tr>
              <a:tr h="512064">
                <a:tc vMerge="1">
                  <a:txBody>
                    <a:bodyPr/>
                    <a:lstStyle/>
                    <a:p>
                      <a:pPr marL="0" marR="0" lvl="0" indent="0">
                        <a:lnSpc>
                          <a:spcPct val="100000"/>
                        </a:lnSpc>
                        <a:spcAft>
                          <a:spcPts val="0"/>
                        </a:spcAft>
                        <a:buFont typeface="Arial" panose="020B0604020202020204" pitchFamily="34" charset="0"/>
                        <a:buNone/>
                      </a:pPr>
                      <a:endParaRPr lang="en-US" sz="1400" b="0" i="1" kern="100" dirty="0">
                        <a:solidFill>
                          <a:schemeClr val="tx1"/>
                        </a:solidFill>
                        <a:effectLst/>
                        <a:latin typeface="+mj-lt"/>
                        <a:ea typeface="Times New Roman" panose="02020603050405020304" pitchFamily="18" charset="0"/>
                        <a:cs typeface="Arial" panose="020B0604020202020204" pitchFamily="34" charset="0"/>
                      </a:endParaRPr>
                    </a:p>
                  </a:txBody>
                  <a:tcPr marL="57756" marR="57756" marT="0" marB="0" anchor="ctr"/>
                </a:tc>
                <a:tc>
                  <a:txBody>
                    <a:bodyPr/>
                    <a:lstStyle/>
                    <a:p>
                      <a:pPr marL="0" marR="0" lvl="0" indent="0">
                        <a:lnSpc>
                          <a:spcPct val="100000"/>
                        </a:lnSpc>
                        <a:spcAft>
                          <a:spcPts val="0"/>
                        </a:spcAft>
                        <a:buFont typeface="Symbol" panose="05050102010706020507" pitchFamily="18" charset="2"/>
                        <a:buNone/>
                      </a:pPr>
                      <a:r>
                        <a:rPr lang="en-US" sz="1800" b="1" kern="1200" dirty="0">
                          <a:solidFill>
                            <a:schemeClr val="tx1"/>
                          </a:solidFill>
                          <a:effectLst/>
                          <a:latin typeface="Franklin Gothic Book" panose="020B0503020102020204" pitchFamily="34" charset="0"/>
                        </a:rPr>
                        <a:t>Higher risk ancestry</a:t>
                      </a:r>
                    </a:p>
                    <a:p>
                      <a:pPr marL="0" marR="0" lvl="0" indent="0">
                        <a:lnSpc>
                          <a:spcPct val="100000"/>
                        </a:lnSpc>
                        <a:spcAft>
                          <a:spcPts val="0"/>
                        </a:spcAft>
                        <a:buFont typeface="Arial" panose="020B0604020202020204" pitchFamily="34" charset="0"/>
                        <a:buNone/>
                      </a:pPr>
                      <a:r>
                        <a:rPr lang="en-US" sz="1800" b="1" kern="1200" dirty="0">
                          <a:solidFill>
                            <a:schemeClr val="tx1"/>
                          </a:solidFill>
                          <a:effectLst/>
                          <a:latin typeface="Franklin Gothic Book" panose="020B0503020102020204" pitchFamily="34" charset="0"/>
                        </a:rPr>
                        <a:t>   </a:t>
                      </a:r>
                      <a:r>
                        <a:rPr lang="en-US" sz="1800" b="0" i="1" kern="1200" dirty="0">
                          <a:solidFill>
                            <a:schemeClr val="tx1"/>
                          </a:solidFill>
                          <a:effectLst/>
                          <a:latin typeface="Franklin Gothic Book" panose="020B0503020102020204" pitchFamily="34" charset="0"/>
                        </a:rPr>
                        <a:t>South Asian, Filipino</a:t>
                      </a:r>
                      <a:endParaRPr lang="en-US" sz="1800" b="0" i="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endParaRPr>
                    </a:p>
                  </a:txBody>
                  <a:tcPr marL="69307" marR="69307"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20849806"/>
                  </a:ext>
                </a:extLst>
              </a:tr>
              <a:tr h="398752">
                <a:tc vMerge="1">
                  <a:txBody>
                    <a:bodyPr/>
                    <a:lstStyle/>
                    <a:p>
                      <a:pPr marL="0" marR="0" lvl="0" indent="0">
                        <a:lnSpc>
                          <a:spcPct val="100000"/>
                        </a:lnSpc>
                        <a:spcAft>
                          <a:spcPts val="0"/>
                        </a:spcAft>
                        <a:buFont typeface="Symbol" panose="05050102010706020507" pitchFamily="18" charset="2"/>
                        <a:buNone/>
                      </a:pPr>
                      <a:endParaRPr lang="en-US" sz="1400" b="1" kern="100" dirty="0">
                        <a:solidFill>
                          <a:schemeClr val="tx1"/>
                        </a:solidFill>
                        <a:effectLst/>
                        <a:latin typeface="+mj-lt"/>
                        <a:ea typeface="Times New Roman" panose="02020603050405020304" pitchFamily="18" charset="0"/>
                        <a:cs typeface="Arial" panose="020B0604020202020204" pitchFamily="34" charset="0"/>
                      </a:endParaRPr>
                    </a:p>
                  </a:txBody>
                  <a:tcPr marL="57756" marR="57756" marT="0" marB="0" anchor="ctr"/>
                </a:tc>
                <a:tc>
                  <a:txBody>
                    <a:bodyPr/>
                    <a:lstStyle/>
                    <a:p>
                      <a:pPr marL="0" marR="0" lvl="0" indent="0">
                        <a:lnSpc>
                          <a:spcPct val="100000"/>
                        </a:lnSpc>
                        <a:spcAft>
                          <a:spcPts val="0"/>
                        </a:spcAft>
                        <a:buFont typeface="Symbol" panose="05050102010706020507" pitchFamily="18" charset="2"/>
                        <a:buNone/>
                      </a:pPr>
                      <a:r>
                        <a:rPr lang="en-US" sz="1800" b="1" kern="1200" dirty="0">
                          <a:solidFill>
                            <a:schemeClr val="tx1"/>
                          </a:solidFill>
                          <a:effectLst/>
                          <a:latin typeface="Franklin Gothic Book" panose="020B0503020102020204" pitchFamily="34" charset="0"/>
                        </a:rPr>
                        <a:t>High polygenic risk</a:t>
                      </a:r>
                      <a:endParaRPr lang="en-US" sz="1800" b="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endParaRPr>
                    </a:p>
                  </a:txBody>
                  <a:tcPr marL="69307" marR="69307" marT="0" marB="0"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144160615"/>
                  </a:ext>
                </a:extLst>
              </a:tr>
              <a:tr h="512064">
                <a:tc rowSpan="3">
                  <a:txBody>
                    <a:bodyPr/>
                    <a:lstStyle/>
                    <a:p>
                      <a:pPr marL="0" marR="0" lvl="0" indent="0" algn="l">
                        <a:lnSpc>
                          <a:spcPct val="100000"/>
                        </a:lnSpc>
                        <a:spcAft>
                          <a:spcPts val="0"/>
                        </a:spcAft>
                        <a:buFont typeface="Symbol" panose="05050102010706020507" pitchFamily="18" charset="2"/>
                        <a:buNone/>
                      </a:pPr>
                      <a:r>
                        <a:rPr lang="en-US" sz="1800" b="0" i="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Clinical Conditions that Increase ASCVD Risk</a:t>
                      </a:r>
                    </a:p>
                  </a:txBody>
                  <a:tcPr marL="69307" marR="69307" marT="0" marB="0" anchor="ctr">
                    <a:solidFill>
                      <a:schemeClr val="bg1"/>
                    </a:solidFill>
                  </a:tcPr>
                </a:tc>
                <a:tc>
                  <a:txBody>
                    <a:bodyPr/>
                    <a:lstStyle/>
                    <a:p>
                      <a:pPr marL="0" marR="0" lvl="0" indent="0">
                        <a:lnSpc>
                          <a:spcPct val="100000"/>
                        </a:lnSpc>
                        <a:spcAft>
                          <a:spcPts val="0"/>
                        </a:spcAft>
                        <a:buFont typeface="Symbol" panose="05050102010706020507" pitchFamily="18" charset="2"/>
                        <a:buNone/>
                      </a:pPr>
                      <a:r>
                        <a:rPr lang="en-US" sz="1800" b="1" kern="1200" dirty="0">
                          <a:solidFill>
                            <a:schemeClr val="tx1"/>
                          </a:solidFill>
                          <a:effectLst/>
                          <a:latin typeface="Franklin Gothic Book" panose="020B0503020102020204" pitchFamily="34" charset="0"/>
                        </a:rPr>
                        <a:t>Chronic inflammatory diseases</a:t>
                      </a:r>
                      <a:br>
                        <a:rPr lang="en-US" sz="1800" b="1" kern="1200" dirty="0">
                          <a:solidFill>
                            <a:schemeClr val="tx1"/>
                          </a:solidFill>
                          <a:effectLst/>
                          <a:latin typeface="Franklin Gothic Book" panose="020B0503020102020204" pitchFamily="34" charset="0"/>
                        </a:rPr>
                      </a:br>
                      <a:r>
                        <a:rPr lang="en-US" sz="1800" b="1" kern="1200" dirty="0">
                          <a:solidFill>
                            <a:schemeClr val="tx1"/>
                          </a:solidFill>
                          <a:effectLst/>
                          <a:latin typeface="Franklin Gothic Book" panose="020B0503020102020204" pitchFamily="34" charset="0"/>
                        </a:rPr>
                        <a:t>   </a:t>
                      </a:r>
                      <a:r>
                        <a:rPr lang="en-US" sz="1800" b="0" kern="1200" dirty="0">
                          <a:solidFill>
                            <a:schemeClr val="tx1"/>
                          </a:solidFill>
                          <a:effectLst/>
                          <a:latin typeface="Franklin Gothic Book" panose="020B0503020102020204" pitchFamily="34" charset="0"/>
                        </a:rPr>
                        <a:t>S</a:t>
                      </a:r>
                      <a:r>
                        <a:rPr lang="en-US" sz="1800" b="0" i="1" kern="1200" dirty="0">
                          <a:solidFill>
                            <a:schemeClr val="tx1"/>
                          </a:solidFill>
                          <a:effectLst/>
                          <a:latin typeface="Franklin Gothic Book" panose="020B0503020102020204" pitchFamily="34" charset="0"/>
                        </a:rPr>
                        <a:t>ystemic lupus, inflammatory arthritis, psoriasis</a:t>
                      </a:r>
                      <a:endParaRPr lang="en-US" sz="1800" b="0" i="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endParaRPr>
                    </a:p>
                  </a:txBody>
                  <a:tcPr marL="69307" marR="69307"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08512394"/>
                  </a:ext>
                </a:extLst>
              </a:tr>
              <a:tr h="398752">
                <a:tc vMerge="1">
                  <a:txBody>
                    <a:bodyPr/>
                    <a:lstStyle/>
                    <a:p>
                      <a:pPr marL="0" marR="0" lvl="0" indent="0">
                        <a:lnSpc>
                          <a:spcPct val="100000"/>
                        </a:lnSpc>
                        <a:spcAft>
                          <a:spcPts val="0"/>
                        </a:spcAft>
                        <a:buFont typeface="Symbol" panose="05050102010706020507" pitchFamily="18" charset="2"/>
                        <a:buNone/>
                      </a:pPr>
                      <a:endParaRPr lang="en-US" sz="1400" b="1" kern="100" dirty="0">
                        <a:solidFill>
                          <a:schemeClr val="tx1"/>
                        </a:solidFill>
                        <a:effectLst/>
                        <a:latin typeface="+mj-lt"/>
                        <a:ea typeface="Times New Roman" panose="02020603050405020304" pitchFamily="18" charset="0"/>
                        <a:cs typeface="Arial" panose="020B0604020202020204" pitchFamily="34" charset="0"/>
                      </a:endParaRPr>
                    </a:p>
                  </a:txBody>
                  <a:tcPr marL="57756" marR="57756" marT="0" marB="0" anchor="ctr"/>
                </a:tc>
                <a:tc>
                  <a:txBody>
                    <a:bodyPr/>
                    <a:lstStyle/>
                    <a:p>
                      <a:pPr marL="0" marR="0" lvl="0" indent="0">
                        <a:lnSpc>
                          <a:spcPct val="100000"/>
                        </a:lnSpc>
                        <a:spcAft>
                          <a:spcPts val="0"/>
                        </a:spcAft>
                        <a:buFont typeface="Symbol" panose="05050102010706020507" pitchFamily="18" charset="2"/>
                        <a:buNone/>
                      </a:pPr>
                      <a:r>
                        <a:rPr lang="en-US" sz="1800" b="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CKM Syndrome</a:t>
                      </a:r>
                    </a:p>
                  </a:txBody>
                  <a:tcPr marL="69307" marR="69307"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27511781"/>
                  </a:ext>
                </a:extLst>
              </a:tr>
              <a:tr h="512064">
                <a:tc vMerge="1">
                  <a:txBody>
                    <a:bodyPr/>
                    <a:lstStyle/>
                    <a:p>
                      <a:pPr marL="0" marR="0" lvl="0" indent="0">
                        <a:lnSpc>
                          <a:spcPct val="100000"/>
                        </a:lnSpc>
                        <a:spcAft>
                          <a:spcPts val="0"/>
                        </a:spcAft>
                        <a:buFont typeface="Symbol" panose="05050102010706020507" pitchFamily="18" charset="2"/>
                        <a:buNone/>
                      </a:pPr>
                      <a:endParaRPr lang="en-US" sz="1400" b="0" i="1" kern="100" dirty="0">
                        <a:solidFill>
                          <a:schemeClr val="tx1"/>
                        </a:solidFill>
                        <a:effectLst/>
                        <a:latin typeface="+mj-lt"/>
                        <a:ea typeface="Times New Roman" panose="02020603050405020304" pitchFamily="18" charset="0"/>
                        <a:cs typeface="Arial" panose="020B0604020202020204" pitchFamily="34" charset="0"/>
                      </a:endParaRPr>
                    </a:p>
                  </a:txBody>
                  <a:tcPr marL="57756" marR="57756" marT="0" marB="0" anchor="ctr"/>
                </a:tc>
                <a:tc>
                  <a:txBody>
                    <a:bodyPr/>
                    <a:lstStyle/>
                    <a:p>
                      <a:pPr marL="0" marR="0" lvl="0" indent="0">
                        <a:lnSpc>
                          <a:spcPct val="100000"/>
                        </a:lnSpc>
                        <a:spcAft>
                          <a:spcPts val="0"/>
                        </a:spcAft>
                        <a:buFont typeface="Symbol" panose="05050102010706020507" pitchFamily="18" charset="2"/>
                        <a:buNone/>
                      </a:pPr>
                      <a:r>
                        <a:rPr lang="en-US" sz="1800" b="1" kern="1200" dirty="0">
                          <a:solidFill>
                            <a:schemeClr val="tx1"/>
                          </a:solidFill>
                          <a:effectLst/>
                          <a:latin typeface="Franklin Gothic Book" panose="020B0503020102020204" pitchFamily="34" charset="0"/>
                        </a:rPr>
                        <a:t>Reproductive risk markers </a:t>
                      </a:r>
                    </a:p>
                    <a:p>
                      <a:pPr marL="0" marR="0" lvl="0" indent="0">
                        <a:lnSpc>
                          <a:spcPct val="100000"/>
                        </a:lnSpc>
                        <a:spcAft>
                          <a:spcPts val="0"/>
                        </a:spcAft>
                        <a:buFont typeface="Symbol" panose="05050102010706020507" pitchFamily="18" charset="2"/>
                        <a:buNone/>
                      </a:pPr>
                      <a:r>
                        <a:rPr lang="en-US" sz="1800" b="1" i="1" kern="12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   </a:t>
                      </a:r>
                      <a:r>
                        <a:rPr lang="en-US" sz="1800" b="0" i="1" kern="12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Early menopause (&lt;45 y), preeclampsia, gestational DM</a:t>
                      </a:r>
                      <a:endParaRPr lang="en-US" sz="1800" b="0" i="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endParaRPr>
                    </a:p>
                  </a:txBody>
                  <a:tcPr marL="69307" marR="69307" marT="0" marB="0"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3421870663"/>
                  </a:ext>
                </a:extLst>
              </a:tr>
              <a:tr h="512064">
                <a:tc rowSpan="4">
                  <a:txBody>
                    <a:bodyPr/>
                    <a:lstStyle/>
                    <a:p>
                      <a:pPr marL="0" marR="0" lvl="0" indent="0" algn="l">
                        <a:lnSpc>
                          <a:spcPct val="100000"/>
                        </a:lnSpc>
                        <a:spcAft>
                          <a:spcPts val="0"/>
                        </a:spcAft>
                        <a:buFont typeface="Symbol" panose="05050102010706020507" pitchFamily="18" charset="2"/>
                        <a:buNone/>
                      </a:pPr>
                      <a:r>
                        <a:rPr lang="en-US" sz="1800" b="0" i="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Biomarkers</a:t>
                      </a:r>
                    </a:p>
                  </a:txBody>
                  <a:tcPr marL="69307" marR="69307" marT="0" marB="0" anchor="ctr">
                    <a:solidFill>
                      <a:schemeClr val="bg1"/>
                    </a:solidFill>
                  </a:tcPr>
                </a:tc>
                <a:tc>
                  <a:txBody>
                    <a:bodyPr/>
                    <a:lstStyle/>
                    <a:p>
                      <a:pPr marL="0" marR="0" lvl="0" indent="0">
                        <a:lnSpc>
                          <a:spcPct val="100000"/>
                        </a:lnSpc>
                        <a:spcAft>
                          <a:spcPts val="0"/>
                        </a:spcAft>
                        <a:buFont typeface="Symbol" panose="05050102010706020507" pitchFamily="18" charset="2"/>
                        <a:buNone/>
                      </a:pPr>
                      <a:r>
                        <a:rPr lang="en-US" sz="1800" b="1" kern="1200" dirty="0" err="1">
                          <a:solidFill>
                            <a:schemeClr val="tx1"/>
                          </a:solidFill>
                          <a:effectLst/>
                          <a:latin typeface="Franklin Gothic Book" panose="020B0503020102020204" pitchFamily="34" charset="0"/>
                        </a:rPr>
                        <a:t>hsCRP</a:t>
                      </a:r>
                      <a:r>
                        <a:rPr lang="en-US" sz="1800" b="1" kern="1200" dirty="0">
                          <a:solidFill>
                            <a:schemeClr val="tx1"/>
                          </a:solidFill>
                          <a:effectLst/>
                          <a:latin typeface="Franklin Gothic Book" panose="020B0503020102020204" pitchFamily="34" charset="0"/>
                        </a:rPr>
                        <a:t> ≥2 mg/L</a:t>
                      </a:r>
                      <a:br>
                        <a:rPr lang="en-US" sz="1800" b="1" kern="1200" dirty="0">
                          <a:solidFill>
                            <a:schemeClr val="tx1"/>
                          </a:solidFill>
                          <a:effectLst/>
                          <a:latin typeface="Franklin Gothic Book" panose="020B0503020102020204" pitchFamily="34" charset="0"/>
                        </a:rPr>
                      </a:br>
                      <a:r>
                        <a:rPr lang="en-US" sz="1800" b="0" kern="1200" dirty="0">
                          <a:solidFill>
                            <a:schemeClr val="tx1"/>
                          </a:solidFill>
                          <a:effectLst/>
                          <a:latin typeface="Franklin Gothic Book" panose="020B0503020102020204" pitchFamily="34" charset="0"/>
                        </a:rPr>
                        <a:t>     </a:t>
                      </a:r>
                      <a:r>
                        <a:rPr lang="en-US" sz="1800" b="0" i="1" kern="1200" dirty="0">
                          <a:solidFill>
                            <a:schemeClr val="tx1"/>
                          </a:solidFill>
                          <a:effectLst/>
                          <a:latin typeface="Franklin Gothic Book" panose="020B0503020102020204" pitchFamily="34" charset="0"/>
                        </a:rPr>
                        <a:t>on &gt;1 measurement</a:t>
                      </a:r>
                      <a:endParaRPr lang="en-US" sz="1800" b="0" i="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endParaRPr>
                    </a:p>
                  </a:txBody>
                  <a:tcPr marL="69307" marR="69307"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32451693"/>
                  </a:ext>
                </a:extLst>
              </a:tr>
              <a:tr h="512064">
                <a:tc vMerge="1">
                  <a:txBody>
                    <a:bodyPr/>
                    <a:lstStyle/>
                    <a:p>
                      <a:pPr marL="0" marR="0" lvl="0" indent="0">
                        <a:lnSpc>
                          <a:spcPct val="100000"/>
                        </a:lnSpc>
                        <a:spcAft>
                          <a:spcPts val="0"/>
                        </a:spcAft>
                        <a:buFont typeface="Symbol" panose="05050102010706020507" pitchFamily="18" charset="2"/>
                        <a:buNone/>
                      </a:pPr>
                      <a:endParaRPr lang="en-US" sz="1400" b="1" kern="100" dirty="0">
                        <a:solidFill>
                          <a:schemeClr val="tx1"/>
                        </a:solidFill>
                        <a:effectLst/>
                        <a:latin typeface="+mj-lt"/>
                        <a:ea typeface="Times New Roman" panose="02020603050405020304" pitchFamily="18" charset="0"/>
                        <a:cs typeface="Arial" panose="020B0604020202020204" pitchFamily="34" charset="0"/>
                      </a:endParaRPr>
                    </a:p>
                  </a:txBody>
                  <a:tcPr marL="57756" marR="57756" marT="0" marB="0" anchor="ctr"/>
                </a:tc>
                <a:tc>
                  <a:txBody>
                    <a:bodyPr/>
                    <a:lstStyle/>
                    <a:p>
                      <a:pPr marL="0" marR="0" lvl="0" indent="0">
                        <a:lnSpc>
                          <a:spcPct val="100000"/>
                        </a:lnSpc>
                        <a:spcAft>
                          <a:spcPts val="0"/>
                        </a:spcAft>
                        <a:buFont typeface="Symbol" panose="05050102010706020507" pitchFamily="18" charset="2"/>
                        <a:buNone/>
                      </a:pPr>
                      <a:r>
                        <a:rPr lang="en-US" sz="1800" b="1" kern="1200" dirty="0">
                          <a:solidFill>
                            <a:schemeClr val="tx1"/>
                          </a:solidFill>
                          <a:effectLst/>
                          <a:latin typeface="Franklin Gothic Book" panose="020B0503020102020204" pitchFamily="34" charset="0"/>
                        </a:rPr>
                        <a:t>Elevated TGs </a:t>
                      </a:r>
                      <a:br>
                        <a:rPr lang="en-US" sz="1800" b="1" kern="1200" dirty="0">
                          <a:solidFill>
                            <a:schemeClr val="tx1"/>
                          </a:solidFill>
                          <a:effectLst/>
                          <a:latin typeface="Franklin Gothic Book" panose="020B0503020102020204" pitchFamily="34" charset="0"/>
                        </a:rPr>
                      </a:br>
                      <a:r>
                        <a:rPr lang="en-US" sz="1800" b="1" kern="1200" dirty="0">
                          <a:solidFill>
                            <a:schemeClr val="tx1"/>
                          </a:solidFill>
                          <a:effectLst/>
                          <a:latin typeface="Franklin Gothic Book" panose="020B0503020102020204" pitchFamily="34" charset="0"/>
                        </a:rPr>
                        <a:t>   </a:t>
                      </a:r>
                      <a:r>
                        <a:rPr lang="en-US" sz="1800" b="0" i="1" kern="1200" dirty="0">
                          <a:solidFill>
                            <a:schemeClr val="tx1"/>
                          </a:solidFill>
                          <a:effectLst/>
                          <a:latin typeface="Franklin Gothic Book" panose="020B0503020102020204" pitchFamily="34" charset="0"/>
                        </a:rPr>
                        <a:t>≥150 mg/dL fasting, ≥175 mg/dL </a:t>
                      </a:r>
                      <a:r>
                        <a:rPr lang="en-US" sz="1800" b="0" i="1" kern="1200" dirty="0" err="1">
                          <a:solidFill>
                            <a:schemeClr val="tx1"/>
                          </a:solidFill>
                          <a:effectLst/>
                          <a:latin typeface="Franklin Gothic Book" panose="020B0503020102020204" pitchFamily="34" charset="0"/>
                        </a:rPr>
                        <a:t>nonfasting</a:t>
                      </a:r>
                      <a:r>
                        <a:rPr lang="en-US" sz="1800" b="0" i="1" kern="1200" dirty="0">
                          <a:solidFill>
                            <a:schemeClr val="tx1"/>
                          </a:solidFill>
                          <a:effectLst/>
                          <a:latin typeface="Franklin Gothic Book" panose="020B0503020102020204" pitchFamily="34" charset="0"/>
                        </a:rPr>
                        <a:t> </a:t>
                      </a:r>
                      <a:endParaRPr lang="en-US" sz="1800" b="0" i="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endParaRPr>
                    </a:p>
                  </a:txBody>
                  <a:tcPr marL="69307" marR="69307"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92533274"/>
                  </a:ext>
                </a:extLst>
              </a:tr>
              <a:tr h="512064">
                <a:tc vMerge="1">
                  <a:txBody>
                    <a:bodyPr/>
                    <a:lstStyle/>
                    <a:p>
                      <a:pPr marL="0" marR="0" lvl="0" indent="0">
                        <a:lnSpc>
                          <a:spcPct val="100000"/>
                        </a:lnSpc>
                        <a:spcAft>
                          <a:spcPts val="0"/>
                        </a:spcAft>
                        <a:buFont typeface="Symbol" panose="05050102010706020507" pitchFamily="18" charset="2"/>
                        <a:buNone/>
                      </a:pPr>
                      <a:endParaRPr lang="en-US" sz="1400" b="1" kern="1200" dirty="0">
                        <a:solidFill>
                          <a:schemeClr val="tx1"/>
                        </a:solidFill>
                        <a:effectLst/>
                        <a:latin typeface="+mj-lt"/>
                      </a:endParaRPr>
                    </a:p>
                  </a:txBody>
                  <a:tcPr marL="57756" marR="57756" marT="0" marB="0" anchor="ctr"/>
                </a:tc>
                <a:tc>
                  <a:txBody>
                    <a:bodyPr/>
                    <a:lstStyle/>
                    <a:p>
                      <a:pPr marL="0" marR="0" lvl="0" indent="0">
                        <a:lnSpc>
                          <a:spcPct val="100000"/>
                        </a:lnSpc>
                        <a:spcAft>
                          <a:spcPts val="0"/>
                        </a:spcAft>
                        <a:buFont typeface="Symbol" panose="05050102010706020507" pitchFamily="18" charset="2"/>
                        <a:buNone/>
                      </a:pPr>
                      <a:r>
                        <a:rPr lang="en-US" sz="1800" b="1" kern="1200" dirty="0">
                          <a:solidFill>
                            <a:schemeClr val="tx1"/>
                          </a:solidFill>
                          <a:effectLst/>
                          <a:latin typeface="Franklin Gothic Book" panose="020B0503020102020204" pitchFamily="34" charset="0"/>
                        </a:rPr>
                        <a:t>Persistently elevated  LDL-C (≥160 mg/dL) , non-HDL-C (≥190 mg/dL) or ApoB (≥120 mg/dL)</a:t>
                      </a:r>
                    </a:p>
                  </a:txBody>
                  <a:tcPr marL="69307" marR="69307"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537416900"/>
                  </a:ext>
                </a:extLst>
              </a:tr>
              <a:tr h="398752">
                <a:tc vMerge="1">
                  <a:txBody>
                    <a:bodyPr/>
                    <a:lstStyle/>
                    <a:p>
                      <a:pPr marL="0" marR="0" lvl="0" indent="0">
                        <a:lnSpc>
                          <a:spcPct val="100000"/>
                        </a:lnSpc>
                        <a:spcAft>
                          <a:spcPts val="0"/>
                        </a:spcAft>
                        <a:buFont typeface="Symbol" panose="05050102010706020507" pitchFamily="18" charset="2"/>
                        <a:buNone/>
                      </a:pPr>
                      <a:endParaRPr lang="en-US" sz="1400" b="0" i="1" kern="100" dirty="0">
                        <a:solidFill>
                          <a:schemeClr val="tx1"/>
                        </a:solidFill>
                        <a:effectLst/>
                        <a:latin typeface="+mj-lt"/>
                        <a:ea typeface="Times New Roman" panose="02020603050405020304" pitchFamily="18" charset="0"/>
                        <a:cs typeface="Arial" panose="020B0604020202020204" pitchFamily="34" charset="0"/>
                      </a:endParaRPr>
                    </a:p>
                  </a:txBody>
                  <a:tcPr marL="57756" marR="57756" marT="0" marB="0" anchor="ctr"/>
                </a:tc>
                <a:tc>
                  <a:txBody>
                    <a:bodyPr/>
                    <a:lstStyle/>
                    <a:p>
                      <a:pPr marL="0" marR="0" lvl="0" indent="0" algn="l" defTabSz="121917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800" b="1" kern="1200" dirty="0">
                          <a:solidFill>
                            <a:schemeClr val="tx1"/>
                          </a:solidFill>
                          <a:effectLst/>
                          <a:latin typeface="Franklin Gothic Book" panose="020B0503020102020204" pitchFamily="34" charset="0"/>
                        </a:rPr>
                        <a:t>Lp(a) ≥125 nmol/L or ≥50 mg/dL</a:t>
                      </a:r>
                      <a:endParaRPr lang="en-US" sz="1800" b="1" kern="100" dirty="0">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endParaRPr>
                    </a:p>
                  </a:txBody>
                  <a:tcPr marL="69307" marR="69307" marT="0" marB="0"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4236198384"/>
                  </a:ext>
                </a:extLst>
              </a:tr>
            </a:tbl>
          </a:graphicData>
        </a:graphic>
      </p:graphicFrame>
      <p:sp>
        <p:nvSpPr>
          <p:cNvPr id="7" name="Rectangle: Rounded Corners 6">
            <a:extLst>
              <a:ext uri="{FF2B5EF4-FFF2-40B4-BE49-F238E27FC236}">
                <a16:creationId xmlns:a16="http://schemas.microsoft.com/office/drawing/2014/main" id="{1B475028-9D8F-D4AD-18C3-EA057607D28A}"/>
              </a:ext>
            </a:extLst>
          </p:cNvPr>
          <p:cNvSpPr/>
          <p:nvPr/>
        </p:nvSpPr>
        <p:spPr bwMode="auto">
          <a:xfrm>
            <a:off x="11149395" y="2848170"/>
            <a:ext cx="2990825" cy="393192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dirty="0">
              <a:latin typeface="Times" charset="0"/>
            </a:endParaRPr>
          </a:p>
        </p:txBody>
      </p:sp>
      <p:pic>
        <p:nvPicPr>
          <p:cNvPr id="9" name="Picture 8">
            <a:extLst>
              <a:ext uri="{FF2B5EF4-FFF2-40B4-BE49-F238E27FC236}">
                <a16:creationId xmlns:a16="http://schemas.microsoft.com/office/drawing/2014/main" id="{0EF300DF-A4D0-80F1-84C0-8A3C1A571A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2388" y1="52703" x2="52388" y2="52703"/>
                        <a14:foregroundMark x1="73134" y1="73311" x2="73134" y2="73311"/>
                        <a14:foregroundMark x1="45522" y1="78378" x2="45522" y2="78378"/>
                        <a14:foregroundMark x1="32836" y1="54054" x2="32836" y2="54054"/>
                        <a14:foregroundMark x1="49254" y1="15709" x2="49254" y2="15709"/>
                        <a14:foregroundMark x1="64925" y1="11993" x2="64925" y2="11993"/>
                        <a14:foregroundMark x1="58657" y1="11993" x2="58657" y2="11993"/>
                        <a14:foregroundMark x1="65672" y1="11993" x2="65672" y2="11993"/>
                      </a14:backgroundRemoval>
                    </a14:imgEffect>
                  </a14:imgLayer>
                </a14:imgProps>
              </a:ext>
            </a:extLst>
          </a:blip>
          <a:stretch>
            <a:fillRect/>
          </a:stretch>
        </p:blipFill>
        <p:spPr>
          <a:xfrm>
            <a:off x="12160872" y="3065303"/>
            <a:ext cx="967868" cy="855191"/>
          </a:xfrm>
          <a:prstGeom prst="rect">
            <a:avLst/>
          </a:prstGeom>
        </p:spPr>
      </p:pic>
      <p:sp>
        <p:nvSpPr>
          <p:cNvPr id="11" name="TextBox 10">
            <a:extLst>
              <a:ext uri="{FF2B5EF4-FFF2-40B4-BE49-F238E27FC236}">
                <a16:creationId xmlns:a16="http://schemas.microsoft.com/office/drawing/2014/main" id="{7AC1C363-9FB9-3C23-FD8E-A8F2F81D7CEA}"/>
              </a:ext>
            </a:extLst>
          </p:cNvPr>
          <p:cNvSpPr txBox="1"/>
          <p:nvPr/>
        </p:nvSpPr>
        <p:spPr>
          <a:xfrm>
            <a:off x="11149394" y="4032697"/>
            <a:ext cx="2990825" cy="2419124"/>
          </a:xfrm>
          <a:prstGeom prst="rect">
            <a:avLst/>
          </a:prstGeom>
          <a:noFill/>
        </p:spPr>
        <p:txBody>
          <a:bodyPr wrap="square">
            <a:spAutoFit/>
          </a:bodyPr>
          <a:lstStyle/>
          <a:p>
            <a:pPr marL="14288" lvl="1" algn="ctr" defTabSz="1097280" eaLnBrk="1" fontAlgn="auto" hangingPunct="1">
              <a:lnSpc>
                <a:spcPct val="90000"/>
              </a:lnSpc>
              <a:spcBef>
                <a:spcPts val="600"/>
              </a:spcBef>
              <a:spcAft>
                <a:spcPts val="0"/>
              </a:spcAft>
              <a:defRPr/>
            </a:pPr>
            <a:r>
              <a:rPr lang="en-US" sz="2400" i="1" dirty="0">
                <a:latin typeface="Franklin Gothic Book" panose="020B0503020102020204" pitchFamily="34" charset="0"/>
              </a:rPr>
              <a:t>If present, risk enhancers favor statin therapy in borderline to intermediate risk individuals (10-year ASCVD risk 3-&lt;10%)</a:t>
            </a:r>
          </a:p>
        </p:txBody>
      </p:sp>
      <p:sp>
        <p:nvSpPr>
          <p:cNvPr id="12" name="TextBox 11">
            <a:extLst>
              <a:ext uri="{FF2B5EF4-FFF2-40B4-BE49-F238E27FC236}">
                <a16:creationId xmlns:a16="http://schemas.microsoft.com/office/drawing/2014/main" id="{8313DF5D-0755-496E-C246-AA8CFF35F2B9}"/>
              </a:ext>
            </a:extLst>
          </p:cNvPr>
          <p:cNvSpPr txBox="1"/>
          <p:nvPr/>
        </p:nvSpPr>
        <p:spPr>
          <a:xfrm>
            <a:off x="3109292" y="268651"/>
            <a:ext cx="9403080" cy="1446550"/>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ASCVD Risk Enhancers to Guide</a:t>
            </a:r>
          </a:p>
          <a:p>
            <a:pPr algn="ctr"/>
            <a:r>
              <a:rPr lang="en-US" sz="4400" b="1" dirty="0">
                <a:solidFill>
                  <a:srgbClr val="002060"/>
                </a:solidFill>
                <a:latin typeface="Franklin Gothic Medium" panose="020B0603020102020204" pitchFamily="34" charset="0"/>
                <a:cs typeface="Arial" panose="020B0604020202020204" pitchFamily="34" charset="0"/>
              </a:rPr>
              <a:t>Primary Prevention Risk Assessment</a:t>
            </a:r>
          </a:p>
        </p:txBody>
      </p:sp>
      <p:sp>
        <p:nvSpPr>
          <p:cNvPr id="14" name="Oval 13">
            <a:extLst>
              <a:ext uri="{FF2B5EF4-FFF2-40B4-BE49-F238E27FC236}">
                <a16:creationId xmlns:a16="http://schemas.microsoft.com/office/drawing/2014/main" id="{DD7DB004-DEBE-3F0E-1138-74E0DEBDB57B}"/>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endParaRPr lang="en-US" sz="3600" b="1" dirty="0">
              <a:solidFill>
                <a:schemeClr val="bg1"/>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C17631C7-B1D6-9840-F444-21A2918709CC}"/>
              </a:ext>
            </a:extLst>
          </p:cNvPr>
          <p:cNvSpPr txBox="1"/>
          <p:nvPr/>
        </p:nvSpPr>
        <p:spPr>
          <a:xfrm>
            <a:off x="2065545" y="576427"/>
            <a:ext cx="1168455" cy="830997"/>
          </a:xfrm>
          <a:prstGeom prst="rect">
            <a:avLst/>
          </a:prstGeom>
          <a:noFill/>
        </p:spPr>
        <p:txBody>
          <a:bodyPr wrap="square" rtlCol="0" anchor="ctr">
            <a:spAutoFit/>
          </a:bodyPr>
          <a:lstStyle/>
          <a:p>
            <a:pPr algn="ctr"/>
            <a:r>
              <a:rPr lang="en-US" sz="4800" b="1" dirty="0">
                <a:solidFill>
                  <a:schemeClr val="bg1"/>
                </a:solidFill>
                <a:latin typeface="Franklin Gothic Medium" panose="020B0603020102020204" pitchFamily="34" charset="0"/>
              </a:rPr>
              <a:t>2b</a:t>
            </a:r>
          </a:p>
        </p:txBody>
      </p:sp>
    </p:spTree>
    <p:extLst>
      <p:ext uri="{BB962C8B-B14F-4D97-AF65-F5344CB8AC3E}">
        <p14:creationId xmlns:p14="http://schemas.microsoft.com/office/powerpoint/2010/main" val="4141668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B1C18DA-160D-FE30-6415-700D2E3B1387}"/>
              </a:ext>
            </a:extLst>
          </p:cNvPr>
          <p:cNvSpPr>
            <a:spLocks noGrp="1"/>
          </p:cNvSpPr>
          <p:nvPr/>
        </p:nvSpPr>
        <p:spPr>
          <a:xfrm>
            <a:off x="4400550" y="1600200"/>
            <a:ext cx="61150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Top Take-Home Messages</a:t>
            </a:r>
          </a:p>
        </p:txBody>
      </p:sp>
      <p:sp>
        <p:nvSpPr>
          <p:cNvPr id="4" name="TextBox 3">
            <a:extLst>
              <a:ext uri="{FF2B5EF4-FFF2-40B4-BE49-F238E27FC236}">
                <a16:creationId xmlns:a16="http://schemas.microsoft.com/office/drawing/2014/main" id="{6ED69BF1-4BB9-28A9-4B53-799966F6C4FE}"/>
              </a:ext>
            </a:extLst>
          </p:cNvPr>
          <p:cNvSpPr txBox="1"/>
          <p:nvPr/>
        </p:nvSpPr>
        <p:spPr>
          <a:xfrm>
            <a:off x="2505074" y="2775972"/>
            <a:ext cx="10307411" cy="3785652"/>
          </a:xfrm>
          <a:prstGeom prst="rect">
            <a:avLst/>
          </a:prstGeom>
          <a:noFill/>
        </p:spPr>
        <p:txBody>
          <a:bodyPr wrap="square">
            <a:spAutoFit/>
          </a:bodyPr>
          <a:lstStyle/>
          <a:p>
            <a:pPr marL="514350" marR="0" lvl="0" indent="-514350" algn="l" defTabSz="914400" rtl="0" eaLnBrk="0" fontAlgn="base" latinLnBrk="0" hangingPunct="0">
              <a:lnSpc>
                <a:spcPct val="100000"/>
              </a:lnSpc>
              <a:spcBef>
                <a:spcPct val="0"/>
              </a:spcBef>
              <a:spcAft>
                <a:spcPts val="800"/>
              </a:spcAft>
              <a:buClrTx/>
              <a:buSzTx/>
              <a:buFont typeface="+mj-lt"/>
              <a:buAutoNum type="arabicPeriod" startAt="3"/>
              <a:tabLst/>
              <a:defRPr/>
            </a:pPr>
            <a:r>
              <a:rPr kumimoji="0" lang="en-US" sz="40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LDL-lowering Rx can be considered in adults for primary prevention of</a:t>
            </a:r>
            <a:r>
              <a:rPr kumimoji="0" lang="en-US" sz="4000" b="1"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ASCVD</a:t>
            </a:r>
            <a:r>
              <a:rPr kumimoji="0" lang="en-US" sz="4000" b="1"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with a 10-yr PREVENT-ASCVD risk estimate of 3% to &lt;5% (</a:t>
            </a:r>
            <a:r>
              <a:rPr kumimoji="0" lang="en-US" sz="40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borderline</a:t>
            </a:r>
            <a:r>
              <a:rPr kumimoji="0" lang="en-US" sz="40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risk) &amp; should be considered for those at 5% to &lt;10% (</a:t>
            </a:r>
            <a:r>
              <a:rPr kumimoji="0" lang="en-US" sz="40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intermediate</a:t>
            </a:r>
            <a:r>
              <a:rPr kumimoji="0" lang="en-US" sz="40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risk) 10-year risk after a clinician–patient discussion.</a:t>
            </a:r>
            <a:r>
              <a:rPr kumimoji="0" lang="en-US" sz="4000" b="1"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677915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4179-F170-B41D-D2BA-91C3DD1E98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56B50F2-6261-4039-9F20-FA61161114FA}"/>
              </a:ext>
            </a:extLst>
          </p:cNvPr>
          <p:cNvSpPr txBox="1"/>
          <p:nvPr/>
        </p:nvSpPr>
        <p:spPr>
          <a:xfrm>
            <a:off x="4813402" y="5501031"/>
            <a:ext cx="184731" cy="369332"/>
          </a:xfrm>
          <a:prstGeom prst="rect">
            <a:avLst/>
          </a:prstGeom>
          <a:noFill/>
        </p:spPr>
        <p:txBody>
          <a:bodyPr wrap="none" rtlCol="0">
            <a:spAutoFit/>
          </a:bodyPr>
          <a:lstStyle/>
          <a:p>
            <a:endParaRPr lang="en-US" dirty="0"/>
          </a:p>
        </p:txBody>
      </p:sp>
      <p:sp>
        <p:nvSpPr>
          <p:cNvPr id="16" name="Oval 15">
            <a:extLst>
              <a:ext uri="{FF2B5EF4-FFF2-40B4-BE49-F238E27FC236}">
                <a16:creationId xmlns:a16="http://schemas.microsoft.com/office/drawing/2014/main" id="{E01D8A3B-2A53-932A-316A-9DC9CD77D0EF}"/>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r>
              <a:rPr lang="en-US" sz="5400" b="1" dirty="0">
                <a:solidFill>
                  <a:schemeClr val="bg1"/>
                </a:solidFill>
                <a:latin typeface="Franklin Gothic Medium" panose="020B0603020102020204" pitchFamily="34" charset="0"/>
              </a:rPr>
              <a:t>3</a:t>
            </a:r>
          </a:p>
        </p:txBody>
      </p:sp>
      <p:sp>
        <p:nvSpPr>
          <p:cNvPr id="4" name="TextBox 3">
            <a:extLst>
              <a:ext uri="{FF2B5EF4-FFF2-40B4-BE49-F238E27FC236}">
                <a16:creationId xmlns:a16="http://schemas.microsoft.com/office/drawing/2014/main" id="{C3CE706C-D8C5-0FBB-7758-750B99005F73}"/>
              </a:ext>
            </a:extLst>
          </p:cNvPr>
          <p:cNvSpPr txBox="1"/>
          <p:nvPr/>
        </p:nvSpPr>
        <p:spPr>
          <a:xfrm>
            <a:off x="3109292" y="268652"/>
            <a:ext cx="9403080" cy="1446550"/>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LDL-Lowering in Primary Prevention: Risk-Guided Decision Making</a:t>
            </a:r>
          </a:p>
        </p:txBody>
      </p:sp>
      <p:pic>
        <p:nvPicPr>
          <p:cNvPr id="11" name="Picture 10">
            <a:extLst>
              <a:ext uri="{FF2B5EF4-FFF2-40B4-BE49-F238E27FC236}">
                <a16:creationId xmlns:a16="http://schemas.microsoft.com/office/drawing/2014/main" id="{E3743DA4-C126-70B4-1FE3-F53E8DB13FCA}"/>
              </a:ext>
            </a:extLst>
          </p:cNvPr>
          <p:cNvPicPr>
            <a:picLocks noChangeAspect="1"/>
          </p:cNvPicPr>
          <p:nvPr/>
        </p:nvPicPr>
        <p:blipFill>
          <a:blip r:embed="rId3"/>
          <a:srcRect t="26841" b="20962"/>
          <a:stretch>
            <a:fillRect/>
          </a:stretch>
        </p:blipFill>
        <p:spPr>
          <a:xfrm>
            <a:off x="182880" y="3149320"/>
            <a:ext cx="14264640" cy="4107918"/>
          </a:xfrm>
          <a:prstGeom prst="rect">
            <a:avLst/>
          </a:prstGeom>
        </p:spPr>
      </p:pic>
      <p:sp>
        <p:nvSpPr>
          <p:cNvPr id="14" name="Shape 123">
            <a:extLst>
              <a:ext uri="{FF2B5EF4-FFF2-40B4-BE49-F238E27FC236}">
                <a16:creationId xmlns:a16="http://schemas.microsoft.com/office/drawing/2014/main" id="{E1C19A29-D16F-0642-558B-9C1C9DEE1EDC}"/>
              </a:ext>
            </a:extLst>
          </p:cNvPr>
          <p:cNvSpPr/>
          <p:nvPr/>
        </p:nvSpPr>
        <p:spPr>
          <a:xfrm>
            <a:off x="1684071" y="2229940"/>
            <a:ext cx="11262258" cy="919380"/>
          </a:xfrm>
          <a:prstGeom prst="rect">
            <a:avLst/>
          </a:prstGeom>
          <a:ln w="12700">
            <a:miter lim="400000"/>
          </a:ln>
          <a:extLst>
            <a:ext uri="{C572A759-6A51-4108-AA02-DFA0A04FC94B}">
              <ma14:wrappingTextBoxFlag xmlns="" xmlns:ma14="http://schemas.microsoft.com/office/mac/drawingml/2011/main" val="1"/>
            </a:ext>
          </a:extLst>
        </p:spPr>
        <p:txBody>
          <a:bodyPr lIns="30480" tIns="30480" rIns="30480" bIns="30480" anchor="ctr">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algn="ctr">
              <a:lnSpc>
                <a:spcPct val="100000"/>
              </a:lnSpc>
            </a:pPr>
            <a:r>
              <a:rPr lang="en-US" sz="3200" b="1" i="0" dirty="0">
                <a:latin typeface="Franklin Gothic Book" panose="020B0503020102020204" pitchFamily="34" charset="0"/>
                <a:cs typeface="Arial" panose="020B0604020202020204" pitchFamily="34" charset="0"/>
              </a:rPr>
              <a:t>Based on 10-Year PREVENT-ASCVD Risk Estimates</a:t>
            </a:r>
          </a:p>
        </p:txBody>
      </p:sp>
    </p:spTree>
    <p:extLst>
      <p:ext uri="{BB962C8B-B14F-4D97-AF65-F5344CB8AC3E}">
        <p14:creationId xmlns:p14="http://schemas.microsoft.com/office/powerpoint/2010/main" val="159512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3" name="Title 3">
            <a:extLst>
              <a:ext uri="{FF2B5EF4-FFF2-40B4-BE49-F238E27FC236}">
                <a16:creationId xmlns:a16="http://schemas.microsoft.com/office/drawing/2014/main" id="{969B5AE0-6CA6-E93C-E48E-18C464A3F97B}"/>
              </a:ext>
            </a:extLst>
          </p:cNvPr>
          <p:cNvSpPr>
            <a:spLocks noGrp="1"/>
          </p:cNvSpPr>
          <p:nvPr/>
        </p:nvSpPr>
        <p:spPr>
          <a:xfrm>
            <a:off x="4400550" y="1600200"/>
            <a:ext cx="61150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Top Take-Home Messages</a:t>
            </a:r>
          </a:p>
        </p:txBody>
      </p:sp>
      <p:sp>
        <p:nvSpPr>
          <p:cNvPr id="4" name="TextBox 3">
            <a:extLst>
              <a:ext uri="{FF2B5EF4-FFF2-40B4-BE49-F238E27FC236}">
                <a16:creationId xmlns:a16="http://schemas.microsoft.com/office/drawing/2014/main" id="{3054AA19-FA7F-EA96-1448-FD9DA6394E48}"/>
              </a:ext>
            </a:extLst>
          </p:cNvPr>
          <p:cNvSpPr txBox="1"/>
          <p:nvPr/>
        </p:nvSpPr>
        <p:spPr>
          <a:xfrm>
            <a:off x="1600199" y="3206858"/>
            <a:ext cx="10994571" cy="2554545"/>
          </a:xfrm>
          <a:prstGeom prst="rect">
            <a:avLst/>
          </a:prstGeom>
          <a:noFill/>
        </p:spPr>
        <p:txBody>
          <a:bodyPr wrap="square">
            <a:spAutoFit/>
          </a:bodyPr>
          <a:lstStyle/>
          <a:p>
            <a:pPr marL="514350" marR="0" lvl="0" indent="-514350" algn="l" defTabSz="914400" rtl="0" eaLnBrk="0" fontAlgn="base" latinLnBrk="0" hangingPunct="0">
              <a:lnSpc>
                <a:spcPct val="100000"/>
              </a:lnSpc>
              <a:spcBef>
                <a:spcPct val="0"/>
              </a:spcBef>
              <a:spcAft>
                <a:spcPts val="800"/>
              </a:spcAft>
              <a:buClrTx/>
              <a:buSzTx/>
              <a:buFont typeface="+mj-lt"/>
              <a:buAutoNum type="arabicPeriod" startAt="4"/>
              <a:tabLst/>
              <a:defRPr/>
            </a:pPr>
            <a:r>
              <a:rPr kumimoji="0" lang="en-US" sz="40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LDL-C </a:t>
            </a:r>
            <a:r>
              <a:rPr lang="en-US" sz="4000" dirty="0">
                <a:solidFill>
                  <a:prstClr val="black"/>
                </a:solidFill>
                <a:latin typeface="Lub Dub Medium" panose="020B0603030403020204" pitchFamily="34" charset="0"/>
                <a:ea typeface="Times New Roman" panose="02020603050405020304" pitchFamily="18" charset="0"/>
              </a:rPr>
              <a:t>&amp;</a:t>
            </a:r>
            <a:r>
              <a:rPr kumimoji="0" lang="en-US" sz="40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non–HDL-C Rx </a:t>
            </a:r>
            <a:r>
              <a:rPr kumimoji="0" lang="en-US" sz="40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goals are back </a:t>
            </a:r>
            <a:r>
              <a:rPr kumimoji="0" lang="en-US" sz="40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to guide LLT. Percentage reduction in LDL-C remains a priority for all individuals as well, with goal for % reduction depending on the level of ASCVD risk.</a:t>
            </a:r>
          </a:p>
        </p:txBody>
      </p:sp>
    </p:spTree>
    <p:extLst>
      <p:ext uri="{BB962C8B-B14F-4D97-AF65-F5344CB8AC3E}">
        <p14:creationId xmlns:p14="http://schemas.microsoft.com/office/powerpoint/2010/main" val="3163031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65943-D8F3-9DD3-7537-2628A3C5AF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6067AB-007C-8004-FDAA-35CBE441BBB7}"/>
              </a:ext>
            </a:extLst>
          </p:cNvPr>
          <p:cNvSpPr txBox="1"/>
          <p:nvPr/>
        </p:nvSpPr>
        <p:spPr>
          <a:xfrm>
            <a:off x="3109292" y="268652"/>
            <a:ext cx="9403080" cy="1446550"/>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LDL-C &amp; Non-HDL-C Goals are Back </a:t>
            </a:r>
            <a:br>
              <a:rPr lang="en-US" sz="4400" b="1" dirty="0">
                <a:solidFill>
                  <a:srgbClr val="002060"/>
                </a:solidFill>
                <a:latin typeface="Franklin Gothic Medium" panose="020B0603020102020204" pitchFamily="34" charset="0"/>
                <a:cs typeface="Arial" panose="020B0604020202020204" pitchFamily="34" charset="0"/>
              </a:rPr>
            </a:br>
            <a:r>
              <a:rPr lang="en-US" sz="4400" b="1" dirty="0">
                <a:solidFill>
                  <a:srgbClr val="002060"/>
                </a:solidFill>
                <a:latin typeface="Franklin Gothic Medium" panose="020B0603020102020204" pitchFamily="34" charset="0"/>
                <a:cs typeface="Arial" panose="020B0604020202020204" pitchFamily="34" charset="0"/>
              </a:rPr>
              <a:t>+ ApoB Goals are Included</a:t>
            </a:r>
          </a:p>
        </p:txBody>
      </p:sp>
      <p:sp>
        <p:nvSpPr>
          <p:cNvPr id="3" name="TextBox 2">
            <a:extLst>
              <a:ext uri="{FF2B5EF4-FFF2-40B4-BE49-F238E27FC236}">
                <a16:creationId xmlns:a16="http://schemas.microsoft.com/office/drawing/2014/main" id="{E1DFA54C-9C6B-AC4E-3659-BAA04BADAA0B}"/>
              </a:ext>
            </a:extLst>
          </p:cNvPr>
          <p:cNvSpPr txBox="1"/>
          <p:nvPr/>
        </p:nvSpPr>
        <p:spPr>
          <a:xfrm>
            <a:off x="4813402" y="5501031"/>
            <a:ext cx="184731" cy="369332"/>
          </a:xfrm>
          <a:prstGeom prst="rect">
            <a:avLst/>
          </a:prstGeom>
          <a:noFill/>
        </p:spPr>
        <p:txBody>
          <a:bodyPr wrap="none" rtlCol="0">
            <a:spAutoFit/>
          </a:bodyPr>
          <a:lstStyle/>
          <a:p>
            <a:endParaRPr lang="en-US" dirty="0"/>
          </a:p>
        </p:txBody>
      </p:sp>
      <p:graphicFrame>
        <p:nvGraphicFramePr>
          <p:cNvPr id="6" name="Table 5">
            <a:extLst>
              <a:ext uri="{FF2B5EF4-FFF2-40B4-BE49-F238E27FC236}">
                <a16:creationId xmlns:a16="http://schemas.microsoft.com/office/drawing/2014/main" id="{2F33CE4F-A3DA-6F8E-8A95-B955BA135EDE}"/>
              </a:ext>
            </a:extLst>
          </p:cNvPr>
          <p:cNvGraphicFramePr>
            <a:graphicFrameLocks noGrp="1"/>
          </p:cNvGraphicFramePr>
          <p:nvPr>
            <p:extLst>
              <p:ext uri="{D42A27DB-BD31-4B8C-83A1-F6EECF244321}">
                <p14:modId xmlns:p14="http://schemas.microsoft.com/office/powerpoint/2010/main" val="4059913805"/>
              </p:ext>
            </p:extLst>
          </p:nvPr>
        </p:nvGraphicFramePr>
        <p:xfrm>
          <a:off x="640080" y="1798778"/>
          <a:ext cx="13350241" cy="5692675"/>
        </p:xfrm>
        <a:graphic>
          <a:graphicData uri="http://schemas.openxmlformats.org/drawingml/2006/table">
            <a:tbl>
              <a:tblPr firstRow="1" bandRow="1">
                <a:tableStyleId>{7DF18680-E054-41AD-8BC1-D1AEF772440D}</a:tableStyleId>
              </a:tblPr>
              <a:tblGrid>
                <a:gridCol w="1828800">
                  <a:extLst>
                    <a:ext uri="{9D8B030D-6E8A-4147-A177-3AD203B41FA5}">
                      <a16:colId xmlns:a16="http://schemas.microsoft.com/office/drawing/2014/main" val="3586673423"/>
                    </a:ext>
                  </a:extLst>
                </a:gridCol>
                <a:gridCol w="6600577">
                  <a:extLst>
                    <a:ext uri="{9D8B030D-6E8A-4147-A177-3AD203B41FA5}">
                      <a16:colId xmlns:a16="http://schemas.microsoft.com/office/drawing/2014/main" val="246222620"/>
                    </a:ext>
                  </a:extLst>
                </a:gridCol>
                <a:gridCol w="1640288">
                  <a:extLst>
                    <a:ext uri="{9D8B030D-6E8A-4147-A177-3AD203B41FA5}">
                      <a16:colId xmlns:a16="http://schemas.microsoft.com/office/drawing/2014/main" val="3172648142"/>
                    </a:ext>
                  </a:extLst>
                </a:gridCol>
                <a:gridCol w="1640288">
                  <a:extLst>
                    <a:ext uri="{9D8B030D-6E8A-4147-A177-3AD203B41FA5}">
                      <a16:colId xmlns:a16="http://schemas.microsoft.com/office/drawing/2014/main" val="419665137"/>
                    </a:ext>
                  </a:extLst>
                </a:gridCol>
                <a:gridCol w="1640288">
                  <a:extLst>
                    <a:ext uri="{9D8B030D-6E8A-4147-A177-3AD203B41FA5}">
                      <a16:colId xmlns:a16="http://schemas.microsoft.com/office/drawing/2014/main" val="140631235"/>
                    </a:ext>
                  </a:extLst>
                </a:gridCol>
              </a:tblGrid>
              <a:tr h="936204">
                <a:tc>
                  <a:txBody>
                    <a:bodyPr/>
                    <a:lstStyle/>
                    <a:p>
                      <a:pPr algn="ctr">
                        <a:lnSpc>
                          <a:spcPct val="100000"/>
                        </a:lnSpc>
                        <a:spcBef>
                          <a:spcPts val="0"/>
                        </a:spcBef>
                        <a:spcAft>
                          <a:spcPts val="0"/>
                        </a:spcAft>
                      </a:pPr>
                      <a:endParaRPr lang="en-US" sz="2200" dirty="0">
                        <a:latin typeface="Franklin Gothic Book" panose="020B0503020102020204" pitchFamily="34" charset="0"/>
                      </a:endParaRPr>
                    </a:p>
                  </a:txBody>
                  <a:tcPr marL="109728" marR="109728" marT="54864" marB="54864" anchor="ctr"/>
                </a:tc>
                <a:tc>
                  <a:txBody>
                    <a:bodyPr/>
                    <a:lstStyle/>
                    <a:p>
                      <a:pPr algn="ctr">
                        <a:lnSpc>
                          <a:spcPct val="100000"/>
                        </a:lnSpc>
                        <a:spcBef>
                          <a:spcPts val="0"/>
                        </a:spcBef>
                        <a:spcAft>
                          <a:spcPts val="0"/>
                        </a:spcAft>
                      </a:pPr>
                      <a:r>
                        <a:rPr lang="en-US" sz="2400" dirty="0">
                          <a:latin typeface="Franklin Gothic Book" panose="020B0503020102020204" pitchFamily="34" charset="0"/>
                        </a:rPr>
                        <a:t>Patient Examples</a:t>
                      </a:r>
                    </a:p>
                  </a:txBody>
                  <a:tcPr marL="109728" marR="109728" marT="54864" marB="54864" anchor="ctr"/>
                </a:tc>
                <a:tc>
                  <a:txBody>
                    <a:bodyPr/>
                    <a:lstStyle/>
                    <a:p>
                      <a:pPr algn="ctr">
                        <a:lnSpc>
                          <a:spcPct val="100000"/>
                        </a:lnSpc>
                        <a:spcBef>
                          <a:spcPts val="0"/>
                        </a:spcBef>
                        <a:spcAft>
                          <a:spcPts val="0"/>
                        </a:spcAft>
                      </a:pPr>
                      <a:r>
                        <a:rPr lang="en-US" sz="2400" dirty="0">
                          <a:latin typeface="Franklin Gothic Book" panose="020B0503020102020204" pitchFamily="34" charset="0"/>
                        </a:rPr>
                        <a:t>LDL-C</a:t>
                      </a:r>
                    </a:p>
                    <a:p>
                      <a:pPr algn="ctr">
                        <a:lnSpc>
                          <a:spcPct val="100000"/>
                        </a:lnSpc>
                        <a:spcBef>
                          <a:spcPts val="0"/>
                        </a:spcBef>
                        <a:spcAft>
                          <a:spcPts val="0"/>
                        </a:spcAft>
                      </a:pPr>
                      <a:r>
                        <a:rPr lang="en-US" sz="2400" dirty="0">
                          <a:latin typeface="Franklin Gothic Book" panose="020B0503020102020204" pitchFamily="34" charset="0"/>
                        </a:rPr>
                        <a:t>mg/dL</a:t>
                      </a:r>
                    </a:p>
                  </a:txBody>
                  <a:tcPr marL="109728" marR="109728" marT="54864" marB="54864" anchor="ctr"/>
                </a:tc>
                <a:tc>
                  <a:txBody>
                    <a:bodyPr/>
                    <a:lstStyle/>
                    <a:p>
                      <a:pPr algn="ctr">
                        <a:lnSpc>
                          <a:spcPct val="100000"/>
                        </a:lnSpc>
                        <a:spcBef>
                          <a:spcPts val="0"/>
                        </a:spcBef>
                        <a:spcAft>
                          <a:spcPts val="0"/>
                        </a:spcAft>
                      </a:pPr>
                      <a:r>
                        <a:rPr lang="en-US" sz="2400" dirty="0">
                          <a:latin typeface="Franklin Gothic Book" panose="020B0503020102020204" pitchFamily="34" charset="0"/>
                        </a:rPr>
                        <a:t>Non-HDL-C</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latin typeface="Franklin Gothic Book" panose="020B0503020102020204" pitchFamily="34" charset="0"/>
                        </a:rPr>
                        <a:t>mg/dL</a:t>
                      </a:r>
                      <a:endParaRPr lang="en-US" sz="3200" dirty="0">
                        <a:latin typeface="Franklin Gothic Book" panose="020B0503020102020204" pitchFamily="34" charset="0"/>
                      </a:endParaRPr>
                    </a:p>
                  </a:txBody>
                  <a:tcPr marL="109728" marR="109728" marT="54864" marB="54864" anchor="ctr"/>
                </a:tc>
                <a:tc>
                  <a:txBody>
                    <a:bodyPr/>
                    <a:lstStyle/>
                    <a:p>
                      <a:pPr algn="ctr">
                        <a:lnSpc>
                          <a:spcPct val="100000"/>
                        </a:lnSpc>
                        <a:spcBef>
                          <a:spcPts val="0"/>
                        </a:spcBef>
                        <a:spcAft>
                          <a:spcPts val="0"/>
                        </a:spcAft>
                      </a:pPr>
                      <a:r>
                        <a:rPr lang="en-US" sz="2400" dirty="0">
                          <a:latin typeface="Franklin Gothic Book" panose="020B0503020102020204" pitchFamily="34" charset="0"/>
                        </a:rPr>
                        <a:t>ApoB</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latin typeface="Franklin Gothic Book" panose="020B0503020102020204" pitchFamily="34" charset="0"/>
                        </a:rPr>
                        <a:t>mg/dL</a:t>
                      </a:r>
                    </a:p>
                  </a:txBody>
                  <a:tcPr marL="109728" marR="109728" marT="54864" marB="54864" anchor="ctr"/>
                </a:tc>
                <a:extLst>
                  <a:ext uri="{0D108BD9-81ED-4DB2-BD59-A6C34878D82A}">
                    <a16:rowId xmlns:a16="http://schemas.microsoft.com/office/drawing/2014/main" val="3190172346"/>
                  </a:ext>
                </a:extLst>
              </a:tr>
              <a:tr h="1929782">
                <a:tc>
                  <a:txBody>
                    <a:bodyPr/>
                    <a:lstStyle/>
                    <a:p>
                      <a:pPr>
                        <a:lnSpc>
                          <a:spcPct val="100000"/>
                        </a:lnSpc>
                        <a:spcBef>
                          <a:spcPts val="0"/>
                        </a:spcBef>
                        <a:spcAft>
                          <a:spcPts val="0"/>
                        </a:spcAft>
                      </a:pPr>
                      <a:r>
                        <a:rPr lang="en-US" sz="2100" dirty="0">
                          <a:latin typeface="Franklin Gothic Book" panose="020B0503020102020204" pitchFamily="34" charset="0"/>
                        </a:rPr>
                        <a:t>Borderline to Intermediate Risk</a:t>
                      </a:r>
                    </a:p>
                  </a:txBody>
                  <a:tcPr marL="109728" marR="109728" marT="54864" marB="54864" anchor="ctr"/>
                </a:tc>
                <a:tc>
                  <a:txBody>
                    <a:bodyPr/>
                    <a:lstStyle/>
                    <a:p>
                      <a:pPr marL="234950" marR="0" lvl="0" indent="-2349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latin typeface="Franklin Gothic Book" panose="020B0503020102020204" pitchFamily="34" charset="0"/>
                        </a:rPr>
                        <a:t>3-&lt;5% or 5-&lt;10% 10y ASCVD Risk</a:t>
                      </a:r>
                    </a:p>
                    <a:p>
                      <a:pPr marL="234950" marR="0" lvl="0" indent="-2349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latin typeface="Franklin Gothic Book" panose="020B0503020102020204" pitchFamily="34" charset="0"/>
                        </a:rPr>
                        <a:t>&lt;3% 10y ASCVD risk + (LDL-C ≥160 mg/dL or Fam </a:t>
                      </a:r>
                      <a:r>
                        <a:rPr lang="en-US" sz="2100" dirty="0" err="1">
                          <a:latin typeface="Franklin Gothic Book" panose="020B0503020102020204" pitchFamily="34" charset="0"/>
                        </a:rPr>
                        <a:t>Hx</a:t>
                      </a:r>
                      <a:r>
                        <a:rPr lang="en-US" sz="2100" dirty="0">
                          <a:latin typeface="Franklin Gothic Book" panose="020B0503020102020204" pitchFamily="34" charset="0"/>
                        </a:rPr>
                        <a:t> or 30y risk ≥10%)</a:t>
                      </a:r>
                    </a:p>
                    <a:p>
                      <a:pPr marL="234950" indent="-234950">
                        <a:lnSpc>
                          <a:spcPct val="100000"/>
                        </a:lnSpc>
                        <a:spcBef>
                          <a:spcPts val="0"/>
                        </a:spcBef>
                        <a:spcAft>
                          <a:spcPts val="0"/>
                        </a:spcAft>
                        <a:buFont typeface="Arial" panose="020B0604020202020204" pitchFamily="34" charset="0"/>
                        <a:buChar char="•"/>
                        <a:tabLst/>
                      </a:pPr>
                      <a:r>
                        <a:rPr lang="en-US" sz="2100" dirty="0">
                          <a:latin typeface="Franklin Gothic Book" panose="020B0503020102020204" pitchFamily="34" charset="0"/>
                        </a:rPr>
                        <a:t>T2DM without ASCVD or Risk Factors</a:t>
                      </a:r>
                    </a:p>
                    <a:p>
                      <a:pPr marL="234950" indent="-234950">
                        <a:lnSpc>
                          <a:spcPct val="100000"/>
                        </a:lnSpc>
                        <a:spcBef>
                          <a:spcPts val="0"/>
                        </a:spcBef>
                        <a:spcAft>
                          <a:spcPts val="0"/>
                        </a:spcAft>
                        <a:buFont typeface="Arial" panose="020B0604020202020204" pitchFamily="34" charset="0"/>
                        <a:buChar char="•"/>
                        <a:tabLst/>
                      </a:pPr>
                      <a:r>
                        <a:rPr lang="en-US" sz="2100" dirty="0">
                          <a:latin typeface="Franklin Gothic Book" panose="020B0503020102020204" pitchFamily="34" charset="0"/>
                        </a:rPr>
                        <a:t>CAC 1-99 or mild incidental CAC</a:t>
                      </a:r>
                    </a:p>
                  </a:txBody>
                  <a:tcPr marL="109728" marR="109728" marT="54864" marB="54864" anchor="ctr"/>
                </a:tc>
                <a:tc>
                  <a:txBody>
                    <a:bodyPr/>
                    <a:lstStyle/>
                    <a:p>
                      <a:pPr algn="ctr">
                        <a:lnSpc>
                          <a:spcPct val="100000"/>
                        </a:lnSpc>
                        <a:spcBef>
                          <a:spcPts val="0"/>
                        </a:spcBef>
                        <a:spcAft>
                          <a:spcPts val="0"/>
                        </a:spcAft>
                      </a:pPr>
                      <a:r>
                        <a:rPr lang="en-US" sz="2100" dirty="0">
                          <a:latin typeface="Franklin Gothic Book" panose="020B0503020102020204" pitchFamily="34" charset="0"/>
                        </a:rPr>
                        <a:t>&lt;</a:t>
                      </a:r>
                      <a:r>
                        <a:rPr lang="en-US" sz="2100" u="sng" dirty="0">
                          <a:latin typeface="Franklin Gothic Book" panose="020B0503020102020204" pitchFamily="34" charset="0"/>
                        </a:rPr>
                        <a:t>100</a:t>
                      </a:r>
                      <a:r>
                        <a:rPr lang="en-US" sz="2100" dirty="0">
                          <a:latin typeface="Franklin Gothic Book" panose="020B0503020102020204" pitchFamily="34" charset="0"/>
                        </a:rPr>
                        <a:t> </a:t>
                      </a:r>
                    </a:p>
                  </a:txBody>
                  <a:tcPr marL="109728" marR="109728" marT="54864" marB="54864" anchor="ctr"/>
                </a:tc>
                <a:tc>
                  <a:txBody>
                    <a:bodyPr/>
                    <a:lstStyle/>
                    <a:p>
                      <a:pPr algn="ctr">
                        <a:lnSpc>
                          <a:spcPct val="100000"/>
                        </a:lnSpc>
                        <a:spcBef>
                          <a:spcPts val="0"/>
                        </a:spcBef>
                        <a:spcAft>
                          <a:spcPts val="0"/>
                        </a:spcAft>
                      </a:pPr>
                      <a:r>
                        <a:rPr lang="en-US" sz="2100" dirty="0">
                          <a:latin typeface="Franklin Gothic Book" panose="020B0503020102020204" pitchFamily="34" charset="0"/>
                        </a:rPr>
                        <a:t>&lt;130</a:t>
                      </a:r>
                    </a:p>
                  </a:txBody>
                  <a:tcPr marL="109728" marR="109728" marT="54864" marB="54864" anchor="ctr"/>
                </a:tc>
                <a:tc>
                  <a:txBody>
                    <a:bodyPr/>
                    <a:lstStyle/>
                    <a:p>
                      <a:pPr algn="ctr">
                        <a:lnSpc>
                          <a:spcPct val="100000"/>
                        </a:lnSpc>
                        <a:spcBef>
                          <a:spcPts val="0"/>
                        </a:spcBef>
                        <a:spcAft>
                          <a:spcPts val="0"/>
                        </a:spcAft>
                      </a:pPr>
                      <a:r>
                        <a:rPr lang="en-US" sz="2100" dirty="0">
                          <a:latin typeface="Franklin Gothic Book" panose="020B0503020102020204" pitchFamily="34" charset="0"/>
                        </a:rPr>
                        <a:t>&lt;90</a:t>
                      </a:r>
                    </a:p>
                  </a:txBody>
                  <a:tcPr marL="109728" marR="109728" marT="54864" marB="54864" anchor="ctr"/>
                </a:tc>
                <a:extLst>
                  <a:ext uri="{0D108BD9-81ED-4DB2-BD59-A6C34878D82A}">
                    <a16:rowId xmlns:a16="http://schemas.microsoft.com/office/drawing/2014/main" val="3119756908"/>
                  </a:ext>
                </a:extLst>
              </a:tr>
              <a:tr h="1967153">
                <a:tc>
                  <a:txBody>
                    <a:bodyPr/>
                    <a:lstStyle/>
                    <a:p>
                      <a:pPr>
                        <a:lnSpc>
                          <a:spcPct val="100000"/>
                        </a:lnSpc>
                        <a:spcBef>
                          <a:spcPts val="0"/>
                        </a:spcBef>
                        <a:spcAft>
                          <a:spcPts val="0"/>
                        </a:spcAft>
                      </a:pPr>
                      <a:r>
                        <a:rPr lang="en-US" sz="2100" u="sng" dirty="0">
                          <a:latin typeface="Franklin Gothic Book" panose="020B0503020102020204" pitchFamily="34" charset="0"/>
                        </a:rPr>
                        <a:t>High</a:t>
                      </a:r>
                      <a:r>
                        <a:rPr lang="en-US" sz="2100" dirty="0">
                          <a:latin typeface="Franklin Gothic Book" panose="020B0503020102020204" pitchFamily="34" charset="0"/>
                        </a:rPr>
                        <a:t> Risk</a:t>
                      </a:r>
                    </a:p>
                  </a:txBody>
                  <a:tcPr marL="109728" marR="109728" marT="54864" marB="54864" anchor="ctr"/>
                </a:tc>
                <a:tc>
                  <a:txBody>
                    <a:bodyPr/>
                    <a:lstStyle/>
                    <a:p>
                      <a:pPr marL="234950" indent="-234950">
                        <a:lnSpc>
                          <a:spcPct val="100000"/>
                        </a:lnSpc>
                        <a:spcBef>
                          <a:spcPts val="0"/>
                        </a:spcBef>
                        <a:spcAft>
                          <a:spcPts val="0"/>
                        </a:spcAft>
                        <a:buFont typeface="Arial" panose="020B0604020202020204" pitchFamily="34" charset="0"/>
                        <a:buChar char="•"/>
                        <a:tabLst/>
                      </a:pPr>
                      <a:r>
                        <a:rPr lang="en-US" sz="2100" dirty="0">
                          <a:latin typeface="Franklin Gothic Book" panose="020B0503020102020204" pitchFamily="34" charset="0"/>
                        </a:rPr>
                        <a:t>&gt;10% 10-yr ASCVD Risk</a:t>
                      </a:r>
                    </a:p>
                    <a:p>
                      <a:pPr marL="234950" indent="-234950">
                        <a:lnSpc>
                          <a:spcPct val="100000"/>
                        </a:lnSpc>
                        <a:spcBef>
                          <a:spcPts val="0"/>
                        </a:spcBef>
                        <a:spcAft>
                          <a:spcPts val="0"/>
                        </a:spcAft>
                        <a:buFont typeface="Arial" panose="020B0604020202020204" pitchFamily="34" charset="0"/>
                        <a:buChar char="•"/>
                        <a:tabLst/>
                      </a:pPr>
                      <a:r>
                        <a:rPr lang="en-US" sz="2100" dirty="0">
                          <a:latin typeface="Franklin Gothic Book" panose="020B0503020102020204" pitchFamily="34" charset="0"/>
                        </a:rPr>
                        <a:t>T2DM + Risk Factors</a:t>
                      </a:r>
                    </a:p>
                    <a:p>
                      <a:pPr marL="234950" indent="-234950">
                        <a:lnSpc>
                          <a:spcPct val="100000"/>
                        </a:lnSpc>
                        <a:spcBef>
                          <a:spcPts val="0"/>
                        </a:spcBef>
                        <a:spcAft>
                          <a:spcPts val="0"/>
                        </a:spcAft>
                        <a:buFont typeface="Arial" panose="020B0604020202020204" pitchFamily="34" charset="0"/>
                        <a:buChar char="•"/>
                        <a:tabLst/>
                      </a:pPr>
                      <a:r>
                        <a:rPr lang="en-US" sz="2100" dirty="0" err="1">
                          <a:latin typeface="Franklin Gothic Book" panose="020B0503020102020204" pitchFamily="34" charset="0"/>
                        </a:rPr>
                        <a:t>HeFH</a:t>
                      </a:r>
                      <a:r>
                        <a:rPr lang="en-US" sz="2100" dirty="0">
                          <a:latin typeface="Franklin Gothic Book" panose="020B0503020102020204" pitchFamily="34" charset="0"/>
                        </a:rPr>
                        <a:t> without ASCVD</a:t>
                      </a:r>
                    </a:p>
                    <a:p>
                      <a:pPr marL="234950" indent="-234950">
                        <a:lnSpc>
                          <a:spcPct val="100000"/>
                        </a:lnSpc>
                        <a:spcBef>
                          <a:spcPts val="0"/>
                        </a:spcBef>
                        <a:spcAft>
                          <a:spcPts val="0"/>
                        </a:spcAft>
                        <a:buFont typeface="Arial" panose="020B0604020202020204" pitchFamily="34" charset="0"/>
                        <a:buChar char="•"/>
                        <a:tabLst/>
                      </a:pPr>
                      <a:r>
                        <a:rPr lang="en-US" sz="2100" dirty="0">
                          <a:latin typeface="Franklin Gothic Book" panose="020B0503020102020204" pitchFamily="34" charset="0"/>
                        </a:rPr>
                        <a:t>CAC ≥100 – 999 AU</a:t>
                      </a:r>
                    </a:p>
                    <a:p>
                      <a:pPr marL="234950" indent="-234950">
                        <a:lnSpc>
                          <a:spcPct val="100000"/>
                        </a:lnSpc>
                        <a:spcBef>
                          <a:spcPts val="0"/>
                        </a:spcBef>
                        <a:spcAft>
                          <a:spcPts val="0"/>
                        </a:spcAft>
                        <a:buFont typeface="Arial" panose="020B0604020202020204" pitchFamily="34" charset="0"/>
                        <a:buChar char="•"/>
                        <a:tabLst/>
                      </a:pPr>
                      <a:r>
                        <a:rPr lang="en-US" sz="2100" dirty="0">
                          <a:latin typeface="Franklin Gothic Book" panose="020B0503020102020204" pitchFamily="34" charset="0"/>
                        </a:rPr>
                        <a:t>Moderate to severe incidental CAC</a:t>
                      </a:r>
                    </a:p>
                  </a:txBody>
                  <a:tcPr marL="109728" marR="109728" marT="54864" marB="54864" anchor="ctr"/>
                </a:tc>
                <a:tc>
                  <a:txBody>
                    <a:bodyPr/>
                    <a:lstStyle/>
                    <a:p>
                      <a:pPr algn="ctr">
                        <a:lnSpc>
                          <a:spcPct val="100000"/>
                        </a:lnSpc>
                        <a:spcBef>
                          <a:spcPts val="0"/>
                        </a:spcBef>
                        <a:spcAft>
                          <a:spcPts val="0"/>
                        </a:spcAft>
                      </a:pPr>
                      <a:r>
                        <a:rPr lang="en-US" sz="2100" dirty="0">
                          <a:latin typeface="Franklin Gothic Book" panose="020B0503020102020204" pitchFamily="34" charset="0"/>
                        </a:rPr>
                        <a:t>&lt;</a:t>
                      </a:r>
                      <a:r>
                        <a:rPr lang="en-US" sz="2100" u="sng" dirty="0">
                          <a:latin typeface="Franklin Gothic Book" panose="020B0503020102020204" pitchFamily="34" charset="0"/>
                        </a:rPr>
                        <a:t>70</a:t>
                      </a:r>
                    </a:p>
                  </a:txBody>
                  <a:tcPr marL="109728" marR="109728" marT="54864" marB="54864" anchor="ctr"/>
                </a:tc>
                <a:tc>
                  <a:txBody>
                    <a:bodyPr/>
                    <a:lstStyle/>
                    <a:p>
                      <a:pPr algn="ctr">
                        <a:lnSpc>
                          <a:spcPct val="100000"/>
                        </a:lnSpc>
                        <a:spcBef>
                          <a:spcPts val="0"/>
                        </a:spcBef>
                        <a:spcAft>
                          <a:spcPts val="0"/>
                        </a:spcAft>
                      </a:pPr>
                      <a:r>
                        <a:rPr lang="en-US" sz="2100" dirty="0">
                          <a:latin typeface="Franklin Gothic Book" panose="020B0503020102020204" pitchFamily="34" charset="0"/>
                        </a:rPr>
                        <a:t>&lt;100</a:t>
                      </a:r>
                    </a:p>
                  </a:txBody>
                  <a:tcPr marL="109728" marR="109728" marT="54864" marB="54864" anchor="ctr"/>
                </a:tc>
                <a:tc>
                  <a:txBody>
                    <a:bodyPr/>
                    <a:lstStyle/>
                    <a:p>
                      <a:pPr algn="ctr">
                        <a:lnSpc>
                          <a:spcPct val="100000"/>
                        </a:lnSpc>
                        <a:spcBef>
                          <a:spcPts val="0"/>
                        </a:spcBef>
                        <a:spcAft>
                          <a:spcPts val="0"/>
                        </a:spcAft>
                      </a:pPr>
                      <a:r>
                        <a:rPr lang="en-US" sz="2100" dirty="0">
                          <a:latin typeface="Franklin Gothic Book" panose="020B0503020102020204" pitchFamily="34" charset="0"/>
                        </a:rPr>
                        <a:t>&lt;70</a:t>
                      </a:r>
                    </a:p>
                  </a:txBody>
                  <a:tcPr marL="109728" marR="109728" marT="54864" marB="54864" anchor="ctr"/>
                </a:tc>
                <a:extLst>
                  <a:ext uri="{0D108BD9-81ED-4DB2-BD59-A6C34878D82A}">
                    <a16:rowId xmlns:a16="http://schemas.microsoft.com/office/drawing/2014/main" val="3782889173"/>
                  </a:ext>
                </a:extLst>
              </a:tr>
              <a:tr h="859536">
                <a:tc>
                  <a:txBody>
                    <a:bodyPr/>
                    <a:lstStyle/>
                    <a:p>
                      <a:pPr>
                        <a:lnSpc>
                          <a:spcPct val="100000"/>
                        </a:lnSpc>
                        <a:spcBef>
                          <a:spcPts val="0"/>
                        </a:spcBef>
                        <a:spcAft>
                          <a:spcPts val="0"/>
                        </a:spcAft>
                      </a:pPr>
                      <a:r>
                        <a:rPr lang="en-US" sz="2100" u="sng" dirty="0">
                          <a:latin typeface="Franklin Gothic Book" panose="020B0503020102020204" pitchFamily="34" charset="0"/>
                        </a:rPr>
                        <a:t>Very High </a:t>
                      </a:r>
                      <a:r>
                        <a:rPr lang="en-US" sz="2100" dirty="0">
                          <a:latin typeface="Franklin Gothic Book" panose="020B0503020102020204" pitchFamily="34" charset="0"/>
                        </a:rPr>
                        <a:t>Risk</a:t>
                      </a:r>
                    </a:p>
                  </a:txBody>
                  <a:tcPr marL="109728" marR="109728" marT="54864" marB="54864" anchor="ctr"/>
                </a:tc>
                <a:tc>
                  <a:txBody>
                    <a:bodyPr/>
                    <a:lstStyle/>
                    <a:p>
                      <a:pPr marL="234950" indent="-234950">
                        <a:lnSpc>
                          <a:spcPct val="100000"/>
                        </a:lnSpc>
                        <a:spcBef>
                          <a:spcPts val="0"/>
                        </a:spcBef>
                        <a:spcAft>
                          <a:spcPts val="0"/>
                        </a:spcAft>
                        <a:buFont typeface="Arial" panose="020B0604020202020204" pitchFamily="34" charset="0"/>
                        <a:buChar char="•"/>
                        <a:tabLst/>
                      </a:pPr>
                      <a:r>
                        <a:rPr lang="en-US" sz="2100" dirty="0">
                          <a:latin typeface="Franklin Gothic Book" panose="020B0503020102020204" pitchFamily="34" charset="0"/>
                        </a:rPr>
                        <a:t>ASCVD (optional if not very-high risk)</a:t>
                      </a:r>
                    </a:p>
                    <a:p>
                      <a:pPr marL="234950" indent="-234950">
                        <a:lnSpc>
                          <a:spcPct val="100000"/>
                        </a:lnSpc>
                        <a:spcBef>
                          <a:spcPts val="0"/>
                        </a:spcBef>
                        <a:spcAft>
                          <a:spcPts val="0"/>
                        </a:spcAft>
                        <a:buFont typeface="Arial" panose="020B0604020202020204" pitchFamily="34" charset="0"/>
                        <a:buChar char="•"/>
                        <a:tabLst/>
                      </a:pPr>
                      <a:r>
                        <a:rPr lang="en-US" sz="2100" dirty="0">
                          <a:latin typeface="Franklin Gothic Book" panose="020B0503020102020204" pitchFamily="34" charset="0"/>
                        </a:rPr>
                        <a:t>CAC ≥1000 AU (optional if ≥300 AU)</a:t>
                      </a:r>
                    </a:p>
                  </a:txBody>
                  <a:tcPr marL="109728" marR="109728" marT="54864" marB="54864" anchor="ctr"/>
                </a:tc>
                <a:tc>
                  <a:txBody>
                    <a:bodyPr/>
                    <a:lstStyle/>
                    <a:p>
                      <a:pPr algn="ctr">
                        <a:lnSpc>
                          <a:spcPct val="100000"/>
                        </a:lnSpc>
                        <a:spcBef>
                          <a:spcPts val="0"/>
                        </a:spcBef>
                        <a:spcAft>
                          <a:spcPts val="0"/>
                        </a:spcAft>
                      </a:pPr>
                      <a:r>
                        <a:rPr lang="en-US" sz="2100" dirty="0">
                          <a:latin typeface="Franklin Gothic Book" panose="020B0503020102020204" pitchFamily="34" charset="0"/>
                        </a:rPr>
                        <a:t>&lt;</a:t>
                      </a:r>
                      <a:r>
                        <a:rPr lang="en-US" sz="2100" u="sng" dirty="0">
                          <a:latin typeface="Franklin Gothic Book" panose="020B0503020102020204" pitchFamily="34" charset="0"/>
                        </a:rPr>
                        <a:t>55</a:t>
                      </a:r>
                    </a:p>
                  </a:txBody>
                  <a:tcPr marL="109728" marR="109728" marT="54864" marB="54864" anchor="ctr"/>
                </a:tc>
                <a:tc>
                  <a:txBody>
                    <a:bodyPr/>
                    <a:lstStyle/>
                    <a:p>
                      <a:pPr algn="ctr">
                        <a:lnSpc>
                          <a:spcPct val="100000"/>
                        </a:lnSpc>
                        <a:spcBef>
                          <a:spcPts val="0"/>
                        </a:spcBef>
                        <a:spcAft>
                          <a:spcPts val="0"/>
                        </a:spcAft>
                      </a:pPr>
                      <a:r>
                        <a:rPr lang="en-US" sz="2100" dirty="0">
                          <a:latin typeface="Franklin Gothic Book" panose="020B0503020102020204" pitchFamily="34" charset="0"/>
                        </a:rPr>
                        <a:t>&lt;85</a:t>
                      </a:r>
                    </a:p>
                  </a:txBody>
                  <a:tcPr marL="109728" marR="109728" marT="54864" marB="54864" anchor="ctr"/>
                </a:tc>
                <a:tc>
                  <a:txBody>
                    <a:bodyPr/>
                    <a:lstStyle/>
                    <a:p>
                      <a:pPr algn="ctr">
                        <a:lnSpc>
                          <a:spcPct val="100000"/>
                        </a:lnSpc>
                        <a:spcBef>
                          <a:spcPts val="0"/>
                        </a:spcBef>
                        <a:spcAft>
                          <a:spcPts val="0"/>
                        </a:spcAft>
                      </a:pPr>
                      <a:r>
                        <a:rPr lang="en-US" sz="2100" dirty="0">
                          <a:latin typeface="Franklin Gothic Book" panose="020B0503020102020204" pitchFamily="34" charset="0"/>
                        </a:rPr>
                        <a:t>&lt;55</a:t>
                      </a:r>
                    </a:p>
                  </a:txBody>
                  <a:tcPr marL="109728" marR="109728" marT="54864" marB="54864" anchor="ctr"/>
                </a:tc>
                <a:extLst>
                  <a:ext uri="{0D108BD9-81ED-4DB2-BD59-A6C34878D82A}">
                    <a16:rowId xmlns:a16="http://schemas.microsoft.com/office/drawing/2014/main" val="3228932283"/>
                  </a:ext>
                </a:extLst>
              </a:tr>
            </a:tbl>
          </a:graphicData>
        </a:graphic>
      </p:graphicFrame>
      <p:sp>
        <p:nvSpPr>
          <p:cNvPr id="7" name="Oval 6">
            <a:extLst>
              <a:ext uri="{FF2B5EF4-FFF2-40B4-BE49-F238E27FC236}">
                <a16:creationId xmlns:a16="http://schemas.microsoft.com/office/drawing/2014/main" id="{3619481E-6B97-FF34-2905-9BA00CFE791E}"/>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indent="12700" algn="ctr" defTabSz="1097280"/>
            <a:endParaRPr lang="en-US" sz="2400" b="1" dirty="0">
              <a:solidFill>
                <a:schemeClr val="bg1"/>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5E09B2C0-451C-8C6E-F810-11F3C8239AB6}"/>
              </a:ext>
            </a:extLst>
          </p:cNvPr>
          <p:cNvSpPr txBox="1"/>
          <p:nvPr/>
        </p:nvSpPr>
        <p:spPr>
          <a:xfrm>
            <a:off x="2065545" y="602829"/>
            <a:ext cx="1168455" cy="769441"/>
          </a:xfrm>
          <a:prstGeom prst="rect">
            <a:avLst/>
          </a:prstGeom>
          <a:noFill/>
        </p:spPr>
        <p:txBody>
          <a:bodyPr wrap="square" rtlCol="0">
            <a:spAutoFit/>
          </a:bodyPr>
          <a:lstStyle/>
          <a:p>
            <a:pPr algn="ctr"/>
            <a:r>
              <a:rPr lang="en-US" sz="4400" b="1" dirty="0">
                <a:solidFill>
                  <a:schemeClr val="bg1"/>
                </a:solidFill>
                <a:latin typeface="Franklin Gothic Medium" panose="020B0603020102020204" pitchFamily="34" charset="0"/>
              </a:rPr>
              <a:t>4/5</a:t>
            </a:r>
          </a:p>
        </p:txBody>
      </p:sp>
    </p:spTree>
    <p:extLst>
      <p:ext uri="{BB962C8B-B14F-4D97-AF65-F5344CB8AC3E}">
        <p14:creationId xmlns:p14="http://schemas.microsoft.com/office/powerpoint/2010/main" val="740617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53476D6-894A-8997-746F-505911C796BB}"/>
              </a:ext>
            </a:extLst>
          </p:cNvPr>
          <p:cNvSpPr>
            <a:spLocks noGrp="1"/>
          </p:cNvSpPr>
          <p:nvPr/>
        </p:nvSpPr>
        <p:spPr>
          <a:xfrm>
            <a:off x="4257675" y="1143000"/>
            <a:ext cx="61150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Top Take-Home Messages</a:t>
            </a:r>
          </a:p>
        </p:txBody>
      </p:sp>
      <p:sp>
        <p:nvSpPr>
          <p:cNvPr id="4" name="TextBox 3">
            <a:extLst>
              <a:ext uri="{FF2B5EF4-FFF2-40B4-BE49-F238E27FC236}">
                <a16:creationId xmlns:a16="http://schemas.microsoft.com/office/drawing/2014/main" id="{C0CDAAF5-97E0-10E4-760A-C00551B77CDB}"/>
              </a:ext>
            </a:extLst>
          </p:cNvPr>
          <p:cNvSpPr txBox="1"/>
          <p:nvPr/>
        </p:nvSpPr>
        <p:spPr>
          <a:xfrm>
            <a:off x="1959429" y="2155372"/>
            <a:ext cx="10940142" cy="5078313"/>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800"/>
              </a:spcAft>
              <a:buClrTx/>
              <a:buSzTx/>
              <a:buFont typeface="+mj-lt"/>
              <a:buAutoNum type="arabicPeriod" startAt="5"/>
              <a:tabLst/>
              <a:defRPr/>
            </a:pP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Apolipoprotein B (</a:t>
            </a:r>
            <a:r>
              <a:rPr kumimoji="0" lang="en-US" sz="36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ApoB</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testing can be useful to improve risk assessment &amp; guide Rx </a:t>
            </a:r>
            <a:r>
              <a:rPr kumimoji="0" lang="en-US" sz="36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once LDL-C &amp; non–HDL-C goals are met</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particularly in those with elevated triglycerides (TG) (&gt;200 mg/dL), diabetes, or low achieved LDL-C (&lt;70 mg/dL). ApoB measurement helps identify adults with residual elevated lipoprotein-related risk that may be underestimated by standard lipid profile alone &amp; may be useful in the diagnosis of specific lipid </a:t>
            </a:r>
            <a:r>
              <a:rPr lang="en-US" sz="3600" dirty="0">
                <a:solidFill>
                  <a:prstClr val="black"/>
                </a:solidFill>
                <a:latin typeface="Lub Dub Medium" panose="020B0603030403020204" pitchFamily="34" charset="0"/>
                <a:ea typeface="Times New Roman" panose="02020603050405020304" pitchFamily="18" charset="0"/>
              </a:rPr>
              <a:t>&amp;</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lipoprotein disorders. </a:t>
            </a:r>
          </a:p>
        </p:txBody>
      </p:sp>
    </p:spTree>
    <p:extLst>
      <p:ext uri="{BB962C8B-B14F-4D97-AF65-F5344CB8AC3E}">
        <p14:creationId xmlns:p14="http://schemas.microsoft.com/office/powerpoint/2010/main" val="62359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B161-61DD-B726-CBEB-2C5CDC3343DA}"/>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52BC289-EE5C-5202-CCE9-6AD222C5CFFC}"/>
              </a:ext>
            </a:extLst>
          </p:cNvPr>
          <p:cNvSpPr/>
          <p:nvPr/>
        </p:nvSpPr>
        <p:spPr bwMode="auto">
          <a:xfrm>
            <a:off x="9699304" y="2893278"/>
            <a:ext cx="4743601" cy="3768256"/>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sp>
        <p:nvSpPr>
          <p:cNvPr id="3" name="TextBox 2">
            <a:extLst>
              <a:ext uri="{FF2B5EF4-FFF2-40B4-BE49-F238E27FC236}">
                <a16:creationId xmlns:a16="http://schemas.microsoft.com/office/drawing/2014/main" id="{8D7FAECA-97B7-C6E5-A27A-AFF7528CD411}"/>
              </a:ext>
            </a:extLst>
          </p:cNvPr>
          <p:cNvSpPr txBox="1"/>
          <p:nvPr/>
        </p:nvSpPr>
        <p:spPr>
          <a:xfrm>
            <a:off x="4813402" y="5501031"/>
            <a:ext cx="184731" cy="369332"/>
          </a:xfrm>
          <a:prstGeom prst="rect">
            <a:avLst/>
          </a:prstGeom>
          <a:noFill/>
        </p:spPr>
        <p:txBody>
          <a:bodyPr wrap="none" rtlCol="0">
            <a:spAutoFit/>
          </a:bodyPr>
          <a:lstStyle/>
          <a:p>
            <a:endParaRPr lang="en-US" dirty="0"/>
          </a:p>
        </p:txBody>
      </p:sp>
      <p:sp>
        <p:nvSpPr>
          <p:cNvPr id="10" name="Shape 123">
            <a:extLst>
              <a:ext uri="{FF2B5EF4-FFF2-40B4-BE49-F238E27FC236}">
                <a16:creationId xmlns:a16="http://schemas.microsoft.com/office/drawing/2014/main" id="{44066632-C9A9-09B2-F1EE-28418BEF5946}"/>
              </a:ext>
            </a:extLst>
          </p:cNvPr>
          <p:cNvSpPr/>
          <p:nvPr/>
        </p:nvSpPr>
        <p:spPr>
          <a:xfrm>
            <a:off x="487346" y="1989225"/>
            <a:ext cx="9329652" cy="5167078"/>
          </a:xfrm>
          <a:prstGeom prst="rect">
            <a:avLst/>
          </a:prstGeom>
          <a:ln w="12700">
            <a:miter lim="400000"/>
          </a:ln>
          <a:extLst>
            <a:ext uri="{C572A759-6A51-4108-AA02-DFA0A04FC94B}">
              <ma14:wrappingTextBoxFlag xmlns="" xmlns:ma14="http://schemas.microsoft.com/office/mac/drawingml/2011/main" val="1"/>
            </a:ext>
          </a:extLst>
        </p:spPr>
        <p:txBody>
          <a:bodyPr lIns="30480" tIns="30480" rIns="30480" bIns="30480" anchor="ctr">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a:lnSpc>
                <a:spcPct val="150000"/>
              </a:lnSpc>
            </a:pPr>
            <a:r>
              <a:rPr lang="en-US" sz="3200" i="0" u="sng" dirty="0">
                <a:latin typeface="Franklin Gothic Book" panose="020B0503020102020204" pitchFamily="34" charset="0"/>
                <a:cs typeface="Arial" panose="020B0604020202020204" pitchFamily="34" charset="0"/>
              </a:rPr>
              <a:t>Consider ApoB when</a:t>
            </a:r>
          </a:p>
          <a:p>
            <a:pPr marL="238125" indent="-238125">
              <a:lnSpc>
                <a:spcPct val="150000"/>
              </a:lnSpc>
              <a:buFont typeface="Arial" panose="020B0604020202020204" pitchFamily="34" charset="0"/>
              <a:buChar char="•"/>
            </a:pPr>
            <a:r>
              <a:rPr lang="en-US" sz="3200" i="0" dirty="0">
                <a:latin typeface="Franklin Gothic Book" panose="020B0503020102020204" pitchFamily="34" charset="0"/>
                <a:cs typeface="Arial" panose="020B0604020202020204" pitchFamily="34" charset="0"/>
              </a:rPr>
              <a:t>LDL-C &amp; non-HDL-C goals are met, especially in patients with:</a:t>
            </a:r>
          </a:p>
          <a:p>
            <a:pPr marL="581025" indent="-238125">
              <a:lnSpc>
                <a:spcPct val="150000"/>
              </a:lnSpc>
              <a:buFont typeface="System Font Regular"/>
              <a:buChar char="-"/>
            </a:pPr>
            <a:r>
              <a:rPr lang="en-US" sz="3200" i="0" dirty="0">
                <a:latin typeface="Franklin Gothic Book" panose="020B0503020102020204" pitchFamily="34" charset="0"/>
                <a:cs typeface="Arial" panose="020B0604020202020204" pitchFamily="34" charset="0"/>
              </a:rPr>
              <a:t>Cardiovascular-Kidney-Metabolic syndrome</a:t>
            </a:r>
          </a:p>
          <a:p>
            <a:pPr marL="581025" indent="-238125">
              <a:lnSpc>
                <a:spcPct val="150000"/>
              </a:lnSpc>
              <a:buFont typeface="System Font Regular"/>
              <a:buChar char="-"/>
            </a:pPr>
            <a:r>
              <a:rPr lang="en-US" sz="3200" i="0" dirty="0">
                <a:latin typeface="Franklin Gothic Book" panose="020B0503020102020204" pitchFamily="34" charset="0"/>
                <a:cs typeface="Arial" panose="020B0604020202020204" pitchFamily="34" charset="0"/>
              </a:rPr>
              <a:t>Diabetes</a:t>
            </a:r>
          </a:p>
          <a:p>
            <a:pPr marL="581025" indent="-238125">
              <a:lnSpc>
                <a:spcPct val="150000"/>
              </a:lnSpc>
              <a:buFont typeface="System Font Regular"/>
              <a:buChar char="-"/>
            </a:pPr>
            <a:r>
              <a:rPr lang="en-US" sz="3200" i="0" dirty="0">
                <a:latin typeface="Franklin Gothic Book" panose="020B0503020102020204" pitchFamily="34" charset="0"/>
                <a:cs typeface="Arial" panose="020B0604020202020204" pitchFamily="34" charset="0"/>
              </a:rPr>
              <a:t>TG ≥200 mg/dL</a:t>
            </a:r>
            <a:endParaRPr lang="en-US" sz="3200" i="0" dirty="0">
              <a:highlight>
                <a:srgbClr val="FFFF00"/>
              </a:highlight>
              <a:latin typeface="Franklin Gothic Book" panose="020B0503020102020204" pitchFamily="34" charset="0"/>
              <a:cs typeface="Arial" panose="020B0604020202020204" pitchFamily="34" charset="0"/>
            </a:endParaRPr>
          </a:p>
          <a:p>
            <a:pPr marL="238125" indent="-238125">
              <a:lnSpc>
                <a:spcPct val="150000"/>
              </a:lnSpc>
              <a:buFont typeface="Arial" panose="020B0604020202020204" pitchFamily="34" charset="0"/>
              <a:buChar char="•"/>
            </a:pPr>
            <a:r>
              <a:rPr lang="en-US" sz="3200" i="0" dirty="0">
                <a:latin typeface="Franklin Gothic Book" panose="020B0503020102020204" pitchFamily="34" charset="0"/>
                <a:cs typeface="Arial" panose="020B0604020202020204" pitchFamily="34" charset="0"/>
              </a:rPr>
              <a:t>If ApoB above goal, Rx should be intensified </a:t>
            </a:r>
          </a:p>
        </p:txBody>
      </p:sp>
      <p:sp>
        <p:nvSpPr>
          <p:cNvPr id="12" name="TextBox 11">
            <a:extLst>
              <a:ext uri="{FF2B5EF4-FFF2-40B4-BE49-F238E27FC236}">
                <a16:creationId xmlns:a16="http://schemas.microsoft.com/office/drawing/2014/main" id="{BE01B749-CF9B-9055-A1AE-98ADA9547610}"/>
              </a:ext>
            </a:extLst>
          </p:cNvPr>
          <p:cNvSpPr txBox="1"/>
          <p:nvPr/>
        </p:nvSpPr>
        <p:spPr>
          <a:xfrm>
            <a:off x="9779227" y="4104511"/>
            <a:ext cx="4583755" cy="2308324"/>
          </a:xfrm>
          <a:prstGeom prst="rect">
            <a:avLst/>
          </a:prstGeom>
          <a:noFill/>
        </p:spPr>
        <p:txBody>
          <a:bodyPr wrap="square" anchor="ctr">
            <a:spAutoFit/>
          </a:bodyPr>
          <a:lstStyle/>
          <a:p>
            <a:pPr algn="ctr"/>
            <a:r>
              <a:rPr lang="en-US" sz="2400" i="1" u="sng" dirty="0">
                <a:latin typeface="Franklin Gothic Book" panose="020B0503020102020204" pitchFamily="34" charset="0"/>
                <a:cs typeface="Arial" panose="020B0604020202020204" pitchFamily="34" charset="0"/>
              </a:rPr>
              <a:t>About ApoB: </a:t>
            </a:r>
          </a:p>
          <a:p>
            <a:pPr algn="ctr"/>
            <a:r>
              <a:rPr lang="en-US" sz="2400" i="1" dirty="0">
                <a:latin typeface="Franklin Gothic Book" panose="020B0503020102020204" pitchFamily="34" charset="0"/>
                <a:cs typeface="Arial" panose="020B0604020202020204" pitchFamily="34" charset="0"/>
              </a:rPr>
              <a:t>All atherogenic lipoproteins have a single apoB100 protein. ApoB reflects the total # of atherogenic lipoproteins. ApoB is not affected by fasting.</a:t>
            </a:r>
          </a:p>
        </p:txBody>
      </p:sp>
      <p:pic>
        <p:nvPicPr>
          <p:cNvPr id="15" name="Picture 14">
            <a:extLst>
              <a:ext uri="{FF2B5EF4-FFF2-40B4-BE49-F238E27FC236}">
                <a16:creationId xmlns:a16="http://schemas.microsoft.com/office/drawing/2014/main" id="{7600F1AF-30AB-FCE9-7F11-5FDC654C58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2388" y1="52703" x2="52388" y2="52703"/>
                        <a14:foregroundMark x1="73134" y1="73311" x2="73134" y2="73311"/>
                        <a14:foregroundMark x1="45522" y1="78378" x2="45522" y2="78378"/>
                        <a14:foregroundMark x1="32836" y1="54054" x2="32836" y2="54054"/>
                        <a14:foregroundMark x1="49254" y1="15709" x2="49254" y2="15709"/>
                        <a14:foregroundMark x1="64925" y1="11993" x2="64925" y2="11993"/>
                        <a14:foregroundMark x1="58657" y1="11993" x2="58657" y2="11993"/>
                        <a14:foregroundMark x1="65672" y1="11993" x2="65672" y2="11993"/>
                      </a14:backgroundRemoval>
                    </a14:imgEffect>
                  </a14:imgLayer>
                </a14:imgProps>
              </a:ext>
            </a:extLst>
          </a:blip>
          <a:stretch>
            <a:fillRect/>
          </a:stretch>
        </p:blipFill>
        <p:spPr>
          <a:xfrm>
            <a:off x="11485544" y="3012052"/>
            <a:ext cx="1171121" cy="1034781"/>
          </a:xfrm>
          <a:prstGeom prst="rect">
            <a:avLst/>
          </a:prstGeom>
        </p:spPr>
      </p:pic>
      <p:sp>
        <p:nvSpPr>
          <p:cNvPr id="4" name="TextBox 3">
            <a:extLst>
              <a:ext uri="{FF2B5EF4-FFF2-40B4-BE49-F238E27FC236}">
                <a16:creationId xmlns:a16="http://schemas.microsoft.com/office/drawing/2014/main" id="{81498070-4334-06A1-96A0-5E83CE7F2865}"/>
              </a:ext>
            </a:extLst>
          </p:cNvPr>
          <p:cNvSpPr txBox="1"/>
          <p:nvPr/>
        </p:nvSpPr>
        <p:spPr>
          <a:xfrm>
            <a:off x="3109292" y="268652"/>
            <a:ext cx="9403080" cy="1446550"/>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Use ApoB to Assess </a:t>
            </a:r>
          </a:p>
          <a:p>
            <a:pPr algn="ctr"/>
            <a:r>
              <a:rPr lang="en-US" sz="4400" b="1" dirty="0">
                <a:solidFill>
                  <a:srgbClr val="002060"/>
                </a:solidFill>
                <a:latin typeface="Franklin Gothic Medium" panose="020B0603020102020204" pitchFamily="34" charset="0"/>
                <a:cs typeface="Arial" panose="020B0604020202020204" pitchFamily="34" charset="0"/>
              </a:rPr>
              <a:t>Residual Lipid-Related Risk</a:t>
            </a:r>
          </a:p>
        </p:txBody>
      </p:sp>
      <p:sp>
        <p:nvSpPr>
          <p:cNvPr id="6" name="Oval 5">
            <a:extLst>
              <a:ext uri="{FF2B5EF4-FFF2-40B4-BE49-F238E27FC236}">
                <a16:creationId xmlns:a16="http://schemas.microsoft.com/office/drawing/2014/main" id="{60783675-9689-B5BB-79D3-5F2DB25EDA97}"/>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r>
              <a:rPr lang="en-US" sz="5400" b="1" dirty="0">
                <a:solidFill>
                  <a:schemeClr val="bg1"/>
                </a:solidFill>
                <a:latin typeface="Franklin Gothic Medium" panose="020B0603020102020204" pitchFamily="34" charset="0"/>
              </a:rPr>
              <a:t>5</a:t>
            </a:r>
          </a:p>
        </p:txBody>
      </p:sp>
    </p:spTree>
    <p:extLst>
      <p:ext uri="{BB962C8B-B14F-4D97-AF65-F5344CB8AC3E}">
        <p14:creationId xmlns:p14="http://schemas.microsoft.com/office/powerpoint/2010/main" val="1480427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17</a:t>
            </a:fld>
            <a:endParaRPr lang="en-US" dirty="0"/>
          </a:p>
        </p:txBody>
      </p:sp>
      <p:sp>
        <p:nvSpPr>
          <p:cNvPr id="3" name="Title 3">
            <a:extLst>
              <a:ext uri="{FF2B5EF4-FFF2-40B4-BE49-F238E27FC236}">
                <a16:creationId xmlns:a16="http://schemas.microsoft.com/office/drawing/2014/main" id="{A1429B9D-1EF8-7C49-773C-45A22896B2CA}"/>
              </a:ext>
            </a:extLst>
          </p:cNvPr>
          <p:cNvSpPr>
            <a:spLocks noGrp="1"/>
          </p:cNvSpPr>
          <p:nvPr/>
        </p:nvSpPr>
        <p:spPr>
          <a:xfrm>
            <a:off x="4191000" y="10668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46B9EF7E-5EB6-6525-363F-9A45B287EC84}"/>
              </a:ext>
            </a:extLst>
          </p:cNvPr>
          <p:cNvSpPr txBox="1"/>
          <p:nvPr/>
        </p:nvSpPr>
        <p:spPr>
          <a:xfrm>
            <a:off x="1828800" y="2209800"/>
            <a:ext cx="10972800" cy="4524315"/>
          </a:xfrm>
          <a:prstGeom prst="rect">
            <a:avLst/>
          </a:prstGeom>
          <a:noFill/>
        </p:spPr>
        <p:txBody>
          <a:bodyPr wrap="square">
            <a:spAutoFit/>
          </a:bodyPr>
          <a:lstStyle/>
          <a:p>
            <a:pPr marL="342900" marR="0" lvl="0" indent="-342900">
              <a:spcAft>
                <a:spcPts val="800"/>
              </a:spcAft>
              <a:buFont typeface="+mj-lt"/>
              <a:buAutoNum type="arabicPeriod" startAt="6"/>
            </a:pPr>
            <a:r>
              <a:rPr lang="en-US" sz="3600" dirty="0">
                <a:effectLst/>
                <a:latin typeface="Lub Dub Medium" panose="020B0603030403020204" pitchFamily="34" charset="0"/>
                <a:ea typeface="Aptos" panose="020B0004020202020204" pitchFamily="34" charset="0"/>
              </a:rPr>
              <a:t>Lipoprotein(a) [</a:t>
            </a:r>
            <a:r>
              <a:rPr lang="en-US" sz="3600" u="sng" dirty="0" err="1">
                <a:effectLst/>
                <a:latin typeface="Lub Dub Medium" panose="020B0603030403020204" pitchFamily="34" charset="0"/>
                <a:ea typeface="Times New Roman" panose="02020603050405020304" pitchFamily="18" charset="0"/>
              </a:rPr>
              <a:t>Lp</a:t>
            </a:r>
            <a:r>
              <a:rPr lang="en-US" sz="3600" u="sng" dirty="0">
                <a:effectLst/>
                <a:latin typeface="Lub Dub Medium" panose="020B0603030403020204" pitchFamily="34" charset="0"/>
                <a:ea typeface="Times New Roman" panose="02020603050405020304" pitchFamily="18" charset="0"/>
              </a:rPr>
              <a:t>(a)] </a:t>
            </a:r>
            <a:r>
              <a:rPr lang="en-US" sz="3600" dirty="0">
                <a:effectLst/>
                <a:latin typeface="Lub Dub Medium" panose="020B0603030403020204" pitchFamily="34" charset="0"/>
                <a:ea typeface="Times New Roman" panose="02020603050405020304" pitchFamily="18" charset="0"/>
              </a:rPr>
              <a:t>should be measured at least once to identify those individuals at higher risk of ASCVD. It is a </a:t>
            </a:r>
            <a:r>
              <a:rPr lang="en-US" sz="3600" u="sng" dirty="0">
                <a:effectLst/>
                <a:latin typeface="Lub Dub Medium" panose="020B0603030403020204" pitchFamily="34" charset="0"/>
                <a:ea typeface="Times New Roman" panose="02020603050405020304" pitchFamily="18" charset="0"/>
              </a:rPr>
              <a:t>risk-enhancer</a:t>
            </a:r>
            <a:r>
              <a:rPr lang="en-US" sz="3600" dirty="0">
                <a:effectLst/>
                <a:latin typeface="Lub Dub Medium" panose="020B0603030403020204" pitchFamily="34" charset="0"/>
                <a:ea typeface="Times New Roman" panose="02020603050405020304" pitchFamily="18" charset="0"/>
              </a:rPr>
              <a:t> at levels ≥125 nmol/L (50 mg/dL), which is associated with about a 1.4-fold increased ASCVD risk, </a:t>
            </a:r>
            <a:r>
              <a:rPr lang="en-US" sz="3600" dirty="0">
                <a:latin typeface="Lub Dub Medium" panose="020B0603030403020204" pitchFamily="34" charset="0"/>
                <a:ea typeface="Times New Roman" panose="02020603050405020304" pitchFamily="18" charset="0"/>
              </a:rPr>
              <a:t>&amp;</a:t>
            </a:r>
            <a:r>
              <a:rPr lang="en-US" sz="3600" dirty="0">
                <a:effectLst/>
                <a:latin typeface="Lub Dub Medium" panose="020B0603030403020204" pitchFamily="34" charset="0"/>
                <a:ea typeface="Times New Roman" panose="02020603050405020304" pitchFamily="18" charset="0"/>
              </a:rPr>
              <a:t> values ≥250 nmol/L (100 mg/dL) are associated with ≥2-fold higher estimated risk.</a:t>
            </a:r>
            <a:r>
              <a:rPr lang="en-US" sz="3600" b="1" dirty="0">
                <a:effectLst/>
                <a:latin typeface="Lub Dub Medium" panose="020B0603030403020204" pitchFamily="34" charset="0"/>
                <a:ea typeface="Times New Roman" panose="02020603050405020304" pitchFamily="18" charset="0"/>
              </a:rPr>
              <a:t> </a:t>
            </a:r>
            <a:r>
              <a:rPr lang="en-US" sz="3600" dirty="0">
                <a:effectLst/>
                <a:latin typeface="Lub Dub Medium" panose="020B0603030403020204" pitchFamily="34" charset="0"/>
                <a:ea typeface="Calibri" panose="020F0502020204030204" pitchFamily="34" charset="0"/>
              </a:rPr>
              <a:t>The presence of elevated </a:t>
            </a:r>
            <a:r>
              <a:rPr lang="en-US" sz="3600" dirty="0" err="1">
                <a:effectLst/>
                <a:latin typeface="Lub Dub Medium" panose="020B0603030403020204" pitchFamily="34" charset="0"/>
                <a:ea typeface="Calibri" panose="020F0502020204030204" pitchFamily="34" charset="0"/>
              </a:rPr>
              <a:t>Lp</a:t>
            </a:r>
            <a:r>
              <a:rPr lang="en-US" sz="3600" dirty="0">
                <a:effectLst/>
                <a:latin typeface="Lub Dub Medium" panose="020B0603030403020204" pitchFamily="34" charset="0"/>
                <a:ea typeface="Calibri" panose="020F0502020204030204" pitchFamily="34" charset="0"/>
              </a:rPr>
              <a:t>(a) should be an indication for more intensified LDL-C lowering </a:t>
            </a:r>
            <a:r>
              <a:rPr lang="en-US" sz="3600" dirty="0">
                <a:latin typeface="Lub Dub Medium" panose="020B0603030403020204" pitchFamily="34" charset="0"/>
                <a:ea typeface="Calibri" panose="020F0502020204030204" pitchFamily="34" charset="0"/>
              </a:rPr>
              <a:t>&amp;</a:t>
            </a:r>
            <a:r>
              <a:rPr lang="en-US" sz="3600" dirty="0">
                <a:effectLst/>
                <a:latin typeface="Lub Dub Medium" panose="020B0603030403020204" pitchFamily="34" charset="0"/>
                <a:ea typeface="Calibri" panose="020F0502020204030204" pitchFamily="34" charset="0"/>
              </a:rPr>
              <a:t> management of other risk factors.</a:t>
            </a:r>
            <a:endParaRPr lang="en-US" sz="36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4201006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3F45B-79D6-79C1-F999-12CC0D99A58B}"/>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DC0CED1-0F03-28E6-B55E-5D60E8DA308D}"/>
              </a:ext>
            </a:extLst>
          </p:cNvPr>
          <p:cNvSpPr/>
          <p:nvPr/>
        </p:nvSpPr>
        <p:spPr bwMode="auto">
          <a:xfrm>
            <a:off x="9855744" y="1965176"/>
            <a:ext cx="4379194" cy="4178186"/>
          </a:xfrm>
          <a:prstGeom prst="roundRect">
            <a:avLst>
              <a:gd name="adj" fmla="val 12784"/>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sp>
        <p:nvSpPr>
          <p:cNvPr id="3" name="TextBox 2">
            <a:extLst>
              <a:ext uri="{FF2B5EF4-FFF2-40B4-BE49-F238E27FC236}">
                <a16:creationId xmlns:a16="http://schemas.microsoft.com/office/drawing/2014/main" id="{0F5BCAD3-4B34-36DA-1758-F22F46EF6834}"/>
              </a:ext>
            </a:extLst>
          </p:cNvPr>
          <p:cNvSpPr txBox="1"/>
          <p:nvPr/>
        </p:nvSpPr>
        <p:spPr>
          <a:xfrm>
            <a:off x="4813402" y="5501031"/>
            <a:ext cx="184731" cy="369332"/>
          </a:xfrm>
          <a:prstGeom prst="rect">
            <a:avLst/>
          </a:prstGeom>
          <a:noFill/>
        </p:spPr>
        <p:txBody>
          <a:bodyPr wrap="none" rtlCol="0">
            <a:spAutoFit/>
          </a:bodyPr>
          <a:lstStyle/>
          <a:p>
            <a:endParaRPr lang="en-US" dirty="0"/>
          </a:p>
        </p:txBody>
      </p:sp>
      <p:sp>
        <p:nvSpPr>
          <p:cNvPr id="2" name="Shape 123">
            <a:extLst>
              <a:ext uri="{FF2B5EF4-FFF2-40B4-BE49-F238E27FC236}">
                <a16:creationId xmlns:a16="http://schemas.microsoft.com/office/drawing/2014/main" id="{933633FB-4804-2160-19E2-417CA0552F86}"/>
              </a:ext>
            </a:extLst>
          </p:cNvPr>
          <p:cNvSpPr/>
          <p:nvPr/>
        </p:nvSpPr>
        <p:spPr>
          <a:xfrm>
            <a:off x="501534" y="6360969"/>
            <a:ext cx="13627332" cy="1223695"/>
          </a:xfrm>
          <a:prstGeom prst="rect">
            <a:avLst/>
          </a:prstGeom>
          <a:ln w="12700">
            <a:miter lim="400000"/>
          </a:ln>
          <a:extLst>
            <a:ext uri="{C572A759-6A51-4108-AA02-DFA0A04FC94B}">
              <ma14:wrappingTextBoxFlag xmlns="" xmlns:ma14="http://schemas.microsoft.com/office/mac/drawingml/2011/main" val="1"/>
            </a:ext>
          </a:extLst>
        </p:spPr>
        <p:txBody>
          <a:bodyPr lIns="30480" tIns="30480" rIns="30480" bIns="30480" anchor="ctr">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algn="ctr">
              <a:lnSpc>
                <a:spcPct val="100000"/>
              </a:lnSpc>
            </a:pPr>
            <a:r>
              <a:rPr lang="en-US" sz="3200" b="1" i="0" dirty="0">
                <a:latin typeface="Franklin Gothic Book" panose="020B0503020102020204" pitchFamily="34" charset="0"/>
                <a:cs typeface="Arial" panose="020B0604020202020204" pitchFamily="34" charset="0"/>
              </a:rPr>
              <a:t>If Lp(a) is elevated, LDL-C lowering should be intensified and</a:t>
            </a:r>
            <a:br>
              <a:rPr lang="en-US" sz="3200" b="1" i="0" dirty="0">
                <a:latin typeface="Franklin Gothic Book" panose="020B0503020102020204" pitchFamily="34" charset="0"/>
                <a:cs typeface="Arial" panose="020B0604020202020204" pitchFamily="34" charset="0"/>
              </a:rPr>
            </a:br>
            <a:r>
              <a:rPr lang="en-US" sz="3200" b="1" i="0" dirty="0">
                <a:latin typeface="Franklin Gothic Book" panose="020B0503020102020204" pitchFamily="34" charset="0"/>
                <a:cs typeface="Arial" panose="020B0604020202020204" pitchFamily="34" charset="0"/>
              </a:rPr>
              <a:t>other ASCVD risk factors aggressively controlled</a:t>
            </a:r>
          </a:p>
        </p:txBody>
      </p:sp>
      <p:pic>
        <p:nvPicPr>
          <p:cNvPr id="6" name="Picture 5">
            <a:extLst>
              <a:ext uri="{FF2B5EF4-FFF2-40B4-BE49-F238E27FC236}">
                <a16:creationId xmlns:a16="http://schemas.microsoft.com/office/drawing/2014/main" id="{AFE29CEC-94C3-DDEE-7D3B-5F74F16EB0B8}"/>
              </a:ext>
            </a:extLst>
          </p:cNvPr>
          <p:cNvPicPr>
            <a:picLocks noChangeAspect="1"/>
          </p:cNvPicPr>
          <p:nvPr/>
        </p:nvPicPr>
        <p:blipFill>
          <a:blip r:embed="rId2"/>
          <a:srcRect l="1193" t="901" r="12255"/>
          <a:stretch>
            <a:fillRect/>
          </a:stretch>
        </p:blipFill>
        <p:spPr>
          <a:xfrm>
            <a:off x="1203373" y="2659071"/>
            <a:ext cx="7589520" cy="3448989"/>
          </a:xfrm>
          <a:prstGeom prst="rect">
            <a:avLst/>
          </a:prstGeom>
        </p:spPr>
      </p:pic>
      <p:sp>
        <p:nvSpPr>
          <p:cNvPr id="7" name="TextBox 6">
            <a:extLst>
              <a:ext uri="{FF2B5EF4-FFF2-40B4-BE49-F238E27FC236}">
                <a16:creationId xmlns:a16="http://schemas.microsoft.com/office/drawing/2014/main" id="{98EB56BE-A9C1-4F3A-AC2F-C641326F13B8}"/>
              </a:ext>
            </a:extLst>
          </p:cNvPr>
          <p:cNvSpPr txBox="1"/>
          <p:nvPr/>
        </p:nvSpPr>
        <p:spPr>
          <a:xfrm>
            <a:off x="1708394" y="1992244"/>
            <a:ext cx="6579479" cy="523220"/>
          </a:xfrm>
          <a:prstGeom prst="rect">
            <a:avLst/>
          </a:prstGeom>
          <a:noFill/>
        </p:spPr>
        <p:txBody>
          <a:bodyPr wrap="square" rtlCol="0" anchor="ctr">
            <a:spAutoFit/>
          </a:bodyPr>
          <a:lstStyle/>
          <a:p>
            <a:pPr algn="ctr"/>
            <a:r>
              <a:rPr lang="en-US" sz="2800" b="1" dirty="0">
                <a:latin typeface="Franklin Gothic Book" panose="020B0503020102020204" pitchFamily="34" charset="0"/>
              </a:rPr>
              <a:t>Increased ASCVD Risk By Lp(a) Levels</a:t>
            </a:r>
          </a:p>
        </p:txBody>
      </p:sp>
      <p:sp>
        <p:nvSpPr>
          <p:cNvPr id="10" name="TextBox 9">
            <a:extLst>
              <a:ext uri="{FF2B5EF4-FFF2-40B4-BE49-F238E27FC236}">
                <a16:creationId xmlns:a16="http://schemas.microsoft.com/office/drawing/2014/main" id="{DFEB8E91-B80E-5D1D-57CF-FAA533B76AB1}"/>
              </a:ext>
            </a:extLst>
          </p:cNvPr>
          <p:cNvSpPr txBox="1"/>
          <p:nvPr/>
        </p:nvSpPr>
        <p:spPr>
          <a:xfrm>
            <a:off x="9961816" y="3096374"/>
            <a:ext cx="4167050" cy="3046988"/>
          </a:xfrm>
          <a:prstGeom prst="rect">
            <a:avLst/>
          </a:prstGeom>
          <a:noFill/>
        </p:spPr>
        <p:txBody>
          <a:bodyPr wrap="square">
            <a:spAutoFit/>
          </a:bodyPr>
          <a:lstStyle/>
          <a:p>
            <a:pPr algn="ctr"/>
            <a:r>
              <a:rPr lang="en-US" sz="2400" i="1" u="sng" dirty="0">
                <a:latin typeface="Franklin Gothic Book" panose="020B0503020102020204" pitchFamily="34" charset="0"/>
                <a:cs typeface="Arial" panose="020B0604020202020204" pitchFamily="34" charset="0"/>
              </a:rPr>
              <a:t>About Lp(a): </a:t>
            </a:r>
          </a:p>
          <a:p>
            <a:pPr algn="ctr"/>
            <a:r>
              <a:rPr lang="en-US" sz="2400" i="1" dirty="0">
                <a:latin typeface="Franklin Gothic Book" panose="020B0503020102020204" pitchFamily="34" charset="0"/>
                <a:cs typeface="Arial" panose="020B0604020202020204" pitchFamily="34" charset="0"/>
              </a:rPr>
              <a:t>Lp(a) particles consist of an LDL particle bound to an apo(a) protein. Lp(a) levels largely genetically determined &amp; mostly stable over a lifetime. Repeat testing generally not needed.</a:t>
            </a:r>
            <a:endParaRPr lang="en-US" sz="2400" i="1" dirty="0"/>
          </a:p>
        </p:txBody>
      </p:sp>
      <p:pic>
        <p:nvPicPr>
          <p:cNvPr id="12" name="Picture 11">
            <a:extLst>
              <a:ext uri="{FF2B5EF4-FFF2-40B4-BE49-F238E27FC236}">
                <a16:creationId xmlns:a16="http://schemas.microsoft.com/office/drawing/2014/main" id="{F69250A0-AEB7-F3B1-05C9-CD4E88C4A9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2388" y1="52703" x2="52388" y2="52703"/>
                        <a14:foregroundMark x1="73134" y1="73311" x2="73134" y2="73311"/>
                        <a14:foregroundMark x1="45522" y1="78378" x2="45522" y2="78378"/>
                        <a14:foregroundMark x1="32836" y1="54054" x2="32836" y2="54054"/>
                        <a14:foregroundMark x1="49254" y1="15709" x2="49254" y2="15709"/>
                        <a14:foregroundMark x1="64925" y1="11993" x2="64925" y2="11993"/>
                        <a14:foregroundMark x1="58657" y1="11993" x2="58657" y2="11993"/>
                        <a14:foregroundMark x1="65672" y1="11993" x2="65672" y2="11993"/>
                      </a14:backgroundRemoval>
                    </a14:imgEffect>
                  </a14:imgLayer>
                </a14:imgProps>
              </a:ext>
            </a:extLst>
          </a:blip>
          <a:stretch>
            <a:fillRect/>
          </a:stretch>
        </p:blipFill>
        <p:spPr>
          <a:xfrm>
            <a:off x="11476158" y="1965176"/>
            <a:ext cx="1138366" cy="1005840"/>
          </a:xfrm>
          <a:prstGeom prst="rect">
            <a:avLst/>
          </a:prstGeom>
        </p:spPr>
      </p:pic>
      <p:sp>
        <p:nvSpPr>
          <p:cNvPr id="15" name="TextBox 14">
            <a:extLst>
              <a:ext uri="{FF2B5EF4-FFF2-40B4-BE49-F238E27FC236}">
                <a16:creationId xmlns:a16="http://schemas.microsoft.com/office/drawing/2014/main" id="{41458088-111D-B2C3-D229-FF37C9AE1787}"/>
              </a:ext>
            </a:extLst>
          </p:cNvPr>
          <p:cNvSpPr txBox="1"/>
          <p:nvPr/>
        </p:nvSpPr>
        <p:spPr>
          <a:xfrm>
            <a:off x="3109292" y="607206"/>
            <a:ext cx="9403080" cy="769441"/>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Measure </a:t>
            </a:r>
            <a:r>
              <a:rPr lang="en-US" sz="4400" b="1" dirty="0" err="1">
                <a:solidFill>
                  <a:srgbClr val="002060"/>
                </a:solidFill>
                <a:latin typeface="Franklin Gothic Medium" panose="020B0603020102020204" pitchFamily="34" charset="0"/>
                <a:cs typeface="Arial" panose="020B0604020202020204" pitchFamily="34" charset="0"/>
              </a:rPr>
              <a:t>Lp</a:t>
            </a:r>
            <a:r>
              <a:rPr lang="en-US" sz="4400" b="1" dirty="0">
                <a:solidFill>
                  <a:srgbClr val="002060"/>
                </a:solidFill>
                <a:latin typeface="Franklin Gothic Medium" panose="020B0603020102020204" pitchFamily="34" charset="0"/>
                <a:cs typeface="Arial" panose="020B0604020202020204" pitchFamily="34" charset="0"/>
              </a:rPr>
              <a:t>(a) Once in All Adults</a:t>
            </a:r>
          </a:p>
        </p:txBody>
      </p:sp>
      <p:sp>
        <p:nvSpPr>
          <p:cNvPr id="16" name="Oval 15">
            <a:extLst>
              <a:ext uri="{FF2B5EF4-FFF2-40B4-BE49-F238E27FC236}">
                <a16:creationId xmlns:a16="http://schemas.microsoft.com/office/drawing/2014/main" id="{15F07107-01EB-8CEA-7544-DADD29C749B3}"/>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r>
              <a:rPr lang="en-US" sz="5400" b="1" dirty="0">
                <a:solidFill>
                  <a:schemeClr val="bg1"/>
                </a:solidFill>
                <a:latin typeface="Franklin Gothic Medium" panose="020B0603020102020204" pitchFamily="34" charset="0"/>
              </a:rPr>
              <a:t>6</a:t>
            </a:r>
          </a:p>
        </p:txBody>
      </p:sp>
    </p:spTree>
    <p:extLst>
      <p:ext uri="{BB962C8B-B14F-4D97-AF65-F5344CB8AC3E}">
        <p14:creationId xmlns:p14="http://schemas.microsoft.com/office/powerpoint/2010/main" val="1464803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9E2D47E5-BA96-F342-A2E8-7BAF418A457E}"/>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Top Take-Home Messages</a:t>
            </a:r>
          </a:p>
        </p:txBody>
      </p:sp>
      <p:sp>
        <p:nvSpPr>
          <p:cNvPr id="4" name="TextBox 3">
            <a:extLst>
              <a:ext uri="{FF2B5EF4-FFF2-40B4-BE49-F238E27FC236}">
                <a16:creationId xmlns:a16="http://schemas.microsoft.com/office/drawing/2014/main" id="{CAB7489D-4D8A-167A-60CC-40A1B344D6C0}"/>
              </a:ext>
            </a:extLst>
          </p:cNvPr>
          <p:cNvSpPr txBox="1"/>
          <p:nvPr/>
        </p:nvSpPr>
        <p:spPr>
          <a:xfrm>
            <a:off x="2019300" y="2560528"/>
            <a:ext cx="10591800" cy="3970318"/>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800"/>
              </a:spcAft>
              <a:buClrTx/>
              <a:buSzTx/>
              <a:buFont typeface="+mj-lt"/>
              <a:buAutoNum type="arabicPeriod" startAt="7"/>
              <a:tabLst/>
              <a:defRPr/>
            </a:pP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Coronary artery calcium (</a:t>
            </a:r>
            <a:r>
              <a:rPr kumimoji="0" lang="en-US" sz="36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CAC</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scoring in men at least 40 yrs of age &amp; women at least 45 yrs of age can improve risk assessment &amp; guide LDL-C </a:t>
            </a:r>
            <a:r>
              <a:rPr lang="en-US" sz="3600" dirty="0">
                <a:solidFill>
                  <a:prstClr val="black"/>
                </a:solidFill>
                <a:latin typeface="Lub Dub Medium" panose="020B0603030403020204" pitchFamily="34" charset="0"/>
                <a:ea typeface="Times New Roman" panose="02020603050405020304" pitchFamily="18" charset="0"/>
              </a:rPr>
              <a:t>+</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non–HDL-C goals. Both the </a:t>
            </a:r>
            <a:r>
              <a:rPr kumimoji="0" lang="en-US" sz="36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absolute amount </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of CAC &amp; the corresponding </a:t>
            </a:r>
            <a:r>
              <a:rPr kumimoji="0" lang="en-US" sz="36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standardized percentile </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(based on age, sex, &amp; race) have prognostic importance &amp; help to reclassify risk in adults.</a:t>
            </a:r>
          </a:p>
        </p:txBody>
      </p:sp>
    </p:spTree>
    <p:extLst>
      <p:ext uri="{BB962C8B-B14F-4D97-AF65-F5344CB8AC3E}">
        <p14:creationId xmlns:p14="http://schemas.microsoft.com/office/powerpoint/2010/main" val="2178696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5AE59-88E7-FE8C-B937-97BA813D22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D51AD2-5BCE-31B7-5FC7-5CC686731AFF}"/>
              </a:ext>
            </a:extLst>
          </p:cNvPr>
          <p:cNvPicPr>
            <a:picLocks noChangeAspect="1"/>
          </p:cNvPicPr>
          <p:nvPr/>
        </p:nvPicPr>
        <p:blipFill>
          <a:blip r:embed="rId2"/>
          <a:srcRect l="15581" t="4468" r="16913" b="-1"/>
          <a:stretch>
            <a:fillRect/>
          </a:stretch>
        </p:blipFill>
        <p:spPr>
          <a:xfrm>
            <a:off x="9913443" y="1454588"/>
            <a:ext cx="4419587" cy="6254496"/>
          </a:xfrm>
          <a:prstGeom prst="rect">
            <a:avLst/>
          </a:prstGeom>
          <a:ln w="12700">
            <a:solidFill>
              <a:schemeClr val="tx1"/>
            </a:solid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06C3F5A0-026A-54CF-C118-C3CA901AF5F1}"/>
              </a:ext>
            </a:extLst>
          </p:cNvPr>
          <p:cNvSpPr txBox="1"/>
          <p:nvPr/>
        </p:nvSpPr>
        <p:spPr>
          <a:xfrm>
            <a:off x="473893" y="419589"/>
            <a:ext cx="13682614" cy="646331"/>
          </a:xfrm>
          <a:prstGeom prst="rect">
            <a:avLst/>
          </a:prstGeom>
          <a:noFill/>
        </p:spPr>
        <p:txBody>
          <a:bodyPr wrap="square" rtlCol="0">
            <a:spAutoFit/>
          </a:bodyPr>
          <a:lstStyle/>
          <a:p>
            <a:pPr algn="ctr"/>
            <a:r>
              <a:rPr lang="en-US" sz="3600" b="1" dirty="0">
                <a:solidFill>
                  <a:srgbClr val="C00000"/>
                </a:solidFill>
                <a:latin typeface="Franklin Gothic Medium" panose="020B0603020102020204" pitchFamily="34" charset="0"/>
              </a:rPr>
              <a:t>The Jordan &amp; Pippen of Preventive Cardiology – Drs. Grundy &amp; Stone</a:t>
            </a:r>
          </a:p>
        </p:txBody>
      </p:sp>
      <p:pic>
        <p:nvPicPr>
          <p:cNvPr id="5" name="Picture 2" descr="In Memoriam: Scott M. Grundy, M.D., Ph.D., founding Director of the Center  for Human Nutrition: Center Times Plus, UT Southwestern">
            <a:extLst>
              <a:ext uri="{FF2B5EF4-FFF2-40B4-BE49-F238E27FC236}">
                <a16:creationId xmlns:a16="http://schemas.microsoft.com/office/drawing/2014/main" id="{6B0C2A24-C960-D114-DFC2-0247FAD94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21" t="1" r="35170" b="4466"/>
          <a:stretch>
            <a:fillRect/>
          </a:stretch>
        </p:blipFill>
        <p:spPr bwMode="auto">
          <a:xfrm>
            <a:off x="301423" y="1454588"/>
            <a:ext cx="4415538" cy="6254496"/>
          </a:xfrm>
          <a:prstGeom prst="rect">
            <a:avLst/>
          </a:prstGeom>
          <a:ln w="12700">
            <a:solidFill>
              <a:schemeClr val="tx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3292F1-EE89-5B16-E190-0BCEC0754586}"/>
              </a:ext>
            </a:extLst>
          </p:cNvPr>
          <p:cNvPicPr>
            <a:picLocks noChangeAspect="1"/>
          </p:cNvPicPr>
          <p:nvPr/>
        </p:nvPicPr>
        <p:blipFill>
          <a:blip r:embed="rId4"/>
          <a:srcRect l="31101" r="29173"/>
          <a:stretch>
            <a:fillRect/>
          </a:stretch>
        </p:blipFill>
        <p:spPr>
          <a:xfrm>
            <a:off x="5107432" y="1454588"/>
            <a:ext cx="4417219" cy="6254496"/>
          </a:xfrm>
          <a:prstGeom prst="rect">
            <a:avLst/>
          </a:prstGeom>
          <a:ln w="12700">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09230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B11C9-33D4-D685-764B-0C9A2AB492F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ADB59EB-E368-B077-E338-FA571F491CF3}"/>
              </a:ext>
            </a:extLst>
          </p:cNvPr>
          <p:cNvSpPr txBox="1"/>
          <p:nvPr/>
        </p:nvSpPr>
        <p:spPr>
          <a:xfrm>
            <a:off x="3109292" y="268652"/>
            <a:ext cx="9403080" cy="1446550"/>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CAC Score Guided Rx of </a:t>
            </a:r>
          </a:p>
          <a:p>
            <a:pPr algn="ctr"/>
            <a:r>
              <a:rPr lang="en-US" sz="4400" b="1" dirty="0">
                <a:solidFill>
                  <a:srgbClr val="002060"/>
                </a:solidFill>
                <a:latin typeface="Franklin Gothic Medium" panose="020B0603020102020204" pitchFamily="34" charset="0"/>
                <a:cs typeface="Arial" panose="020B0604020202020204" pitchFamily="34" charset="0"/>
              </a:rPr>
              <a:t>Subclinical Atherosclerosis</a:t>
            </a:r>
          </a:p>
        </p:txBody>
      </p:sp>
      <p:sp>
        <p:nvSpPr>
          <p:cNvPr id="24" name="Rectangle: Rounded Corners 23">
            <a:extLst>
              <a:ext uri="{FF2B5EF4-FFF2-40B4-BE49-F238E27FC236}">
                <a16:creationId xmlns:a16="http://schemas.microsoft.com/office/drawing/2014/main" id="{238D141F-B5C4-F730-0389-F85BA1567A06}"/>
              </a:ext>
            </a:extLst>
          </p:cNvPr>
          <p:cNvSpPr/>
          <p:nvPr/>
        </p:nvSpPr>
        <p:spPr bwMode="auto">
          <a:xfrm>
            <a:off x="7086634" y="5363913"/>
            <a:ext cx="7385496" cy="1759651"/>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pic>
        <p:nvPicPr>
          <p:cNvPr id="4" name="Picture 3">
            <a:extLst>
              <a:ext uri="{FF2B5EF4-FFF2-40B4-BE49-F238E27FC236}">
                <a16:creationId xmlns:a16="http://schemas.microsoft.com/office/drawing/2014/main" id="{326D01FF-F803-4297-19E0-5F8EFB0303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2388" y1="52703" x2="52388" y2="52703"/>
                        <a14:foregroundMark x1="73134" y1="73311" x2="73134" y2="73311"/>
                        <a14:foregroundMark x1="45522" y1="78378" x2="45522" y2="78378"/>
                        <a14:foregroundMark x1="32836" y1="54054" x2="32836" y2="54054"/>
                        <a14:foregroundMark x1="49254" y1="15709" x2="49254" y2="15709"/>
                        <a14:foregroundMark x1="64925" y1="11993" x2="64925" y2="11993"/>
                        <a14:foregroundMark x1="58657" y1="11993" x2="58657" y2="11993"/>
                        <a14:foregroundMark x1="65672" y1="11993" x2="65672" y2="11993"/>
                      </a14:backgroundRemoval>
                    </a14:imgEffect>
                  </a14:imgLayer>
                </a14:imgProps>
              </a:ext>
            </a:extLst>
          </a:blip>
          <a:stretch>
            <a:fillRect/>
          </a:stretch>
        </p:blipFill>
        <p:spPr>
          <a:xfrm>
            <a:off x="7074759" y="5816143"/>
            <a:ext cx="967868" cy="855191"/>
          </a:xfrm>
          <a:prstGeom prst="rect">
            <a:avLst/>
          </a:prstGeom>
        </p:spPr>
      </p:pic>
      <p:sp>
        <p:nvSpPr>
          <p:cNvPr id="23" name="TextBox 22">
            <a:extLst>
              <a:ext uri="{FF2B5EF4-FFF2-40B4-BE49-F238E27FC236}">
                <a16:creationId xmlns:a16="http://schemas.microsoft.com/office/drawing/2014/main" id="{55E5EA69-B54D-9FB4-324E-62DDADCF28F6}"/>
              </a:ext>
            </a:extLst>
          </p:cNvPr>
          <p:cNvSpPr txBox="1"/>
          <p:nvPr/>
        </p:nvSpPr>
        <p:spPr>
          <a:xfrm>
            <a:off x="7853167" y="5428130"/>
            <a:ext cx="6607847" cy="1631216"/>
          </a:xfrm>
          <a:prstGeom prst="rect">
            <a:avLst/>
          </a:prstGeom>
          <a:noFill/>
        </p:spPr>
        <p:txBody>
          <a:bodyPr wrap="square">
            <a:spAutoFit/>
          </a:bodyPr>
          <a:lstStyle/>
          <a:p>
            <a:pPr algn="ctr" defTabSz="1097280" eaLnBrk="1" hangingPunct="1">
              <a:spcBef>
                <a:spcPct val="30000"/>
              </a:spcBef>
              <a:defRPr/>
            </a:pPr>
            <a:r>
              <a:rPr lang="en-US" sz="2000" i="1" dirty="0">
                <a:latin typeface="Franklin Gothic Book" panose="020B0503020102020204" pitchFamily="34" charset="0"/>
              </a:rPr>
              <a:t>Incidental CAC on a </a:t>
            </a:r>
            <a:r>
              <a:rPr lang="en-US" sz="2000" i="1" dirty="0" err="1">
                <a:latin typeface="Franklin Gothic Book" panose="020B0503020102020204" pitchFamily="34" charset="0"/>
              </a:rPr>
              <a:t>nongated</a:t>
            </a:r>
            <a:r>
              <a:rPr lang="en-US" sz="2000" i="1" dirty="0">
                <a:latin typeface="Franklin Gothic Book" panose="020B0503020102020204" pitchFamily="34" charset="0"/>
              </a:rPr>
              <a:t> CT scan can also be used to guide therapy. If mild, LDL-C goal &lt;100 mg/dL. If moderate or severe, LDL-C goal is &lt;70 mg/dL. Absence of incidental CAC should not be used to defer Rx given the low negative predictive value of </a:t>
            </a:r>
            <a:r>
              <a:rPr lang="en-US" sz="2000" i="1" dirty="0" err="1">
                <a:latin typeface="Franklin Gothic Book" panose="020B0503020102020204" pitchFamily="34" charset="0"/>
              </a:rPr>
              <a:t>nongated</a:t>
            </a:r>
            <a:r>
              <a:rPr lang="en-US" sz="2000" i="1" dirty="0">
                <a:latin typeface="Franklin Gothic Book" panose="020B0503020102020204" pitchFamily="34" charset="0"/>
              </a:rPr>
              <a:t> scans.</a:t>
            </a:r>
          </a:p>
        </p:txBody>
      </p:sp>
      <p:grpSp>
        <p:nvGrpSpPr>
          <p:cNvPr id="9" name="Group 8">
            <a:extLst>
              <a:ext uri="{FF2B5EF4-FFF2-40B4-BE49-F238E27FC236}">
                <a16:creationId xmlns:a16="http://schemas.microsoft.com/office/drawing/2014/main" id="{1FD901A3-AFDA-A322-8491-5091DC1AC78A}"/>
              </a:ext>
            </a:extLst>
          </p:cNvPr>
          <p:cNvGrpSpPr/>
          <p:nvPr/>
        </p:nvGrpSpPr>
        <p:grpSpPr>
          <a:xfrm>
            <a:off x="-9153" y="1365061"/>
            <a:ext cx="14264725" cy="6281005"/>
            <a:chOff x="-753070" y="734960"/>
            <a:chExt cx="14264725" cy="6281005"/>
          </a:xfrm>
        </p:grpSpPr>
        <p:sp>
          <p:nvSpPr>
            <p:cNvPr id="3" name="TextBox 2">
              <a:extLst>
                <a:ext uri="{FF2B5EF4-FFF2-40B4-BE49-F238E27FC236}">
                  <a16:creationId xmlns:a16="http://schemas.microsoft.com/office/drawing/2014/main" id="{10C57423-239F-2974-4777-50B442938106}"/>
                </a:ext>
              </a:extLst>
            </p:cNvPr>
            <p:cNvSpPr txBox="1"/>
            <p:nvPr/>
          </p:nvSpPr>
          <p:spPr>
            <a:xfrm>
              <a:off x="5057242" y="4711918"/>
              <a:ext cx="184731" cy="369332"/>
            </a:xfrm>
            <a:prstGeom prst="rect">
              <a:avLst/>
            </a:prstGeom>
            <a:noFill/>
          </p:spPr>
          <p:txBody>
            <a:bodyPr wrap="none" rtlCol="0">
              <a:spAutoFit/>
            </a:bodyPr>
            <a:lstStyle/>
            <a:p>
              <a:endParaRPr lang="en-US" dirty="0"/>
            </a:p>
          </p:txBody>
        </p:sp>
        <p:graphicFrame>
          <p:nvGraphicFramePr>
            <p:cNvPr id="10" name="Diagram 9">
              <a:extLst>
                <a:ext uri="{FF2B5EF4-FFF2-40B4-BE49-F238E27FC236}">
                  <a16:creationId xmlns:a16="http://schemas.microsoft.com/office/drawing/2014/main" id="{623441E6-E4E2-1577-2E17-1183893CB723}"/>
                </a:ext>
              </a:extLst>
            </p:cNvPr>
            <p:cNvGraphicFramePr/>
            <p:nvPr>
              <p:extLst>
                <p:ext uri="{D42A27DB-BD31-4B8C-83A1-F6EECF244321}">
                  <p14:modId xmlns:p14="http://schemas.microsoft.com/office/powerpoint/2010/main" val="2369623431"/>
                </p:ext>
              </p:extLst>
            </p:nvPr>
          </p:nvGraphicFramePr>
          <p:xfrm>
            <a:off x="-753070" y="734960"/>
            <a:ext cx="14264725" cy="52134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BF40DC98-1E15-E90D-2ACA-6B8FF4DB2375}"/>
                </a:ext>
              </a:extLst>
            </p:cNvPr>
            <p:cNvSpPr txBox="1"/>
            <p:nvPr/>
          </p:nvSpPr>
          <p:spPr>
            <a:xfrm>
              <a:off x="358835" y="6092635"/>
              <a:ext cx="5856399" cy="923330"/>
            </a:xfrm>
            <a:prstGeom prst="rect">
              <a:avLst/>
            </a:prstGeom>
            <a:noFill/>
            <a:ln>
              <a:noFill/>
            </a:ln>
          </p:spPr>
          <p:txBody>
            <a:bodyPr wrap="square" rtlCol="0">
              <a:spAutoFit/>
            </a:bodyPr>
            <a:lstStyle/>
            <a:p>
              <a:r>
                <a:rPr lang="en-US" dirty="0">
                  <a:latin typeface="Franklin Gothic Book" panose="020B0503020102020204" pitchFamily="34" charset="0"/>
                </a:rPr>
                <a:t>May defer LLT if not high risk: no DM, FH, tobacco use, family history of premature ASCVD, or LDL-C ≥190 mg/dL. </a:t>
              </a:r>
              <a:br>
                <a:rPr lang="en-US" dirty="0">
                  <a:latin typeface="Franklin Gothic Book" panose="020B0503020102020204" pitchFamily="34" charset="0"/>
                </a:rPr>
              </a:br>
              <a:r>
                <a:rPr lang="en-US" dirty="0">
                  <a:latin typeface="Franklin Gothic Book" panose="020B0503020102020204" pitchFamily="34" charset="0"/>
                </a:rPr>
                <a:t>Repeat CAC in 3-7 yr. </a:t>
              </a:r>
            </a:p>
          </p:txBody>
        </p:sp>
        <p:sp>
          <p:nvSpPr>
            <p:cNvPr id="12" name="TextBox 11">
              <a:extLst>
                <a:ext uri="{FF2B5EF4-FFF2-40B4-BE49-F238E27FC236}">
                  <a16:creationId xmlns:a16="http://schemas.microsoft.com/office/drawing/2014/main" id="{3323F967-5C34-E84D-88B2-9FCCE955F964}"/>
                </a:ext>
              </a:extLst>
            </p:cNvPr>
            <p:cNvSpPr txBox="1"/>
            <p:nvPr/>
          </p:nvSpPr>
          <p:spPr>
            <a:xfrm>
              <a:off x="5215413" y="3792047"/>
              <a:ext cx="1620002" cy="646331"/>
            </a:xfrm>
            <a:prstGeom prst="rect">
              <a:avLst/>
            </a:prstGeom>
            <a:noFill/>
            <a:ln>
              <a:solidFill>
                <a:schemeClr val="bg1"/>
              </a:solidFill>
            </a:ln>
          </p:spPr>
          <p:txBody>
            <a:bodyPr wrap="square" rtlCol="0">
              <a:spAutoFit/>
            </a:bodyPr>
            <a:lstStyle/>
            <a:p>
              <a:r>
                <a:rPr lang="en-US" dirty="0">
                  <a:latin typeface="Franklin Gothic Book" panose="020B0503020102020204" pitchFamily="34" charset="0"/>
                </a:rPr>
                <a:t>LDL-C goal &lt;70 mg/dL</a:t>
              </a:r>
            </a:p>
          </p:txBody>
        </p:sp>
        <p:sp>
          <p:nvSpPr>
            <p:cNvPr id="13" name="TextBox 12">
              <a:extLst>
                <a:ext uri="{FF2B5EF4-FFF2-40B4-BE49-F238E27FC236}">
                  <a16:creationId xmlns:a16="http://schemas.microsoft.com/office/drawing/2014/main" id="{8A4AA2F4-9736-302D-BC0D-0591DBD48097}"/>
                </a:ext>
              </a:extLst>
            </p:cNvPr>
            <p:cNvSpPr txBox="1"/>
            <p:nvPr/>
          </p:nvSpPr>
          <p:spPr>
            <a:xfrm>
              <a:off x="7636501" y="3390465"/>
              <a:ext cx="2537033" cy="923330"/>
            </a:xfrm>
            <a:prstGeom prst="rect">
              <a:avLst/>
            </a:prstGeom>
            <a:noFill/>
            <a:ln>
              <a:solidFill>
                <a:schemeClr val="bg1"/>
              </a:solidFill>
            </a:ln>
          </p:spPr>
          <p:txBody>
            <a:bodyPr wrap="square" rtlCol="0">
              <a:spAutoFit/>
            </a:bodyPr>
            <a:lstStyle/>
            <a:p>
              <a:r>
                <a:rPr lang="en-US" dirty="0">
                  <a:latin typeface="Franklin Gothic Book" panose="020B0503020102020204" pitchFamily="34" charset="0"/>
                </a:rPr>
                <a:t>LDL-C goal </a:t>
              </a:r>
              <a:br>
                <a:rPr lang="en-US" dirty="0">
                  <a:latin typeface="Franklin Gothic Book" panose="020B0503020102020204" pitchFamily="34" charset="0"/>
                </a:rPr>
              </a:br>
              <a:r>
                <a:rPr lang="en-US" dirty="0">
                  <a:latin typeface="Franklin Gothic Book" panose="020B0503020102020204" pitchFamily="34" charset="0"/>
                </a:rPr>
                <a:t>&lt;70 mg/dL, optional &lt;55 mg/dL</a:t>
              </a:r>
            </a:p>
          </p:txBody>
        </p:sp>
        <p:sp>
          <p:nvSpPr>
            <p:cNvPr id="14" name="TextBox 13">
              <a:extLst>
                <a:ext uri="{FF2B5EF4-FFF2-40B4-BE49-F238E27FC236}">
                  <a16:creationId xmlns:a16="http://schemas.microsoft.com/office/drawing/2014/main" id="{1D60A500-5E32-61FF-EC24-A5107F16B43E}"/>
                </a:ext>
              </a:extLst>
            </p:cNvPr>
            <p:cNvSpPr txBox="1"/>
            <p:nvPr/>
          </p:nvSpPr>
          <p:spPr>
            <a:xfrm>
              <a:off x="10424202" y="3549448"/>
              <a:ext cx="1676473" cy="646331"/>
            </a:xfrm>
            <a:prstGeom prst="rect">
              <a:avLst/>
            </a:prstGeom>
            <a:noFill/>
            <a:ln>
              <a:solidFill>
                <a:schemeClr val="bg1"/>
              </a:solidFill>
            </a:ln>
          </p:spPr>
          <p:txBody>
            <a:bodyPr wrap="square" rtlCol="0">
              <a:spAutoFit/>
            </a:bodyPr>
            <a:lstStyle/>
            <a:p>
              <a:r>
                <a:rPr lang="en-US" dirty="0">
                  <a:latin typeface="Franklin Gothic Book" panose="020B0503020102020204" pitchFamily="34" charset="0"/>
                </a:rPr>
                <a:t>LDL-C goal &lt;55 mg/dL</a:t>
              </a:r>
            </a:p>
          </p:txBody>
        </p:sp>
        <p:sp>
          <p:nvSpPr>
            <p:cNvPr id="15" name="TextBox 14">
              <a:extLst>
                <a:ext uri="{FF2B5EF4-FFF2-40B4-BE49-F238E27FC236}">
                  <a16:creationId xmlns:a16="http://schemas.microsoft.com/office/drawing/2014/main" id="{00A8BFF9-A6E3-ED84-4952-2CC6867C2704}"/>
                </a:ext>
              </a:extLst>
            </p:cNvPr>
            <p:cNvSpPr txBox="1"/>
            <p:nvPr/>
          </p:nvSpPr>
          <p:spPr>
            <a:xfrm>
              <a:off x="-405715" y="1478297"/>
              <a:ext cx="7385497" cy="707886"/>
            </a:xfrm>
            <a:prstGeom prst="rect">
              <a:avLst/>
            </a:prstGeom>
            <a:noFill/>
          </p:spPr>
          <p:txBody>
            <a:bodyPr wrap="square" rtlCol="0">
              <a:spAutoFit/>
            </a:bodyPr>
            <a:lstStyle/>
            <a:p>
              <a:r>
                <a:rPr lang="en-US" sz="2000" b="1" dirty="0">
                  <a:latin typeface="Franklin Gothic Book" panose="020B0503020102020204" pitchFamily="34" charset="0"/>
                </a:rPr>
                <a:t>CAC Scoring Recommended if Borderline (3-&lt;5%) or intermediate (5-&lt;10%) 10y ASCVD Risk in Men ≥40, Women ≥45 y.o.</a:t>
              </a:r>
            </a:p>
          </p:txBody>
        </p:sp>
        <p:sp>
          <p:nvSpPr>
            <p:cNvPr id="16" name="TextBox 15">
              <a:extLst>
                <a:ext uri="{FF2B5EF4-FFF2-40B4-BE49-F238E27FC236}">
                  <a16:creationId xmlns:a16="http://schemas.microsoft.com/office/drawing/2014/main" id="{639138CB-F107-AACA-FA51-ADB191F3E104}"/>
                </a:ext>
              </a:extLst>
            </p:cNvPr>
            <p:cNvSpPr txBox="1"/>
            <p:nvPr/>
          </p:nvSpPr>
          <p:spPr>
            <a:xfrm>
              <a:off x="2751392" y="4758084"/>
              <a:ext cx="1620002" cy="646331"/>
            </a:xfrm>
            <a:prstGeom prst="rect">
              <a:avLst/>
            </a:prstGeom>
            <a:noFill/>
            <a:ln>
              <a:solidFill>
                <a:schemeClr val="bg1"/>
              </a:solidFill>
            </a:ln>
          </p:spPr>
          <p:txBody>
            <a:bodyPr wrap="square" rtlCol="0">
              <a:spAutoFit/>
            </a:bodyPr>
            <a:lstStyle/>
            <a:p>
              <a:r>
                <a:rPr lang="en-US" dirty="0">
                  <a:latin typeface="Franklin Gothic Book" panose="020B0503020102020204" pitchFamily="34" charset="0"/>
                </a:rPr>
                <a:t>LDL-C goal &lt;100 mg/dL</a:t>
              </a:r>
            </a:p>
          </p:txBody>
        </p:sp>
        <p:sp>
          <p:nvSpPr>
            <p:cNvPr id="17" name="Arrow: Bent 16">
              <a:extLst>
                <a:ext uri="{FF2B5EF4-FFF2-40B4-BE49-F238E27FC236}">
                  <a16:creationId xmlns:a16="http://schemas.microsoft.com/office/drawing/2014/main" id="{EE4AB110-830B-80C1-DF1F-2128943F7747}"/>
                </a:ext>
              </a:extLst>
            </p:cNvPr>
            <p:cNvSpPr/>
            <p:nvPr/>
          </p:nvSpPr>
          <p:spPr bwMode="auto">
            <a:xfrm rot="10800000" flipH="1">
              <a:off x="7152322" y="3251635"/>
              <a:ext cx="429157" cy="702421"/>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sp>
          <p:nvSpPr>
            <p:cNvPr id="19" name="Arrow: Bent 18">
              <a:extLst>
                <a:ext uri="{FF2B5EF4-FFF2-40B4-BE49-F238E27FC236}">
                  <a16:creationId xmlns:a16="http://schemas.microsoft.com/office/drawing/2014/main" id="{18005DC4-0C03-A396-5C7A-F028E881CBC9}"/>
                </a:ext>
              </a:extLst>
            </p:cNvPr>
            <p:cNvSpPr/>
            <p:nvPr/>
          </p:nvSpPr>
          <p:spPr bwMode="auto">
            <a:xfrm rot="10800000" flipH="1">
              <a:off x="4790283" y="3773456"/>
              <a:ext cx="365761" cy="443198"/>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sp>
          <p:nvSpPr>
            <p:cNvPr id="20" name="Arrow: Bent 19">
              <a:extLst>
                <a:ext uri="{FF2B5EF4-FFF2-40B4-BE49-F238E27FC236}">
                  <a16:creationId xmlns:a16="http://schemas.microsoft.com/office/drawing/2014/main" id="{917375A6-ED1E-BE77-F5A9-767E5ECCB0E2}"/>
                </a:ext>
              </a:extLst>
            </p:cNvPr>
            <p:cNvSpPr/>
            <p:nvPr/>
          </p:nvSpPr>
          <p:spPr bwMode="auto">
            <a:xfrm rot="10800000" flipH="1">
              <a:off x="2317152" y="4711918"/>
              <a:ext cx="365761" cy="443198"/>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sp>
          <p:nvSpPr>
            <p:cNvPr id="21" name="Arrow: Bent 20">
              <a:extLst>
                <a:ext uri="{FF2B5EF4-FFF2-40B4-BE49-F238E27FC236}">
                  <a16:creationId xmlns:a16="http://schemas.microsoft.com/office/drawing/2014/main" id="{C5F2AAC9-2662-D839-4F17-0A976A4419E0}"/>
                </a:ext>
              </a:extLst>
            </p:cNvPr>
            <p:cNvSpPr/>
            <p:nvPr/>
          </p:nvSpPr>
          <p:spPr bwMode="auto">
            <a:xfrm rot="10800000" flipH="1">
              <a:off x="9835534" y="2910506"/>
              <a:ext cx="542368" cy="1123316"/>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sp>
          <p:nvSpPr>
            <p:cNvPr id="26" name="Arrow: Down 25">
              <a:extLst>
                <a:ext uri="{FF2B5EF4-FFF2-40B4-BE49-F238E27FC236}">
                  <a16:creationId xmlns:a16="http://schemas.microsoft.com/office/drawing/2014/main" id="{6A83C5AC-3236-8CDE-D8B6-ED1884BFC8C1}"/>
                </a:ext>
              </a:extLst>
            </p:cNvPr>
            <p:cNvSpPr/>
            <p:nvPr/>
          </p:nvSpPr>
          <p:spPr bwMode="auto">
            <a:xfrm>
              <a:off x="862064" y="5674371"/>
              <a:ext cx="182880" cy="36576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grpSp>
      <p:sp>
        <p:nvSpPr>
          <p:cNvPr id="8" name="Oval 7">
            <a:extLst>
              <a:ext uri="{FF2B5EF4-FFF2-40B4-BE49-F238E27FC236}">
                <a16:creationId xmlns:a16="http://schemas.microsoft.com/office/drawing/2014/main" id="{29593583-7B1E-E320-027A-B992D78C44CE}"/>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r>
              <a:rPr lang="en-US" sz="5400" b="1" dirty="0">
                <a:solidFill>
                  <a:schemeClr val="bg1"/>
                </a:solidFill>
                <a:latin typeface="Franklin Gothic Medium" panose="020B0603020102020204" pitchFamily="34" charset="0"/>
              </a:rPr>
              <a:t>7</a:t>
            </a:r>
          </a:p>
        </p:txBody>
      </p:sp>
      <p:sp>
        <p:nvSpPr>
          <p:cNvPr id="18" name="TextBox 17">
            <a:extLst>
              <a:ext uri="{FF2B5EF4-FFF2-40B4-BE49-F238E27FC236}">
                <a16:creationId xmlns:a16="http://schemas.microsoft.com/office/drawing/2014/main" id="{453D5DFA-FEA3-F1AB-5CBF-7AC1BBD4B5E6}"/>
              </a:ext>
            </a:extLst>
          </p:cNvPr>
          <p:cNvSpPr txBox="1"/>
          <p:nvPr/>
        </p:nvSpPr>
        <p:spPr>
          <a:xfrm>
            <a:off x="10946296" y="84416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09496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3" name="Title 3">
            <a:extLst>
              <a:ext uri="{FF2B5EF4-FFF2-40B4-BE49-F238E27FC236}">
                <a16:creationId xmlns:a16="http://schemas.microsoft.com/office/drawing/2014/main" id="{4DB5C5C0-57A8-6949-61AB-DE3D28D7D2D1}"/>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Top Take-Home Messages</a:t>
            </a:r>
          </a:p>
        </p:txBody>
      </p:sp>
      <p:sp>
        <p:nvSpPr>
          <p:cNvPr id="4" name="TextBox 3">
            <a:extLst>
              <a:ext uri="{FF2B5EF4-FFF2-40B4-BE49-F238E27FC236}">
                <a16:creationId xmlns:a16="http://schemas.microsoft.com/office/drawing/2014/main" id="{DDEDC614-D413-7062-A899-D6B3E828F609}"/>
              </a:ext>
            </a:extLst>
          </p:cNvPr>
          <p:cNvSpPr txBox="1"/>
          <p:nvPr/>
        </p:nvSpPr>
        <p:spPr>
          <a:xfrm>
            <a:off x="1943100" y="2560528"/>
            <a:ext cx="10744200" cy="3970318"/>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800"/>
              </a:spcAft>
              <a:buClrTx/>
              <a:buSzTx/>
              <a:buFont typeface="+mj-lt"/>
              <a:buAutoNum type="arabicPeriod" startAt="8"/>
              <a:tabLst/>
              <a:defRPr/>
            </a:pP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LDL-lowering Rx is recommended for </a:t>
            </a:r>
            <a:r>
              <a:rPr kumimoji="0" lang="en-US" sz="36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primary</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a:t>
            </a:r>
            <a:r>
              <a:rPr kumimoji="0" lang="en-US" sz="36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prevention</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in adults aged 40 to 75 years with diabetes, chronic kidney disease  stage 3 or 4, or human immunodeficiency virus, regardless of LDL-C level. After age 75 yrs, LDL-C–lowering </a:t>
            </a:r>
            <a:r>
              <a:rPr kumimoji="0" lang="en-US" sz="3600" b="0" i="0" u="none" strike="noStrike" kern="1200" cap="none" spc="0" normalizeH="0" baseline="0" noProof="0" dirty="0" err="1">
                <a:ln>
                  <a:noFill/>
                </a:ln>
                <a:solidFill>
                  <a:prstClr val="black"/>
                </a:solidFill>
                <a:effectLst/>
                <a:uLnTx/>
                <a:uFillTx/>
                <a:latin typeface="Lub Dub Medium" panose="020B0603030403020204" pitchFamily="34" charset="0"/>
                <a:ea typeface="Times New Roman" panose="02020603050405020304" pitchFamily="18" charset="0"/>
                <a:cs typeface="+mn-cs"/>
              </a:rPr>
              <a:t>pharmacoRx</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can be considered in conjunction with lifestyle interventions to reduce ASCVD risk. </a:t>
            </a:r>
          </a:p>
        </p:txBody>
      </p:sp>
    </p:spTree>
    <p:extLst>
      <p:ext uri="{BB962C8B-B14F-4D97-AF65-F5344CB8AC3E}">
        <p14:creationId xmlns:p14="http://schemas.microsoft.com/office/powerpoint/2010/main" val="379393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E14A-3F64-E1F9-8A97-94D80E0690D2}"/>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253B4EC-24BB-B199-5013-280A9E404686}"/>
              </a:ext>
            </a:extLst>
          </p:cNvPr>
          <p:cNvSpPr/>
          <p:nvPr/>
        </p:nvSpPr>
        <p:spPr bwMode="auto">
          <a:xfrm>
            <a:off x="312497" y="2035704"/>
            <a:ext cx="5771831" cy="4922586"/>
          </a:xfrm>
          <a:prstGeom prst="roundRect">
            <a:avLst/>
          </a:prstGeom>
          <a:no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sp>
        <p:nvSpPr>
          <p:cNvPr id="3" name="TextBox 2">
            <a:extLst>
              <a:ext uri="{FF2B5EF4-FFF2-40B4-BE49-F238E27FC236}">
                <a16:creationId xmlns:a16="http://schemas.microsoft.com/office/drawing/2014/main" id="{E8A12DD1-A2CA-5F1A-8850-DA2C965108A2}"/>
              </a:ext>
            </a:extLst>
          </p:cNvPr>
          <p:cNvSpPr txBox="1"/>
          <p:nvPr/>
        </p:nvSpPr>
        <p:spPr>
          <a:xfrm>
            <a:off x="3970160" y="6288833"/>
            <a:ext cx="184731"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7" name="Shape 123">
            <a:extLst>
              <a:ext uri="{FF2B5EF4-FFF2-40B4-BE49-F238E27FC236}">
                <a16:creationId xmlns:a16="http://schemas.microsoft.com/office/drawing/2014/main" id="{8EA016B0-B636-EE37-E29A-57FA5031044C}"/>
              </a:ext>
            </a:extLst>
          </p:cNvPr>
          <p:cNvSpPr/>
          <p:nvPr/>
        </p:nvSpPr>
        <p:spPr>
          <a:xfrm>
            <a:off x="7379390" y="3178278"/>
            <a:ext cx="1797019" cy="1112450"/>
          </a:xfrm>
          <a:prstGeom prst="rect">
            <a:avLst/>
          </a:prstGeom>
          <a:ln w="12700">
            <a:miter lim="400000"/>
          </a:ln>
          <a:extLst>
            <a:ext uri="{C572A759-6A51-4108-AA02-DFA0A04FC94B}">
              <ma14:wrappingTextBoxFlag xmlns="" xmlns:ma14="http://schemas.microsoft.com/office/mac/drawingml/2011/main" val="1"/>
            </a:ext>
          </a:extLst>
        </p:spPr>
        <p:txBody>
          <a:bodyPr lIns="30480" tIns="30480" rIns="30480" bIns="30480" anchor="ctr">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algn="ctr">
              <a:lnSpc>
                <a:spcPct val="114000"/>
              </a:lnSpc>
            </a:pPr>
            <a:r>
              <a:rPr lang="en-US" sz="3360" b="1" i="0" dirty="0">
                <a:latin typeface="Franklin Gothic Book" panose="020B0503020102020204" pitchFamily="34" charset="0"/>
                <a:cs typeface="Arial" panose="020B0604020202020204" pitchFamily="34" charset="0"/>
              </a:rPr>
              <a:t>Cancer</a:t>
            </a:r>
          </a:p>
        </p:txBody>
      </p:sp>
      <p:sp>
        <p:nvSpPr>
          <p:cNvPr id="11" name="Shape 123">
            <a:extLst>
              <a:ext uri="{FF2B5EF4-FFF2-40B4-BE49-F238E27FC236}">
                <a16:creationId xmlns:a16="http://schemas.microsoft.com/office/drawing/2014/main" id="{C972165A-AE45-3CAE-C754-E4B770BD5B27}"/>
              </a:ext>
            </a:extLst>
          </p:cNvPr>
          <p:cNvSpPr/>
          <p:nvPr/>
        </p:nvSpPr>
        <p:spPr>
          <a:xfrm>
            <a:off x="11188893" y="3178278"/>
            <a:ext cx="2410450" cy="1112450"/>
          </a:xfrm>
          <a:prstGeom prst="rect">
            <a:avLst/>
          </a:prstGeom>
          <a:ln w="12700">
            <a:miter lim="400000"/>
          </a:ln>
          <a:extLst>
            <a:ext uri="{C572A759-6A51-4108-AA02-DFA0A04FC94B}">
              <ma14:wrappingTextBoxFlag xmlns="" xmlns:ma14="http://schemas.microsoft.com/office/mac/drawingml/2011/main" val="1"/>
            </a:ext>
          </a:extLst>
        </p:spPr>
        <p:txBody>
          <a:bodyPr lIns="30480" tIns="30480" rIns="30480" bIns="30480" anchor="ctr">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algn="ctr">
              <a:lnSpc>
                <a:spcPct val="114000"/>
              </a:lnSpc>
            </a:pPr>
            <a:r>
              <a:rPr lang="en-US" sz="3360" b="1" i="0" dirty="0">
                <a:latin typeface="Franklin Gothic Book" panose="020B0503020102020204" pitchFamily="34" charset="0"/>
                <a:cs typeface="Arial" panose="020B0604020202020204" pitchFamily="34" charset="0"/>
              </a:rPr>
              <a:t>Pregnancy</a:t>
            </a:r>
          </a:p>
        </p:txBody>
      </p:sp>
      <p:pic>
        <p:nvPicPr>
          <p:cNvPr id="12" name="Picture 11">
            <a:extLst>
              <a:ext uri="{FF2B5EF4-FFF2-40B4-BE49-F238E27FC236}">
                <a16:creationId xmlns:a16="http://schemas.microsoft.com/office/drawing/2014/main" id="{E5C1E30D-B9B3-AA55-6A2F-BBC34BB50F3C}"/>
              </a:ext>
            </a:extLst>
          </p:cNvPr>
          <p:cNvPicPr>
            <a:picLocks noChangeAspect="1"/>
          </p:cNvPicPr>
          <p:nvPr/>
        </p:nvPicPr>
        <p:blipFill>
          <a:blip r:embed="rId2"/>
          <a:srcRect l="623" t="9790" r="87255" b="23543"/>
          <a:stretch>
            <a:fillRect/>
          </a:stretch>
        </p:blipFill>
        <p:spPr>
          <a:xfrm>
            <a:off x="825910" y="2325257"/>
            <a:ext cx="1181575" cy="1065102"/>
          </a:xfrm>
          <a:prstGeom prst="rect">
            <a:avLst/>
          </a:prstGeom>
        </p:spPr>
      </p:pic>
      <p:pic>
        <p:nvPicPr>
          <p:cNvPr id="13" name="Picture 12">
            <a:extLst>
              <a:ext uri="{FF2B5EF4-FFF2-40B4-BE49-F238E27FC236}">
                <a16:creationId xmlns:a16="http://schemas.microsoft.com/office/drawing/2014/main" id="{C3465F82-AA63-7315-28EC-61503573792C}"/>
              </a:ext>
            </a:extLst>
          </p:cNvPr>
          <p:cNvPicPr>
            <a:picLocks noChangeAspect="1"/>
          </p:cNvPicPr>
          <p:nvPr/>
        </p:nvPicPr>
        <p:blipFill>
          <a:blip r:embed="rId2"/>
          <a:srcRect l="34313" r="53693" b="15243"/>
          <a:stretch>
            <a:fillRect/>
          </a:stretch>
        </p:blipFill>
        <p:spPr>
          <a:xfrm>
            <a:off x="7913515" y="2389573"/>
            <a:ext cx="728771" cy="844130"/>
          </a:xfrm>
          <a:prstGeom prst="rect">
            <a:avLst/>
          </a:prstGeom>
        </p:spPr>
      </p:pic>
      <p:pic>
        <p:nvPicPr>
          <p:cNvPr id="14" name="Picture 13">
            <a:extLst>
              <a:ext uri="{FF2B5EF4-FFF2-40B4-BE49-F238E27FC236}">
                <a16:creationId xmlns:a16="http://schemas.microsoft.com/office/drawing/2014/main" id="{CCE02AAB-4401-9B19-627A-67E649F4718F}"/>
              </a:ext>
            </a:extLst>
          </p:cNvPr>
          <p:cNvPicPr>
            <a:picLocks noChangeAspect="1"/>
          </p:cNvPicPr>
          <p:nvPr/>
        </p:nvPicPr>
        <p:blipFill>
          <a:blip r:embed="rId2"/>
          <a:srcRect l="66667" r="21568" b="8000"/>
          <a:stretch>
            <a:fillRect/>
          </a:stretch>
        </p:blipFill>
        <p:spPr>
          <a:xfrm>
            <a:off x="12038028" y="2359835"/>
            <a:ext cx="707951" cy="907399"/>
          </a:xfrm>
          <a:prstGeom prst="rect">
            <a:avLst/>
          </a:prstGeom>
        </p:spPr>
      </p:pic>
      <p:sp>
        <p:nvSpPr>
          <p:cNvPr id="16" name="TextBox 15">
            <a:extLst>
              <a:ext uri="{FF2B5EF4-FFF2-40B4-BE49-F238E27FC236}">
                <a16:creationId xmlns:a16="http://schemas.microsoft.com/office/drawing/2014/main" id="{6DDEE05E-6C74-BAA3-FC36-0E928FF79138}"/>
              </a:ext>
            </a:extLst>
          </p:cNvPr>
          <p:cNvSpPr txBox="1"/>
          <p:nvPr/>
        </p:nvSpPr>
        <p:spPr>
          <a:xfrm>
            <a:off x="412557" y="5399220"/>
            <a:ext cx="5578024" cy="978729"/>
          </a:xfrm>
          <a:prstGeom prst="rect">
            <a:avLst/>
          </a:prstGeom>
          <a:noFill/>
        </p:spPr>
        <p:txBody>
          <a:bodyPr wrap="square">
            <a:spAutoFit/>
          </a:bodyPr>
          <a:lstStyle/>
          <a:p>
            <a:pPr algn="ctr"/>
            <a:r>
              <a:rPr lang="en-US" sz="2800" dirty="0">
                <a:latin typeface="Franklin Gothic Book" panose="020B0503020102020204" pitchFamily="34" charset="0"/>
                <a:cs typeface="Arial" panose="020B0604020202020204" pitchFamily="34" charset="0"/>
              </a:rPr>
              <a:t>Statin Therapy Recommended if LDL-C ≥70 mg/dL</a:t>
            </a:r>
            <a:endParaRPr lang="en-US" sz="1600" dirty="0">
              <a:latin typeface="Franklin Gothic Book" panose="020B0503020102020204" pitchFamily="34" charset="0"/>
            </a:endParaRPr>
          </a:p>
        </p:txBody>
      </p:sp>
      <p:sp>
        <p:nvSpPr>
          <p:cNvPr id="17" name="TextBox 16">
            <a:extLst>
              <a:ext uri="{FF2B5EF4-FFF2-40B4-BE49-F238E27FC236}">
                <a16:creationId xmlns:a16="http://schemas.microsoft.com/office/drawing/2014/main" id="{2C333E6F-C916-0E1E-EF43-6969CFA14D82}"/>
              </a:ext>
            </a:extLst>
          </p:cNvPr>
          <p:cNvSpPr txBox="1"/>
          <p:nvPr/>
        </p:nvSpPr>
        <p:spPr>
          <a:xfrm>
            <a:off x="6864393" y="4458073"/>
            <a:ext cx="2827012" cy="1384995"/>
          </a:xfrm>
          <a:prstGeom prst="rect">
            <a:avLst/>
          </a:prstGeom>
          <a:noFill/>
        </p:spPr>
        <p:txBody>
          <a:bodyPr wrap="square">
            <a:spAutoFit/>
          </a:bodyPr>
          <a:lstStyle/>
          <a:p>
            <a:pPr algn="ctr"/>
            <a:r>
              <a:rPr lang="en-US" sz="2800" dirty="0">
                <a:latin typeface="Franklin Gothic Book" panose="020B0503020102020204" pitchFamily="34" charset="0"/>
                <a:cs typeface="Arial" panose="020B0604020202020204" pitchFamily="34" charset="0"/>
              </a:rPr>
              <a:t>Continue LLT unless contraindicated</a:t>
            </a:r>
            <a:endParaRPr lang="en-US" sz="2800" dirty="0">
              <a:latin typeface="Franklin Gothic Book" panose="020B0503020102020204" pitchFamily="34" charset="0"/>
            </a:endParaRPr>
          </a:p>
        </p:txBody>
      </p:sp>
      <p:sp>
        <p:nvSpPr>
          <p:cNvPr id="19" name="TextBox 18">
            <a:extLst>
              <a:ext uri="{FF2B5EF4-FFF2-40B4-BE49-F238E27FC236}">
                <a16:creationId xmlns:a16="http://schemas.microsoft.com/office/drawing/2014/main" id="{9884B21A-4347-1518-BB6F-8E22DFE366F8}"/>
              </a:ext>
            </a:extLst>
          </p:cNvPr>
          <p:cNvSpPr txBox="1"/>
          <p:nvPr/>
        </p:nvSpPr>
        <p:spPr>
          <a:xfrm>
            <a:off x="10566163" y="4214036"/>
            <a:ext cx="3651680" cy="2677656"/>
          </a:xfrm>
          <a:prstGeom prst="rect">
            <a:avLst/>
          </a:prstGeom>
          <a:noFill/>
        </p:spPr>
        <p:txBody>
          <a:bodyPr wrap="square">
            <a:spAutoFit/>
          </a:bodyPr>
          <a:lstStyle/>
          <a:p>
            <a:pPr algn="ctr"/>
            <a:r>
              <a:rPr lang="en-US" sz="2400" dirty="0">
                <a:latin typeface="Franklin Gothic Book" panose="020B0503020102020204" pitchFamily="34" charset="0"/>
              </a:rPr>
              <a:t>Consult a dietitian and defer most LLT</a:t>
            </a:r>
          </a:p>
          <a:p>
            <a:pPr algn="ctr"/>
            <a:endParaRPr lang="en-US" sz="2400" dirty="0">
              <a:latin typeface="Franklin Gothic Book" panose="020B0503020102020204" pitchFamily="34" charset="0"/>
            </a:endParaRPr>
          </a:p>
          <a:p>
            <a:pPr algn="ctr"/>
            <a:r>
              <a:rPr lang="en-US" sz="2400" dirty="0">
                <a:latin typeface="Franklin Gothic Book" panose="020B0503020102020204" pitchFamily="34" charset="0"/>
              </a:rPr>
              <a:t>If TG are </a:t>
            </a:r>
            <a:r>
              <a:rPr lang="en-US" sz="2400" u="sng" dirty="0">
                <a:latin typeface="Franklin Gothic Book" panose="020B0503020102020204" pitchFamily="34" charset="0"/>
              </a:rPr>
              <a:t>&gt;</a:t>
            </a:r>
            <a:r>
              <a:rPr lang="en-US" sz="2400" dirty="0">
                <a:latin typeface="Franklin Gothic Book" panose="020B0503020102020204" pitchFamily="34" charset="0"/>
              </a:rPr>
              <a:t>500 mg/dL (after 1st trimester), consider fibrate</a:t>
            </a:r>
          </a:p>
          <a:p>
            <a:pPr algn="ctr"/>
            <a:r>
              <a:rPr lang="en-US" sz="2400" dirty="0">
                <a:latin typeface="Franklin Gothic Book" panose="020B0503020102020204" pitchFamily="34" charset="0"/>
              </a:rPr>
              <a:t>or omega-3 FA</a:t>
            </a:r>
          </a:p>
        </p:txBody>
      </p:sp>
      <p:pic>
        <p:nvPicPr>
          <p:cNvPr id="4" name="Picture 3">
            <a:extLst>
              <a:ext uri="{FF2B5EF4-FFF2-40B4-BE49-F238E27FC236}">
                <a16:creationId xmlns:a16="http://schemas.microsoft.com/office/drawing/2014/main" id="{1C03E1C2-96CB-597B-5A50-6A8722861AF3}"/>
              </a:ext>
            </a:extLst>
          </p:cNvPr>
          <p:cNvPicPr>
            <a:picLocks noChangeAspect="1"/>
          </p:cNvPicPr>
          <p:nvPr/>
        </p:nvPicPr>
        <p:blipFill>
          <a:blip r:embed="rId2"/>
          <a:srcRect l="34313" r="53693" b="15243"/>
          <a:stretch>
            <a:fillRect/>
          </a:stretch>
        </p:blipFill>
        <p:spPr>
          <a:xfrm>
            <a:off x="2788050" y="2388980"/>
            <a:ext cx="809515" cy="937656"/>
          </a:xfrm>
          <a:prstGeom prst="rect">
            <a:avLst/>
          </a:prstGeom>
        </p:spPr>
      </p:pic>
      <p:pic>
        <p:nvPicPr>
          <p:cNvPr id="3074" name="Picture 2" descr="Diabetes - Free electronics icons">
            <a:extLst>
              <a:ext uri="{FF2B5EF4-FFF2-40B4-BE49-F238E27FC236}">
                <a16:creationId xmlns:a16="http://schemas.microsoft.com/office/drawing/2014/main" id="{D1BA1A7F-8FE1-EE5C-5B0D-81B1589E9F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8130" y="240060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362E2C82-FA84-BE42-CD59-4C1EC2B6239E}"/>
              </a:ext>
            </a:extLst>
          </p:cNvPr>
          <p:cNvSpPr/>
          <p:nvPr/>
        </p:nvSpPr>
        <p:spPr bwMode="auto">
          <a:xfrm>
            <a:off x="6603023" y="2035704"/>
            <a:ext cx="3349756" cy="4922586"/>
          </a:xfrm>
          <a:prstGeom prst="roundRect">
            <a:avLst/>
          </a:prstGeom>
          <a:no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sp>
        <p:nvSpPr>
          <p:cNvPr id="22" name="Rectangle: Rounded Corners 21">
            <a:extLst>
              <a:ext uri="{FF2B5EF4-FFF2-40B4-BE49-F238E27FC236}">
                <a16:creationId xmlns:a16="http://schemas.microsoft.com/office/drawing/2014/main" id="{C0EF6B3C-30F9-6CCF-17E1-32AE6E571DA0}"/>
              </a:ext>
            </a:extLst>
          </p:cNvPr>
          <p:cNvSpPr/>
          <p:nvPr/>
        </p:nvSpPr>
        <p:spPr bwMode="auto">
          <a:xfrm>
            <a:off x="10471474" y="2035704"/>
            <a:ext cx="3841061" cy="4922586"/>
          </a:xfrm>
          <a:prstGeom prst="roundRect">
            <a:avLst/>
          </a:prstGeom>
          <a:no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sp>
        <p:nvSpPr>
          <p:cNvPr id="8" name="TextBox 7">
            <a:extLst>
              <a:ext uri="{FF2B5EF4-FFF2-40B4-BE49-F238E27FC236}">
                <a16:creationId xmlns:a16="http://schemas.microsoft.com/office/drawing/2014/main" id="{21A270A2-64D4-8B09-0181-565A6789B736}"/>
              </a:ext>
            </a:extLst>
          </p:cNvPr>
          <p:cNvSpPr txBox="1"/>
          <p:nvPr/>
        </p:nvSpPr>
        <p:spPr>
          <a:xfrm>
            <a:off x="3109292" y="607206"/>
            <a:ext cx="9403080" cy="769441"/>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Special Considerations in Therapy</a:t>
            </a:r>
          </a:p>
        </p:txBody>
      </p:sp>
      <p:sp>
        <p:nvSpPr>
          <p:cNvPr id="10" name="Oval 9">
            <a:extLst>
              <a:ext uri="{FF2B5EF4-FFF2-40B4-BE49-F238E27FC236}">
                <a16:creationId xmlns:a16="http://schemas.microsoft.com/office/drawing/2014/main" id="{4AEBDBA2-E73F-8FAF-3575-6850D30D613D}"/>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r>
              <a:rPr lang="en-US" sz="5400" b="1" dirty="0">
                <a:solidFill>
                  <a:schemeClr val="bg1"/>
                </a:solidFill>
                <a:latin typeface="Franklin Gothic Medium" panose="020B0603020102020204" pitchFamily="34" charset="0"/>
              </a:rPr>
              <a:t>8</a:t>
            </a:r>
          </a:p>
        </p:txBody>
      </p:sp>
      <p:sp>
        <p:nvSpPr>
          <p:cNvPr id="20" name="Shape 123">
            <a:extLst>
              <a:ext uri="{FF2B5EF4-FFF2-40B4-BE49-F238E27FC236}">
                <a16:creationId xmlns:a16="http://schemas.microsoft.com/office/drawing/2014/main" id="{3C8D026C-7BF8-BD60-51D8-68000EEACBEB}"/>
              </a:ext>
            </a:extLst>
          </p:cNvPr>
          <p:cNvSpPr/>
          <p:nvPr/>
        </p:nvSpPr>
        <p:spPr>
          <a:xfrm>
            <a:off x="518187" y="3510535"/>
            <a:ext cx="1797019" cy="1791613"/>
          </a:xfrm>
          <a:prstGeom prst="rect">
            <a:avLst/>
          </a:prstGeom>
          <a:ln w="12700">
            <a:miter lim="400000"/>
          </a:ln>
          <a:extLst>
            <a:ext uri="{C572A759-6A51-4108-AA02-DFA0A04FC94B}">
              <ma14:wrappingTextBoxFlag xmlns="" xmlns:ma14="http://schemas.microsoft.com/office/mac/drawingml/2011/main" val="1"/>
            </a:ext>
          </a:extLst>
        </p:spPr>
        <p:txBody>
          <a:bodyPr lIns="30480" tIns="30480" rIns="30480" bIns="30480" anchor="t">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algn="ctr">
              <a:lnSpc>
                <a:spcPct val="114000"/>
              </a:lnSpc>
            </a:pPr>
            <a:r>
              <a:rPr lang="en-US" sz="3360" b="1" i="0" dirty="0">
                <a:latin typeface="Franklin Gothic Book" panose="020B0503020102020204" pitchFamily="34" charset="0"/>
                <a:cs typeface="Arial" panose="020B0604020202020204" pitchFamily="34" charset="0"/>
              </a:rPr>
              <a:t>CKD</a:t>
            </a:r>
          </a:p>
          <a:p>
            <a:pPr algn="ctr">
              <a:lnSpc>
                <a:spcPct val="114000"/>
              </a:lnSpc>
            </a:pPr>
            <a:r>
              <a:rPr lang="en-US" sz="2800" b="1" i="0" dirty="0">
                <a:latin typeface="Franklin Gothic Book" panose="020B0503020102020204" pitchFamily="34" charset="0"/>
                <a:cs typeface="Arial" panose="020B0604020202020204" pitchFamily="34" charset="0"/>
              </a:rPr>
              <a:t>Stage 3-4</a:t>
            </a:r>
          </a:p>
          <a:p>
            <a:pPr algn="ctr">
              <a:lnSpc>
                <a:spcPct val="114000"/>
              </a:lnSpc>
            </a:pPr>
            <a:r>
              <a:rPr lang="en-US" sz="2800" b="1" i="0" dirty="0">
                <a:latin typeface="Franklin Gothic Book" panose="020B0503020102020204" pitchFamily="34" charset="0"/>
                <a:cs typeface="Arial" panose="020B0604020202020204" pitchFamily="34" charset="0"/>
              </a:rPr>
              <a:t>All Ages</a:t>
            </a:r>
            <a:endParaRPr lang="en-US" sz="3360" b="1" i="0" dirty="0">
              <a:latin typeface="Franklin Gothic Book" panose="020B0503020102020204" pitchFamily="34" charset="0"/>
              <a:cs typeface="Arial" panose="020B0604020202020204" pitchFamily="34" charset="0"/>
            </a:endParaRPr>
          </a:p>
        </p:txBody>
      </p:sp>
      <p:sp>
        <p:nvSpPr>
          <p:cNvPr id="23" name="Shape 123">
            <a:extLst>
              <a:ext uri="{FF2B5EF4-FFF2-40B4-BE49-F238E27FC236}">
                <a16:creationId xmlns:a16="http://schemas.microsoft.com/office/drawing/2014/main" id="{AF1538E9-EB75-BA38-01AD-4F8BCE7E833A}"/>
              </a:ext>
            </a:extLst>
          </p:cNvPr>
          <p:cNvSpPr/>
          <p:nvPr/>
        </p:nvSpPr>
        <p:spPr>
          <a:xfrm>
            <a:off x="2305270" y="3510535"/>
            <a:ext cx="1797019" cy="1791613"/>
          </a:xfrm>
          <a:prstGeom prst="rect">
            <a:avLst/>
          </a:prstGeom>
          <a:ln w="12700">
            <a:miter lim="400000"/>
          </a:ln>
          <a:extLst>
            <a:ext uri="{C572A759-6A51-4108-AA02-DFA0A04FC94B}">
              <ma14:wrappingTextBoxFlag xmlns="" xmlns:ma14="http://schemas.microsoft.com/office/mac/drawingml/2011/main" val="1"/>
            </a:ext>
          </a:extLst>
        </p:spPr>
        <p:txBody>
          <a:bodyPr lIns="30480" tIns="30480" rIns="30480" bIns="30480" anchor="t">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algn="ctr">
              <a:lnSpc>
                <a:spcPct val="114000"/>
              </a:lnSpc>
            </a:pPr>
            <a:r>
              <a:rPr lang="en-US" sz="3360" b="1" i="0" dirty="0">
                <a:latin typeface="Franklin Gothic Book" panose="020B0503020102020204" pitchFamily="34" charset="0"/>
                <a:cs typeface="Arial" panose="020B0604020202020204" pitchFamily="34" charset="0"/>
              </a:rPr>
              <a:t>HIV</a:t>
            </a:r>
          </a:p>
          <a:p>
            <a:pPr algn="ctr">
              <a:lnSpc>
                <a:spcPct val="114000"/>
              </a:lnSpc>
            </a:pPr>
            <a:r>
              <a:rPr lang="en-US" sz="2800" b="1" i="0" dirty="0">
                <a:latin typeface="Franklin Gothic Book" panose="020B0503020102020204" pitchFamily="34" charset="0"/>
                <a:cs typeface="Arial" panose="020B0604020202020204" pitchFamily="34" charset="0"/>
              </a:rPr>
              <a:t>Age ≥40 </a:t>
            </a:r>
            <a:endParaRPr lang="en-US" sz="3360" b="1" i="0" dirty="0">
              <a:latin typeface="Franklin Gothic Book" panose="020B0503020102020204" pitchFamily="34" charset="0"/>
              <a:cs typeface="Arial" panose="020B0604020202020204" pitchFamily="34" charset="0"/>
            </a:endParaRPr>
          </a:p>
        </p:txBody>
      </p:sp>
      <p:sp>
        <p:nvSpPr>
          <p:cNvPr id="24" name="Shape 123">
            <a:extLst>
              <a:ext uri="{FF2B5EF4-FFF2-40B4-BE49-F238E27FC236}">
                <a16:creationId xmlns:a16="http://schemas.microsoft.com/office/drawing/2014/main" id="{FBF7813E-C7BB-5350-734A-54713BE4CA78}"/>
              </a:ext>
            </a:extLst>
          </p:cNvPr>
          <p:cNvSpPr/>
          <p:nvPr/>
        </p:nvSpPr>
        <p:spPr>
          <a:xfrm>
            <a:off x="3846969" y="3510535"/>
            <a:ext cx="1976721" cy="1791613"/>
          </a:xfrm>
          <a:prstGeom prst="rect">
            <a:avLst/>
          </a:prstGeom>
          <a:ln w="12700">
            <a:miter lim="400000"/>
          </a:ln>
          <a:extLst>
            <a:ext uri="{C572A759-6A51-4108-AA02-DFA0A04FC94B}">
              <ma14:wrappingTextBoxFlag xmlns="" xmlns:ma14="http://schemas.microsoft.com/office/mac/drawingml/2011/main" val="1"/>
            </a:ext>
          </a:extLst>
        </p:spPr>
        <p:txBody>
          <a:bodyPr lIns="30480" tIns="30480" rIns="30480" bIns="30480" anchor="t">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algn="ctr">
              <a:lnSpc>
                <a:spcPct val="114000"/>
              </a:lnSpc>
            </a:pPr>
            <a:r>
              <a:rPr lang="en-US" sz="3360" b="1" i="0" dirty="0">
                <a:latin typeface="Franklin Gothic Book" panose="020B0503020102020204" pitchFamily="34" charset="0"/>
                <a:cs typeface="Arial" panose="020B0604020202020204" pitchFamily="34" charset="0"/>
              </a:rPr>
              <a:t>Diabetes</a:t>
            </a:r>
          </a:p>
          <a:p>
            <a:pPr algn="ctr">
              <a:lnSpc>
                <a:spcPct val="114000"/>
              </a:lnSpc>
            </a:pPr>
            <a:r>
              <a:rPr lang="en-US" sz="2800" b="1" i="0" dirty="0">
                <a:latin typeface="Franklin Gothic Book" panose="020B0503020102020204" pitchFamily="34" charset="0"/>
                <a:cs typeface="Arial" panose="020B0604020202020204" pitchFamily="34" charset="0"/>
              </a:rPr>
              <a:t>Age ≥40 </a:t>
            </a:r>
            <a:endParaRPr lang="en-US" sz="3360" b="1" i="0" dirty="0">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2813366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922CF2F-10B4-773F-5CD5-9B82C83B4BAA}"/>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5" name="TextBox 4">
            <a:extLst>
              <a:ext uri="{FF2B5EF4-FFF2-40B4-BE49-F238E27FC236}">
                <a16:creationId xmlns:a16="http://schemas.microsoft.com/office/drawing/2014/main" id="{D4401385-FE43-483F-6CD3-6108F69F74CB}"/>
              </a:ext>
            </a:extLst>
          </p:cNvPr>
          <p:cNvSpPr txBox="1"/>
          <p:nvPr/>
        </p:nvSpPr>
        <p:spPr>
          <a:xfrm>
            <a:off x="1943100" y="2560528"/>
            <a:ext cx="10744200" cy="4524315"/>
          </a:xfrm>
          <a:prstGeom prst="rect">
            <a:avLst/>
          </a:prstGeom>
          <a:noFill/>
        </p:spPr>
        <p:txBody>
          <a:bodyPr wrap="square">
            <a:spAutoFit/>
          </a:bodyPr>
          <a:lstStyle/>
          <a:p>
            <a:pPr marL="342900" marR="0" lvl="0" indent="-342900">
              <a:spcAft>
                <a:spcPts val="800"/>
              </a:spcAft>
              <a:buFont typeface="+mj-lt"/>
              <a:buAutoNum type="arabicPeriod" startAt="9"/>
            </a:pPr>
            <a:r>
              <a:rPr lang="en-US" sz="3600" dirty="0">
                <a:effectLst/>
                <a:latin typeface="Lub Dub Medium" panose="020B0603030403020204" pitchFamily="34" charset="0"/>
                <a:ea typeface="Times New Roman" panose="02020603050405020304" pitchFamily="18" charset="0"/>
              </a:rPr>
              <a:t> In </a:t>
            </a:r>
            <a:r>
              <a:rPr lang="en-US" sz="3600" u="sng" dirty="0">
                <a:effectLst/>
                <a:latin typeface="Lub Dub Medium" panose="020B0603030403020204" pitchFamily="34" charset="0"/>
                <a:ea typeface="Times New Roman" panose="02020603050405020304" pitchFamily="18" charset="0"/>
              </a:rPr>
              <a:t>secondary prevention</a:t>
            </a:r>
            <a:r>
              <a:rPr lang="en-US" sz="3600" dirty="0">
                <a:effectLst/>
                <a:latin typeface="Lub Dub Medium" panose="020B0603030403020204" pitchFamily="34" charset="0"/>
                <a:ea typeface="Times New Roman" panose="02020603050405020304" pitchFamily="18" charset="0"/>
              </a:rPr>
              <a:t>, a goal of LDL-C &lt;55 mg/dL (1.4 mmol/L) </a:t>
            </a:r>
            <a:r>
              <a:rPr lang="en-US" sz="3600" dirty="0">
                <a:latin typeface="Lub Dub Medium" panose="020B0603030403020204" pitchFamily="34" charset="0"/>
                <a:ea typeface="Times New Roman" panose="02020603050405020304" pitchFamily="18" charset="0"/>
              </a:rPr>
              <a:t>&amp;</a:t>
            </a:r>
            <a:r>
              <a:rPr lang="en-US" sz="3600" dirty="0">
                <a:effectLst/>
                <a:latin typeface="Lub Dub Medium" panose="020B0603030403020204" pitchFamily="34" charset="0"/>
                <a:ea typeface="Times New Roman" panose="02020603050405020304" pitchFamily="18" charset="0"/>
              </a:rPr>
              <a:t> non–HDL-C &lt;85 mg/dL (2.2 mmol/L) is recommended for those at very high risk of ASCVD events. Although a smaller number of patients with ASCVD not at very high risk have an LDL-C goal of at least &lt;70 mg/dL, the majority of those with a history of ASCVD events will likely qualify for an LDL-C goal of &lt;55 mg/dL.</a:t>
            </a:r>
          </a:p>
        </p:txBody>
      </p:sp>
    </p:spTree>
    <p:extLst>
      <p:ext uri="{BB962C8B-B14F-4D97-AF65-F5344CB8AC3E}">
        <p14:creationId xmlns:p14="http://schemas.microsoft.com/office/powerpoint/2010/main" val="2523424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E3A96-A317-2EF8-791E-B1E7F4CE7D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8D879F-20A6-96CD-98A4-A0E3F370B549}"/>
              </a:ext>
            </a:extLst>
          </p:cNvPr>
          <p:cNvSpPr>
            <a:spLocks noGrp="1"/>
          </p:cNvSpPr>
          <p:nvPr>
            <p:ph type="body" sz="quarter" idx="15"/>
          </p:nvPr>
        </p:nvSpPr>
        <p:spPr>
          <a:xfrm>
            <a:off x="255814" y="2059156"/>
            <a:ext cx="12877800" cy="4419600"/>
          </a:xfrm>
        </p:spPr>
        <p:txBody>
          <a:bodyPr lIns="91440" tIns="45720" rIns="91440" bIns="45720" anchor="ctr"/>
          <a:lstStyle/>
          <a:p>
            <a:pPr lvl="2" indent="0">
              <a:lnSpc>
                <a:spcPct val="125000"/>
              </a:lnSpc>
              <a:spcBef>
                <a:spcPts val="0"/>
              </a:spcBef>
              <a:buNone/>
            </a:pPr>
            <a:r>
              <a:rPr lang="en-US" sz="3200" dirty="0">
                <a:latin typeface="Franklin Gothic Book" panose="020B0503020102020204" pitchFamily="34" charset="0"/>
              </a:rPr>
              <a:t>Is there sufficient evidence for a distinction between “ASCVD not at very high risk” &amp; “ASCVD at very high risk”? </a:t>
            </a:r>
          </a:p>
          <a:p>
            <a:pPr marL="1200150" lvl="3" indent="-285750">
              <a:lnSpc>
                <a:spcPct val="125000"/>
              </a:lnSpc>
              <a:spcBef>
                <a:spcPts val="0"/>
              </a:spcBef>
            </a:pPr>
            <a:r>
              <a:rPr lang="en-US" sz="2800" dirty="0">
                <a:latin typeface="Franklin Gothic Book" panose="020B0503020102020204" pitchFamily="34" charset="0"/>
              </a:rPr>
              <a:t>Should these categories be collapsed or maintained?</a:t>
            </a:r>
          </a:p>
          <a:p>
            <a:pPr marL="742950" lvl="2" indent="-285750">
              <a:lnSpc>
                <a:spcPct val="125000"/>
              </a:lnSpc>
              <a:spcBef>
                <a:spcPts val="0"/>
              </a:spcBef>
            </a:pPr>
            <a:r>
              <a:rPr lang="en-US" sz="2800" dirty="0">
                <a:latin typeface="Franklin Gothic Book" panose="020B0503020102020204" pitchFamily="34" charset="0"/>
              </a:rPr>
              <a:t>Is there a level of CAC that corresponds to risk c/w established ASCVD?</a:t>
            </a:r>
          </a:p>
          <a:p>
            <a:pPr marL="742950" lvl="2" indent="-285750">
              <a:lnSpc>
                <a:spcPct val="125000"/>
              </a:lnSpc>
              <a:spcBef>
                <a:spcPts val="0"/>
              </a:spcBef>
            </a:pPr>
            <a:r>
              <a:rPr lang="en-US" sz="2800" dirty="0">
                <a:latin typeface="Franklin Gothic Book" panose="020B0503020102020204" pitchFamily="34" charset="0"/>
              </a:rPr>
              <a:t>Inclusion of bempedoic acid &amp; </a:t>
            </a:r>
            <a:r>
              <a:rPr lang="en-US" sz="2800" dirty="0" err="1">
                <a:latin typeface="Franklin Gothic Book" panose="020B0503020102020204" pitchFamily="34" charset="0"/>
              </a:rPr>
              <a:t>inclisiran</a:t>
            </a:r>
            <a:r>
              <a:rPr lang="en-US" sz="2800" dirty="0">
                <a:latin typeface="Franklin Gothic Book" panose="020B0503020102020204" pitchFamily="34" charset="0"/>
              </a:rPr>
              <a:t> in Rx algorithms</a:t>
            </a:r>
          </a:p>
          <a:p>
            <a:pPr marL="742950" lvl="2" indent="-285750">
              <a:lnSpc>
                <a:spcPct val="125000"/>
              </a:lnSpc>
              <a:spcBef>
                <a:spcPts val="0"/>
              </a:spcBef>
            </a:pPr>
            <a:r>
              <a:rPr lang="en-US" sz="2800" dirty="0">
                <a:latin typeface="Franklin Gothic Book" panose="020B0503020102020204" pitchFamily="34" charset="0"/>
              </a:rPr>
              <a:t>Thresholds/goals of Rx—lower? For whom?</a:t>
            </a:r>
          </a:p>
        </p:txBody>
      </p:sp>
      <p:sp>
        <p:nvSpPr>
          <p:cNvPr id="5" name="Slide Number Placeholder 4">
            <a:extLst>
              <a:ext uri="{FF2B5EF4-FFF2-40B4-BE49-F238E27FC236}">
                <a16:creationId xmlns:a16="http://schemas.microsoft.com/office/drawing/2014/main" id="{2DA4D33F-F2DA-B27F-7C9E-EE51671826F1}"/>
              </a:ext>
            </a:extLst>
          </p:cNvPr>
          <p:cNvSpPr>
            <a:spLocks noGrp="1"/>
          </p:cNvSpPr>
          <p:nvPr>
            <p:ph type="sldNum" sz="quarter" idx="4"/>
          </p:nvPr>
        </p:nvSpPr>
        <p:spPr/>
        <p:txBody>
          <a:bodyPr/>
          <a:lstStyle/>
          <a:p>
            <a:fld id="{01CD3B2E-BC1C-6C4D-9D91-A67B950EE325}" type="slidenum">
              <a:rPr lang="en-US" smtClean="0"/>
              <a:pPr/>
              <a:t>24</a:t>
            </a:fld>
            <a:endParaRPr lang="en-US"/>
          </a:p>
        </p:txBody>
      </p:sp>
      <p:pic>
        <p:nvPicPr>
          <p:cNvPr id="9" name="Graphic 8">
            <a:extLst>
              <a:ext uri="{FF2B5EF4-FFF2-40B4-BE49-F238E27FC236}">
                <a16:creationId xmlns:a16="http://schemas.microsoft.com/office/drawing/2014/main" id="{471026D3-467E-F65E-8212-7FDDF10980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3073" y="3772331"/>
            <a:ext cx="4839630" cy="4839630"/>
          </a:xfrm>
          <a:prstGeom prst="rect">
            <a:avLst/>
          </a:prstGeom>
        </p:spPr>
      </p:pic>
      <p:sp>
        <p:nvSpPr>
          <p:cNvPr id="7" name="Title 3">
            <a:extLst>
              <a:ext uri="{FF2B5EF4-FFF2-40B4-BE49-F238E27FC236}">
                <a16:creationId xmlns:a16="http://schemas.microsoft.com/office/drawing/2014/main" id="{0D65B718-2428-72E5-EA3A-6251E48E6B71}"/>
              </a:ext>
            </a:extLst>
          </p:cNvPr>
          <p:cNvSpPr>
            <a:spLocks noGrp="1"/>
          </p:cNvSpPr>
          <p:nvPr>
            <p:ph type="ctrTitle"/>
          </p:nvPr>
        </p:nvSpPr>
        <p:spPr>
          <a:xfrm>
            <a:off x="876300" y="1337187"/>
            <a:ext cx="12877800" cy="914399"/>
          </a:xfrm>
        </p:spPr>
        <p:txBody>
          <a:bodyPr lIns="91440" tIns="45720" rIns="91440" bIns="45720" anchor="ctr"/>
          <a:lstStyle/>
          <a:p>
            <a:r>
              <a:rPr lang="en-US" dirty="0">
                <a:solidFill>
                  <a:srgbClr val="002060"/>
                </a:solidFill>
                <a:latin typeface="Franklin Gothic Medium" panose="020B0603020102020204" pitchFamily="34" charset="0"/>
              </a:rPr>
              <a:t>Primary &amp; a half vs. Secondary Prevention</a:t>
            </a:r>
          </a:p>
        </p:txBody>
      </p:sp>
    </p:spTree>
    <p:extLst>
      <p:ext uri="{BB962C8B-B14F-4D97-AF65-F5344CB8AC3E}">
        <p14:creationId xmlns:p14="http://schemas.microsoft.com/office/powerpoint/2010/main" val="4102239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2831D-982C-4E15-4763-9FB05181F56D}"/>
            </a:ext>
          </a:extLst>
        </p:cNvPr>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AB4E6F7B-6646-CB97-4C08-27593608B021}"/>
              </a:ext>
            </a:extLst>
          </p:cNvPr>
          <p:cNvSpPr/>
          <p:nvPr/>
        </p:nvSpPr>
        <p:spPr bwMode="auto">
          <a:xfrm>
            <a:off x="2244019" y="7262405"/>
            <a:ext cx="10142362" cy="644277"/>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dirty="0">
              <a:latin typeface="Times" charset="0"/>
            </a:endParaRPr>
          </a:p>
        </p:txBody>
      </p:sp>
      <p:pic>
        <p:nvPicPr>
          <p:cNvPr id="36" name="Picture 35">
            <a:extLst>
              <a:ext uri="{FF2B5EF4-FFF2-40B4-BE49-F238E27FC236}">
                <a16:creationId xmlns:a16="http://schemas.microsoft.com/office/drawing/2014/main" id="{8A52B085-1F60-50A8-AB90-E0BFEAD704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2388" y1="52703" x2="52388" y2="52703"/>
                        <a14:foregroundMark x1="73134" y1="73311" x2="73134" y2="73311"/>
                        <a14:foregroundMark x1="45522" y1="78378" x2="45522" y2="78378"/>
                        <a14:foregroundMark x1="32836" y1="54054" x2="32836" y2="54054"/>
                        <a14:foregroundMark x1="49254" y1="15709" x2="49254" y2="15709"/>
                        <a14:foregroundMark x1="64925" y1="11993" x2="64925" y2="11993"/>
                        <a14:foregroundMark x1="58657" y1="11993" x2="58657" y2="11993"/>
                        <a14:foregroundMark x1="65672" y1="11993" x2="65672" y2="11993"/>
                      </a14:backgroundRemoval>
                    </a14:imgEffect>
                  </a14:imgLayer>
                </a14:imgProps>
              </a:ext>
            </a:extLst>
          </a:blip>
          <a:stretch>
            <a:fillRect/>
          </a:stretch>
        </p:blipFill>
        <p:spPr>
          <a:xfrm>
            <a:off x="2412959" y="7262405"/>
            <a:ext cx="724414" cy="640080"/>
          </a:xfrm>
          <a:prstGeom prst="rect">
            <a:avLst/>
          </a:prstGeom>
        </p:spPr>
      </p:pic>
      <p:sp>
        <p:nvSpPr>
          <p:cNvPr id="37" name="TextBox 36">
            <a:extLst>
              <a:ext uri="{FF2B5EF4-FFF2-40B4-BE49-F238E27FC236}">
                <a16:creationId xmlns:a16="http://schemas.microsoft.com/office/drawing/2014/main" id="{96030DDD-7053-89BC-EA56-430E5535B465}"/>
              </a:ext>
            </a:extLst>
          </p:cNvPr>
          <p:cNvSpPr txBox="1"/>
          <p:nvPr/>
        </p:nvSpPr>
        <p:spPr>
          <a:xfrm>
            <a:off x="2961334" y="7356927"/>
            <a:ext cx="9380942" cy="461665"/>
          </a:xfrm>
          <a:prstGeom prst="rect">
            <a:avLst/>
          </a:prstGeom>
          <a:noFill/>
        </p:spPr>
        <p:txBody>
          <a:bodyPr wrap="square" anchor="ctr">
            <a:spAutoFit/>
          </a:bodyPr>
          <a:lstStyle/>
          <a:p>
            <a:pPr marL="12700" lvl="1" algn="ctr" defTabSz="1097280" eaLnBrk="1" fontAlgn="auto" hangingPunct="1">
              <a:spcBef>
                <a:spcPts val="600"/>
              </a:spcBef>
              <a:spcAft>
                <a:spcPts val="0"/>
              </a:spcAft>
              <a:defRPr/>
            </a:pPr>
            <a:r>
              <a:rPr lang="en-US" sz="2400" i="1" dirty="0">
                <a:latin typeface="Franklin Gothic Book" panose="020B0503020102020204" pitchFamily="34" charset="0"/>
              </a:rPr>
              <a:t>The majority of patients with established ASCVD are Very High Risk</a:t>
            </a:r>
          </a:p>
        </p:txBody>
      </p:sp>
      <p:grpSp>
        <p:nvGrpSpPr>
          <p:cNvPr id="6" name="Group 5">
            <a:extLst>
              <a:ext uri="{FF2B5EF4-FFF2-40B4-BE49-F238E27FC236}">
                <a16:creationId xmlns:a16="http://schemas.microsoft.com/office/drawing/2014/main" id="{47888D9D-2CD7-0B51-238D-F9B55873819F}"/>
              </a:ext>
            </a:extLst>
          </p:cNvPr>
          <p:cNvGrpSpPr/>
          <p:nvPr/>
        </p:nvGrpSpPr>
        <p:grpSpPr>
          <a:xfrm>
            <a:off x="960794" y="1808007"/>
            <a:ext cx="12840839" cy="5264566"/>
            <a:chOff x="964308" y="1727678"/>
            <a:chExt cx="12840839" cy="5264566"/>
          </a:xfrm>
        </p:grpSpPr>
        <p:sp>
          <p:nvSpPr>
            <p:cNvPr id="3" name="TextBox 2">
              <a:extLst>
                <a:ext uri="{FF2B5EF4-FFF2-40B4-BE49-F238E27FC236}">
                  <a16:creationId xmlns:a16="http://schemas.microsoft.com/office/drawing/2014/main" id="{93905BE9-0939-5BC4-6A81-43E098E6F96F}"/>
                </a:ext>
              </a:extLst>
            </p:cNvPr>
            <p:cNvSpPr txBox="1"/>
            <p:nvPr/>
          </p:nvSpPr>
          <p:spPr>
            <a:xfrm>
              <a:off x="5250722" y="5501031"/>
              <a:ext cx="184731"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5" name="TextBox 4">
              <a:extLst>
                <a:ext uri="{FF2B5EF4-FFF2-40B4-BE49-F238E27FC236}">
                  <a16:creationId xmlns:a16="http://schemas.microsoft.com/office/drawing/2014/main" id="{B1079F20-48C8-19C3-FCF7-70C27810C6D3}"/>
                </a:ext>
              </a:extLst>
            </p:cNvPr>
            <p:cNvSpPr txBox="1"/>
            <p:nvPr/>
          </p:nvSpPr>
          <p:spPr>
            <a:xfrm>
              <a:off x="7952987" y="1727678"/>
              <a:ext cx="5852160" cy="1348061"/>
            </a:xfrm>
            <a:prstGeom prst="rect">
              <a:avLst/>
            </a:prstGeom>
            <a:noFill/>
          </p:spPr>
          <p:txBody>
            <a:bodyPr wrap="square" rtlCol="0" anchor="ctr">
              <a:spAutoFit/>
            </a:bodyPr>
            <a:lstStyle/>
            <a:p>
              <a:pPr algn="ctr"/>
              <a:r>
                <a:rPr lang="en-US" sz="3360" b="1" dirty="0">
                  <a:latin typeface="Franklin Gothic Book" panose="020B0503020102020204" pitchFamily="34" charset="0"/>
                </a:rPr>
                <a:t>LDL-C &lt;55 mg/dL &amp;</a:t>
              </a:r>
            </a:p>
            <a:p>
              <a:pPr algn="ctr"/>
              <a:r>
                <a:rPr lang="en-US" sz="2400" dirty="0">
                  <a:latin typeface="Franklin Gothic Book" panose="020B0503020102020204" pitchFamily="34" charset="0"/>
                </a:rPr>
                <a:t>Non-HDL-C &lt;85 mg/dL &amp;</a:t>
              </a:r>
            </a:p>
            <a:p>
              <a:pPr algn="ctr"/>
              <a:r>
                <a:rPr lang="en-US" sz="2400" dirty="0">
                  <a:latin typeface="Franklin Gothic Book" panose="020B0503020102020204" pitchFamily="34" charset="0"/>
                </a:rPr>
                <a:t>ApoB &lt;55 mg/dL</a:t>
              </a:r>
            </a:p>
          </p:txBody>
        </p:sp>
        <p:sp>
          <p:nvSpPr>
            <p:cNvPr id="9" name="TextBox 8">
              <a:extLst>
                <a:ext uri="{FF2B5EF4-FFF2-40B4-BE49-F238E27FC236}">
                  <a16:creationId xmlns:a16="http://schemas.microsoft.com/office/drawing/2014/main" id="{1332927F-2FA7-1C63-414F-55210E7D72C2}"/>
                </a:ext>
              </a:extLst>
            </p:cNvPr>
            <p:cNvSpPr txBox="1"/>
            <p:nvPr/>
          </p:nvSpPr>
          <p:spPr>
            <a:xfrm>
              <a:off x="966878" y="2044295"/>
              <a:ext cx="7878839" cy="646331"/>
            </a:xfrm>
            <a:prstGeom prst="rect">
              <a:avLst/>
            </a:prstGeom>
            <a:noFill/>
          </p:spPr>
          <p:txBody>
            <a:bodyPr wrap="square" rtlCol="0">
              <a:spAutoFit/>
            </a:bodyPr>
            <a:lstStyle/>
            <a:p>
              <a:pPr algn="ctr"/>
              <a:r>
                <a:rPr lang="en-US" sz="3600" b="1" dirty="0">
                  <a:latin typeface="Franklin Gothic Book" panose="020B0503020102020204" pitchFamily="34" charset="0"/>
                </a:rPr>
                <a:t>Very High Risk ASCVD</a:t>
              </a:r>
            </a:p>
          </p:txBody>
        </p:sp>
        <p:sp>
          <p:nvSpPr>
            <p:cNvPr id="14" name="TextBox 13">
              <a:extLst>
                <a:ext uri="{FF2B5EF4-FFF2-40B4-BE49-F238E27FC236}">
                  <a16:creationId xmlns:a16="http://schemas.microsoft.com/office/drawing/2014/main" id="{B0F47DBD-DFE3-B0F9-93B6-664D4FD3D97C}"/>
                </a:ext>
              </a:extLst>
            </p:cNvPr>
            <p:cNvSpPr txBox="1"/>
            <p:nvPr/>
          </p:nvSpPr>
          <p:spPr>
            <a:xfrm>
              <a:off x="966878" y="5968958"/>
              <a:ext cx="7878839" cy="646331"/>
            </a:xfrm>
            <a:prstGeom prst="rect">
              <a:avLst/>
            </a:prstGeom>
            <a:noFill/>
          </p:spPr>
          <p:txBody>
            <a:bodyPr wrap="square" rtlCol="0">
              <a:spAutoFit/>
            </a:bodyPr>
            <a:lstStyle/>
            <a:p>
              <a:pPr algn="ctr"/>
              <a:r>
                <a:rPr lang="en-US" sz="3600" b="1" dirty="0">
                  <a:latin typeface="Franklin Gothic Book" panose="020B0503020102020204" pitchFamily="34" charset="0"/>
                  <a:sym typeface="Wingdings" panose="05000000000000000000" pitchFamily="2" charset="2"/>
                </a:rPr>
                <a:t> </a:t>
              </a:r>
              <a:r>
                <a:rPr lang="en-US" sz="3600" b="1" dirty="0">
                  <a:latin typeface="Franklin Gothic Book" panose="020B0503020102020204" pitchFamily="34" charset="0"/>
                </a:rPr>
                <a:t>All Other ASCVD</a:t>
              </a:r>
            </a:p>
          </p:txBody>
        </p:sp>
        <p:sp>
          <p:nvSpPr>
            <p:cNvPr id="16" name="TextBox 15">
              <a:extLst>
                <a:ext uri="{FF2B5EF4-FFF2-40B4-BE49-F238E27FC236}">
                  <a16:creationId xmlns:a16="http://schemas.microsoft.com/office/drawing/2014/main" id="{9EFA444E-56CB-BBB4-4C46-9D2284DFE9A0}"/>
                </a:ext>
              </a:extLst>
            </p:cNvPr>
            <p:cNvSpPr txBox="1"/>
            <p:nvPr/>
          </p:nvSpPr>
          <p:spPr>
            <a:xfrm>
              <a:off x="7952987" y="5644183"/>
              <a:ext cx="5852160" cy="1348061"/>
            </a:xfrm>
            <a:prstGeom prst="rect">
              <a:avLst/>
            </a:prstGeom>
            <a:noFill/>
          </p:spPr>
          <p:txBody>
            <a:bodyPr wrap="square" rtlCol="0">
              <a:spAutoFit/>
            </a:bodyPr>
            <a:lstStyle/>
            <a:p>
              <a:pPr algn="ctr"/>
              <a:r>
                <a:rPr lang="en-US" sz="3360" b="1" dirty="0">
                  <a:latin typeface="Franklin Gothic Book" panose="020B0503020102020204" pitchFamily="34" charset="0"/>
                </a:rPr>
                <a:t>LDL-C &lt;70 mg/dL &amp;</a:t>
              </a:r>
            </a:p>
            <a:p>
              <a:pPr algn="ctr"/>
              <a:r>
                <a:rPr lang="en-US" sz="2400" dirty="0">
                  <a:latin typeface="Franklin Gothic Book" panose="020B0503020102020204" pitchFamily="34" charset="0"/>
                </a:rPr>
                <a:t>Non-HDL-C &lt;100 mg/dL &amp;</a:t>
              </a:r>
            </a:p>
            <a:p>
              <a:pPr algn="ctr"/>
              <a:r>
                <a:rPr lang="en-US" sz="2400" dirty="0">
                  <a:latin typeface="Franklin Gothic Book" panose="020B0503020102020204" pitchFamily="34" charset="0"/>
                </a:rPr>
                <a:t>ApoB &lt;70 mg/dL</a:t>
              </a:r>
            </a:p>
          </p:txBody>
        </p:sp>
        <p:cxnSp>
          <p:nvCxnSpPr>
            <p:cNvPr id="19" name="Connector: Elbow 18">
              <a:extLst>
                <a:ext uri="{FF2B5EF4-FFF2-40B4-BE49-F238E27FC236}">
                  <a16:creationId xmlns:a16="http://schemas.microsoft.com/office/drawing/2014/main" id="{AD32FE11-18D1-D677-AA9D-AC3CF0F0F6ED}"/>
                </a:ext>
              </a:extLst>
            </p:cNvPr>
            <p:cNvCxnSpPr>
              <a:cxnSpLocks/>
            </p:cNvCxnSpPr>
            <p:nvPr/>
          </p:nvCxnSpPr>
          <p:spPr bwMode="auto">
            <a:xfrm rot="5400000" flipH="1" flipV="1">
              <a:off x="8372470" y="3681640"/>
              <a:ext cx="2984417" cy="2073062"/>
            </a:xfrm>
            <a:prstGeom prst="bentConnector3">
              <a:avLst>
                <a:gd name="adj1" fmla="val 50000"/>
              </a:avLst>
            </a:prstGeom>
            <a:solidFill>
              <a:schemeClr val="accent1"/>
            </a:solidFill>
            <a:ln w="76200" cap="flat" cmpd="sng" algn="ctr">
              <a:solidFill>
                <a:schemeClr val="bg1">
                  <a:lumMod val="75000"/>
                </a:schemeClr>
              </a:solidFill>
              <a:prstDash val="sysDash"/>
              <a:round/>
              <a:headEnd type="none" w="med" len="med"/>
              <a:tailEnd type="triangle"/>
            </a:ln>
            <a:effectLst/>
          </p:spPr>
        </p:cxnSp>
        <p:sp>
          <p:nvSpPr>
            <p:cNvPr id="33" name="TextBox 32">
              <a:extLst>
                <a:ext uri="{FF2B5EF4-FFF2-40B4-BE49-F238E27FC236}">
                  <a16:creationId xmlns:a16="http://schemas.microsoft.com/office/drawing/2014/main" id="{1FA4CE9F-1058-B940-C456-D4A49BD45302}"/>
                </a:ext>
              </a:extLst>
            </p:cNvPr>
            <p:cNvSpPr txBox="1"/>
            <p:nvPr/>
          </p:nvSpPr>
          <p:spPr>
            <a:xfrm>
              <a:off x="11120049" y="3928453"/>
              <a:ext cx="2318791" cy="1200329"/>
            </a:xfrm>
            <a:prstGeom prst="rect">
              <a:avLst/>
            </a:prstGeom>
            <a:noFill/>
          </p:spPr>
          <p:txBody>
            <a:bodyPr wrap="square" rtlCol="0">
              <a:spAutoFit/>
            </a:bodyPr>
            <a:lstStyle/>
            <a:p>
              <a:r>
                <a:rPr lang="en-US" sz="2400" b="1" i="1" dirty="0">
                  <a:solidFill>
                    <a:schemeClr val="bg2">
                      <a:lumMod val="50000"/>
                    </a:schemeClr>
                  </a:solidFill>
                  <a:latin typeface="Franklin Gothic Book" panose="020B0503020102020204" pitchFamily="34" charset="0"/>
                </a:rPr>
                <a:t>Optional Goal for Not Very High Risk</a:t>
              </a:r>
            </a:p>
          </p:txBody>
        </p:sp>
        <p:pic>
          <p:nvPicPr>
            <p:cNvPr id="38" name="Picture 37">
              <a:extLst>
                <a:ext uri="{FF2B5EF4-FFF2-40B4-BE49-F238E27FC236}">
                  <a16:creationId xmlns:a16="http://schemas.microsoft.com/office/drawing/2014/main" id="{30661D02-A908-13D4-3C98-3C5310CE0DD5}"/>
                </a:ext>
              </a:extLst>
            </p:cNvPr>
            <p:cNvPicPr>
              <a:picLocks noChangeAspect="1"/>
            </p:cNvPicPr>
            <p:nvPr/>
          </p:nvPicPr>
          <p:blipFill>
            <a:blip r:embed="rId5"/>
            <a:srcRect l="43827" r="6172" b="12292"/>
            <a:stretch>
              <a:fillRect/>
            </a:stretch>
          </p:blipFill>
          <p:spPr>
            <a:xfrm>
              <a:off x="1198588" y="2892655"/>
              <a:ext cx="3566550" cy="2926080"/>
            </a:xfrm>
            <a:prstGeom prst="rect">
              <a:avLst/>
            </a:prstGeom>
          </p:spPr>
        </p:pic>
        <p:pic>
          <p:nvPicPr>
            <p:cNvPr id="7" name="Picture 6">
              <a:extLst>
                <a:ext uri="{FF2B5EF4-FFF2-40B4-BE49-F238E27FC236}">
                  <a16:creationId xmlns:a16="http://schemas.microsoft.com/office/drawing/2014/main" id="{2AB7BD51-1D9F-E926-F5ED-3F5067A94C27}"/>
                </a:ext>
              </a:extLst>
            </p:cNvPr>
            <p:cNvPicPr>
              <a:picLocks noChangeAspect="1"/>
            </p:cNvPicPr>
            <p:nvPr/>
          </p:nvPicPr>
          <p:blipFill>
            <a:blip r:embed="rId5"/>
            <a:srcRect l="2715" r="55190" b="6056"/>
            <a:stretch>
              <a:fillRect/>
            </a:stretch>
          </p:blipFill>
          <p:spPr>
            <a:xfrm>
              <a:off x="4782707" y="2664055"/>
              <a:ext cx="3241322" cy="3383280"/>
            </a:xfrm>
            <a:prstGeom prst="rect">
              <a:avLst/>
            </a:prstGeom>
          </p:spPr>
        </p:pic>
        <p:sp>
          <p:nvSpPr>
            <p:cNvPr id="10" name="Arrow: Right 9">
              <a:extLst>
                <a:ext uri="{FF2B5EF4-FFF2-40B4-BE49-F238E27FC236}">
                  <a16:creationId xmlns:a16="http://schemas.microsoft.com/office/drawing/2014/main" id="{23449E6A-7254-2CE2-3A00-7C993D0FE55C}"/>
                </a:ext>
              </a:extLst>
            </p:cNvPr>
            <p:cNvSpPr/>
            <p:nvPr/>
          </p:nvSpPr>
          <p:spPr bwMode="auto">
            <a:xfrm>
              <a:off x="985960" y="1828800"/>
              <a:ext cx="7863840" cy="1097280"/>
            </a:xfrm>
            <a:prstGeom prst="rightArrow">
              <a:avLst/>
            </a:prstGeom>
            <a:noFill/>
            <a:ln w="19050"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algn="ctr" defTabSz="1097280"/>
              <a:endParaRPr lang="en-US" sz="2880">
                <a:ln w="0"/>
                <a:effectLst>
                  <a:outerShdw blurRad="38100" dist="19050" dir="2700000" algn="tl" rotWithShape="0">
                    <a:schemeClr val="dk1">
                      <a:alpha val="40000"/>
                    </a:schemeClr>
                  </a:outerShdw>
                </a:effectLst>
                <a:latin typeface="Franklin Gothic Book" panose="020B0503020102020204" pitchFamily="34" charset="0"/>
              </a:endParaRPr>
            </a:p>
          </p:txBody>
        </p:sp>
        <p:sp>
          <p:nvSpPr>
            <p:cNvPr id="40" name="Arrow: Right 39">
              <a:extLst>
                <a:ext uri="{FF2B5EF4-FFF2-40B4-BE49-F238E27FC236}">
                  <a16:creationId xmlns:a16="http://schemas.microsoft.com/office/drawing/2014/main" id="{FB2B1AE1-B4F4-EF44-8319-9BF23DA33526}"/>
                </a:ext>
              </a:extLst>
            </p:cNvPr>
            <p:cNvSpPr/>
            <p:nvPr/>
          </p:nvSpPr>
          <p:spPr bwMode="auto">
            <a:xfrm>
              <a:off x="964308" y="5756580"/>
              <a:ext cx="7863840" cy="1097280"/>
            </a:xfrm>
            <a:prstGeom prst="rightArrow">
              <a:avLst/>
            </a:prstGeom>
            <a:noFill/>
            <a:ln w="19050"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algn="ctr" defTabSz="1097280"/>
              <a:endParaRPr lang="en-US" sz="2880">
                <a:ln w="0"/>
                <a:effectLst>
                  <a:outerShdw blurRad="38100" dist="19050" dir="2700000" algn="tl" rotWithShape="0">
                    <a:schemeClr val="dk1">
                      <a:alpha val="40000"/>
                    </a:schemeClr>
                  </a:outerShdw>
                </a:effectLst>
                <a:latin typeface="Franklin Gothic Book" panose="020B0503020102020204" pitchFamily="34" charset="0"/>
              </a:endParaRPr>
            </a:p>
          </p:txBody>
        </p:sp>
      </p:grpSp>
      <p:sp>
        <p:nvSpPr>
          <p:cNvPr id="13" name="TextBox 12">
            <a:extLst>
              <a:ext uri="{FF2B5EF4-FFF2-40B4-BE49-F238E27FC236}">
                <a16:creationId xmlns:a16="http://schemas.microsoft.com/office/drawing/2014/main" id="{BD9B4E1E-DA3B-EC57-149C-72A4A2D7315F}"/>
              </a:ext>
            </a:extLst>
          </p:cNvPr>
          <p:cNvSpPr txBox="1"/>
          <p:nvPr/>
        </p:nvSpPr>
        <p:spPr>
          <a:xfrm>
            <a:off x="3109292" y="607205"/>
            <a:ext cx="9403080" cy="769441"/>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Lipid Goals in Established ASCVD</a:t>
            </a:r>
          </a:p>
        </p:txBody>
      </p:sp>
      <p:sp>
        <p:nvSpPr>
          <p:cNvPr id="15" name="Oval 14">
            <a:extLst>
              <a:ext uri="{FF2B5EF4-FFF2-40B4-BE49-F238E27FC236}">
                <a16:creationId xmlns:a16="http://schemas.microsoft.com/office/drawing/2014/main" id="{ADF4EC41-1220-BB13-AAAC-083287A1325F}"/>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r>
              <a:rPr lang="en-US" sz="5400" b="1" dirty="0">
                <a:solidFill>
                  <a:schemeClr val="bg1"/>
                </a:solidFill>
                <a:latin typeface="Franklin Gothic Medium" panose="020B0603020102020204" pitchFamily="34" charset="0"/>
              </a:rPr>
              <a:t>9</a:t>
            </a:r>
          </a:p>
        </p:txBody>
      </p:sp>
    </p:spTree>
    <p:extLst>
      <p:ext uri="{BB962C8B-B14F-4D97-AF65-F5344CB8AC3E}">
        <p14:creationId xmlns:p14="http://schemas.microsoft.com/office/powerpoint/2010/main" val="319366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24216-D4FF-F29D-3A64-CB971DA592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D84C642-48B3-497C-341A-08DED26C0C70}"/>
              </a:ext>
            </a:extLst>
          </p:cNvPr>
          <p:cNvSpPr txBox="1"/>
          <p:nvPr/>
        </p:nvSpPr>
        <p:spPr>
          <a:xfrm>
            <a:off x="4813402" y="5501031"/>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B89889AB-F98C-711E-5CDC-5B09201467E7}"/>
              </a:ext>
            </a:extLst>
          </p:cNvPr>
          <p:cNvPicPr>
            <a:picLocks noChangeAspect="1"/>
          </p:cNvPicPr>
          <p:nvPr/>
        </p:nvPicPr>
        <p:blipFill>
          <a:blip r:embed="rId2"/>
          <a:stretch>
            <a:fillRect/>
          </a:stretch>
        </p:blipFill>
        <p:spPr>
          <a:xfrm>
            <a:off x="2339145" y="1715200"/>
            <a:ext cx="9952109" cy="5852160"/>
          </a:xfrm>
          <a:prstGeom prst="rect">
            <a:avLst/>
          </a:prstGeom>
        </p:spPr>
      </p:pic>
      <p:sp>
        <p:nvSpPr>
          <p:cNvPr id="2" name="TextBox 1">
            <a:extLst>
              <a:ext uri="{FF2B5EF4-FFF2-40B4-BE49-F238E27FC236}">
                <a16:creationId xmlns:a16="http://schemas.microsoft.com/office/drawing/2014/main" id="{1D34E70F-2CBA-D42A-E108-E9F30486462B}"/>
              </a:ext>
            </a:extLst>
          </p:cNvPr>
          <p:cNvSpPr txBox="1"/>
          <p:nvPr/>
        </p:nvSpPr>
        <p:spPr>
          <a:xfrm>
            <a:off x="3109292" y="268652"/>
            <a:ext cx="9403080" cy="1446550"/>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Lipid-Lowering Therapy </a:t>
            </a:r>
          </a:p>
          <a:p>
            <a:pPr algn="ctr"/>
            <a:r>
              <a:rPr lang="en-US" sz="4400" b="1" dirty="0">
                <a:solidFill>
                  <a:srgbClr val="002060"/>
                </a:solidFill>
                <a:latin typeface="Franklin Gothic Medium" panose="020B0603020102020204" pitchFamily="34" charset="0"/>
                <a:cs typeface="Arial" panose="020B0604020202020204" pitchFamily="34" charset="0"/>
              </a:rPr>
              <a:t>Beyond Statins</a:t>
            </a:r>
          </a:p>
        </p:txBody>
      </p:sp>
      <p:sp>
        <p:nvSpPr>
          <p:cNvPr id="4" name="Oval 3">
            <a:extLst>
              <a:ext uri="{FF2B5EF4-FFF2-40B4-BE49-F238E27FC236}">
                <a16:creationId xmlns:a16="http://schemas.microsoft.com/office/drawing/2014/main" id="{F4F2BCFB-BAEF-C8E7-AF23-E94EBC6B1599}"/>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r>
              <a:rPr lang="en-US" sz="5400" b="1" dirty="0">
                <a:solidFill>
                  <a:schemeClr val="bg1"/>
                </a:solidFill>
                <a:latin typeface="Franklin Gothic Medium" panose="020B0603020102020204" pitchFamily="34" charset="0"/>
              </a:rPr>
              <a:t>9</a:t>
            </a:r>
          </a:p>
        </p:txBody>
      </p:sp>
    </p:spTree>
    <p:extLst>
      <p:ext uri="{BB962C8B-B14F-4D97-AF65-F5344CB8AC3E}">
        <p14:creationId xmlns:p14="http://schemas.microsoft.com/office/powerpoint/2010/main" val="3509214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27</a:t>
            </a:fld>
            <a:endParaRPr lang="en-US" dirty="0"/>
          </a:p>
        </p:txBody>
      </p:sp>
      <p:sp>
        <p:nvSpPr>
          <p:cNvPr id="2" name="Title 3">
            <a:extLst>
              <a:ext uri="{FF2B5EF4-FFF2-40B4-BE49-F238E27FC236}">
                <a16:creationId xmlns:a16="http://schemas.microsoft.com/office/drawing/2014/main" id="{E74784CA-6653-54DD-FEC0-72B596C3C196}"/>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F53EFE14-420D-4E2F-7290-938566177A26}"/>
              </a:ext>
            </a:extLst>
          </p:cNvPr>
          <p:cNvSpPr txBox="1"/>
          <p:nvPr/>
        </p:nvSpPr>
        <p:spPr>
          <a:xfrm>
            <a:off x="1600200" y="2493843"/>
            <a:ext cx="10744200" cy="3980577"/>
          </a:xfrm>
          <a:prstGeom prst="rect">
            <a:avLst/>
          </a:prstGeom>
          <a:noFill/>
        </p:spPr>
        <p:txBody>
          <a:bodyPr wrap="square">
            <a:spAutoFit/>
          </a:bodyPr>
          <a:lstStyle/>
          <a:p>
            <a:pPr marL="342900" marR="0" lvl="0" indent="-342900">
              <a:spcAft>
                <a:spcPts val="800"/>
              </a:spcAft>
              <a:buFont typeface="+mj-lt"/>
              <a:buAutoNum type="arabicPeriod" startAt="10"/>
            </a:pPr>
            <a:r>
              <a:rPr lang="en-US" sz="3600" dirty="0">
                <a:effectLst/>
                <a:latin typeface="Lub Dub Medium" panose="020B0603030403020204" pitchFamily="34" charset="0"/>
                <a:ea typeface="Times New Roman" panose="02020603050405020304" pitchFamily="18" charset="0"/>
              </a:rPr>
              <a:t> In patients with </a:t>
            </a:r>
            <a:r>
              <a:rPr lang="en-US" sz="3600" u="sng" dirty="0">
                <a:effectLst/>
                <a:latin typeface="Lub Dub Medium" panose="020B0603030403020204" pitchFamily="34" charset="0"/>
                <a:ea typeface="Times New Roman" panose="02020603050405020304" pitchFamily="18" charset="0"/>
              </a:rPr>
              <a:t>persistently elevated TG</a:t>
            </a:r>
            <a:r>
              <a:rPr lang="en-US" sz="3600" dirty="0">
                <a:effectLst/>
                <a:latin typeface="Lub Dub Medium" panose="020B0603030403020204" pitchFamily="34" charset="0"/>
                <a:ea typeface="Times New Roman" panose="02020603050405020304" pitchFamily="18" charset="0"/>
              </a:rPr>
              <a:t>, </a:t>
            </a:r>
            <a:r>
              <a:rPr lang="en-US" sz="3600" u="sng" dirty="0">
                <a:effectLst/>
                <a:latin typeface="Lub Dub Medium" panose="020B0603030403020204" pitchFamily="34" charset="0"/>
                <a:ea typeface="Times New Roman" panose="02020603050405020304" pitchFamily="18" charset="0"/>
              </a:rPr>
              <a:t>statin</a:t>
            </a:r>
            <a:r>
              <a:rPr lang="en-US" sz="3600" dirty="0">
                <a:effectLst/>
                <a:latin typeface="Lub Dub Medium" panose="020B0603030403020204" pitchFamily="34" charset="0"/>
                <a:ea typeface="Times New Roman" panose="02020603050405020304" pitchFamily="18" charset="0"/>
              </a:rPr>
              <a:t> therapy remains the </a:t>
            </a:r>
            <a:r>
              <a:rPr lang="en-US" sz="3600" u="sng" dirty="0">
                <a:effectLst/>
                <a:latin typeface="Lub Dub Medium" panose="020B0603030403020204" pitchFamily="34" charset="0"/>
                <a:ea typeface="Times New Roman" panose="02020603050405020304" pitchFamily="18" charset="0"/>
              </a:rPr>
              <a:t>foundation</a:t>
            </a:r>
            <a:r>
              <a:rPr lang="en-US" sz="3600" dirty="0">
                <a:effectLst/>
                <a:latin typeface="Lub Dub Medium" panose="020B0603030403020204" pitchFamily="34" charset="0"/>
                <a:ea typeface="Times New Roman" panose="02020603050405020304" pitchFamily="18" charset="0"/>
              </a:rPr>
              <a:t> of </a:t>
            </a:r>
            <a:r>
              <a:rPr lang="en-US" sz="3600" dirty="0" err="1">
                <a:effectLst/>
                <a:latin typeface="Lub Dub Medium" panose="020B0603030403020204" pitchFamily="34" charset="0"/>
                <a:ea typeface="Times New Roman" panose="02020603050405020304" pitchFamily="18" charset="0"/>
              </a:rPr>
              <a:t>pharmacoRx</a:t>
            </a:r>
            <a:r>
              <a:rPr lang="en-US" sz="3600" dirty="0">
                <a:effectLst/>
                <a:latin typeface="Lub Dub Medium" panose="020B0603030403020204" pitchFamily="34" charset="0"/>
                <a:ea typeface="Times New Roman" panose="02020603050405020304" pitchFamily="18" charset="0"/>
              </a:rPr>
              <a:t> as an adjunct to lifestyle intervention to reduce ASCVD risk. Treatment for prevention of pancreatitis may also include TG-lowering therapies, especially in individuals with TG levels ≥1000 mg/dL (11.3 mmol/L).</a:t>
            </a:r>
          </a:p>
          <a:p>
            <a:pPr>
              <a:buNone/>
            </a:pPr>
            <a:br>
              <a:rPr lang="en-US" sz="12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3310724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805DD-4784-830E-E9A7-F61FB35876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AE83E6-901B-C9AF-9C75-B05DA1E6E914}"/>
              </a:ext>
            </a:extLst>
          </p:cNvPr>
          <p:cNvSpPr txBox="1"/>
          <p:nvPr/>
        </p:nvSpPr>
        <p:spPr>
          <a:xfrm>
            <a:off x="3109292" y="268653"/>
            <a:ext cx="9403080" cy="1446550"/>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Dietary Interventions for Hypertriglyceridemia</a:t>
            </a:r>
          </a:p>
        </p:txBody>
      </p:sp>
      <p:sp>
        <p:nvSpPr>
          <p:cNvPr id="3" name="TextBox 2">
            <a:extLst>
              <a:ext uri="{FF2B5EF4-FFF2-40B4-BE49-F238E27FC236}">
                <a16:creationId xmlns:a16="http://schemas.microsoft.com/office/drawing/2014/main" id="{71502C21-C050-38AD-9368-70695F2EEF53}"/>
              </a:ext>
            </a:extLst>
          </p:cNvPr>
          <p:cNvSpPr txBox="1"/>
          <p:nvPr/>
        </p:nvSpPr>
        <p:spPr>
          <a:xfrm>
            <a:off x="4813402" y="5501031"/>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25F8F6E3-3155-C5A4-F7E9-9C0270C88B0E}"/>
              </a:ext>
            </a:extLst>
          </p:cNvPr>
          <p:cNvPicPr>
            <a:picLocks noChangeAspect="1"/>
          </p:cNvPicPr>
          <p:nvPr/>
        </p:nvPicPr>
        <p:blipFill>
          <a:blip r:embed="rId2"/>
          <a:srcRect l="1129" t="2334" r="1092" b="3694"/>
          <a:stretch>
            <a:fillRect/>
          </a:stretch>
        </p:blipFill>
        <p:spPr>
          <a:xfrm>
            <a:off x="1440061" y="2810664"/>
            <a:ext cx="11750277" cy="4754880"/>
          </a:xfrm>
          <a:prstGeom prst="rect">
            <a:avLst/>
          </a:prstGeom>
        </p:spPr>
      </p:pic>
      <p:sp>
        <p:nvSpPr>
          <p:cNvPr id="9" name="TextBox 8">
            <a:extLst>
              <a:ext uri="{FF2B5EF4-FFF2-40B4-BE49-F238E27FC236}">
                <a16:creationId xmlns:a16="http://schemas.microsoft.com/office/drawing/2014/main" id="{8600228D-69D4-4250-6461-8B280BACE57B}"/>
              </a:ext>
            </a:extLst>
          </p:cNvPr>
          <p:cNvSpPr txBox="1"/>
          <p:nvPr/>
        </p:nvSpPr>
        <p:spPr>
          <a:xfrm>
            <a:off x="2423159" y="1820190"/>
            <a:ext cx="9784080" cy="1061509"/>
          </a:xfrm>
          <a:prstGeom prst="rect">
            <a:avLst/>
          </a:prstGeom>
          <a:noFill/>
        </p:spPr>
        <p:txBody>
          <a:bodyPr wrap="square">
            <a:spAutoFit/>
          </a:bodyPr>
          <a:lstStyle/>
          <a:p>
            <a:pPr algn="ctr">
              <a:lnSpc>
                <a:spcPct val="114000"/>
              </a:lnSpc>
            </a:pPr>
            <a:r>
              <a:rPr lang="en-US" sz="2800" b="1" dirty="0">
                <a:latin typeface="Franklin Gothic Book" panose="020B0503020102020204" pitchFamily="34" charset="0"/>
                <a:cs typeface="Arial" panose="020B0604020202020204" pitchFamily="34" charset="0"/>
              </a:rPr>
              <a:t>Lifestyle is 1st Line for All With Elevated TGs:</a:t>
            </a:r>
          </a:p>
          <a:p>
            <a:pPr algn="ctr">
              <a:lnSpc>
                <a:spcPct val="114000"/>
              </a:lnSpc>
            </a:pPr>
            <a:r>
              <a:rPr lang="en-US" sz="2800" u="sng" dirty="0">
                <a:latin typeface="Franklin Gothic Book" panose="020B0503020102020204" pitchFamily="34" charset="0"/>
                <a:cs typeface="Arial" panose="020B0604020202020204" pitchFamily="34" charset="0"/>
              </a:rPr>
              <a:t>&gt;</a:t>
            </a:r>
            <a:r>
              <a:rPr lang="en-US" sz="2800" dirty="0">
                <a:latin typeface="Franklin Gothic Book" panose="020B0503020102020204" pitchFamily="34" charset="0"/>
                <a:cs typeface="Arial" panose="020B0604020202020204" pitchFamily="34" charset="0"/>
              </a:rPr>
              <a:t>5% weight loss, </a:t>
            </a:r>
            <a:r>
              <a:rPr lang="en-US" sz="2800" u="sng" dirty="0">
                <a:latin typeface="Franklin Gothic Book" panose="020B0503020102020204" pitchFamily="34" charset="0"/>
                <a:cs typeface="Arial" panose="020B0604020202020204" pitchFamily="34" charset="0"/>
              </a:rPr>
              <a:t>&gt;</a:t>
            </a:r>
            <a:r>
              <a:rPr lang="en-US" sz="2800" dirty="0">
                <a:latin typeface="Franklin Gothic Book" panose="020B0503020102020204" pitchFamily="34" charset="0"/>
                <a:cs typeface="Arial" panose="020B0604020202020204" pitchFamily="34" charset="0"/>
              </a:rPr>
              <a:t>150 min/week moderate intensity activity</a:t>
            </a:r>
          </a:p>
        </p:txBody>
      </p:sp>
      <p:sp>
        <p:nvSpPr>
          <p:cNvPr id="4" name="Oval 3">
            <a:extLst>
              <a:ext uri="{FF2B5EF4-FFF2-40B4-BE49-F238E27FC236}">
                <a16:creationId xmlns:a16="http://schemas.microsoft.com/office/drawing/2014/main" id="{F541F089-21A8-A922-7218-9968560FC2EB}"/>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endParaRPr lang="en-US" sz="3600" b="1" dirty="0">
              <a:solidFill>
                <a:schemeClr val="bg1"/>
              </a:solidFill>
              <a:latin typeface="Franklin Gothic Medium" panose="020B0603020102020204" pitchFamily="34" charset="0"/>
            </a:endParaRPr>
          </a:p>
        </p:txBody>
      </p:sp>
      <p:sp>
        <p:nvSpPr>
          <p:cNvPr id="5" name="TextBox 4">
            <a:extLst>
              <a:ext uri="{FF2B5EF4-FFF2-40B4-BE49-F238E27FC236}">
                <a16:creationId xmlns:a16="http://schemas.microsoft.com/office/drawing/2014/main" id="{769A7516-2434-FDB2-2286-D1BFFCF12C01}"/>
              </a:ext>
            </a:extLst>
          </p:cNvPr>
          <p:cNvSpPr txBox="1"/>
          <p:nvPr/>
        </p:nvSpPr>
        <p:spPr>
          <a:xfrm>
            <a:off x="2065545" y="613535"/>
            <a:ext cx="1168455" cy="769441"/>
          </a:xfrm>
          <a:prstGeom prst="rect">
            <a:avLst/>
          </a:prstGeom>
          <a:noFill/>
        </p:spPr>
        <p:txBody>
          <a:bodyPr wrap="square" rtlCol="0" anchor="ctr">
            <a:spAutoFit/>
          </a:bodyPr>
          <a:lstStyle/>
          <a:p>
            <a:pPr algn="ctr"/>
            <a:r>
              <a:rPr lang="en-US" sz="4400" b="1" dirty="0">
                <a:solidFill>
                  <a:schemeClr val="bg1"/>
                </a:solidFill>
                <a:latin typeface="Franklin Gothic Medium" panose="020B0603020102020204" pitchFamily="34" charset="0"/>
              </a:rPr>
              <a:t>10a</a:t>
            </a:r>
          </a:p>
        </p:txBody>
      </p:sp>
    </p:spTree>
    <p:extLst>
      <p:ext uri="{BB962C8B-B14F-4D97-AF65-F5344CB8AC3E}">
        <p14:creationId xmlns:p14="http://schemas.microsoft.com/office/powerpoint/2010/main" val="3926668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28E561-FDFF-91BE-C04E-BCE00F50C5AD}"/>
              </a:ext>
            </a:extLst>
          </p:cNvPr>
          <p:cNvPicPr>
            <a:picLocks noChangeAspect="1"/>
          </p:cNvPicPr>
          <p:nvPr/>
        </p:nvPicPr>
        <p:blipFill>
          <a:blip r:embed="rId2"/>
          <a:srcRect l="3962" t="2205" r="8045" b="1"/>
          <a:stretch/>
        </p:blipFill>
        <p:spPr>
          <a:xfrm>
            <a:off x="540278" y="296266"/>
            <a:ext cx="8267380" cy="4608576"/>
          </a:xfrm>
          <a:prstGeom prst="rect">
            <a:avLst/>
          </a:prstGeom>
          <a:ln w="57150">
            <a:solidFill>
              <a:schemeClr val="bg1"/>
            </a:solidFill>
          </a:ln>
          <a:effectLst>
            <a:outerShdw blurRad="190500" algn="tl" rotWithShape="0">
              <a:srgbClr val="000000">
                <a:alpha val="70000"/>
              </a:srgbClr>
            </a:outerShdw>
          </a:effectLst>
        </p:spPr>
      </p:pic>
      <p:grpSp>
        <p:nvGrpSpPr>
          <p:cNvPr id="11" name="Group 10">
            <a:extLst>
              <a:ext uri="{FF2B5EF4-FFF2-40B4-BE49-F238E27FC236}">
                <a16:creationId xmlns:a16="http://schemas.microsoft.com/office/drawing/2014/main" id="{D47E4EE1-ADB6-C6ED-33B8-1B62422A271E}"/>
              </a:ext>
            </a:extLst>
          </p:cNvPr>
          <p:cNvGrpSpPr/>
          <p:nvPr/>
        </p:nvGrpSpPr>
        <p:grpSpPr>
          <a:xfrm>
            <a:off x="2514077" y="5415833"/>
            <a:ext cx="9602246" cy="2084832"/>
            <a:chOff x="2207797" y="4600283"/>
            <a:chExt cx="8001872" cy="1737360"/>
          </a:xfrm>
        </p:grpSpPr>
        <p:sp>
          <p:nvSpPr>
            <p:cNvPr id="10" name="TextBox 9">
              <a:extLst>
                <a:ext uri="{FF2B5EF4-FFF2-40B4-BE49-F238E27FC236}">
                  <a16:creationId xmlns:a16="http://schemas.microsoft.com/office/drawing/2014/main" id="{4414A8EB-A7A4-986E-EE65-E9A989A5669A}"/>
                </a:ext>
              </a:extLst>
            </p:cNvPr>
            <p:cNvSpPr txBox="1"/>
            <p:nvPr/>
          </p:nvSpPr>
          <p:spPr>
            <a:xfrm>
              <a:off x="3165189" y="4687600"/>
              <a:ext cx="6087088" cy="1554272"/>
            </a:xfrm>
            <a:prstGeom prst="rect">
              <a:avLst/>
            </a:prstGeom>
            <a:noFill/>
          </p:spPr>
          <p:txBody>
            <a:bodyPr wrap="square" anchor="ctr">
              <a:spAutoFit/>
            </a:bodyPr>
            <a:lstStyle/>
            <a:p>
              <a:pPr algn="just" defTabSz="1097280" eaLnBrk="1" fontAlgn="auto" hangingPunct="1">
                <a:spcBef>
                  <a:spcPts val="0"/>
                </a:spcBef>
                <a:spcAft>
                  <a:spcPts val="0"/>
                </a:spcAft>
              </a:pPr>
              <a:r>
                <a:rPr lang="en-US" sz="2880" i="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…Clinicians should stress that the best way to avoid CVD is to follow the AHA’s Life’s Essential 8 construct, since tomorrow will soon be here.</a:t>
              </a:r>
            </a:p>
          </p:txBody>
        </p:sp>
        <p:sp>
          <p:nvSpPr>
            <p:cNvPr id="7" name="Rounded Rectangle 6">
              <a:extLst>
                <a:ext uri="{FF2B5EF4-FFF2-40B4-BE49-F238E27FC236}">
                  <a16:creationId xmlns:a16="http://schemas.microsoft.com/office/drawing/2014/main" id="{699DE825-5053-B0AD-3AE6-3E841F3A42B5}"/>
                </a:ext>
              </a:extLst>
            </p:cNvPr>
            <p:cNvSpPr/>
            <p:nvPr/>
          </p:nvSpPr>
          <p:spPr>
            <a:xfrm>
              <a:off x="2650366" y="4600283"/>
              <a:ext cx="7116733" cy="173736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pPr>
              <a:endParaRPr lang="en-US" sz="2160" dirty="0">
                <a:solidFill>
                  <a:prstClr val="white"/>
                </a:solidFill>
                <a:latin typeface="Aptos" panose="02110004020202020204"/>
              </a:endParaRPr>
            </a:p>
          </p:txBody>
        </p:sp>
        <p:pic>
          <p:nvPicPr>
            <p:cNvPr id="8" name="Picture 7">
              <a:extLst>
                <a:ext uri="{FF2B5EF4-FFF2-40B4-BE49-F238E27FC236}">
                  <a16:creationId xmlns:a16="http://schemas.microsoft.com/office/drawing/2014/main" id="{EB9F98EC-CAFE-4D19-0131-3FB6FA6AFD8E}"/>
                </a:ext>
              </a:extLst>
            </p:cNvPr>
            <p:cNvPicPr>
              <a:picLocks noChangeAspect="1"/>
            </p:cNvPicPr>
            <p:nvPr/>
          </p:nvPicPr>
          <p:blipFill rotWithShape="1">
            <a:blip r:embed="rId3"/>
            <a:srcRect l="33486" t="20566" r="31809" b="51734"/>
            <a:stretch/>
          </p:blipFill>
          <p:spPr>
            <a:xfrm>
              <a:off x="2207797" y="4756179"/>
              <a:ext cx="885139" cy="872310"/>
            </a:xfrm>
            <a:prstGeom prst="rect">
              <a:avLst/>
            </a:prstGeom>
          </p:spPr>
        </p:pic>
        <p:pic>
          <p:nvPicPr>
            <p:cNvPr id="9" name="Picture 8">
              <a:extLst>
                <a:ext uri="{FF2B5EF4-FFF2-40B4-BE49-F238E27FC236}">
                  <a16:creationId xmlns:a16="http://schemas.microsoft.com/office/drawing/2014/main" id="{B6342999-ABD5-96E2-CFA8-ED66E0F8B361}"/>
                </a:ext>
              </a:extLst>
            </p:cNvPr>
            <p:cNvPicPr>
              <a:picLocks noChangeAspect="1"/>
            </p:cNvPicPr>
            <p:nvPr/>
          </p:nvPicPr>
          <p:blipFill rotWithShape="1">
            <a:blip r:embed="rId3"/>
            <a:srcRect l="33486" t="20566" r="31809" b="51734"/>
            <a:stretch/>
          </p:blipFill>
          <p:spPr>
            <a:xfrm flipH="1" flipV="1">
              <a:off x="9324530" y="5300982"/>
              <a:ext cx="885139" cy="872310"/>
            </a:xfrm>
            <a:prstGeom prst="rect">
              <a:avLst/>
            </a:prstGeom>
          </p:spPr>
        </p:pic>
      </p:grpSp>
      <p:pic>
        <p:nvPicPr>
          <p:cNvPr id="1026" name="Picture 2" descr="Fleetwood Mac - Wikipedia">
            <a:extLst>
              <a:ext uri="{FF2B5EF4-FFF2-40B4-BE49-F238E27FC236}">
                <a16:creationId xmlns:a16="http://schemas.microsoft.com/office/drawing/2014/main" id="{CD9830B6-3914-8F4F-99B7-53E7965AC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1547" y="296266"/>
            <a:ext cx="4608576" cy="4608576"/>
          </a:xfrm>
          <a:prstGeom prst="rect">
            <a:avLst/>
          </a:prstGeom>
          <a:ln w="57150">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4C7F84C-E32B-D3FB-1DAB-4387AF799279}"/>
              </a:ext>
            </a:extLst>
          </p:cNvPr>
          <p:cNvSpPr txBox="1"/>
          <p:nvPr/>
        </p:nvSpPr>
        <p:spPr>
          <a:xfrm>
            <a:off x="835537" y="7784406"/>
            <a:ext cx="12959323" cy="350865"/>
          </a:xfrm>
          <a:prstGeom prst="rect">
            <a:avLst/>
          </a:prstGeom>
          <a:noFill/>
        </p:spPr>
        <p:txBody>
          <a:bodyPr wrap="square">
            <a:spAutoFit/>
          </a:bodyPr>
          <a:lstStyle/>
          <a:p>
            <a:pPr algn="ctr" defTabSz="1097280" eaLnBrk="1" fontAlgn="auto" hangingPunct="1">
              <a:spcBef>
                <a:spcPts val="0"/>
              </a:spcBef>
              <a:spcAft>
                <a:spcPts val="0"/>
              </a:spcAft>
            </a:pPr>
            <a:r>
              <a:rPr lang="en-US" sz="168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Blumenthal RS, Martin SS. Prevention of Cardiovascular Disease - Don't Stop Thinking about Tomorrow. N Engl J Med. 2024 Aug 31.</a:t>
            </a:r>
          </a:p>
        </p:txBody>
      </p:sp>
      <p:pic>
        <p:nvPicPr>
          <p:cNvPr id="1032" name="Picture 8">
            <a:extLst>
              <a:ext uri="{FF2B5EF4-FFF2-40B4-BE49-F238E27FC236}">
                <a16:creationId xmlns:a16="http://schemas.microsoft.com/office/drawing/2014/main" id="{74069F1A-0E7E-46E5-B873-9C8FA26256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944" t="5080" r="22213" b="42222"/>
          <a:stretch/>
        </p:blipFill>
        <p:spPr bwMode="auto">
          <a:xfrm>
            <a:off x="12945293" y="378822"/>
            <a:ext cx="768096" cy="11126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mela Morris">
            <a:extLst>
              <a:ext uri="{FF2B5EF4-FFF2-40B4-BE49-F238E27FC236}">
                <a16:creationId xmlns:a16="http://schemas.microsoft.com/office/drawing/2014/main" id="{A82A83F3-B667-B0EC-8397-8FB7F411B0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494" t="5351" r="20391" b="30929"/>
          <a:stretch/>
        </p:blipFill>
        <p:spPr bwMode="auto">
          <a:xfrm>
            <a:off x="10531384" y="532049"/>
            <a:ext cx="768096" cy="11590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CECF539-A615-8141-1950-26D2CFBC76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780" t="3372" r="17573" b="27235"/>
          <a:stretch/>
        </p:blipFill>
        <p:spPr bwMode="auto">
          <a:xfrm>
            <a:off x="9807016" y="312460"/>
            <a:ext cx="771397" cy="1044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84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26E14-671F-A717-5E4F-B57BB59E7BCE}"/>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32F05DAE-B796-417D-AD07-544A05CBCFF8}"/>
              </a:ext>
            </a:extLst>
          </p:cNvPr>
          <p:cNvSpPr>
            <a:spLocks noGrp="1"/>
          </p:cNvSpPr>
          <p:nvPr>
            <p:ph type="subTitle" idx="1"/>
          </p:nvPr>
        </p:nvSpPr>
        <p:spPr>
          <a:xfrm>
            <a:off x="651384" y="4155946"/>
            <a:ext cx="13258800" cy="1985962"/>
          </a:xfrm>
        </p:spPr>
        <p:txBody>
          <a:bodyPr lIns="91440" tIns="45720" rIns="91440" bIns="45720" anchor="ctr"/>
          <a:lstStyle/>
          <a:p>
            <a:pPr>
              <a:spcBef>
                <a:spcPts val="20"/>
              </a:spcBef>
            </a:pPr>
            <a:r>
              <a:rPr lang="en-US" sz="3200" b="1" dirty="0">
                <a:latin typeface="Franklin Gothic Book" panose="020B0503020102020204" pitchFamily="34" charset="0"/>
              </a:rPr>
              <a:t>October 28, 2024, Kick-off Meeting</a:t>
            </a:r>
          </a:p>
          <a:p>
            <a:pPr>
              <a:spcBef>
                <a:spcPts val="20"/>
              </a:spcBef>
            </a:pPr>
            <a:endParaRPr lang="en-US" sz="1600" dirty="0">
              <a:latin typeface="Franklin Gothic Book" panose="020B0503020102020204" pitchFamily="34" charset="0"/>
            </a:endParaRPr>
          </a:p>
          <a:p>
            <a:pPr>
              <a:spcBef>
                <a:spcPts val="20"/>
              </a:spcBef>
            </a:pPr>
            <a:r>
              <a:rPr lang="en-US" sz="3200" dirty="0">
                <a:latin typeface="Franklin Gothic Book" panose="020B0503020102020204" pitchFamily="34" charset="0"/>
              </a:rPr>
              <a:t>Roger S. Blumenthal, MD; Chair</a:t>
            </a:r>
          </a:p>
          <a:p>
            <a:pPr>
              <a:spcBef>
                <a:spcPts val="20"/>
              </a:spcBef>
            </a:pPr>
            <a:r>
              <a:rPr lang="en-US" sz="3200" dirty="0">
                <a:latin typeface="Franklin Gothic Book" panose="020B0503020102020204" pitchFamily="34" charset="0"/>
              </a:rPr>
              <a:t>Pamela B. Morris, MD; Vice-Chair</a:t>
            </a:r>
            <a:endParaRPr lang="en-US" dirty="0">
              <a:latin typeface="Franklin Gothic Book" panose="020B0503020102020204" pitchFamily="34" charset="0"/>
            </a:endParaRPr>
          </a:p>
        </p:txBody>
      </p:sp>
      <p:sp>
        <p:nvSpPr>
          <p:cNvPr id="3" name="Title 2">
            <a:extLst>
              <a:ext uri="{FF2B5EF4-FFF2-40B4-BE49-F238E27FC236}">
                <a16:creationId xmlns:a16="http://schemas.microsoft.com/office/drawing/2014/main" id="{C195AC1E-BDD7-08DE-C68E-04A894ECEB02}"/>
              </a:ext>
            </a:extLst>
          </p:cNvPr>
          <p:cNvSpPr>
            <a:spLocks noGrp="1"/>
          </p:cNvSpPr>
          <p:nvPr>
            <p:ph type="ctrTitle"/>
          </p:nvPr>
        </p:nvSpPr>
        <p:spPr>
          <a:xfrm>
            <a:off x="651384" y="2001309"/>
            <a:ext cx="13802497" cy="2009916"/>
          </a:xfrm>
        </p:spPr>
        <p:txBody>
          <a:bodyPr lIns="91440" tIns="45720" rIns="91440" bIns="45720" anchor="ctr"/>
          <a:lstStyle/>
          <a:p>
            <a:r>
              <a:rPr lang="en-US" sz="6000" dirty="0">
                <a:solidFill>
                  <a:srgbClr val="002060"/>
                </a:solidFill>
                <a:latin typeface="Franklin Gothic Medium" panose="020B0603020102020204" pitchFamily="34" charset="0"/>
              </a:rPr>
              <a:t>AHA/ACC Guideline on the Management of Blood Cholesterol</a:t>
            </a:r>
          </a:p>
        </p:txBody>
      </p:sp>
      <p:pic>
        <p:nvPicPr>
          <p:cNvPr id="7" name="Picture 6" descr="A person in a suit and tie&#10;&#10;Description automatically generated">
            <a:extLst>
              <a:ext uri="{FF2B5EF4-FFF2-40B4-BE49-F238E27FC236}">
                <a16:creationId xmlns:a16="http://schemas.microsoft.com/office/drawing/2014/main" id="{8D1A4A51-966D-2A60-380E-E6313BB056A3}"/>
              </a:ext>
            </a:extLst>
          </p:cNvPr>
          <p:cNvPicPr>
            <a:picLocks noChangeAspect="1"/>
          </p:cNvPicPr>
          <p:nvPr/>
        </p:nvPicPr>
        <p:blipFill>
          <a:blip r:embed="rId2"/>
          <a:stretch>
            <a:fillRect/>
          </a:stretch>
        </p:blipFill>
        <p:spPr>
          <a:xfrm>
            <a:off x="8734674" y="4114799"/>
            <a:ext cx="2057400" cy="2743200"/>
          </a:xfrm>
          <a:prstGeom prst="rect">
            <a:avLst/>
          </a:prstGeom>
          <a:ln w="9525">
            <a:noFill/>
          </a:ln>
        </p:spPr>
      </p:pic>
      <p:pic>
        <p:nvPicPr>
          <p:cNvPr id="8" name="Picture 7" descr="A person with long hair smiling&#10;&#10;Description automatically generated">
            <a:extLst>
              <a:ext uri="{FF2B5EF4-FFF2-40B4-BE49-F238E27FC236}">
                <a16:creationId xmlns:a16="http://schemas.microsoft.com/office/drawing/2014/main" id="{020EB573-79EC-DA09-7996-5336810D6845}"/>
              </a:ext>
            </a:extLst>
          </p:cNvPr>
          <p:cNvPicPr>
            <a:picLocks noChangeAspect="1"/>
          </p:cNvPicPr>
          <p:nvPr/>
        </p:nvPicPr>
        <p:blipFill>
          <a:blip r:embed="rId3"/>
          <a:stretch>
            <a:fillRect/>
          </a:stretch>
        </p:blipFill>
        <p:spPr>
          <a:xfrm>
            <a:off x="10926067" y="4114799"/>
            <a:ext cx="2057400" cy="2743200"/>
          </a:xfrm>
          <a:prstGeom prst="rect">
            <a:avLst/>
          </a:prstGeom>
          <a:ln w="9525">
            <a:noFill/>
          </a:ln>
        </p:spPr>
      </p:pic>
    </p:spTree>
    <p:extLst>
      <p:ext uri="{BB962C8B-B14F-4D97-AF65-F5344CB8AC3E}">
        <p14:creationId xmlns:p14="http://schemas.microsoft.com/office/powerpoint/2010/main" val="190557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F4D79-8BC6-35E0-59EA-B663B66B99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4D4C68-52BD-B8EE-EB8C-C3D63A732892}"/>
              </a:ext>
            </a:extLst>
          </p:cNvPr>
          <p:cNvSpPr>
            <a:spLocks noGrp="1"/>
          </p:cNvSpPr>
          <p:nvPr>
            <p:ph type="body" sz="quarter" idx="15"/>
          </p:nvPr>
        </p:nvSpPr>
        <p:spPr>
          <a:xfrm>
            <a:off x="876300" y="2384569"/>
            <a:ext cx="12877800" cy="4861560"/>
          </a:xfrm>
        </p:spPr>
        <p:txBody>
          <a:bodyPr lIns="91440" tIns="45720" rIns="91440" bIns="45720" anchor="ctr"/>
          <a:lstStyle/>
          <a:p>
            <a:pPr marL="285750" indent="-285750">
              <a:lnSpc>
                <a:spcPct val="100000"/>
              </a:lnSpc>
              <a:buFont typeface="Arial" panose="020B0604020202020204" pitchFamily="34" charset="0"/>
              <a:buChar char="•"/>
            </a:pPr>
            <a:r>
              <a:rPr lang="en-US" sz="3200" dirty="0">
                <a:latin typeface="Franklin Gothic Book" panose="020B0503020102020204" pitchFamily="34" charset="0"/>
              </a:rPr>
              <a:t>TIME—</a:t>
            </a:r>
            <a:r>
              <a:rPr lang="en-US" sz="3200" u="sng" dirty="0">
                <a:latin typeface="Franklin Gothic Book" panose="020B0503020102020204" pitchFamily="34" charset="0"/>
              </a:rPr>
              <a:t>&gt;</a:t>
            </a:r>
            <a:r>
              <a:rPr lang="en-US" sz="3200" dirty="0">
                <a:latin typeface="Franklin Gothic Book" panose="020B0503020102020204" pitchFamily="34" charset="0"/>
              </a:rPr>
              <a:t>7 years since the ‘18 GL</a:t>
            </a:r>
          </a:p>
          <a:p>
            <a:pPr marL="285750" indent="-285750">
              <a:lnSpc>
                <a:spcPct val="100000"/>
              </a:lnSpc>
              <a:buFont typeface="Arial" panose="020B0604020202020204" pitchFamily="34" charset="0"/>
              <a:buChar char="•"/>
            </a:pPr>
            <a:r>
              <a:rPr lang="en-US" sz="3200" dirty="0">
                <a:latin typeface="Franklin Gothic Book" panose="020B0503020102020204" pitchFamily="34" charset="0"/>
              </a:rPr>
              <a:t>FDA approval of 3 new non-statin therapies—NOT included in 2018 GL</a:t>
            </a:r>
          </a:p>
          <a:p>
            <a:pPr marL="742950" lvl="2" indent="-285750">
              <a:lnSpc>
                <a:spcPct val="100000"/>
              </a:lnSpc>
            </a:pPr>
            <a:r>
              <a:rPr lang="en-US" sz="3200" dirty="0">
                <a:latin typeface="Franklin Gothic Book" panose="020B0503020102020204" pitchFamily="34" charset="0"/>
              </a:rPr>
              <a:t>Bempedoic acid, </a:t>
            </a:r>
            <a:r>
              <a:rPr lang="en-US" sz="3200" dirty="0" err="1">
                <a:latin typeface="Franklin Gothic Book" panose="020B0503020102020204" pitchFamily="34" charset="0"/>
              </a:rPr>
              <a:t>Inclisiran</a:t>
            </a:r>
            <a:r>
              <a:rPr lang="en-US" sz="3200" dirty="0">
                <a:latin typeface="Franklin Gothic Book" panose="020B0503020102020204" pitchFamily="34" charset="0"/>
              </a:rPr>
              <a:t>, </a:t>
            </a:r>
            <a:r>
              <a:rPr lang="en-US" sz="3200" dirty="0" err="1">
                <a:latin typeface="Franklin Gothic Book" panose="020B0503020102020204" pitchFamily="34" charset="0"/>
              </a:rPr>
              <a:t>Evinacumab</a:t>
            </a:r>
            <a:endParaRPr lang="en-US" sz="3200" dirty="0">
              <a:latin typeface="Franklin Gothic Book" panose="020B0503020102020204" pitchFamily="34" charset="0"/>
            </a:endParaRPr>
          </a:p>
          <a:p>
            <a:pPr marL="285750" lvl="1" indent="-285750">
              <a:lnSpc>
                <a:spcPct val="100000"/>
              </a:lnSpc>
            </a:pPr>
            <a:r>
              <a:rPr lang="en-US" sz="3200" dirty="0">
                <a:latin typeface="Franklin Gothic Book" panose="020B0503020102020204" pitchFamily="34" charset="0"/>
              </a:rPr>
              <a:t>Results of CVOT with </a:t>
            </a:r>
            <a:r>
              <a:rPr lang="en-US" sz="3200" dirty="0" err="1">
                <a:latin typeface="Franklin Gothic Book" panose="020B0503020102020204" pitchFamily="34" charset="0"/>
              </a:rPr>
              <a:t>bempedoic</a:t>
            </a:r>
            <a:r>
              <a:rPr lang="en-US" sz="3200" dirty="0">
                <a:latin typeface="Franklin Gothic Book" panose="020B0503020102020204" pitchFamily="34" charset="0"/>
              </a:rPr>
              <a:t> acid in patients with statin intolerance</a:t>
            </a:r>
          </a:p>
          <a:p>
            <a:pPr marL="742950" lvl="2" indent="-285750">
              <a:lnSpc>
                <a:spcPct val="100000"/>
              </a:lnSpc>
            </a:pPr>
            <a:r>
              <a:rPr lang="en-US" sz="3200" dirty="0">
                <a:latin typeface="Franklin Gothic Book" panose="020B0503020102020204" pitchFamily="34" charset="0"/>
              </a:rPr>
              <a:t>ASCVD &amp; High-risk primary prevention</a:t>
            </a:r>
          </a:p>
          <a:p>
            <a:pPr marL="742950" lvl="2" indent="-285750">
              <a:lnSpc>
                <a:spcPct val="100000"/>
              </a:lnSpc>
            </a:pPr>
            <a:r>
              <a:rPr lang="en-US" sz="3200" dirty="0">
                <a:latin typeface="Franklin Gothic Book" panose="020B0503020102020204" pitchFamily="34" charset="0"/>
              </a:rPr>
              <a:t>CVOT findings NOT available at time of ‘22 ACC ECDP on Non-statin Therapies</a:t>
            </a:r>
          </a:p>
          <a:p>
            <a:pPr marL="285750" lvl="1" indent="-285750">
              <a:lnSpc>
                <a:spcPct val="100000"/>
              </a:lnSpc>
            </a:pPr>
            <a:r>
              <a:rPr lang="en-US" sz="3200" dirty="0">
                <a:latin typeface="Franklin Gothic Book" panose="020B0503020102020204" pitchFamily="34" charset="0"/>
              </a:rPr>
              <a:t>Availability of new improved risk calculator (PREVENT)</a:t>
            </a:r>
          </a:p>
        </p:txBody>
      </p:sp>
      <p:sp>
        <p:nvSpPr>
          <p:cNvPr id="4" name="Title 3">
            <a:extLst>
              <a:ext uri="{FF2B5EF4-FFF2-40B4-BE49-F238E27FC236}">
                <a16:creationId xmlns:a16="http://schemas.microsoft.com/office/drawing/2014/main" id="{2A96FACA-57B3-C2F2-644D-ED938CFC0BCB}"/>
              </a:ext>
            </a:extLst>
          </p:cNvPr>
          <p:cNvSpPr>
            <a:spLocks noGrp="1"/>
          </p:cNvSpPr>
          <p:nvPr>
            <p:ph type="ctrTitle"/>
          </p:nvPr>
        </p:nvSpPr>
        <p:spPr>
          <a:xfrm>
            <a:off x="876300" y="1097702"/>
            <a:ext cx="12877800" cy="914399"/>
          </a:xfrm>
        </p:spPr>
        <p:txBody>
          <a:bodyPr lIns="91440" tIns="45720" rIns="91440" bIns="45720" anchor="ctr"/>
          <a:lstStyle/>
          <a:p>
            <a:r>
              <a:rPr lang="en-US" dirty="0">
                <a:solidFill>
                  <a:srgbClr val="002060"/>
                </a:solidFill>
                <a:latin typeface="Franklin Gothic Medium" panose="020B0603020102020204" pitchFamily="34" charset="0"/>
              </a:rPr>
              <a:t>Rationale: The Simple Version</a:t>
            </a:r>
          </a:p>
        </p:txBody>
      </p:sp>
      <p:sp>
        <p:nvSpPr>
          <p:cNvPr id="5" name="Slide Number Placeholder 4">
            <a:extLst>
              <a:ext uri="{FF2B5EF4-FFF2-40B4-BE49-F238E27FC236}">
                <a16:creationId xmlns:a16="http://schemas.microsoft.com/office/drawing/2014/main" id="{E08686DB-DF50-7FC6-F73E-BEECD1854F3E}"/>
              </a:ext>
            </a:extLst>
          </p:cNvPr>
          <p:cNvSpPr>
            <a:spLocks noGrp="1"/>
          </p:cNvSpPr>
          <p:nvPr>
            <p:ph type="sldNum" sz="quarter" idx="4"/>
          </p:nvPr>
        </p:nvSpPr>
        <p:spPr/>
        <p:txBody>
          <a:bodyPr/>
          <a:lstStyle/>
          <a:p>
            <a:fld id="{01CD3B2E-BC1C-6C4D-9D91-A67B950EE325}" type="slidenum">
              <a:rPr lang="en-US" smtClean="0"/>
              <a:pPr/>
              <a:t>4</a:t>
            </a:fld>
            <a:endParaRPr lang="en-US"/>
          </a:p>
        </p:txBody>
      </p:sp>
    </p:spTree>
    <p:extLst>
      <p:ext uri="{BB962C8B-B14F-4D97-AF65-F5344CB8AC3E}">
        <p14:creationId xmlns:p14="http://schemas.microsoft.com/office/powerpoint/2010/main" val="187275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E8FD45B5-BB61-B74C-23A2-79936A9C14F6}"/>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Top Take-Home Messages</a:t>
            </a:r>
          </a:p>
        </p:txBody>
      </p:sp>
      <p:sp>
        <p:nvSpPr>
          <p:cNvPr id="4" name="TextBox 3">
            <a:extLst>
              <a:ext uri="{FF2B5EF4-FFF2-40B4-BE49-F238E27FC236}">
                <a16:creationId xmlns:a16="http://schemas.microsoft.com/office/drawing/2014/main" id="{CE13070B-7526-47E3-F3BC-D714DA502691}"/>
              </a:ext>
            </a:extLst>
          </p:cNvPr>
          <p:cNvSpPr txBox="1"/>
          <p:nvPr/>
        </p:nvSpPr>
        <p:spPr>
          <a:xfrm>
            <a:off x="609600" y="2775972"/>
            <a:ext cx="13487400" cy="3970318"/>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80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Treat dyslipidemia earlier to </a:t>
            </a:r>
            <a:r>
              <a:rPr kumimoji="0" lang="en-US" sz="36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reduce lifelong risk of prolonged exposure</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to atherogenic lipoproteins.</a:t>
            </a: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Health behavior counseling to support lifestyle optimization should start in youth, with early consideration of </a:t>
            </a:r>
            <a:r>
              <a:rPr kumimoji="0" lang="en-US" sz="3600" b="0" i="0" u="none" strike="noStrike" kern="1200" cap="none" spc="0" normalizeH="0" baseline="0" noProof="0" dirty="0" err="1">
                <a:ln>
                  <a:noFill/>
                </a:ln>
                <a:solidFill>
                  <a:prstClr val="black"/>
                </a:solidFill>
                <a:effectLst/>
                <a:uLnTx/>
                <a:uFillTx/>
                <a:latin typeface="Lub Dub Medium" panose="020B0603030403020204" pitchFamily="34" charset="0"/>
                <a:ea typeface="Times New Roman" panose="02020603050405020304" pitchFamily="18" charset="0"/>
                <a:cs typeface="+mn-cs"/>
              </a:rPr>
              <a:t>pharmacoRx</a:t>
            </a:r>
            <a:r>
              <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in youth with familial hypercholesterolemia (FH) &amp; in young adulthood in individuals with low-density lipoprotein-cholesterol (LDL-C) ≥160 mg/dL or a strong family history of premature ASCVD.</a:t>
            </a:r>
          </a:p>
        </p:txBody>
      </p:sp>
    </p:spTree>
    <p:extLst>
      <p:ext uri="{BB962C8B-B14F-4D97-AF65-F5344CB8AC3E}">
        <p14:creationId xmlns:p14="http://schemas.microsoft.com/office/powerpoint/2010/main" val="1460306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5B297-6D69-470C-7C4D-D2F61E601E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5FA329-8159-EDA0-2D5A-7224FE32BABC}"/>
              </a:ext>
            </a:extLst>
          </p:cNvPr>
          <p:cNvSpPr txBox="1"/>
          <p:nvPr/>
        </p:nvSpPr>
        <p:spPr>
          <a:xfrm>
            <a:off x="4813402" y="5501031"/>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4C192575-4C3F-E84D-2D70-E8094C6177DC}"/>
              </a:ext>
            </a:extLst>
          </p:cNvPr>
          <p:cNvSpPr txBox="1"/>
          <p:nvPr/>
        </p:nvSpPr>
        <p:spPr>
          <a:xfrm>
            <a:off x="3109292" y="268651"/>
            <a:ext cx="9403080" cy="1446550"/>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Start Earlier: Reduce Lifetime Exposure to LDL-C</a:t>
            </a:r>
          </a:p>
        </p:txBody>
      </p:sp>
      <p:sp>
        <p:nvSpPr>
          <p:cNvPr id="5" name="Oval 4">
            <a:extLst>
              <a:ext uri="{FF2B5EF4-FFF2-40B4-BE49-F238E27FC236}">
                <a16:creationId xmlns:a16="http://schemas.microsoft.com/office/drawing/2014/main" id="{79407630-88F4-AF60-A797-310A4A253FB6}"/>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r>
              <a:rPr lang="en-US" sz="5400" b="1" dirty="0">
                <a:solidFill>
                  <a:schemeClr val="bg1"/>
                </a:solidFill>
                <a:latin typeface="Franklin Gothic Medium" panose="020B0603020102020204" pitchFamily="34" charset="0"/>
              </a:rPr>
              <a:t>1</a:t>
            </a:r>
          </a:p>
        </p:txBody>
      </p:sp>
      <p:sp>
        <p:nvSpPr>
          <p:cNvPr id="10" name="Shape 123">
            <a:extLst>
              <a:ext uri="{FF2B5EF4-FFF2-40B4-BE49-F238E27FC236}">
                <a16:creationId xmlns:a16="http://schemas.microsoft.com/office/drawing/2014/main" id="{F21F4ED4-2D7E-9366-6D66-6805525AF3E7}"/>
              </a:ext>
            </a:extLst>
          </p:cNvPr>
          <p:cNvSpPr/>
          <p:nvPr/>
        </p:nvSpPr>
        <p:spPr>
          <a:xfrm>
            <a:off x="902611" y="2010526"/>
            <a:ext cx="12825178" cy="5131284"/>
          </a:xfrm>
          <a:prstGeom prst="rect">
            <a:avLst/>
          </a:prstGeom>
          <a:ln w="12700">
            <a:miter lim="400000"/>
          </a:ln>
          <a:extLst>
            <a:ext uri="{C572A759-6A51-4108-AA02-DFA0A04FC94B}">
              <ma14:wrappingTextBoxFlag xmlns:ma14="http://schemas.microsoft.com/office/mac/drawingml/2011/main" xmlns="" val="1"/>
            </a:ext>
          </a:extLst>
        </p:spPr>
        <p:txBody>
          <a:bodyPr lIns="30480" tIns="30480" rIns="30480" bIns="30480" anchor="ctr">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defTabSz="1097280" eaLnBrk="1" fontAlgn="auto" hangingPunct="1">
              <a:lnSpc>
                <a:spcPct val="150000"/>
              </a:lnSpc>
              <a:spcBef>
                <a:spcPts val="0"/>
              </a:spcBef>
              <a:spcAft>
                <a:spcPts val="0"/>
              </a:spcAft>
              <a:defRPr/>
            </a:pPr>
            <a:r>
              <a:rPr lang="en-US" sz="3200" i="0" u="sng" dirty="0">
                <a:solidFill>
                  <a:prstClr val="black"/>
                </a:solidFill>
                <a:latin typeface="Franklin Gothic Book" panose="020B0503020102020204" pitchFamily="34" charset="0"/>
                <a:ea typeface="+mn-ea"/>
                <a:cs typeface="+mn-cs"/>
              </a:rPr>
              <a:t>Start Statin Therapy for: </a:t>
            </a:r>
          </a:p>
          <a:p>
            <a:pPr marL="274320" indent="-274320" defTabSz="1097280" eaLnBrk="1" fontAlgn="auto" hangingPunct="1">
              <a:lnSpc>
                <a:spcPct val="150000"/>
              </a:lnSpc>
              <a:spcBef>
                <a:spcPts val="0"/>
              </a:spcBef>
              <a:spcAft>
                <a:spcPts val="0"/>
              </a:spcAft>
              <a:buFont typeface="Arial" panose="020B0604020202020204" pitchFamily="34" charset="0"/>
              <a:buChar char="•"/>
              <a:defRPr/>
            </a:pPr>
            <a:r>
              <a:rPr lang="en-US" sz="3200" i="0" dirty="0">
                <a:solidFill>
                  <a:prstClr val="black"/>
                </a:solidFill>
                <a:latin typeface="Franklin Gothic Book" panose="020B0503020102020204" pitchFamily="34" charset="0"/>
                <a:ea typeface="+mn-ea"/>
                <a:cs typeface="+mn-cs"/>
              </a:rPr>
              <a:t>All Adults with </a:t>
            </a:r>
            <a:r>
              <a:rPr lang="en-US" sz="3200" i="0" dirty="0" err="1">
                <a:solidFill>
                  <a:prstClr val="black"/>
                </a:solidFill>
                <a:latin typeface="Franklin Gothic Book" panose="020B0503020102020204" pitchFamily="34" charset="0"/>
                <a:ea typeface="+mn-ea"/>
                <a:cs typeface="+mn-cs"/>
              </a:rPr>
              <a:t>HeFH</a:t>
            </a:r>
            <a:r>
              <a:rPr lang="en-US" sz="3200" i="0" dirty="0">
                <a:solidFill>
                  <a:prstClr val="black"/>
                </a:solidFill>
                <a:latin typeface="Franklin Gothic Book" panose="020B0503020102020204" pitchFamily="34" charset="0"/>
                <a:ea typeface="+mn-ea"/>
                <a:cs typeface="+mn-cs"/>
              </a:rPr>
              <a:t> </a:t>
            </a:r>
          </a:p>
          <a:p>
            <a:pPr marL="274320" indent="-274320" defTabSz="1097280" eaLnBrk="1" fontAlgn="auto" hangingPunct="1">
              <a:lnSpc>
                <a:spcPct val="150000"/>
              </a:lnSpc>
              <a:spcBef>
                <a:spcPts val="0"/>
              </a:spcBef>
              <a:spcAft>
                <a:spcPts val="0"/>
              </a:spcAft>
              <a:buFont typeface="Arial" panose="020B0604020202020204" pitchFamily="34" charset="0"/>
              <a:buChar char="•"/>
              <a:defRPr/>
            </a:pPr>
            <a:r>
              <a:rPr lang="en-US" sz="3200" i="0" dirty="0">
                <a:solidFill>
                  <a:prstClr val="black"/>
                </a:solidFill>
                <a:latin typeface="Franklin Gothic Book" panose="020B0503020102020204" pitchFamily="34" charset="0"/>
                <a:ea typeface="+mn-ea"/>
                <a:cs typeface="+mn-cs"/>
              </a:rPr>
              <a:t>Age ≥30:</a:t>
            </a:r>
          </a:p>
          <a:p>
            <a:pPr marL="574675" lvl="1" indent="-222250" defTabSz="1097280" eaLnBrk="1" fontAlgn="auto" hangingPunct="1">
              <a:lnSpc>
                <a:spcPct val="150000"/>
              </a:lnSpc>
              <a:spcBef>
                <a:spcPts val="0"/>
              </a:spcBef>
              <a:spcAft>
                <a:spcPts val="0"/>
              </a:spcAft>
              <a:buFont typeface="System Font Regular"/>
              <a:buChar char="-"/>
              <a:defRPr/>
            </a:pPr>
            <a:r>
              <a:rPr lang="en-US" sz="3200" dirty="0">
                <a:solidFill>
                  <a:prstClr val="black"/>
                </a:solidFill>
                <a:latin typeface="Franklin Gothic Book" panose="020B0503020102020204" pitchFamily="34" charset="0"/>
              </a:rPr>
              <a:t>LDL-C ≥160 mg/dL </a:t>
            </a:r>
            <a:r>
              <a:rPr lang="en-US" sz="3200" b="1" dirty="0">
                <a:solidFill>
                  <a:prstClr val="black"/>
                </a:solidFill>
                <a:latin typeface="Franklin Gothic Book" panose="020B0503020102020204" pitchFamily="34" charset="0"/>
              </a:rPr>
              <a:t>OR </a:t>
            </a:r>
            <a:endParaRPr lang="en-US" sz="3200" dirty="0">
              <a:solidFill>
                <a:prstClr val="black"/>
              </a:solidFill>
              <a:latin typeface="Franklin Gothic Book" panose="020B0503020102020204" pitchFamily="34" charset="0"/>
            </a:endParaRPr>
          </a:p>
          <a:p>
            <a:pPr marL="574675" lvl="1" indent="-222250" defTabSz="1097280" eaLnBrk="1" fontAlgn="auto" hangingPunct="1">
              <a:lnSpc>
                <a:spcPct val="150000"/>
              </a:lnSpc>
              <a:spcBef>
                <a:spcPts val="0"/>
              </a:spcBef>
              <a:spcAft>
                <a:spcPts val="0"/>
              </a:spcAft>
              <a:buFont typeface="System Font Regular"/>
              <a:buChar char="-"/>
              <a:defRPr/>
            </a:pPr>
            <a:r>
              <a:rPr lang="en-US" sz="3200" dirty="0">
                <a:solidFill>
                  <a:prstClr val="black"/>
                </a:solidFill>
                <a:latin typeface="Franklin Gothic Book" panose="020B0503020102020204" pitchFamily="34" charset="0"/>
              </a:rPr>
              <a:t>Strong family history of premature ASCVD </a:t>
            </a:r>
            <a:r>
              <a:rPr lang="en-US" sz="3200" b="1" dirty="0">
                <a:solidFill>
                  <a:prstClr val="black"/>
                </a:solidFill>
                <a:latin typeface="Franklin Gothic Book" panose="020B0503020102020204" pitchFamily="34" charset="0"/>
              </a:rPr>
              <a:t>OR</a:t>
            </a:r>
            <a:endParaRPr lang="en-US" sz="3200" dirty="0">
              <a:solidFill>
                <a:prstClr val="black"/>
              </a:solidFill>
              <a:latin typeface="Franklin Gothic Book" panose="020B0503020102020204" pitchFamily="34" charset="0"/>
            </a:endParaRPr>
          </a:p>
          <a:p>
            <a:pPr marL="574675" lvl="1" indent="-222250" defTabSz="1097280" eaLnBrk="1" fontAlgn="auto" hangingPunct="1">
              <a:lnSpc>
                <a:spcPct val="150000"/>
              </a:lnSpc>
              <a:spcBef>
                <a:spcPts val="0"/>
              </a:spcBef>
              <a:spcAft>
                <a:spcPts val="0"/>
              </a:spcAft>
              <a:buFont typeface="System Font Regular"/>
              <a:buChar char="-"/>
              <a:defRPr/>
            </a:pPr>
            <a:r>
              <a:rPr lang="en-US" sz="3200" dirty="0">
                <a:solidFill>
                  <a:prstClr val="black"/>
                </a:solidFill>
                <a:latin typeface="Franklin Gothic Book" panose="020B0503020102020204" pitchFamily="34" charset="0"/>
              </a:rPr>
              <a:t>High 30-year risk of ASCVD</a:t>
            </a:r>
          </a:p>
          <a:p>
            <a:pPr defTabSz="1097280" eaLnBrk="1" fontAlgn="auto" hangingPunct="1">
              <a:lnSpc>
                <a:spcPct val="100000"/>
              </a:lnSpc>
              <a:spcBef>
                <a:spcPts val="0"/>
              </a:spcBef>
              <a:spcAft>
                <a:spcPts val="0"/>
              </a:spcAft>
              <a:defRPr/>
            </a:pPr>
            <a:endParaRPr lang="en-US" sz="3200" i="0" dirty="0">
              <a:solidFill>
                <a:prstClr val="black"/>
              </a:solidFill>
              <a:latin typeface="Franklin Gothic Book" panose="020B0503020102020204" pitchFamily="34" charset="0"/>
              <a:ea typeface="+mn-ea"/>
              <a:cs typeface="+mn-cs"/>
            </a:endParaRPr>
          </a:p>
        </p:txBody>
      </p:sp>
      <p:pic>
        <p:nvPicPr>
          <p:cNvPr id="6" name="Picture 5">
            <a:extLst>
              <a:ext uri="{FF2B5EF4-FFF2-40B4-BE49-F238E27FC236}">
                <a16:creationId xmlns:a16="http://schemas.microsoft.com/office/drawing/2014/main" id="{D97CE052-3179-9DF9-DA51-37061CDB468A}"/>
              </a:ext>
            </a:extLst>
          </p:cNvPr>
          <p:cNvPicPr>
            <a:picLocks noChangeAspect="1"/>
          </p:cNvPicPr>
          <p:nvPr/>
        </p:nvPicPr>
        <p:blipFill>
          <a:blip r:embed="rId3"/>
          <a:stretch>
            <a:fillRect/>
          </a:stretch>
        </p:blipFill>
        <p:spPr>
          <a:xfrm>
            <a:off x="6633413" y="2375517"/>
            <a:ext cx="7333621" cy="2454319"/>
          </a:xfrm>
          <a:prstGeom prst="rect">
            <a:avLst/>
          </a:prstGeom>
        </p:spPr>
      </p:pic>
      <p:grpSp>
        <p:nvGrpSpPr>
          <p:cNvPr id="7" name="Group 6">
            <a:extLst>
              <a:ext uri="{FF2B5EF4-FFF2-40B4-BE49-F238E27FC236}">
                <a16:creationId xmlns:a16="http://schemas.microsoft.com/office/drawing/2014/main" id="{541DCA49-2A70-300E-A326-E19497D7351A}"/>
              </a:ext>
            </a:extLst>
          </p:cNvPr>
          <p:cNvGrpSpPr/>
          <p:nvPr/>
        </p:nvGrpSpPr>
        <p:grpSpPr>
          <a:xfrm>
            <a:off x="6727575" y="6200535"/>
            <a:ext cx="7145297" cy="1074866"/>
            <a:chOff x="6823653" y="6200535"/>
            <a:chExt cx="7145297" cy="1074866"/>
          </a:xfrm>
        </p:grpSpPr>
        <p:sp>
          <p:nvSpPr>
            <p:cNvPr id="13" name="Rectangle: Rounded Corners 12">
              <a:extLst>
                <a:ext uri="{FF2B5EF4-FFF2-40B4-BE49-F238E27FC236}">
                  <a16:creationId xmlns:a16="http://schemas.microsoft.com/office/drawing/2014/main" id="{C1A78C05-260A-818E-5B11-D404DB5F901A}"/>
                </a:ext>
              </a:extLst>
            </p:cNvPr>
            <p:cNvSpPr/>
            <p:nvPr/>
          </p:nvSpPr>
          <p:spPr bwMode="auto">
            <a:xfrm>
              <a:off x="6823653" y="6200535"/>
              <a:ext cx="7141464" cy="1074866"/>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latin typeface="Times" charset="0"/>
              </a:endParaRPr>
            </a:p>
          </p:txBody>
        </p:sp>
        <p:pic>
          <p:nvPicPr>
            <p:cNvPr id="2" name="Picture 1">
              <a:extLst>
                <a:ext uri="{FF2B5EF4-FFF2-40B4-BE49-F238E27FC236}">
                  <a16:creationId xmlns:a16="http://schemas.microsoft.com/office/drawing/2014/main" id="{BB2ACE12-1E44-5D68-BEA1-0F792F3984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2388" y1="52703" x2="52388" y2="52703"/>
                          <a14:foregroundMark x1="73134" y1="73311" x2="73134" y2="73311"/>
                          <a14:foregroundMark x1="45522" y1="78378" x2="45522" y2="78378"/>
                          <a14:foregroundMark x1="32836" y1="54054" x2="32836" y2="54054"/>
                          <a14:foregroundMark x1="49254" y1="15709" x2="49254" y2="15709"/>
                          <a14:foregroundMark x1="64925" y1="11993" x2="64925" y2="11993"/>
                          <a14:foregroundMark x1="58657" y1="11993" x2="58657" y2="11993"/>
                          <a14:foregroundMark x1="65672" y1="11993" x2="65672" y2="11993"/>
                        </a14:backgroundRemoval>
                      </a14:imgEffect>
                    </a14:imgLayer>
                  </a14:imgProps>
                </a:ext>
              </a:extLst>
            </a:blip>
            <a:stretch>
              <a:fillRect/>
            </a:stretch>
          </p:blipFill>
          <p:spPr>
            <a:xfrm>
              <a:off x="6842964" y="6310372"/>
              <a:ext cx="967868" cy="855191"/>
            </a:xfrm>
            <a:prstGeom prst="rect">
              <a:avLst/>
            </a:prstGeom>
          </p:spPr>
        </p:pic>
        <p:sp>
          <p:nvSpPr>
            <p:cNvPr id="12" name="TextBox 11">
              <a:extLst>
                <a:ext uri="{FF2B5EF4-FFF2-40B4-BE49-F238E27FC236}">
                  <a16:creationId xmlns:a16="http://schemas.microsoft.com/office/drawing/2014/main" id="{DBA7FA90-7E76-604A-A23D-6DF0936F49A3}"/>
                </a:ext>
              </a:extLst>
            </p:cNvPr>
            <p:cNvSpPr txBox="1"/>
            <p:nvPr/>
          </p:nvSpPr>
          <p:spPr>
            <a:xfrm>
              <a:off x="7381460" y="6391655"/>
              <a:ext cx="6587490" cy="692626"/>
            </a:xfrm>
            <a:prstGeom prst="rect">
              <a:avLst/>
            </a:prstGeom>
            <a:noFill/>
          </p:spPr>
          <p:txBody>
            <a:bodyPr wrap="square" anchor="ctr">
              <a:spAutoFit/>
            </a:bodyPr>
            <a:lstStyle/>
            <a:p>
              <a:pPr marL="12700" lvl="1" algn="ctr" defTabSz="1097280" eaLnBrk="1" fontAlgn="auto" hangingPunct="1">
                <a:lnSpc>
                  <a:spcPct val="90000"/>
                </a:lnSpc>
                <a:spcBef>
                  <a:spcPts val="600"/>
                </a:spcBef>
                <a:spcAft>
                  <a:spcPts val="0"/>
                </a:spcAft>
                <a:defRPr/>
              </a:pPr>
              <a:r>
                <a:rPr lang="en-US" sz="2160" i="1" dirty="0">
                  <a:latin typeface="Franklin Gothic Book" panose="020B0503020102020204" pitchFamily="34" charset="0"/>
                </a:rPr>
                <a:t>Treat these groups early even if 10y risk is low to prevent long-term exposure to high LDL-C </a:t>
              </a:r>
            </a:p>
          </p:txBody>
        </p:sp>
      </p:grpSp>
    </p:spTree>
    <p:extLst>
      <p:ext uri="{BB962C8B-B14F-4D97-AF65-F5344CB8AC3E}">
        <p14:creationId xmlns:p14="http://schemas.microsoft.com/office/powerpoint/2010/main" val="311925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EC5B0-D810-CC1B-10F5-18CCC43A2F8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3F7B08-8C61-A16D-3827-A8F14B86DA82}"/>
              </a:ext>
            </a:extLst>
          </p:cNvPr>
          <p:cNvSpPr>
            <a:spLocks noGrp="1"/>
          </p:cNvSpPr>
          <p:nvPr>
            <p:ph type="sldNum" sz="quarter" idx="4"/>
          </p:nvPr>
        </p:nvSpPr>
        <p:spPr/>
        <p:txBody>
          <a:bodyPr/>
          <a:lstStyle/>
          <a:p>
            <a:pPr defTabSz="731520" eaLnBrk="1" fontAlgn="auto" hangingPunct="1">
              <a:spcBef>
                <a:spcPts val="0"/>
              </a:spcBef>
              <a:spcAft>
                <a:spcPts val="0"/>
              </a:spcAft>
            </a:pPr>
            <a:fld id="{0E35BBB0-73A1-954D-9854-C6F827AED934}" type="slidenum">
              <a:rPr lang="en-US">
                <a:solidFill>
                  <a:srgbClr val="FFFFFF"/>
                </a:solidFill>
                <a:latin typeface="Arial" panose="020B0604020202020204"/>
              </a:rPr>
              <a:pPr defTabSz="731520" eaLnBrk="1" fontAlgn="auto" hangingPunct="1">
                <a:spcBef>
                  <a:spcPts val="0"/>
                </a:spcBef>
                <a:spcAft>
                  <a:spcPts val="0"/>
                </a:spcAft>
              </a:pPr>
              <a:t>7</a:t>
            </a:fld>
            <a:endParaRPr lang="en-US" dirty="0">
              <a:solidFill>
                <a:srgbClr val="FFFFFF"/>
              </a:solidFill>
              <a:latin typeface="Arial" panose="020B0604020202020204"/>
            </a:endParaRPr>
          </a:p>
        </p:txBody>
      </p:sp>
      <p:sp>
        <p:nvSpPr>
          <p:cNvPr id="9" name="Title 1">
            <a:extLst>
              <a:ext uri="{FF2B5EF4-FFF2-40B4-BE49-F238E27FC236}">
                <a16:creationId xmlns:a16="http://schemas.microsoft.com/office/drawing/2014/main" id="{10C99F50-BBD0-D475-B170-5E9A17DA618C}"/>
              </a:ext>
            </a:extLst>
          </p:cNvPr>
          <p:cNvSpPr txBox="1">
            <a:spLocks/>
          </p:cNvSpPr>
          <p:nvPr/>
        </p:nvSpPr>
        <p:spPr>
          <a:xfrm>
            <a:off x="594017" y="407032"/>
            <a:ext cx="13092146" cy="1371600"/>
          </a:xfrm>
          <a:prstGeom prst="rect">
            <a:avLst/>
          </a:prstGeom>
        </p:spPr>
        <p:txBody>
          <a:bodyPr/>
          <a:lstStyle>
            <a:lvl1pPr algn="l" rtl="0" eaLnBrk="1" fontAlgn="base" hangingPunct="1">
              <a:spcBef>
                <a:spcPct val="0"/>
              </a:spcBef>
              <a:spcAft>
                <a:spcPct val="0"/>
              </a:spcAft>
              <a:defRPr sz="4800" b="1">
                <a:solidFill>
                  <a:srgbClr val="254B8E"/>
                </a:solidFill>
                <a:latin typeface="+mj-lt"/>
                <a:ea typeface="MS PGothic" pitchFamily="34" charset="-128"/>
                <a:cs typeface="+mj-cs"/>
              </a:defRPr>
            </a:lvl1pPr>
            <a:lvl2pPr algn="l" rtl="0" eaLnBrk="1" fontAlgn="base" hangingPunct="1">
              <a:spcBef>
                <a:spcPct val="0"/>
              </a:spcBef>
              <a:spcAft>
                <a:spcPct val="0"/>
              </a:spcAft>
              <a:defRPr sz="4800" b="1">
                <a:solidFill>
                  <a:srgbClr val="254B8E"/>
                </a:solidFill>
                <a:latin typeface="Arial" charset="0"/>
                <a:ea typeface="MS PGothic" pitchFamily="34" charset="-128"/>
              </a:defRPr>
            </a:lvl2pPr>
            <a:lvl3pPr algn="l" rtl="0" eaLnBrk="1" fontAlgn="base" hangingPunct="1">
              <a:spcBef>
                <a:spcPct val="0"/>
              </a:spcBef>
              <a:spcAft>
                <a:spcPct val="0"/>
              </a:spcAft>
              <a:defRPr sz="4800" b="1">
                <a:solidFill>
                  <a:srgbClr val="254B8E"/>
                </a:solidFill>
                <a:latin typeface="Arial" charset="0"/>
                <a:ea typeface="MS PGothic" pitchFamily="34" charset="-128"/>
              </a:defRPr>
            </a:lvl3pPr>
            <a:lvl4pPr algn="l" rtl="0" eaLnBrk="1" fontAlgn="base" hangingPunct="1">
              <a:spcBef>
                <a:spcPct val="0"/>
              </a:spcBef>
              <a:spcAft>
                <a:spcPct val="0"/>
              </a:spcAft>
              <a:defRPr sz="4800" b="1">
                <a:solidFill>
                  <a:srgbClr val="254B8E"/>
                </a:solidFill>
                <a:latin typeface="Arial" charset="0"/>
                <a:ea typeface="MS PGothic" pitchFamily="34" charset="-128"/>
              </a:defRPr>
            </a:lvl4pPr>
            <a:lvl5pPr algn="l" rtl="0" eaLnBrk="1" fontAlgn="base" hangingPunct="1">
              <a:spcBef>
                <a:spcPct val="0"/>
              </a:spcBef>
              <a:spcAft>
                <a:spcPct val="0"/>
              </a:spcAft>
              <a:defRPr sz="4800" b="1">
                <a:solidFill>
                  <a:srgbClr val="254B8E"/>
                </a:solidFill>
                <a:latin typeface="Arial" charset="0"/>
                <a:ea typeface="MS PGothic" pitchFamily="34" charset="-128"/>
              </a:defRPr>
            </a:lvl5pPr>
            <a:lvl6pPr marL="609585" algn="l" rtl="0" eaLnBrk="1" fontAlgn="base" hangingPunct="1">
              <a:spcBef>
                <a:spcPct val="0"/>
              </a:spcBef>
              <a:spcAft>
                <a:spcPct val="0"/>
              </a:spcAft>
              <a:defRPr sz="4800" b="1">
                <a:solidFill>
                  <a:srgbClr val="254B8E"/>
                </a:solidFill>
                <a:latin typeface="Arial" charset="0"/>
              </a:defRPr>
            </a:lvl6pPr>
            <a:lvl7pPr marL="1219170" algn="l" rtl="0" eaLnBrk="1" fontAlgn="base" hangingPunct="1">
              <a:spcBef>
                <a:spcPct val="0"/>
              </a:spcBef>
              <a:spcAft>
                <a:spcPct val="0"/>
              </a:spcAft>
              <a:defRPr sz="4800" b="1">
                <a:solidFill>
                  <a:srgbClr val="254B8E"/>
                </a:solidFill>
                <a:latin typeface="Arial" charset="0"/>
              </a:defRPr>
            </a:lvl7pPr>
            <a:lvl8pPr marL="1828754" algn="l" rtl="0" eaLnBrk="1" fontAlgn="base" hangingPunct="1">
              <a:spcBef>
                <a:spcPct val="0"/>
              </a:spcBef>
              <a:spcAft>
                <a:spcPct val="0"/>
              </a:spcAft>
              <a:defRPr sz="4800" b="1">
                <a:solidFill>
                  <a:srgbClr val="254B8E"/>
                </a:solidFill>
                <a:latin typeface="Arial" charset="0"/>
              </a:defRPr>
            </a:lvl8pPr>
            <a:lvl9pPr marL="2438339" algn="l" rtl="0" eaLnBrk="1" fontAlgn="base" hangingPunct="1">
              <a:spcBef>
                <a:spcPct val="0"/>
              </a:spcBef>
              <a:spcAft>
                <a:spcPct val="0"/>
              </a:spcAft>
              <a:defRPr sz="4800" b="1">
                <a:solidFill>
                  <a:srgbClr val="254B8E"/>
                </a:solidFill>
                <a:latin typeface="Arial" charset="0"/>
              </a:defRPr>
            </a:lvl9pPr>
          </a:lstStyle>
          <a:p>
            <a:pPr defTabSz="731520"/>
            <a:r>
              <a:rPr lang="en-US" sz="3840" dirty="0">
                <a:solidFill>
                  <a:srgbClr val="000000"/>
                </a:solidFill>
                <a:latin typeface="Arial" panose="020B0604020202020204"/>
              </a:rPr>
              <a:t>Prolonged Exposure to High Cholesterol </a:t>
            </a:r>
            <a:br>
              <a:rPr lang="en-US" sz="3840" dirty="0">
                <a:solidFill>
                  <a:srgbClr val="000000"/>
                </a:solidFill>
                <a:latin typeface="Arial" panose="020B0604020202020204"/>
              </a:rPr>
            </a:br>
            <a:r>
              <a:rPr lang="en-US" sz="3840" dirty="0">
                <a:solidFill>
                  <a:srgbClr val="000000"/>
                </a:solidFill>
                <a:latin typeface="Arial" panose="020B0604020202020204"/>
              </a:rPr>
              <a:t>Increases Heart Disease Risk (Framingham Offspring)</a:t>
            </a:r>
          </a:p>
        </p:txBody>
      </p:sp>
      <p:sp>
        <p:nvSpPr>
          <p:cNvPr id="2" name="Footer Placeholder 2">
            <a:extLst>
              <a:ext uri="{FF2B5EF4-FFF2-40B4-BE49-F238E27FC236}">
                <a16:creationId xmlns:a16="http://schemas.microsoft.com/office/drawing/2014/main" id="{0F42D13C-5FC3-25CC-19D7-3BB9BA983CFB}"/>
              </a:ext>
            </a:extLst>
          </p:cNvPr>
          <p:cNvSpPr txBox="1">
            <a:spLocks/>
          </p:cNvSpPr>
          <p:nvPr/>
        </p:nvSpPr>
        <p:spPr>
          <a:xfrm>
            <a:off x="594016" y="7663816"/>
            <a:ext cx="10038080" cy="36576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731520" fontAlgn="auto">
              <a:spcBef>
                <a:spcPts val="0"/>
              </a:spcBef>
              <a:spcAft>
                <a:spcPts val="0"/>
              </a:spcAft>
              <a:defRPr/>
            </a:pPr>
            <a:r>
              <a:rPr lang="en-GB" sz="1920" dirty="0">
                <a:solidFill>
                  <a:srgbClr val="000000"/>
                </a:solidFill>
                <a:latin typeface="Arial" charset="0"/>
              </a:rPr>
              <a:t>Navar AM, Peterson ED et al. Circulation. 2015</a:t>
            </a:r>
            <a:endParaRPr lang="en-US" sz="1920" dirty="0">
              <a:solidFill>
                <a:srgbClr val="000000"/>
              </a:solidFill>
              <a:latin typeface="Arial" panose="020B0604020202020204"/>
            </a:endParaRPr>
          </a:p>
        </p:txBody>
      </p:sp>
      <p:pic>
        <p:nvPicPr>
          <p:cNvPr id="4" name="Picture 5">
            <a:extLst>
              <a:ext uri="{FF2B5EF4-FFF2-40B4-BE49-F238E27FC236}">
                <a16:creationId xmlns:a16="http://schemas.microsoft.com/office/drawing/2014/main" id="{AEA9B6AC-5993-0D5D-829C-196E6FDF1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240" y="1778632"/>
            <a:ext cx="11297920" cy="561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89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3" name="Title 3">
            <a:extLst>
              <a:ext uri="{FF2B5EF4-FFF2-40B4-BE49-F238E27FC236}">
                <a16:creationId xmlns:a16="http://schemas.microsoft.com/office/drawing/2014/main" id="{4810A6BA-FEB8-0DEF-36DB-02FDF00C6EAD}"/>
              </a:ext>
            </a:extLst>
          </p:cNvPr>
          <p:cNvSpPr>
            <a:spLocks noGrp="1"/>
          </p:cNvSpPr>
          <p:nvPr/>
        </p:nvSpPr>
        <p:spPr>
          <a:xfrm>
            <a:off x="4191000" y="11430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Top Take-Home Messages</a:t>
            </a:r>
          </a:p>
        </p:txBody>
      </p:sp>
      <p:sp>
        <p:nvSpPr>
          <p:cNvPr id="4" name="TextBox 3">
            <a:extLst>
              <a:ext uri="{FF2B5EF4-FFF2-40B4-BE49-F238E27FC236}">
                <a16:creationId xmlns:a16="http://schemas.microsoft.com/office/drawing/2014/main" id="{4D86B7BD-B1C6-6C8B-DD3D-B7137397CF08}"/>
              </a:ext>
            </a:extLst>
          </p:cNvPr>
          <p:cNvSpPr txBox="1"/>
          <p:nvPr/>
        </p:nvSpPr>
        <p:spPr>
          <a:xfrm>
            <a:off x="1828800" y="2438400"/>
            <a:ext cx="10972800" cy="5016758"/>
          </a:xfrm>
          <a:prstGeom prst="rect">
            <a:avLst/>
          </a:prstGeom>
          <a:noFill/>
        </p:spPr>
        <p:txBody>
          <a:bodyPr wrap="square">
            <a:spAutoFit/>
          </a:bodyPr>
          <a:lstStyle/>
          <a:p>
            <a:pPr marL="514350" marR="0" lvl="0" indent="-514350" algn="l" defTabSz="914400" rtl="0" eaLnBrk="0" fontAlgn="base" latinLnBrk="0" hangingPunct="0">
              <a:lnSpc>
                <a:spcPct val="100000"/>
              </a:lnSpc>
              <a:spcBef>
                <a:spcPct val="0"/>
              </a:spcBef>
              <a:spcAft>
                <a:spcPts val="800"/>
              </a:spcAft>
              <a:buClrTx/>
              <a:buSzTx/>
              <a:buFont typeface="+mj-lt"/>
              <a:buAutoNum type="arabicPeriod" startAt="2"/>
              <a:tabLst/>
              <a:defRPr/>
            </a:pPr>
            <a:r>
              <a:rPr kumimoji="0" lang="en-US" sz="32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Use more contemporary AHA Predicting Risk of CVD EVENTs (</a:t>
            </a:r>
            <a:r>
              <a:rPr kumimoji="0" lang="en-US" sz="32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PREVENT</a:t>
            </a:r>
            <a:r>
              <a:rPr kumimoji="0" lang="en-US" sz="32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equations instead of older Pooled Cohort Equations (PCE) for 10- and 30-yr risk assessment to guide lipid-lowering therapy (LLT) in primary prevention in adults aged 30 to 79 yrs. Use the “</a:t>
            </a:r>
            <a:r>
              <a:rPr kumimoji="0" lang="en-US" sz="3200" b="0" i="0" u="sng"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CPR</a:t>
            </a:r>
            <a:r>
              <a:rPr kumimoji="0" lang="en-US" sz="32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 Model: A) </a:t>
            </a:r>
            <a:r>
              <a:rPr kumimoji="0" lang="en-US" sz="3200" b="1" i="1"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C</a:t>
            </a:r>
            <a:r>
              <a:rPr kumimoji="0" lang="en-US" sz="32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alculate 10-year ASCVD risk; B) </a:t>
            </a:r>
            <a:r>
              <a:rPr kumimoji="0" lang="en-US" sz="3200" b="1" i="1"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P</a:t>
            </a:r>
            <a:r>
              <a:rPr kumimoji="0" lang="en-US" sz="32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ersonalize estimated risk to specific patient by considering factors not included in PREVENT-ASCVD equations; &amp; C) possibly </a:t>
            </a:r>
            <a:r>
              <a:rPr kumimoji="0" lang="en-US" sz="3200" b="1" i="1"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R</a:t>
            </a:r>
            <a:r>
              <a:rPr kumimoji="0" lang="en-US" sz="32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eclassify with selective use of coronary artery calcium (CAC) &amp; </a:t>
            </a:r>
            <a:r>
              <a:rPr kumimoji="0" lang="en-US" sz="3200" b="1" i="1"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R</a:t>
            </a:r>
            <a:r>
              <a:rPr kumimoji="0" lang="en-US" sz="32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eassess Rx recommendations.</a:t>
            </a:r>
          </a:p>
        </p:txBody>
      </p:sp>
    </p:spTree>
    <p:extLst>
      <p:ext uri="{BB962C8B-B14F-4D97-AF65-F5344CB8AC3E}">
        <p14:creationId xmlns:p14="http://schemas.microsoft.com/office/powerpoint/2010/main" val="425374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73264-1969-4CD7-7BFB-15647DEFFBA5}"/>
            </a:ext>
          </a:extLst>
        </p:cNvPr>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F6CFC3A4-D60E-AEAA-7212-C3218E2FAF50}"/>
              </a:ext>
            </a:extLst>
          </p:cNvPr>
          <p:cNvSpPr/>
          <p:nvPr/>
        </p:nvSpPr>
        <p:spPr bwMode="auto">
          <a:xfrm>
            <a:off x="9761005" y="1900646"/>
            <a:ext cx="4569480" cy="5441062"/>
          </a:xfrm>
          <a:prstGeom prst="roundRect">
            <a:avLst>
              <a:gd name="adj" fmla="val 8547"/>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dirty="0">
              <a:latin typeface="Times" charset="0"/>
            </a:endParaRPr>
          </a:p>
        </p:txBody>
      </p:sp>
      <p:sp>
        <p:nvSpPr>
          <p:cNvPr id="3" name="TextBox 2">
            <a:extLst>
              <a:ext uri="{FF2B5EF4-FFF2-40B4-BE49-F238E27FC236}">
                <a16:creationId xmlns:a16="http://schemas.microsoft.com/office/drawing/2014/main" id="{28C886F1-0C37-4F0B-A230-CF8465E0A067}"/>
              </a:ext>
            </a:extLst>
          </p:cNvPr>
          <p:cNvSpPr txBox="1"/>
          <p:nvPr/>
        </p:nvSpPr>
        <p:spPr>
          <a:xfrm>
            <a:off x="4813402" y="5501031"/>
            <a:ext cx="184731" cy="369332"/>
          </a:xfrm>
          <a:prstGeom prst="rect">
            <a:avLst/>
          </a:prstGeom>
          <a:noFill/>
        </p:spPr>
        <p:txBody>
          <a:bodyPr wrap="none" rtlCol="0">
            <a:spAutoFit/>
          </a:bodyPr>
          <a:lstStyle/>
          <a:p>
            <a:endParaRPr lang="en-US" dirty="0"/>
          </a:p>
        </p:txBody>
      </p:sp>
      <p:sp>
        <p:nvSpPr>
          <p:cNvPr id="10" name="Shape 123">
            <a:extLst>
              <a:ext uri="{FF2B5EF4-FFF2-40B4-BE49-F238E27FC236}">
                <a16:creationId xmlns:a16="http://schemas.microsoft.com/office/drawing/2014/main" id="{CCE97C59-D8A4-1848-F152-1229300B9278}"/>
              </a:ext>
            </a:extLst>
          </p:cNvPr>
          <p:cNvSpPr/>
          <p:nvPr/>
        </p:nvSpPr>
        <p:spPr>
          <a:xfrm>
            <a:off x="455814" y="1775089"/>
            <a:ext cx="13718772" cy="5622846"/>
          </a:xfrm>
          <a:prstGeom prst="rect">
            <a:avLst/>
          </a:prstGeom>
          <a:ln w="12700">
            <a:miter lim="400000"/>
          </a:ln>
          <a:extLst>
            <a:ext uri="{C572A759-6A51-4108-AA02-DFA0A04FC94B}">
              <ma14:wrappingTextBoxFlag xmlns:ma14="http://schemas.microsoft.com/office/mac/drawingml/2011/main" xmlns="" val="1"/>
            </a:ext>
          </a:extLst>
        </p:spPr>
        <p:txBody>
          <a:bodyPr lIns="30480" tIns="30480" rIns="30480" bIns="30480" anchor="ctr">
            <a:noAutofit/>
          </a:bodyPr>
          <a:lstStyle>
            <a:lvl1pPr algn="l">
              <a:lnSpc>
                <a:spcPct val="80000"/>
              </a:lnSpc>
              <a:defRPr sz="4000" i="1">
                <a:latin typeface="Futura Std Medium Condensed"/>
                <a:ea typeface="Futura Std Medium Condensed"/>
                <a:cs typeface="Futura Std Medium Condensed"/>
                <a:sym typeface="Futura Std Medium Condensed"/>
              </a:defRPr>
            </a:lvl1pPr>
          </a:lstStyle>
          <a:p>
            <a:pPr marL="298450" indent="-298450">
              <a:lnSpc>
                <a:spcPct val="150000"/>
              </a:lnSpc>
              <a:buFont typeface="Arial" panose="020B0604020202020204" pitchFamily="34" charset="0"/>
              <a:buChar char="•"/>
            </a:pPr>
            <a:r>
              <a:rPr lang="en-US" sz="3200" b="1" i="0" u="sng" dirty="0">
                <a:latin typeface="Franklin Gothic Book" panose="020B0503020102020204" pitchFamily="34" charset="0"/>
                <a:cs typeface="Arial" panose="020B0604020202020204" pitchFamily="34" charset="0"/>
              </a:rPr>
              <a:t>C</a:t>
            </a:r>
            <a:r>
              <a:rPr lang="en-US" sz="3200" i="0" dirty="0">
                <a:latin typeface="Franklin Gothic Book" panose="020B0503020102020204" pitchFamily="34" charset="0"/>
                <a:cs typeface="Arial" panose="020B0604020202020204" pitchFamily="34" charset="0"/>
              </a:rPr>
              <a:t>alculate Risk (if no ASCVD or FH)</a:t>
            </a:r>
          </a:p>
          <a:p>
            <a:pPr marL="641350" indent="-298450">
              <a:lnSpc>
                <a:spcPct val="150000"/>
              </a:lnSpc>
              <a:buFont typeface="System Font Regular"/>
              <a:buChar char="-"/>
            </a:pPr>
            <a:r>
              <a:rPr lang="en-US" sz="3200" i="0" dirty="0">
                <a:latin typeface="Franklin Gothic Book" panose="020B0503020102020204" pitchFamily="34" charset="0"/>
                <a:cs typeface="Arial" panose="020B0604020202020204" pitchFamily="34" charset="0"/>
              </a:rPr>
              <a:t>10-yr ASCVD risk if age 30-79</a:t>
            </a:r>
          </a:p>
          <a:p>
            <a:pPr marL="641350" indent="-298450">
              <a:lnSpc>
                <a:spcPct val="150000"/>
              </a:lnSpc>
              <a:buFont typeface="System Font Regular"/>
              <a:buChar char="-"/>
            </a:pPr>
            <a:r>
              <a:rPr lang="en-US" sz="3200" i="0" dirty="0">
                <a:latin typeface="Franklin Gothic Book" panose="020B0503020102020204" pitchFamily="34" charset="0"/>
                <a:cs typeface="Arial" panose="020B0604020202020204" pitchFamily="34" charset="0"/>
              </a:rPr>
              <a:t>30-yr ASCVD risk if age 30-59</a:t>
            </a:r>
          </a:p>
          <a:p>
            <a:pPr marL="298450" indent="-298450">
              <a:lnSpc>
                <a:spcPct val="150000"/>
              </a:lnSpc>
              <a:buFont typeface="Arial" panose="020B0604020202020204" pitchFamily="34" charset="0"/>
              <a:buChar char="•"/>
            </a:pPr>
            <a:r>
              <a:rPr lang="en-US" sz="3200" b="1" i="0" u="sng" dirty="0">
                <a:latin typeface="Franklin Gothic Book" panose="020B0503020102020204" pitchFamily="34" charset="0"/>
                <a:cs typeface="Arial" panose="020B0604020202020204" pitchFamily="34" charset="0"/>
              </a:rPr>
              <a:t>P</a:t>
            </a:r>
            <a:r>
              <a:rPr lang="en-US" sz="3200" i="0" dirty="0">
                <a:latin typeface="Franklin Gothic Book" panose="020B0503020102020204" pitchFamily="34" charset="0"/>
                <a:cs typeface="Arial" panose="020B0604020202020204" pitchFamily="34" charset="0"/>
              </a:rPr>
              <a:t>ersonalize risk assessment </a:t>
            </a:r>
          </a:p>
          <a:p>
            <a:pPr marL="582613" indent="-239713">
              <a:lnSpc>
                <a:spcPct val="150000"/>
              </a:lnSpc>
              <a:buFont typeface="System Font Regular"/>
              <a:buChar char="-"/>
            </a:pPr>
            <a:r>
              <a:rPr lang="en-US" sz="3200" i="0" dirty="0">
                <a:latin typeface="Franklin Gothic Book" panose="020B0503020102020204" pitchFamily="34" charset="0"/>
                <a:cs typeface="Arial" panose="020B0604020202020204" pitchFamily="34" charset="0"/>
              </a:rPr>
              <a:t>Evaluate Risk Enhancers</a:t>
            </a:r>
          </a:p>
          <a:p>
            <a:pPr marL="582613" indent="-239713">
              <a:lnSpc>
                <a:spcPct val="150000"/>
              </a:lnSpc>
              <a:buFont typeface="System Font Regular"/>
              <a:buChar char="-"/>
            </a:pPr>
            <a:r>
              <a:rPr lang="en-US" sz="3200" i="0" dirty="0">
                <a:latin typeface="Franklin Gothic Book" panose="020B0503020102020204" pitchFamily="34" charset="0"/>
                <a:cs typeface="Arial" panose="020B0604020202020204" pitchFamily="34" charset="0"/>
              </a:rPr>
              <a:t>CAC if intermediate risk or LLT decision uncertain </a:t>
            </a:r>
          </a:p>
          <a:p>
            <a:pPr marL="298450" indent="-298450">
              <a:lnSpc>
                <a:spcPct val="150000"/>
              </a:lnSpc>
              <a:buFont typeface="Arial" panose="020B0604020202020204" pitchFamily="34" charset="0"/>
              <a:buChar char="•"/>
            </a:pPr>
            <a:r>
              <a:rPr lang="en-US" sz="3200" b="1" i="0" u="sng" dirty="0">
                <a:latin typeface="Franklin Gothic Book" panose="020B0503020102020204" pitchFamily="34" charset="0"/>
                <a:cs typeface="Arial" panose="020B0604020202020204" pitchFamily="34" charset="0"/>
              </a:rPr>
              <a:t>R</a:t>
            </a:r>
            <a:r>
              <a:rPr lang="en-US" sz="3200" i="0" dirty="0">
                <a:latin typeface="Franklin Gothic Book" panose="020B0503020102020204" pitchFamily="34" charset="0"/>
                <a:cs typeface="Arial" panose="020B0604020202020204" pitchFamily="34" charset="0"/>
              </a:rPr>
              <a:t>eassess need for LLT</a:t>
            </a:r>
          </a:p>
        </p:txBody>
      </p:sp>
      <p:pic>
        <p:nvPicPr>
          <p:cNvPr id="40" name="Picture 39">
            <a:extLst>
              <a:ext uri="{FF2B5EF4-FFF2-40B4-BE49-F238E27FC236}">
                <a16:creationId xmlns:a16="http://schemas.microsoft.com/office/drawing/2014/main" id="{59B6225A-B9D8-60AD-5E32-18C2F4EC6C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2388" y1="52703" x2="52388" y2="52703"/>
                        <a14:foregroundMark x1="73134" y1="73311" x2="73134" y2="73311"/>
                        <a14:foregroundMark x1="45522" y1="78378" x2="45522" y2="78378"/>
                        <a14:foregroundMark x1="32836" y1="54054" x2="32836" y2="54054"/>
                        <a14:foregroundMark x1="49254" y1="15709" x2="49254" y2="15709"/>
                        <a14:foregroundMark x1="64925" y1="11993" x2="64925" y2="11993"/>
                        <a14:foregroundMark x1="58657" y1="11993" x2="58657" y2="11993"/>
                        <a14:foregroundMark x1="65672" y1="11993" x2="65672" y2="11993"/>
                      </a14:backgroundRemoval>
                    </a14:imgEffect>
                  </a14:imgLayer>
                </a14:imgProps>
              </a:ext>
            </a:extLst>
          </a:blip>
          <a:stretch>
            <a:fillRect/>
          </a:stretch>
        </p:blipFill>
        <p:spPr>
          <a:xfrm>
            <a:off x="11561811" y="1981422"/>
            <a:ext cx="967868" cy="855191"/>
          </a:xfrm>
          <a:prstGeom prst="rect">
            <a:avLst/>
          </a:prstGeom>
        </p:spPr>
      </p:pic>
      <p:graphicFrame>
        <p:nvGraphicFramePr>
          <p:cNvPr id="42" name="Table 41">
            <a:extLst>
              <a:ext uri="{FF2B5EF4-FFF2-40B4-BE49-F238E27FC236}">
                <a16:creationId xmlns:a16="http://schemas.microsoft.com/office/drawing/2014/main" id="{0FEC756C-FECB-50DD-5994-FEB042A25352}"/>
              </a:ext>
            </a:extLst>
          </p:cNvPr>
          <p:cNvGraphicFramePr>
            <a:graphicFrameLocks noGrp="1"/>
          </p:cNvGraphicFramePr>
          <p:nvPr>
            <p:extLst>
              <p:ext uri="{D42A27DB-BD31-4B8C-83A1-F6EECF244321}">
                <p14:modId xmlns:p14="http://schemas.microsoft.com/office/powerpoint/2010/main" val="3880829425"/>
              </p:ext>
            </p:extLst>
          </p:nvPr>
        </p:nvGraphicFramePr>
        <p:xfrm>
          <a:off x="9866992" y="4703909"/>
          <a:ext cx="4389120" cy="2438400"/>
        </p:xfrm>
        <a:graphic>
          <a:graphicData uri="http://schemas.openxmlformats.org/drawingml/2006/table">
            <a:tbl>
              <a:tblPr firstRow="1" bandRow="1">
                <a:tableStyleId>{F5AB1C69-6EDB-4FF4-983F-18BD219EF322}</a:tableStyleId>
              </a:tblPr>
              <a:tblGrid>
                <a:gridCol w="1463040">
                  <a:extLst>
                    <a:ext uri="{9D8B030D-6E8A-4147-A177-3AD203B41FA5}">
                      <a16:colId xmlns:a16="http://schemas.microsoft.com/office/drawing/2014/main" val="1956585044"/>
                    </a:ext>
                  </a:extLst>
                </a:gridCol>
                <a:gridCol w="1463040">
                  <a:extLst>
                    <a:ext uri="{9D8B030D-6E8A-4147-A177-3AD203B41FA5}">
                      <a16:colId xmlns:a16="http://schemas.microsoft.com/office/drawing/2014/main" val="391769962"/>
                    </a:ext>
                  </a:extLst>
                </a:gridCol>
                <a:gridCol w="1463040">
                  <a:extLst>
                    <a:ext uri="{9D8B030D-6E8A-4147-A177-3AD203B41FA5}">
                      <a16:colId xmlns:a16="http://schemas.microsoft.com/office/drawing/2014/main" val="3498609214"/>
                    </a:ext>
                  </a:extLst>
                </a:gridCol>
              </a:tblGrid>
              <a:tr h="621792">
                <a:tc>
                  <a:txBody>
                    <a:bodyPr/>
                    <a:lstStyle/>
                    <a:p>
                      <a:r>
                        <a:rPr lang="en-US" sz="1800" dirty="0">
                          <a:solidFill>
                            <a:schemeClr val="bg1"/>
                          </a:solidFill>
                          <a:latin typeface="Franklin Gothic Book" panose="020B0503020102020204" pitchFamily="34" charset="0"/>
                        </a:rPr>
                        <a:t>10-yr risk Category</a:t>
                      </a:r>
                    </a:p>
                  </a:txBody>
                  <a:tcPr marL="109728" marR="109728" marT="54864" marB="54864" anchor="ctr">
                    <a:lnR w="12700" cap="flat" cmpd="sng" algn="ctr">
                      <a:noFill/>
                      <a:prstDash val="solid"/>
                      <a:round/>
                      <a:headEnd type="none" w="med" len="med"/>
                      <a:tailEnd type="none" w="med" len="med"/>
                    </a:lnR>
                    <a:solidFill>
                      <a:schemeClr val="tx1"/>
                    </a:solidFill>
                  </a:tcPr>
                </a:tc>
                <a:tc>
                  <a:txBody>
                    <a:bodyPr/>
                    <a:lstStyle/>
                    <a:p>
                      <a:pPr algn="ctr"/>
                      <a:r>
                        <a:rPr lang="en-US" sz="1800" dirty="0">
                          <a:solidFill>
                            <a:schemeClr val="bg1"/>
                          </a:solidFill>
                          <a:latin typeface="Franklin Gothic Book" panose="020B0503020102020204" pitchFamily="34" charset="0"/>
                        </a:rPr>
                        <a:t>PCE</a:t>
                      </a:r>
                    </a:p>
                  </a:txBody>
                  <a:tcPr marL="109728" marR="109728"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solidFill>
                  </a:tcPr>
                </a:tc>
                <a:tc>
                  <a:txBody>
                    <a:bodyPr/>
                    <a:lstStyle/>
                    <a:p>
                      <a:pPr algn="ctr"/>
                      <a:r>
                        <a:rPr lang="en-US" sz="1800" dirty="0">
                          <a:solidFill>
                            <a:schemeClr val="bg1"/>
                          </a:solidFill>
                          <a:latin typeface="Franklin Gothic Book" panose="020B0503020102020204" pitchFamily="34" charset="0"/>
                        </a:rPr>
                        <a:t>PREVENT ASCVD</a:t>
                      </a:r>
                    </a:p>
                  </a:txBody>
                  <a:tcPr marL="109728" marR="109728" marT="54864" marB="54864" anchor="ctr">
                    <a:lnL w="12700" cap="flat" cmpd="sng" algn="ctr">
                      <a:noFill/>
                      <a:prstDash val="solid"/>
                      <a:round/>
                      <a:headEnd type="none" w="med" len="med"/>
                      <a:tailEnd type="none" w="med" len="med"/>
                    </a:lnL>
                    <a:solidFill>
                      <a:schemeClr val="tx1"/>
                    </a:solidFill>
                  </a:tcPr>
                </a:tc>
                <a:extLst>
                  <a:ext uri="{0D108BD9-81ED-4DB2-BD59-A6C34878D82A}">
                    <a16:rowId xmlns:a16="http://schemas.microsoft.com/office/drawing/2014/main" val="3630023302"/>
                  </a:ext>
                </a:extLst>
              </a:tr>
              <a:tr h="445008">
                <a:tc>
                  <a:txBody>
                    <a:bodyPr/>
                    <a:lstStyle/>
                    <a:p>
                      <a:r>
                        <a:rPr lang="en-US" sz="1800" b="0" dirty="0">
                          <a:solidFill>
                            <a:schemeClr val="tx1"/>
                          </a:solidFill>
                          <a:latin typeface="Franklin Gothic Book" panose="020B0503020102020204" pitchFamily="34" charset="0"/>
                        </a:rPr>
                        <a:t>Low</a:t>
                      </a:r>
                    </a:p>
                  </a:txBody>
                  <a:tcPr marL="109728" marR="109728" marT="54864" marB="54864"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&lt;5%</a:t>
                      </a:r>
                    </a:p>
                  </a:txBody>
                  <a:tcPr marL="109728" marR="109728"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&lt;3%</a:t>
                      </a:r>
                    </a:p>
                  </a:txBody>
                  <a:tcPr marL="109728" marR="109728" marT="54864" marB="54864"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5367096"/>
                  </a:ext>
                </a:extLst>
              </a:tr>
              <a:tr h="445008">
                <a:tc>
                  <a:txBody>
                    <a:bodyPr/>
                    <a:lstStyle/>
                    <a:p>
                      <a:r>
                        <a:rPr lang="en-US" sz="1800" dirty="0">
                          <a:solidFill>
                            <a:schemeClr val="tx1"/>
                          </a:solidFill>
                          <a:latin typeface="Franklin Gothic Book" panose="020B0503020102020204" pitchFamily="34" charset="0"/>
                        </a:rPr>
                        <a:t>Borderline</a:t>
                      </a:r>
                    </a:p>
                  </a:txBody>
                  <a:tcPr marL="109728" marR="109728" marT="54864" marB="54864"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5-&lt;7.5%</a:t>
                      </a:r>
                    </a:p>
                  </a:txBody>
                  <a:tcPr marL="109728" marR="109728"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3-&lt;5%</a:t>
                      </a:r>
                    </a:p>
                  </a:txBody>
                  <a:tcPr marL="109728" marR="109728" marT="54864" marB="54864"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1909223"/>
                  </a:ext>
                </a:extLst>
              </a:tr>
              <a:tr h="445008">
                <a:tc>
                  <a:txBody>
                    <a:bodyPr/>
                    <a:lstStyle/>
                    <a:p>
                      <a:r>
                        <a:rPr lang="en-US" sz="1800" dirty="0">
                          <a:solidFill>
                            <a:schemeClr val="tx1"/>
                          </a:solidFill>
                          <a:latin typeface="Franklin Gothic Book" panose="020B0503020102020204" pitchFamily="34" charset="0"/>
                        </a:rPr>
                        <a:t>Intermediate</a:t>
                      </a:r>
                    </a:p>
                  </a:txBody>
                  <a:tcPr marL="109728" marR="109728" marT="54864" marB="54864"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7.5-&lt;20%</a:t>
                      </a:r>
                    </a:p>
                  </a:txBody>
                  <a:tcPr marL="109728" marR="109728"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5-&lt;10%</a:t>
                      </a:r>
                    </a:p>
                  </a:txBody>
                  <a:tcPr marL="109728" marR="109728" marT="54864" marB="54864"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0106133"/>
                  </a:ext>
                </a:extLst>
              </a:tr>
              <a:tr h="445008">
                <a:tc>
                  <a:txBody>
                    <a:bodyPr/>
                    <a:lstStyle/>
                    <a:p>
                      <a:r>
                        <a:rPr lang="en-US" sz="1800" dirty="0">
                          <a:solidFill>
                            <a:schemeClr val="tx1"/>
                          </a:solidFill>
                          <a:latin typeface="Franklin Gothic Book" panose="020B0503020102020204" pitchFamily="34" charset="0"/>
                        </a:rPr>
                        <a:t>High</a:t>
                      </a:r>
                    </a:p>
                  </a:txBody>
                  <a:tcPr marL="109728" marR="109728" marT="54864" marB="54864"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Franklin Gothic Book" panose="020B0503020102020204" pitchFamily="34" charset="0"/>
                        </a:rPr>
                        <a:t>≥20%</a:t>
                      </a:r>
                    </a:p>
                  </a:txBody>
                  <a:tcPr marL="109728" marR="109728"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u="sng" dirty="0">
                          <a:solidFill>
                            <a:schemeClr val="tx1"/>
                          </a:solidFill>
                          <a:latin typeface="Franklin Gothic Book" panose="020B0503020102020204" pitchFamily="34" charset="0"/>
                        </a:rPr>
                        <a:t>&gt;</a:t>
                      </a:r>
                      <a:r>
                        <a:rPr lang="en-US" sz="1800" dirty="0">
                          <a:solidFill>
                            <a:schemeClr val="tx1"/>
                          </a:solidFill>
                          <a:latin typeface="Franklin Gothic Book" panose="020B0503020102020204" pitchFamily="34" charset="0"/>
                        </a:rPr>
                        <a:t>10%</a:t>
                      </a:r>
                    </a:p>
                  </a:txBody>
                  <a:tcPr marL="109728" marR="109728" marT="54864" marB="54864"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1066030"/>
                  </a:ext>
                </a:extLst>
              </a:tr>
            </a:tbl>
          </a:graphicData>
        </a:graphic>
      </p:graphicFrame>
      <p:sp>
        <p:nvSpPr>
          <p:cNvPr id="43" name="TextBox 42">
            <a:extLst>
              <a:ext uri="{FF2B5EF4-FFF2-40B4-BE49-F238E27FC236}">
                <a16:creationId xmlns:a16="http://schemas.microsoft.com/office/drawing/2014/main" id="{F2BE757C-7BE3-2759-1A17-62552E8CBAE8}"/>
              </a:ext>
            </a:extLst>
          </p:cNvPr>
          <p:cNvSpPr txBox="1"/>
          <p:nvPr/>
        </p:nvSpPr>
        <p:spPr>
          <a:xfrm>
            <a:off x="9766049" y="2879157"/>
            <a:ext cx="4572000" cy="1754326"/>
          </a:xfrm>
          <a:prstGeom prst="rect">
            <a:avLst/>
          </a:prstGeom>
          <a:noFill/>
        </p:spPr>
        <p:txBody>
          <a:bodyPr wrap="square">
            <a:spAutoFit/>
          </a:bodyPr>
          <a:lstStyle/>
          <a:p>
            <a:pPr marL="12700" lvl="1" algn="ctr" defTabSz="1097280" eaLnBrk="1" fontAlgn="auto" hangingPunct="1">
              <a:lnSpc>
                <a:spcPct val="90000"/>
              </a:lnSpc>
              <a:spcBef>
                <a:spcPts val="600"/>
              </a:spcBef>
              <a:spcAft>
                <a:spcPts val="0"/>
              </a:spcAft>
              <a:defRPr/>
            </a:pPr>
            <a:r>
              <a:rPr lang="en-US" sz="2000" i="1" dirty="0">
                <a:latin typeface="Franklin Gothic Book" panose="020B0503020102020204" pitchFamily="34" charset="0"/>
              </a:rPr>
              <a:t>PCE risk estimates were known to over-estimate 10-year risk. PREVENT-ASCVD 10-y risk estimates are generally lower than PCE results. Approximate equivalent ranges for PCE and PREVENT ASCVD are shown here: </a:t>
            </a:r>
          </a:p>
        </p:txBody>
      </p:sp>
      <p:sp>
        <p:nvSpPr>
          <p:cNvPr id="8" name="TextBox 7">
            <a:extLst>
              <a:ext uri="{FF2B5EF4-FFF2-40B4-BE49-F238E27FC236}">
                <a16:creationId xmlns:a16="http://schemas.microsoft.com/office/drawing/2014/main" id="{7359C020-1929-E6B0-459F-42CFCA7CB46B}"/>
              </a:ext>
            </a:extLst>
          </p:cNvPr>
          <p:cNvSpPr txBox="1"/>
          <p:nvPr/>
        </p:nvSpPr>
        <p:spPr>
          <a:xfrm>
            <a:off x="3109292" y="268651"/>
            <a:ext cx="9403080" cy="1446550"/>
          </a:xfrm>
          <a:prstGeom prst="rect">
            <a:avLst/>
          </a:prstGeom>
          <a:noFill/>
        </p:spPr>
        <p:txBody>
          <a:bodyPr wrap="square" rtlCol="0" anchor="ctr">
            <a:spAutoFit/>
          </a:bodyPr>
          <a:lstStyle/>
          <a:p>
            <a:pPr algn="ctr"/>
            <a:r>
              <a:rPr lang="en-US" sz="4400" b="1" dirty="0">
                <a:solidFill>
                  <a:srgbClr val="002060"/>
                </a:solidFill>
                <a:latin typeface="Franklin Gothic Medium" panose="020B0603020102020204" pitchFamily="34" charset="0"/>
                <a:cs typeface="Arial" panose="020B0604020202020204" pitchFamily="34" charset="0"/>
              </a:rPr>
              <a:t>Use PREVENT-ASCVD for Risk Assessment</a:t>
            </a:r>
          </a:p>
        </p:txBody>
      </p:sp>
      <p:sp>
        <p:nvSpPr>
          <p:cNvPr id="11" name="Oval 10">
            <a:extLst>
              <a:ext uri="{FF2B5EF4-FFF2-40B4-BE49-F238E27FC236}">
                <a16:creationId xmlns:a16="http://schemas.microsoft.com/office/drawing/2014/main" id="{50C40F5A-FADD-00F7-D523-A53774E42FA2}"/>
              </a:ext>
            </a:extLst>
          </p:cNvPr>
          <p:cNvSpPr/>
          <p:nvPr/>
        </p:nvSpPr>
        <p:spPr bwMode="auto">
          <a:xfrm>
            <a:off x="2101133" y="443286"/>
            <a:ext cx="1097280" cy="1097280"/>
          </a:xfrm>
          <a:prstGeom prst="ellipse">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ctr" defTabSz="1097280"/>
            <a:endParaRPr lang="en-US" sz="3600" b="1" dirty="0">
              <a:solidFill>
                <a:schemeClr val="bg1"/>
              </a:solidFill>
              <a:latin typeface="Franklin Gothic Medium" panose="020B0603020102020204" pitchFamily="34" charset="0"/>
            </a:endParaRPr>
          </a:p>
        </p:txBody>
      </p:sp>
      <p:sp>
        <p:nvSpPr>
          <p:cNvPr id="2" name="TextBox 1">
            <a:extLst>
              <a:ext uri="{FF2B5EF4-FFF2-40B4-BE49-F238E27FC236}">
                <a16:creationId xmlns:a16="http://schemas.microsoft.com/office/drawing/2014/main" id="{62C730BF-1EFD-1ACA-CBD9-3D8BE7E18841}"/>
              </a:ext>
            </a:extLst>
          </p:cNvPr>
          <p:cNvSpPr txBox="1"/>
          <p:nvPr/>
        </p:nvSpPr>
        <p:spPr>
          <a:xfrm>
            <a:off x="2065545" y="576427"/>
            <a:ext cx="1168455" cy="830997"/>
          </a:xfrm>
          <a:prstGeom prst="rect">
            <a:avLst/>
          </a:prstGeom>
          <a:noFill/>
        </p:spPr>
        <p:txBody>
          <a:bodyPr wrap="square" rtlCol="0" anchor="ctr">
            <a:spAutoFit/>
          </a:bodyPr>
          <a:lstStyle/>
          <a:p>
            <a:pPr algn="ctr"/>
            <a:r>
              <a:rPr lang="en-US" sz="4800" b="1" dirty="0">
                <a:solidFill>
                  <a:schemeClr val="bg1"/>
                </a:solidFill>
                <a:latin typeface="Franklin Gothic Medium" panose="020B0603020102020204" pitchFamily="34" charset="0"/>
              </a:rPr>
              <a:t>2a</a:t>
            </a:r>
          </a:p>
        </p:txBody>
      </p:sp>
    </p:spTree>
    <p:extLst>
      <p:ext uri="{BB962C8B-B14F-4D97-AF65-F5344CB8AC3E}">
        <p14:creationId xmlns:p14="http://schemas.microsoft.com/office/powerpoint/2010/main" val="1468933786"/>
      </p:ext>
    </p:extLst>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AAD37C06-B951-4AA6-B2A6-35FCA7CE5490}"/>
    </a:ext>
  </a:extLst>
</a:theme>
</file>

<file path=ppt/theme/theme10.xml><?xml version="1.0" encoding="utf-8"?>
<a:theme xmlns:a="http://schemas.openxmlformats.org/drawingml/2006/main" name="1_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nsi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AC4E57E-5D56-424A-A965-CCC80D41C3A4}"/>
    </a:ext>
  </a:extLst>
</a:theme>
</file>

<file path=ppt/theme/theme3.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ppt/theme/theme4.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CA68127-167A-403A-96A9-C2FEA55F8CB2}"/>
    </a:ext>
  </a:extLst>
</a:theme>
</file>

<file path=ppt/theme/theme5.xml><?xml version="1.0" encoding="utf-8"?>
<a:theme xmlns:a="http://schemas.openxmlformats.org/drawingml/2006/main" name="Split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DEDE8421-EB66-4E0D-8D85-03E1F08044F8}"/>
    </a:ext>
  </a:extLst>
</a:theme>
</file>

<file path=ppt/theme/theme6.xml><?xml version="1.0" encoding="utf-8"?>
<a:theme xmlns:a="http://schemas.openxmlformats.org/drawingml/2006/main" name="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B0FA94F-2FED-42FF-9904-BDF9DE990500}"/>
    </a:ext>
  </a:extLst>
</a:theme>
</file>

<file path=ppt/theme/theme7.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5816CD93-1682-4BBD-A054-039E03ABF92D}"/>
    </a:ext>
  </a:extLst>
</a:theme>
</file>

<file path=ppt/theme/theme8.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ppt/theme/theme9.xml><?xml version="1.0" encoding="utf-8"?>
<a:theme xmlns:a="http://schemas.openxmlformats.org/drawingml/2006/main" name="Dark Background">
  <a:themeElements>
    <a:clrScheme name="American Heart Association">
      <a:dk1>
        <a:srgbClr val="000000"/>
      </a:dk1>
      <a:lt1>
        <a:srgbClr val="FFFFFF"/>
      </a:lt1>
      <a:dk2>
        <a:srgbClr val="2E2C2C"/>
      </a:dk2>
      <a:lt2>
        <a:srgbClr val="E8E8E8"/>
      </a:lt2>
      <a:accent1>
        <a:srgbClr val="C10E20"/>
      </a:accent1>
      <a:accent2>
        <a:srgbClr val="990000"/>
      </a:accent2>
      <a:accent3>
        <a:srgbClr val="000000"/>
      </a:accent3>
      <a:accent4>
        <a:srgbClr val="636466"/>
      </a:accent4>
      <a:accent5>
        <a:srgbClr val="E8E8E8"/>
      </a:accent5>
      <a:accent6>
        <a:srgbClr val="2E2C2C"/>
      </a:accent6>
      <a:hlink>
        <a:srgbClr val="C10E20"/>
      </a:hlink>
      <a:folHlink>
        <a:srgbClr val="99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66E35B8659DD4C97CF43CCF427EBFE" ma:contentTypeVersion="17" ma:contentTypeDescription="Create a new document." ma:contentTypeScope="" ma:versionID="ada1f2aa125e30e6204f98fc56bae0e0">
  <xsd:schema xmlns:xsd="http://www.w3.org/2001/XMLSchema" xmlns:xs="http://www.w3.org/2001/XMLSchema" xmlns:p="http://schemas.microsoft.com/office/2006/metadata/properties" xmlns:ns2="38306c4c-2328-4860-97b9-6899fa44d374" xmlns:ns3="f60b0d17-2e91-4fd4-b11f-56b20494001a" targetNamespace="http://schemas.microsoft.com/office/2006/metadata/properties" ma:root="true" ma:fieldsID="44a80ba211209bd16ba749ac5a086599" ns2:_="" ns3:_="">
    <xsd:import namespace="38306c4c-2328-4860-97b9-6899fa44d374"/>
    <xsd:import namespace="f60b0d17-2e91-4fd4-b11f-56b2049400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06c4c-2328-4860-97b9-6899fa44d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4f22ede-e726-4d3d-b195-8dfd25ae0d9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b0d17-2e91-4fd4-b11f-56b20494001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9a6b7b-171c-4f12-9d35-7ee5f2b24421}" ma:internalName="TaxCatchAll" ma:showField="CatchAllData" ma:web="f60b0d17-2e91-4fd4-b11f-56b20494001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60b0d17-2e91-4fd4-b11f-56b20494001a" xsi:nil="true"/>
    <lcf76f155ced4ddcb4097134ff3c332f xmlns="38306c4c-2328-4860-97b9-6899fa44d3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BCCC267-29C1-40BF-B4C1-AEEFB7607AEC}">
  <ds:schemaRefs>
    <ds:schemaRef ds:uri="38306c4c-2328-4860-97b9-6899fa44d374"/>
    <ds:schemaRef ds:uri="f60b0d17-2e91-4fd4-b11f-56b2049400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1938B7-E360-4FE9-A871-88B1E9A436BD}">
  <ds:schemaRefs>
    <ds:schemaRef ds:uri="http://schemas.microsoft.com/sharepoint/v3/contenttype/forms"/>
  </ds:schemaRefs>
</ds:datastoreItem>
</file>

<file path=customXml/itemProps3.xml><?xml version="1.0" encoding="utf-8"?>
<ds:datastoreItem xmlns:ds="http://schemas.openxmlformats.org/officeDocument/2006/customXml" ds:itemID="{BE80DD31-0EB4-468C-A389-0ED885791036}">
  <ds:schemaRefs>
    <ds:schemaRef ds:uri="38306c4c-2328-4860-97b9-6899fa44d374"/>
    <ds:schemaRef ds:uri="f60b0d17-2e91-4fd4-b11f-56b2049400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Template - 2019-11 AHA-ACC Slide</Template>
  <TotalTime>1196</TotalTime>
  <Words>2325</Words>
  <Application>Microsoft Office PowerPoint</Application>
  <PresentationFormat>Custom</PresentationFormat>
  <Paragraphs>237</Paragraphs>
  <Slides>29</Slides>
  <Notes>10</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29</vt:i4>
      </vt:variant>
    </vt:vector>
  </HeadingPairs>
  <TitlesOfParts>
    <vt:vector size="54" baseType="lpstr">
      <vt:lpstr>Aptos</vt:lpstr>
      <vt:lpstr>Aptos Display</vt:lpstr>
      <vt:lpstr>Arial</vt:lpstr>
      <vt:lpstr>Arial Black</vt:lpstr>
      <vt:lpstr>Calibri</vt:lpstr>
      <vt:lpstr>Franklin Gothic Book</vt:lpstr>
      <vt:lpstr>Franklin Gothic Medium</vt:lpstr>
      <vt:lpstr>Helvetica Neue</vt:lpstr>
      <vt:lpstr>Lub Dub Heavy</vt:lpstr>
      <vt:lpstr>Lub Dub Medium</vt:lpstr>
      <vt:lpstr>Symbol</vt:lpstr>
      <vt:lpstr>System Font Regular</vt:lpstr>
      <vt:lpstr>Times</vt:lpstr>
      <vt:lpstr>Times New Roman</vt:lpstr>
      <vt:lpstr>Title Slides</vt:lpstr>
      <vt:lpstr>Transition Slides</vt:lpstr>
      <vt:lpstr>Simple Slides</vt:lpstr>
      <vt:lpstr>Photo Slides</vt:lpstr>
      <vt:lpstr>Split Content</vt:lpstr>
      <vt:lpstr>Image Right</vt:lpstr>
      <vt:lpstr>Closing Slides</vt:lpstr>
      <vt:lpstr>Simple Slides</vt:lpstr>
      <vt:lpstr>Dark Background</vt:lpstr>
      <vt:lpstr>1_Simple Slides</vt:lpstr>
      <vt:lpstr>Office Theme</vt:lpstr>
      <vt:lpstr>Top 10 Take Home Messages of the  ACC/AHA/Multisociety Dyslipidemia Guideline</vt:lpstr>
      <vt:lpstr>PowerPoint Presentation</vt:lpstr>
      <vt:lpstr>AHA/ACC Guideline on the Management of Blood Cholesterol</vt:lpstr>
      <vt:lpstr>Rationale: The Simple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&amp; a half vs. Secondary Prevention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ACC/AHA Task Force on Clinical Practice Guidelines</dc:title>
  <dc:creator>Thomas Getchius</dc:creator>
  <cp:lastModifiedBy>Roger Blumenthal</cp:lastModifiedBy>
  <cp:revision>105</cp:revision>
  <dcterms:created xsi:type="dcterms:W3CDTF">2020-01-10T22:06:40Z</dcterms:created>
  <dcterms:modified xsi:type="dcterms:W3CDTF">2026-03-13T08:20:45Z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2019-07-31T00:00:00Z</vt:filetime>
  </property>
  <property fmtid="{D5CDD505-2E9C-101B-9397-08002B2CF9AE}" pid="3" name="Creator">
    <vt:lpwstr>Adobe InDesign 14.0 (Macintosh)</vt:lpwstr>
  </property>
  <property fmtid="{D5CDD505-2E9C-101B-9397-08002B2CF9AE}" pid="4" name="LastSaved">
    <vt:filetime>2019-07-31T00:00:00Z</vt:filetime>
  </property>
  <property fmtid="{D5CDD505-2E9C-101B-9397-08002B2CF9AE}" pid="5" name="ContentTypeId">
    <vt:lpwstr>0x0101003566E35B8659DD4C97CF43CCF427EBFE</vt:lpwstr>
  </property>
  <property fmtid="{D5CDD505-2E9C-101B-9397-08002B2CF9AE}" pid="6" name="MediaServiceImageTags">
    <vt:lpwstr/>
  </property>
</Properties>
</file>