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12192000"/>
  <p:notesSz cx="6858000" cy="9144000"/>
  <p:embeddedFontLst>
    <p:embeddedFont>
      <p:font typeface="Play"/>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08">
          <p15:clr>
            <a:srgbClr val="A4A3A4"/>
          </p15:clr>
        </p15:guide>
        <p15:guide id="2" pos="3792">
          <p15:clr>
            <a:srgbClr val="A4A3A4"/>
          </p15:clr>
        </p15:guide>
      </p15:sldGuideLst>
    </p:ext>
    <p:ext uri="GoogleSlidesCustomDataVersion2">
      <go:slidesCustomData xmlns:go="http://customooxmlschemas.google.com/" r:id="rId37" roundtripDataSignature="AMtx7miX/FSkM9NYEtC+OX0JnIbPGMNV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3891DE-2F35-458F-82A7-ADCD87632DA8}">
  <a:tblStyle styleId="{373891DE-2F35-458F-82A7-ADCD87632DA8}"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AE7"/>
          </a:solidFill>
        </a:fill>
      </a:tcStyle>
    </a:wholeTbl>
    <a:band1H>
      <a:tcTxStyle/>
      <a:tcStyle>
        <a:fill>
          <a:solidFill>
            <a:srgbClr val="CBD3CB"/>
          </a:solidFill>
        </a:fill>
      </a:tcStyle>
    </a:band1H>
    <a:band2H>
      <a:tcTxStyle/>
    </a:band2H>
    <a:band1V>
      <a:tcTxStyle/>
      <a:tcStyle>
        <a:fill>
          <a:solidFill>
            <a:srgbClr val="CBD3CB"/>
          </a:solidFill>
        </a:fill>
      </a:tcStyle>
    </a:band1V>
    <a:band2V>
      <a:tcTxStyle/>
    </a:band2V>
    <a:lastCol>
      <a:tcTxStyle b="on" i="off">
        <a:font>
          <a:latin typeface="Aptos"/>
          <a:ea typeface="Aptos"/>
          <a:cs typeface="Aptos"/>
        </a:font>
        <a:schemeClr val="lt1"/>
      </a:tcTxStyle>
      <a:tcStyle>
        <a:fill>
          <a:solidFill>
            <a:schemeClr val="accent3"/>
          </a:solidFill>
        </a:fill>
      </a:tcStyle>
    </a:lastCol>
    <a:firstCol>
      <a:tcTxStyle b="on" i="off">
        <a:font>
          <a:latin typeface="Aptos"/>
          <a:ea typeface="Aptos"/>
          <a:cs typeface="Aptos"/>
        </a:font>
        <a:schemeClr val="lt1"/>
      </a:tcTxStyle>
      <a:tcStyle>
        <a:fill>
          <a:solidFill>
            <a:schemeClr val="accent3"/>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BF07CC10-52CA-4C38-B881-FE5A7D935A06}" styleName="Table_1">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88C0795-DAD3-4662-9B66-9C34E49A7369}" styleName="Table_2">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Aptos"/>
          <a:ea typeface="Aptos"/>
          <a:cs typeface="Aptos"/>
        </a:font>
        <a:schemeClr val="lt1"/>
      </a:tcTxStyle>
      <a:tcStyle>
        <a:fill>
          <a:solidFill>
            <a:schemeClr val="dk1"/>
          </a:solidFill>
        </a:fill>
      </a:tcStyle>
    </a:lastCol>
    <a:firstCol>
      <a:tcTxStyle b="on" i="off">
        <a:font>
          <a:latin typeface="Aptos"/>
          <a:ea typeface="Aptos"/>
          <a:cs typeface="Aptos"/>
        </a:font>
        <a:schemeClr val="lt1"/>
      </a:tcTxStyle>
      <a:tcStyle>
        <a:fill>
          <a:solidFill>
            <a:schemeClr val="dk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08" orient="horz"/>
        <p:guide pos="379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Play-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customschemas.google.com/relationships/presentationmetadata" Target="metadata"/><Relationship Id="rId14" Type="http://schemas.openxmlformats.org/officeDocument/2006/relationships/slide" Target="slides/slide7.xml"/><Relationship Id="rId36" Type="http://schemas.openxmlformats.org/officeDocument/2006/relationships/font" Target="fonts/Play-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Minor tweaks made</a:t>
            </a:r>
            <a:endParaRPr/>
          </a:p>
        </p:txBody>
      </p:sp>
      <p:sp>
        <p:nvSpPr>
          <p:cNvPr id="91" name="Google Shape;9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 name="Google Shape;91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4" name="Google Shape;112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2" name="Google Shape;11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9" name="Google Shape;113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6" name="Google Shape;114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3" name="Google Shape;115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4" name="Google Shape;115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0" name="Google Shape;116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latin typeface="Calibri"/>
              <a:ea typeface="Calibri"/>
              <a:cs typeface="Calibri"/>
              <a:sym typeface="Calibri"/>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57" name="Google Shape;15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08" name="Google Shape;20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transition p14:dur="250">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9"/>
          <p:cNvSpPr/>
          <p:nvPr>
            <p:ph idx="2" type="pic"/>
          </p:nvPr>
        </p:nvSpPr>
        <p:spPr>
          <a:xfrm>
            <a:off x="5183188" y="987425"/>
            <a:ext cx="6172200" cy="4873625"/>
          </a:xfrm>
          <a:prstGeom prst="rect">
            <a:avLst/>
          </a:prstGeom>
          <a:noFill/>
          <a:ln>
            <a:noFill/>
          </a:ln>
        </p:spPr>
      </p:sp>
      <p:sp>
        <p:nvSpPr>
          <p:cNvPr id="72" name="Google Shape;72;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14:dur="250">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14:dur="250">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14:dur="250">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4400"/>
              <a:buFont typeface="Arial"/>
              <a:buNone/>
              <a:defRPr b="1" i="0">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14:dur="250">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14:dur="250">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4" name="Google Shape;3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14:dur="250">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14:dur="250">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14:dur="250">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14:dur="250">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14:dur="250">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14:dur="250">
    <p:wipe dir="r"/>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image" Target="../media/image16.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image" Target="../media/image15.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A colorful heart with a yellow rectangle&#10;&#10;AI-generated content may be incorrect." id="10" name="Google Shape;10;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transition p14:dur="250">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 name="Shape 12"/>
        <p:cNvGrpSpPr/>
        <p:nvPr/>
      </p:nvGrpSpPr>
      <p:grpSpPr>
        <a:xfrm>
          <a:off x="0" y="0"/>
          <a:ext cx="0" cy="0"/>
          <a:chOff x="0" y="0"/>
          <a:chExt cx="0" cy="0"/>
        </a:xfrm>
      </p:grpSpPr>
      <p:sp>
        <p:nvSpPr>
          <p:cNvPr id="13" name="Google Shape;1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 name="Google Shape;1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 name="Google Shape;1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A colorful background with white text&#10;&#10;AI-generated content may be incorrect." id="18" name="Google Shape;18;p30"/>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14:dur="250">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image" Target="../media/image11.jpg"/><Relationship Id="rId5" Type="http://schemas.openxmlformats.org/officeDocument/2006/relationships/image" Target="../media/image3.jpg"/><Relationship Id="rId6" Type="http://schemas.openxmlformats.org/officeDocument/2006/relationships/image" Target="../media/image7.jpg"/><Relationship Id="rId7" Type="http://schemas.openxmlformats.org/officeDocument/2006/relationships/image" Target="../media/image10.jpg"/><Relationship Id="rId8"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jpg"/><Relationship Id="rId5" Type="http://schemas.openxmlformats.org/officeDocument/2006/relationships/image" Target="../media/image9.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nvSpPr>
        <p:spPr>
          <a:xfrm>
            <a:off x="595758" y="2033508"/>
            <a:ext cx="7354442" cy="2154444"/>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10000"/>
              </a:lnSpc>
              <a:spcBef>
                <a:spcPts val="0"/>
              </a:spcBef>
              <a:spcAft>
                <a:spcPts val="0"/>
              </a:spcAft>
              <a:buClr>
                <a:schemeClr val="lt1"/>
              </a:buClr>
              <a:buSzPct val="100000"/>
              <a:buFont typeface="Arial"/>
              <a:buNone/>
            </a:pPr>
            <a:r>
              <a:rPr b="1" i="0" lang="en-US" sz="3600" u="sng" cap="none" strike="noStrike">
                <a:solidFill>
                  <a:schemeClr val="lt1"/>
                </a:solidFill>
                <a:latin typeface="Arial"/>
                <a:ea typeface="Arial"/>
                <a:cs typeface="Arial"/>
                <a:sym typeface="Arial"/>
              </a:rPr>
              <a:t>A</a:t>
            </a:r>
            <a:r>
              <a:rPr b="1" i="0" lang="en-US" sz="3600" u="none" cap="none" strike="noStrike">
                <a:solidFill>
                  <a:schemeClr val="lt1"/>
                </a:solidFill>
                <a:latin typeface="Arial"/>
                <a:ea typeface="Arial"/>
                <a:cs typeface="Arial"/>
                <a:sym typeface="Arial"/>
              </a:rPr>
              <a:t>dvancing Cath </a:t>
            </a:r>
            <a:r>
              <a:rPr b="1" i="0" lang="en-US" sz="3600" u="sng" cap="none" strike="noStrike">
                <a:solidFill>
                  <a:schemeClr val="lt1"/>
                </a:solidFill>
                <a:latin typeface="Arial"/>
                <a:ea typeface="Arial"/>
                <a:cs typeface="Arial"/>
                <a:sym typeface="Arial"/>
              </a:rPr>
              <a:t>L</a:t>
            </a:r>
            <a:r>
              <a:rPr b="1" i="0" lang="en-US" sz="3600" u="none" cap="none" strike="noStrike">
                <a:solidFill>
                  <a:schemeClr val="lt1"/>
                </a:solidFill>
                <a:latin typeface="Arial"/>
                <a:ea typeface="Arial"/>
                <a:cs typeface="Arial"/>
                <a:sym typeface="Arial"/>
              </a:rPr>
              <a:t>ab Resu</a:t>
            </a:r>
            <a:r>
              <a:rPr b="1" i="0" lang="en-US" sz="3600" u="sng" cap="none" strike="noStrike">
                <a:solidFill>
                  <a:schemeClr val="lt1"/>
                </a:solidFill>
                <a:latin typeface="Arial"/>
                <a:ea typeface="Arial"/>
                <a:cs typeface="Arial"/>
                <a:sym typeface="Arial"/>
              </a:rPr>
              <a:t>l</a:t>
            </a:r>
            <a:r>
              <a:rPr b="1" i="0" lang="en-US" sz="3600" u="none" cap="none" strike="noStrike">
                <a:solidFill>
                  <a:schemeClr val="lt1"/>
                </a:solidFill>
                <a:latin typeface="Arial"/>
                <a:ea typeface="Arial"/>
                <a:cs typeface="Arial"/>
                <a:sym typeface="Arial"/>
              </a:rPr>
              <a:t>ts with FF</a:t>
            </a:r>
            <a:r>
              <a:rPr b="1" i="0" lang="en-US" sz="3600" u="sng" cap="none" strike="noStrike">
                <a:solidFill>
                  <a:schemeClr val="lt1"/>
                </a:solidFill>
                <a:latin typeface="Arial"/>
                <a:ea typeface="Arial"/>
                <a:cs typeface="Arial"/>
                <a:sym typeface="Arial"/>
              </a:rPr>
              <a:t>R</a:t>
            </a:r>
            <a:r>
              <a:rPr b="1" i="0" lang="en-US" sz="3600" u="none" cap="none" strike="noStrike">
                <a:solidFill>
                  <a:schemeClr val="lt1"/>
                </a:solidFill>
                <a:latin typeface="Arial"/>
                <a:ea typeface="Arial"/>
                <a:cs typeface="Arial"/>
                <a:sym typeface="Arial"/>
              </a:rPr>
              <a:t>angio Coronary Phys</a:t>
            </a:r>
            <a:r>
              <a:rPr b="1" i="0" lang="en-US" sz="3600" u="sng" cap="none" strike="noStrike">
                <a:solidFill>
                  <a:schemeClr val="lt1"/>
                </a:solidFill>
                <a:latin typeface="Arial"/>
                <a:ea typeface="Arial"/>
                <a:cs typeface="Arial"/>
                <a:sym typeface="Arial"/>
              </a:rPr>
              <a:t>i</a:t>
            </a:r>
            <a:r>
              <a:rPr b="1" i="0" lang="en-US" sz="3600" u="none" cap="none" strike="noStrike">
                <a:solidFill>
                  <a:schemeClr val="lt1"/>
                </a:solidFill>
                <a:latin typeface="Arial"/>
                <a:ea typeface="Arial"/>
                <a:cs typeface="Arial"/>
                <a:sym typeface="Arial"/>
              </a:rPr>
              <a:t>ology A</a:t>
            </a:r>
            <a:r>
              <a:rPr b="1" i="0" lang="en-US" sz="3600" u="sng" cap="none" strike="noStrike">
                <a:solidFill>
                  <a:schemeClr val="lt1"/>
                </a:solidFill>
                <a:latin typeface="Arial"/>
                <a:ea typeface="Arial"/>
                <a:cs typeface="Arial"/>
                <a:sym typeface="Arial"/>
              </a:rPr>
              <a:t>s</a:t>
            </a:r>
            <a:r>
              <a:rPr b="1" i="0" lang="en-US" sz="3600" u="none" cap="none" strike="noStrike">
                <a:solidFill>
                  <a:schemeClr val="lt1"/>
                </a:solidFill>
                <a:latin typeface="Arial"/>
                <a:ea typeface="Arial"/>
                <a:cs typeface="Arial"/>
                <a:sym typeface="Arial"/>
              </a:rPr>
              <a:t>s</a:t>
            </a:r>
            <a:r>
              <a:rPr b="1" i="0" lang="en-US" sz="3600" u="sng" cap="none" strike="noStrike">
                <a:solidFill>
                  <a:schemeClr val="lt1"/>
                </a:solidFill>
                <a:latin typeface="Arial"/>
                <a:ea typeface="Arial"/>
                <a:cs typeface="Arial"/>
                <a:sym typeface="Arial"/>
              </a:rPr>
              <a:t>e</a:t>
            </a:r>
            <a:r>
              <a:rPr b="1" i="0" lang="en-US" sz="3600" u="none" cap="none" strike="noStrike">
                <a:solidFill>
                  <a:schemeClr val="lt1"/>
                </a:solidFill>
                <a:latin typeface="Arial"/>
                <a:ea typeface="Arial"/>
                <a:cs typeface="Arial"/>
                <a:sym typeface="Arial"/>
              </a:rPr>
              <a:t>ssment:</a:t>
            </a:r>
            <a:endParaRPr/>
          </a:p>
          <a:p>
            <a:pPr indent="0" lvl="0" marL="0" marR="0" rtl="0" algn="l">
              <a:lnSpc>
                <a:spcPct val="110000"/>
              </a:lnSpc>
              <a:spcBef>
                <a:spcPts val="1200"/>
              </a:spcBef>
              <a:spcAft>
                <a:spcPts val="0"/>
              </a:spcAft>
              <a:buClr>
                <a:srgbClr val="141248"/>
              </a:buClr>
              <a:buSzPct val="100000"/>
              <a:buFont typeface="Arial"/>
              <a:buNone/>
            </a:pPr>
            <a:r>
              <a:rPr b="1" i="0" lang="en-US" sz="3900" u="none" cap="none" strike="noStrike">
                <a:solidFill>
                  <a:srgbClr val="141248"/>
                </a:solidFill>
                <a:latin typeface="Arial"/>
                <a:ea typeface="Arial"/>
                <a:cs typeface="Arial"/>
                <a:sym typeface="Arial"/>
              </a:rPr>
              <a:t>The ALL-RISE Randomized Trial</a:t>
            </a:r>
            <a:endParaRPr/>
          </a:p>
        </p:txBody>
      </p:sp>
      <p:sp>
        <p:nvSpPr>
          <p:cNvPr id="94" name="Google Shape;94;p1"/>
          <p:cNvSpPr txBox="1"/>
          <p:nvPr/>
        </p:nvSpPr>
        <p:spPr>
          <a:xfrm>
            <a:off x="595757" y="4342932"/>
            <a:ext cx="7621485" cy="1730726"/>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Ajay J. Kirtane MD, SM </a:t>
            </a:r>
            <a:endParaRPr/>
          </a:p>
          <a:p>
            <a:pPr indent="-11113" lvl="0" marL="11113" marR="0" rtl="0" algn="l">
              <a:lnSpc>
                <a:spcPct val="90000"/>
              </a:lnSpc>
              <a:spcBef>
                <a:spcPts val="100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Director of Columbia Interventional Cardiovascular Care and Professor of Medicine at Columbia University Irving Medical Center / New York-Presbyterian Hospital</a:t>
            </a:r>
            <a:endParaRPr/>
          </a:p>
          <a:p>
            <a:pPr indent="-11113" lvl="0" marL="11113" marR="0" rtl="0" algn="l">
              <a:lnSpc>
                <a:spcPct val="90000"/>
              </a:lnSpc>
              <a:spcBef>
                <a:spcPts val="1000"/>
              </a:spcBef>
              <a:spcAft>
                <a:spcPts val="0"/>
              </a:spcAft>
              <a:buClr>
                <a:schemeClr val="lt1"/>
              </a:buClr>
              <a:buSzPts val="2000"/>
              <a:buFont typeface="Arial"/>
              <a:buNone/>
            </a:pPr>
            <a:r>
              <a:rPr b="0" i="1" lang="en-US" sz="2000" u="none" cap="none" strike="noStrike">
                <a:solidFill>
                  <a:schemeClr val="lt1"/>
                </a:solidFill>
                <a:latin typeface="Arial"/>
                <a:ea typeface="Arial"/>
                <a:cs typeface="Arial"/>
                <a:sym typeface="Arial"/>
              </a:rPr>
              <a:t>on behalf of the ALL-RISE Study Investigators </a:t>
            </a:r>
            <a:endParaRPr/>
          </a:p>
        </p:txBody>
      </p:sp>
    </p:spTree>
  </p:cSld>
  <p:clrMapOvr>
    <a:masterClrMapping/>
  </p:clrMapOvr>
  <p:transition p14:dur="250">
    <p:wipe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9" name="Shape 379"/>
        <p:cNvGrpSpPr/>
        <p:nvPr/>
      </p:nvGrpSpPr>
      <p:grpSpPr>
        <a:xfrm>
          <a:off x="0" y="0"/>
          <a:ext cx="0" cy="0"/>
          <a:chOff x="0" y="0"/>
          <a:chExt cx="0" cy="0"/>
        </a:xfrm>
      </p:grpSpPr>
      <p:sp>
        <p:nvSpPr>
          <p:cNvPr id="380" name="Google Shape;380;p10"/>
          <p:cNvSpPr txBox="1"/>
          <p:nvPr>
            <p:ph type="title"/>
          </p:nvPr>
        </p:nvSpPr>
        <p:spPr>
          <a:xfrm>
            <a:off x="838200" y="21943"/>
            <a:ext cx="10515600" cy="106834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16 International Sites</a:t>
            </a:r>
            <a:endParaRPr/>
          </a:p>
        </p:txBody>
      </p:sp>
      <p:sp>
        <p:nvSpPr>
          <p:cNvPr id="381" name="Google Shape;381;p10"/>
          <p:cNvSpPr/>
          <p:nvPr/>
        </p:nvSpPr>
        <p:spPr>
          <a:xfrm>
            <a:off x="429006" y="5319245"/>
            <a:ext cx="3629351" cy="587451"/>
          </a:xfrm>
          <a:prstGeom prst="roundRect">
            <a:avLst>
              <a:gd fmla="val 50000" name="adj"/>
            </a:avLst>
          </a:prstGeom>
          <a:solidFill>
            <a:srgbClr val="412D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FF"/>
                </a:solidFill>
                <a:latin typeface="Calibri"/>
                <a:ea typeface="Calibri"/>
                <a:cs typeface="Calibri"/>
                <a:sym typeface="Calibri"/>
              </a:rPr>
              <a:t>ISRAEL</a:t>
            </a:r>
            <a:endParaRPr/>
          </a:p>
        </p:txBody>
      </p:sp>
      <p:sp>
        <p:nvSpPr>
          <p:cNvPr id="382" name="Google Shape;382;p10"/>
          <p:cNvSpPr/>
          <p:nvPr/>
        </p:nvSpPr>
        <p:spPr>
          <a:xfrm>
            <a:off x="4245228" y="5319244"/>
            <a:ext cx="3629351" cy="587451"/>
          </a:xfrm>
          <a:prstGeom prst="roundRect">
            <a:avLst>
              <a:gd fmla="val 50000" name="adj"/>
            </a:avLst>
          </a:prstGeom>
          <a:solidFill>
            <a:srgbClr val="CE2D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FF"/>
                </a:solidFill>
                <a:latin typeface="Calibri"/>
                <a:ea typeface="Calibri"/>
                <a:cs typeface="Calibri"/>
                <a:sym typeface="Calibri"/>
              </a:rPr>
              <a:t>JAPAN</a:t>
            </a:r>
            <a:endParaRPr/>
          </a:p>
        </p:txBody>
      </p:sp>
      <p:sp>
        <p:nvSpPr>
          <p:cNvPr id="383" name="Google Shape;383;p10"/>
          <p:cNvSpPr/>
          <p:nvPr/>
        </p:nvSpPr>
        <p:spPr>
          <a:xfrm>
            <a:off x="8061451" y="5319243"/>
            <a:ext cx="3629351" cy="587451"/>
          </a:xfrm>
          <a:prstGeom prst="roundRect">
            <a:avLst>
              <a:gd fmla="val 50000" name="adj"/>
            </a:avLst>
          </a:prstGeom>
          <a:solidFill>
            <a:srgbClr val="EF69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FF"/>
                </a:solidFill>
                <a:latin typeface="Calibri"/>
                <a:ea typeface="Calibri"/>
                <a:cs typeface="Calibri"/>
                <a:sym typeface="Calibri"/>
              </a:rPr>
              <a:t>EUROPE</a:t>
            </a:r>
            <a:endParaRPr/>
          </a:p>
        </p:txBody>
      </p:sp>
      <p:cxnSp>
        <p:nvCxnSpPr>
          <p:cNvPr id="384" name="Google Shape;384;p10"/>
          <p:cNvCxnSpPr/>
          <p:nvPr/>
        </p:nvCxnSpPr>
        <p:spPr>
          <a:xfrm flipH="1" rot="10800000">
            <a:off x="4136288" y="1697623"/>
            <a:ext cx="1" cy="3698991"/>
          </a:xfrm>
          <a:prstGeom prst="straightConnector1">
            <a:avLst/>
          </a:prstGeom>
          <a:solidFill>
            <a:srgbClr val="ED2937"/>
          </a:solidFill>
          <a:ln cap="flat" cmpd="sng" w="9525">
            <a:solidFill>
              <a:srgbClr val="D8D8D8"/>
            </a:solidFill>
            <a:prstDash val="dash"/>
            <a:round/>
            <a:headEnd len="sm" w="sm" type="none"/>
            <a:tailEnd len="sm" w="sm" type="none"/>
          </a:ln>
        </p:spPr>
      </p:cxnSp>
      <p:grpSp>
        <p:nvGrpSpPr>
          <p:cNvPr id="385" name="Google Shape;385;p10"/>
          <p:cNvGrpSpPr/>
          <p:nvPr/>
        </p:nvGrpSpPr>
        <p:grpSpPr>
          <a:xfrm>
            <a:off x="4441246" y="1789763"/>
            <a:ext cx="2967788" cy="3270375"/>
            <a:chOff x="2797017" y="811213"/>
            <a:chExt cx="5350350" cy="5895975"/>
          </a:xfrm>
        </p:grpSpPr>
        <p:sp>
          <p:nvSpPr>
            <p:cNvPr id="386" name="Google Shape;386;p10"/>
            <p:cNvSpPr/>
            <p:nvPr/>
          </p:nvSpPr>
          <p:spPr>
            <a:xfrm>
              <a:off x="4642167" y="4846638"/>
              <a:ext cx="847725" cy="949325"/>
            </a:xfrm>
            <a:custGeom>
              <a:rect b="b" l="l" r="r" t="t"/>
              <a:pathLst>
                <a:path extrusionOk="0" h="598" w="534">
                  <a:moveTo>
                    <a:pt x="532" y="344"/>
                  </a:moveTo>
                  <a:lnTo>
                    <a:pt x="532" y="344"/>
                  </a:lnTo>
                  <a:lnTo>
                    <a:pt x="528" y="340"/>
                  </a:lnTo>
                  <a:lnTo>
                    <a:pt x="524" y="336"/>
                  </a:lnTo>
                  <a:lnTo>
                    <a:pt x="512" y="326"/>
                  </a:lnTo>
                  <a:lnTo>
                    <a:pt x="490" y="310"/>
                  </a:lnTo>
                  <a:lnTo>
                    <a:pt x="490" y="310"/>
                  </a:lnTo>
                  <a:lnTo>
                    <a:pt x="474" y="298"/>
                  </a:lnTo>
                  <a:lnTo>
                    <a:pt x="466" y="292"/>
                  </a:lnTo>
                  <a:lnTo>
                    <a:pt x="460" y="284"/>
                  </a:lnTo>
                  <a:lnTo>
                    <a:pt x="460" y="284"/>
                  </a:lnTo>
                  <a:lnTo>
                    <a:pt x="460" y="278"/>
                  </a:lnTo>
                  <a:lnTo>
                    <a:pt x="462" y="268"/>
                  </a:lnTo>
                  <a:lnTo>
                    <a:pt x="468" y="250"/>
                  </a:lnTo>
                  <a:lnTo>
                    <a:pt x="484" y="216"/>
                  </a:lnTo>
                  <a:lnTo>
                    <a:pt x="484" y="216"/>
                  </a:lnTo>
                  <a:lnTo>
                    <a:pt x="494" y="192"/>
                  </a:lnTo>
                  <a:lnTo>
                    <a:pt x="500" y="178"/>
                  </a:lnTo>
                  <a:lnTo>
                    <a:pt x="506" y="170"/>
                  </a:lnTo>
                  <a:lnTo>
                    <a:pt x="506" y="170"/>
                  </a:lnTo>
                  <a:lnTo>
                    <a:pt x="498" y="170"/>
                  </a:lnTo>
                  <a:lnTo>
                    <a:pt x="496" y="166"/>
                  </a:lnTo>
                  <a:lnTo>
                    <a:pt x="496" y="166"/>
                  </a:lnTo>
                  <a:lnTo>
                    <a:pt x="492" y="162"/>
                  </a:lnTo>
                  <a:lnTo>
                    <a:pt x="488" y="158"/>
                  </a:lnTo>
                  <a:lnTo>
                    <a:pt x="484" y="152"/>
                  </a:lnTo>
                  <a:lnTo>
                    <a:pt x="480" y="150"/>
                  </a:lnTo>
                  <a:lnTo>
                    <a:pt x="480" y="150"/>
                  </a:lnTo>
                  <a:lnTo>
                    <a:pt x="478" y="146"/>
                  </a:lnTo>
                  <a:lnTo>
                    <a:pt x="478" y="146"/>
                  </a:lnTo>
                  <a:lnTo>
                    <a:pt x="472" y="144"/>
                  </a:lnTo>
                  <a:lnTo>
                    <a:pt x="462" y="144"/>
                  </a:lnTo>
                  <a:lnTo>
                    <a:pt x="452" y="144"/>
                  </a:lnTo>
                  <a:lnTo>
                    <a:pt x="450" y="142"/>
                  </a:lnTo>
                  <a:lnTo>
                    <a:pt x="446" y="142"/>
                  </a:lnTo>
                  <a:lnTo>
                    <a:pt x="446" y="142"/>
                  </a:lnTo>
                  <a:lnTo>
                    <a:pt x="444" y="136"/>
                  </a:lnTo>
                  <a:lnTo>
                    <a:pt x="444" y="130"/>
                  </a:lnTo>
                  <a:lnTo>
                    <a:pt x="448" y="116"/>
                  </a:lnTo>
                  <a:lnTo>
                    <a:pt x="452" y="102"/>
                  </a:lnTo>
                  <a:lnTo>
                    <a:pt x="454" y="96"/>
                  </a:lnTo>
                  <a:lnTo>
                    <a:pt x="454" y="90"/>
                  </a:lnTo>
                  <a:lnTo>
                    <a:pt x="454" y="90"/>
                  </a:lnTo>
                  <a:lnTo>
                    <a:pt x="450" y="76"/>
                  </a:lnTo>
                  <a:lnTo>
                    <a:pt x="442" y="60"/>
                  </a:lnTo>
                  <a:lnTo>
                    <a:pt x="434" y="44"/>
                  </a:lnTo>
                  <a:lnTo>
                    <a:pt x="428" y="38"/>
                  </a:lnTo>
                  <a:lnTo>
                    <a:pt x="424" y="34"/>
                  </a:lnTo>
                  <a:lnTo>
                    <a:pt x="424" y="34"/>
                  </a:lnTo>
                  <a:lnTo>
                    <a:pt x="418" y="32"/>
                  </a:lnTo>
                  <a:lnTo>
                    <a:pt x="412" y="32"/>
                  </a:lnTo>
                  <a:lnTo>
                    <a:pt x="404" y="32"/>
                  </a:lnTo>
                  <a:lnTo>
                    <a:pt x="400" y="34"/>
                  </a:lnTo>
                  <a:lnTo>
                    <a:pt x="400" y="34"/>
                  </a:lnTo>
                  <a:lnTo>
                    <a:pt x="396" y="38"/>
                  </a:lnTo>
                  <a:lnTo>
                    <a:pt x="394" y="46"/>
                  </a:lnTo>
                  <a:lnTo>
                    <a:pt x="392" y="54"/>
                  </a:lnTo>
                  <a:lnTo>
                    <a:pt x="390" y="60"/>
                  </a:lnTo>
                  <a:lnTo>
                    <a:pt x="390" y="60"/>
                  </a:lnTo>
                  <a:lnTo>
                    <a:pt x="382" y="64"/>
                  </a:lnTo>
                  <a:lnTo>
                    <a:pt x="372" y="70"/>
                  </a:lnTo>
                  <a:lnTo>
                    <a:pt x="362" y="74"/>
                  </a:lnTo>
                  <a:lnTo>
                    <a:pt x="354" y="80"/>
                  </a:lnTo>
                  <a:lnTo>
                    <a:pt x="354" y="80"/>
                  </a:lnTo>
                  <a:lnTo>
                    <a:pt x="344" y="88"/>
                  </a:lnTo>
                  <a:lnTo>
                    <a:pt x="336" y="96"/>
                  </a:lnTo>
                  <a:lnTo>
                    <a:pt x="336" y="96"/>
                  </a:lnTo>
                  <a:lnTo>
                    <a:pt x="324" y="104"/>
                  </a:lnTo>
                  <a:lnTo>
                    <a:pt x="318" y="106"/>
                  </a:lnTo>
                  <a:lnTo>
                    <a:pt x="314" y="112"/>
                  </a:lnTo>
                  <a:lnTo>
                    <a:pt x="314" y="112"/>
                  </a:lnTo>
                  <a:lnTo>
                    <a:pt x="310" y="108"/>
                  </a:lnTo>
                  <a:lnTo>
                    <a:pt x="304" y="106"/>
                  </a:lnTo>
                  <a:lnTo>
                    <a:pt x="290" y="104"/>
                  </a:lnTo>
                  <a:lnTo>
                    <a:pt x="276" y="100"/>
                  </a:lnTo>
                  <a:lnTo>
                    <a:pt x="272" y="98"/>
                  </a:lnTo>
                  <a:lnTo>
                    <a:pt x="266" y="96"/>
                  </a:lnTo>
                  <a:lnTo>
                    <a:pt x="266" y="96"/>
                  </a:lnTo>
                  <a:lnTo>
                    <a:pt x="262" y="90"/>
                  </a:lnTo>
                  <a:lnTo>
                    <a:pt x="258" y="82"/>
                  </a:lnTo>
                  <a:lnTo>
                    <a:pt x="256" y="72"/>
                  </a:lnTo>
                  <a:lnTo>
                    <a:pt x="256" y="70"/>
                  </a:lnTo>
                  <a:lnTo>
                    <a:pt x="258" y="66"/>
                  </a:lnTo>
                  <a:lnTo>
                    <a:pt x="258" y="66"/>
                  </a:lnTo>
                  <a:lnTo>
                    <a:pt x="250" y="62"/>
                  </a:lnTo>
                  <a:lnTo>
                    <a:pt x="242" y="56"/>
                  </a:lnTo>
                  <a:lnTo>
                    <a:pt x="234" y="50"/>
                  </a:lnTo>
                  <a:lnTo>
                    <a:pt x="228" y="48"/>
                  </a:lnTo>
                  <a:lnTo>
                    <a:pt x="228" y="48"/>
                  </a:lnTo>
                  <a:lnTo>
                    <a:pt x="222" y="50"/>
                  </a:lnTo>
                  <a:lnTo>
                    <a:pt x="216" y="54"/>
                  </a:lnTo>
                  <a:lnTo>
                    <a:pt x="210" y="60"/>
                  </a:lnTo>
                  <a:lnTo>
                    <a:pt x="206" y="62"/>
                  </a:lnTo>
                  <a:lnTo>
                    <a:pt x="206" y="62"/>
                  </a:lnTo>
                  <a:lnTo>
                    <a:pt x="198" y="60"/>
                  </a:lnTo>
                  <a:lnTo>
                    <a:pt x="192" y="56"/>
                  </a:lnTo>
                  <a:lnTo>
                    <a:pt x="186" y="50"/>
                  </a:lnTo>
                  <a:lnTo>
                    <a:pt x="182" y="46"/>
                  </a:lnTo>
                  <a:lnTo>
                    <a:pt x="182" y="46"/>
                  </a:lnTo>
                  <a:lnTo>
                    <a:pt x="182" y="42"/>
                  </a:lnTo>
                  <a:lnTo>
                    <a:pt x="184" y="38"/>
                  </a:lnTo>
                  <a:lnTo>
                    <a:pt x="190" y="32"/>
                  </a:lnTo>
                  <a:lnTo>
                    <a:pt x="198" y="26"/>
                  </a:lnTo>
                  <a:lnTo>
                    <a:pt x="202" y="20"/>
                  </a:lnTo>
                  <a:lnTo>
                    <a:pt x="202" y="20"/>
                  </a:lnTo>
                  <a:lnTo>
                    <a:pt x="204" y="14"/>
                  </a:lnTo>
                  <a:lnTo>
                    <a:pt x="202" y="8"/>
                  </a:lnTo>
                  <a:lnTo>
                    <a:pt x="202" y="8"/>
                  </a:lnTo>
                  <a:lnTo>
                    <a:pt x="198" y="4"/>
                  </a:lnTo>
                  <a:lnTo>
                    <a:pt x="194" y="2"/>
                  </a:lnTo>
                  <a:lnTo>
                    <a:pt x="184" y="0"/>
                  </a:lnTo>
                  <a:lnTo>
                    <a:pt x="184" y="0"/>
                  </a:lnTo>
                  <a:lnTo>
                    <a:pt x="178" y="0"/>
                  </a:lnTo>
                  <a:lnTo>
                    <a:pt x="172" y="4"/>
                  </a:lnTo>
                  <a:lnTo>
                    <a:pt x="156" y="14"/>
                  </a:lnTo>
                  <a:lnTo>
                    <a:pt x="142" y="24"/>
                  </a:lnTo>
                  <a:lnTo>
                    <a:pt x="136" y="28"/>
                  </a:lnTo>
                  <a:lnTo>
                    <a:pt x="130" y="30"/>
                  </a:lnTo>
                  <a:lnTo>
                    <a:pt x="130" y="30"/>
                  </a:lnTo>
                  <a:lnTo>
                    <a:pt x="130" y="34"/>
                  </a:lnTo>
                  <a:lnTo>
                    <a:pt x="130" y="34"/>
                  </a:lnTo>
                  <a:lnTo>
                    <a:pt x="130" y="30"/>
                  </a:lnTo>
                  <a:lnTo>
                    <a:pt x="130" y="30"/>
                  </a:lnTo>
                  <a:lnTo>
                    <a:pt x="120" y="32"/>
                  </a:lnTo>
                  <a:lnTo>
                    <a:pt x="108" y="32"/>
                  </a:lnTo>
                  <a:lnTo>
                    <a:pt x="84" y="30"/>
                  </a:lnTo>
                  <a:lnTo>
                    <a:pt x="60" y="30"/>
                  </a:lnTo>
                  <a:lnTo>
                    <a:pt x="40" y="30"/>
                  </a:lnTo>
                  <a:lnTo>
                    <a:pt x="40" y="30"/>
                  </a:lnTo>
                  <a:lnTo>
                    <a:pt x="24" y="34"/>
                  </a:lnTo>
                  <a:lnTo>
                    <a:pt x="24" y="34"/>
                  </a:lnTo>
                  <a:lnTo>
                    <a:pt x="30" y="46"/>
                  </a:lnTo>
                  <a:lnTo>
                    <a:pt x="42" y="74"/>
                  </a:lnTo>
                  <a:lnTo>
                    <a:pt x="48" y="90"/>
                  </a:lnTo>
                  <a:lnTo>
                    <a:pt x="52" y="106"/>
                  </a:lnTo>
                  <a:lnTo>
                    <a:pt x="54" y="122"/>
                  </a:lnTo>
                  <a:lnTo>
                    <a:pt x="54" y="132"/>
                  </a:lnTo>
                  <a:lnTo>
                    <a:pt x="54" y="132"/>
                  </a:lnTo>
                  <a:lnTo>
                    <a:pt x="52" y="136"/>
                  </a:lnTo>
                  <a:lnTo>
                    <a:pt x="48" y="142"/>
                  </a:lnTo>
                  <a:lnTo>
                    <a:pt x="38" y="148"/>
                  </a:lnTo>
                  <a:lnTo>
                    <a:pt x="38" y="148"/>
                  </a:lnTo>
                  <a:lnTo>
                    <a:pt x="34" y="148"/>
                  </a:lnTo>
                  <a:lnTo>
                    <a:pt x="32" y="148"/>
                  </a:lnTo>
                  <a:lnTo>
                    <a:pt x="32" y="148"/>
                  </a:lnTo>
                  <a:lnTo>
                    <a:pt x="26" y="152"/>
                  </a:lnTo>
                  <a:lnTo>
                    <a:pt x="20" y="158"/>
                  </a:lnTo>
                  <a:lnTo>
                    <a:pt x="10" y="176"/>
                  </a:lnTo>
                  <a:lnTo>
                    <a:pt x="4" y="194"/>
                  </a:lnTo>
                  <a:lnTo>
                    <a:pt x="0" y="210"/>
                  </a:lnTo>
                  <a:lnTo>
                    <a:pt x="0" y="210"/>
                  </a:lnTo>
                  <a:lnTo>
                    <a:pt x="0" y="222"/>
                  </a:lnTo>
                  <a:lnTo>
                    <a:pt x="0" y="236"/>
                  </a:lnTo>
                  <a:lnTo>
                    <a:pt x="4" y="250"/>
                  </a:lnTo>
                  <a:lnTo>
                    <a:pt x="8" y="256"/>
                  </a:lnTo>
                  <a:lnTo>
                    <a:pt x="12" y="258"/>
                  </a:lnTo>
                  <a:lnTo>
                    <a:pt x="12" y="258"/>
                  </a:lnTo>
                  <a:lnTo>
                    <a:pt x="18" y="252"/>
                  </a:lnTo>
                  <a:lnTo>
                    <a:pt x="24" y="248"/>
                  </a:lnTo>
                  <a:lnTo>
                    <a:pt x="28" y="246"/>
                  </a:lnTo>
                  <a:lnTo>
                    <a:pt x="28" y="246"/>
                  </a:lnTo>
                  <a:lnTo>
                    <a:pt x="32" y="248"/>
                  </a:lnTo>
                  <a:lnTo>
                    <a:pt x="36" y="248"/>
                  </a:lnTo>
                  <a:lnTo>
                    <a:pt x="36" y="248"/>
                  </a:lnTo>
                  <a:lnTo>
                    <a:pt x="50" y="250"/>
                  </a:lnTo>
                  <a:lnTo>
                    <a:pt x="66" y="250"/>
                  </a:lnTo>
                  <a:lnTo>
                    <a:pt x="66" y="250"/>
                  </a:lnTo>
                  <a:lnTo>
                    <a:pt x="74" y="254"/>
                  </a:lnTo>
                  <a:lnTo>
                    <a:pt x="84" y="258"/>
                  </a:lnTo>
                  <a:lnTo>
                    <a:pt x="106" y="270"/>
                  </a:lnTo>
                  <a:lnTo>
                    <a:pt x="128" y="282"/>
                  </a:lnTo>
                  <a:lnTo>
                    <a:pt x="138" y="286"/>
                  </a:lnTo>
                  <a:lnTo>
                    <a:pt x="148" y="288"/>
                  </a:lnTo>
                  <a:lnTo>
                    <a:pt x="148" y="288"/>
                  </a:lnTo>
                  <a:lnTo>
                    <a:pt x="154" y="286"/>
                  </a:lnTo>
                  <a:lnTo>
                    <a:pt x="162" y="284"/>
                  </a:lnTo>
                  <a:lnTo>
                    <a:pt x="178" y="274"/>
                  </a:lnTo>
                  <a:lnTo>
                    <a:pt x="194" y="266"/>
                  </a:lnTo>
                  <a:lnTo>
                    <a:pt x="200" y="262"/>
                  </a:lnTo>
                  <a:lnTo>
                    <a:pt x="206" y="262"/>
                  </a:lnTo>
                  <a:lnTo>
                    <a:pt x="206" y="262"/>
                  </a:lnTo>
                  <a:lnTo>
                    <a:pt x="216" y="264"/>
                  </a:lnTo>
                  <a:lnTo>
                    <a:pt x="226" y="272"/>
                  </a:lnTo>
                  <a:lnTo>
                    <a:pt x="226" y="272"/>
                  </a:lnTo>
                  <a:lnTo>
                    <a:pt x="230" y="270"/>
                  </a:lnTo>
                  <a:lnTo>
                    <a:pt x="230" y="270"/>
                  </a:lnTo>
                  <a:lnTo>
                    <a:pt x="226" y="272"/>
                  </a:lnTo>
                  <a:lnTo>
                    <a:pt x="226" y="272"/>
                  </a:lnTo>
                  <a:lnTo>
                    <a:pt x="228" y="278"/>
                  </a:lnTo>
                  <a:lnTo>
                    <a:pt x="230" y="286"/>
                  </a:lnTo>
                  <a:lnTo>
                    <a:pt x="232" y="300"/>
                  </a:lnTo>
                  <a:lnTo>
                    <a:pt x="232" y="300"/>
                  </a:lnTo>
                  <a:lnTo>
                    <a:pt x="230" y="310"/>
                  </a:lnTo>
                  <a:lnTo>
                    <a:pt x="228" y="318"/>
                  </a:lnTo>
                  <a:lnTo>
                    <a:pt x="224" y="328"/>
                  </a:lnTo>
                  <a:lnTo>
                    <a:pt x="218" y="336"/>
                  </a:lnTo>
                  <a:lnTo>
                    <a:pt x="218" y="336"/>
                  </a:lnTo>
                  <a:lnTo>
                    <a:pt x="212" y="340"/>
                  </a:lnTo>
                  <a:lnTo>
                    <a:pt x="204" y="346"/>
                  </a:lnTo>
                  <a:lnTo>
                    <a:pt x="184" y="354"/>
                  </a:lnTo>
                  <a:lnTo>
                    <a:pt x="164" y="364"/>
                  </a:lnTo>
                  <a:lnTo>
                    <a:pt x="156" y="370"/>
                  </a:lnTo>
                  <a:lnTo>
                    <a:pt x="152" y="376"/>
                  </a:lnTo>
                  <a:lnTo>
                    <a:pt x="152" y="376"/>
                  </a:lnTo>
                  <a:lnTo>
                    <a:pt x="154" y="380"/>
                  </a:lnTo>
                  <a:lnTo>
                    <a:pt x="154" y="386"/>
                  </a:lnTo>
                  <a:lnTo>
                    <a:pt x="158" y="392"/>
                  </a:lnTo>
                  <a:lnTo>
                    <a:pt x="158" y="392"/>
                  </a:lnTo>
                  <a:lnTo>
                    <a:pt x="164" y="408"/>
                  </a:lnTo>
                  <a:lnTo>
                    <a:pt x="164" y="408"/>
                  </a:lnTo>
                  <a:lnTo>
                    <a:pt x="168" y="422"/>
                  </a:lnTo>
                  <a:lnTo>
                    <a:pt x="168" y="432"/>
                  </a:lnTo>
                  <a:lnTo>
                    <a:pt x="168" y="438"/>
                  </a:lnTo>
                  <a:lnTo>
                    <a:pt x="168" y="438"/>
                  </a:lnTo>
                  <a:lnTo>
                    <a:pt x="166" y="442"/>
                  </a:lnTo>
                  <a:lnTo>
                    <a:pt x="162" y="446"/>
                  </a:lnTo>
                  <a:lnTo>
                    <a:pt x="158" y="452"/>
                  </a:lnTo>
                  <a:lnTo>
                    <a:pt x="154" y="456"/>
                  </a:lnTo>
                  <a:lnTo>
                    <a:pt x="154" y="456"/>
                  </a:lnTo>
                  <a:lnTo>
                    <a:pt x="154" y="462"/>
                  </a:lnTo>
                  <a:lnTo>
                    <a:pt x="154" y="470"/>
                  </a:lnTo>
                  <a:lnTo>
                    <a:pt x="154" y="470"/>
                  </a:lnTo>
                  <a:lnTo>
                    <a:pt x="160" y="476"/>
                  </a:lnTo>
                  <a:lnTo>
                    <a:pt x="168" y="484"/>
                  </a:lnTo>
                  <a:lnTo>
                    <a:pt x="186" y="496"/>
                  </a:lnTo>
                  <a:lnTo>
                    <a:pt x="206" y="510"/>
                  </a:lnTo>
                  <a:lnTo>
                    <a:pt x="212" y="516"/>
                  </a:lnTo>
                  <a:lnTo>
                    <a:pt x="214" y="524"/>
                  </a:lnTo>
                  <a:lnTo>
                    <a:pt x="214" y="524"/>
                  </a:lnTo>
                  <a:lnTo>
                    <a:pt x="212" y="526"/>
                  </a:lnTo>
                  <a:lnTo>
                    <a:pt x="210" y="528"/>
                  </a:lnTo>
                  <a:lnTo>
                    <a:pt x="206" y="532"/>
                  </a:lnTo>
                  <a:lnTo>
                    <a:pt x="206" y="532"/>
                  </a:lnTo>
                  <a:lnTo>
                    <a:pt x="210" y="538"/>
                  </a:lnTo>
                  <a:lnTo>
                    <a:pt x="214" y="544"/>
                  </a:lnTo>
                  <a:lnTo>
                    <a:pt x="214" y="544"/>
                  </a:lnTo>
                  <a:lnTo>
                    <a:pt x="222" y="550"/>
                  </a:lnTo>
                  <a:lnTo>
                    <a:pt x="232" y="556"/>
                  </a:lnTo>
                  <a:lnTo>
                    <a:pt x="250" y="568"/>
                  </a:lnTo>
                  <a:lnTo>
                    <a:pt x="250" y="568"/>
                  </a:lnTo>
                  <a:lnTo>
                    <a:pt x="272" y="586"/>
                  </a:lnTo>
                  <a:lnTo>
                    <a:pt x="286" y="594"/>
                  </a:lnTo>
                  <a:lnTo>
                    <a:pt x="290" y="596"/>
                  </a:lnTo>
                  <a:lnTo>
                    <a:pt x="296" y="598"/>
                  </a:lnTo>
                  <a:lnTo>
                    <a:pt x="296" y="598"/>
                  </a:lnTo>
                  <a:lnTo>
                    <a:pt x="298" y="596"/>
                  </a:lnTo>
                  <a:lnTo>
                    <a:pt x="302" y="592"/>
                  </a:lnTo>
                  <a:lnTo>
                    <a:pt x="302" y="592"/>
                  </a:lnTo>
                  <a:lnTo>
                    <a:pt x="320" y="578"/>
                  </a:lnTo>
                  <a:lnTo>
                    <a:pt x="328" y="570"/>
                  </a:lnTo>
                  <a:lnTo>
                    <a:pt x="336" y="564"/>
                  </a:lnTo>
                  <a:lnTo>
                    <a:pt x="336" y="564"/>
                  </a:lnTo>
                  <a:lnTo>
                    <a:pt x="336" y="558"/>
                  </a:lnTo>
                  <a:lnTo>
                    <a:pt x="336" y="554"/>
                  </a:lnTo>
                  <a:lnTo>
                    <a:pt x="338" y="544"/>
                  </a:lnTo>
                  <a:lnTo>
                    <a:pt x="338" y="544"/>
                  </a:lnTo>
                  <a:lnTo>
                    <a:pt x="344" y="530"/>
                  </a:lnTo>
                  <a:lnTo>
                    <a:pt x="348" y="520"/>
                  </a:lnTo>
                  <a:lnTo>
                    <a:pt x="348" y="520"/>
                  </a:lnTo>
                  <a:lnTo>
                    <a:pt x="366" y="500"/>
                  </a:lnTo>
                  <a:lnTo>
                    <a:pt x="380" y="482"/>
                  </a:lnTo>
                  <a:lnTo>
                    <a:pt x="390" y="468"/>
                  </a:lnTo>
                  <a:lnTo>
                    <a:pt x="390" y="468"/>
                  </a:lnTo>
                  <a:lnTo>
                    <a:pt x="390" y="462"/>
                  </a:lnTo>
                  <a:lnTo>
                    <a:pt x="392" y="454"/>
                  </a:lnTo>
                  <a:lnTo>
                    <a:pt x="392" y="446"/>
                  </a:lnTo>
                  <a:lnTo>
                    <a:pt x="394" y="440"/>
                  </a:lnTo>
                  <a:lnTo>
                    <a:pt x="394" y="440"/>
                  </a:lnTo>
                  <a:lnTo>
                    <a:pt x="398" y="438"/>
                  </a:lnTo>
                  <a:lnTo>
                    <a:pt x="404" y="436"/>
                  </a:lnTo>
                  <a:lnTo>
                    <a:pt x="408" y="434"/>
                  </a:lnTo>
                  <a:lnTo>
                    <a:pt x="412" y="432"/>
                  </a:lnTo>
                  <a:lnTo>
                    <a:pt x="412" y="432"/>
                  </a:lnTo>
                  <a:lnTo>
                    <a:pt x="414" y="426"/>
                  </a:lnTo>
                  <a:lnTo>
                    <a:pt x="416" y="420"/>
                  </a:lnTo>
                  <a:lnTo>
                    <a:pt x="416" y="414"/>
                  </a:lnTo>
                  <a:lnTo>
                    <a:pt x="418" y="408"/>
                  </a:lnTo>
                  <a:lnTo>
                    <a:pt x="418" y="408"/>
                  </a:lnTo>
                  <a:lnTo>
                    <a:pt x="424" y="404"/>
                  </a:lnTo>
                  <a:lnTo>
                    <a:pt x="428" y="402"/>
                  </a:lnTo>
                  <a:lnTo>
                    <a:pt x="444" y="396"/>
                  </a:lnTo>
                  <a:lnTo>
                    <a:pt x="458" y="390"/>
                  </a:lnTo>
                  <a:lnTo>
                    <a:pt x="470" y="386"/>
                  </a:lnTo>
                  <a:lnTo>
                    <a:pt x="470" y="386"/>
                  </a:lnTo>
                  <a:lnTo>
                    <a:pt x="482" y="376"/>
                  </a:lnTo>
                  <a:lnTo>
                    <a:pt x="488" y="370"/>
                  </a:lnTo>
                  <a:lnTo>
                    <a:pt x="496" y="368"/>
                  </a:lnTo>
                  <a:lnTo>
                    <a:pt x="496" y="368"/>
                  </a:lnTo>
                  <a:lnTo>
                    <a:pt x="502" y="368"/>
                  </a:lnTo>
                  <a:lnTo>
                    <a:pt x="512" y="370"/>
                  </a:lnTo>
                  <a:lnTo>
                    <a:pt x="522" y="374"/>
                  </a:lnTo>
                  <a:lnTo>
                    <a:pt x="526" y="374"/>
                  </a:lnTo>
                  <a:lnTo>
                    <a:pt x="530" y="372"/>
                  </a:lnTo>
                  <a:lnTo>
                    <a:pt x="530" y="372"/>
                  </a:lnTo>
                  <a:lnTo>
                    <a:pt x="532" y="366"/>
                  </a:lnTo>
                  <a:lnTo>
                    <a:pt x="534" y="360"/>
                  </a:lnTo>
                  <a:lnTo>
                    <a:pt x="532" y="350"/>
                  </a:lnTo>
                  <a:lnTo>
                    <a:pt x="532" y="344"/>
                  </a:lnTo>
                  <a:lnTo>
                    <a:pt x="532" y="344"/>
                  </a:lnTo>
                  <a:close/>
                  <a:moveTo>
                    <a:pt x="358" y="270"/>
                  </a:moveTo>
                  <a:lnTo>
                    <a:pt x="358" y="270"/>
                  </a:lnTo>
                  <a:lnTo>
                    <a:pt x="362" y="270"/>
                  </a:lnTo>
                  <a:lnTo>
                    <a:pt x="362" y="270"/>
                  </a:lnTo>
                  <a:lnTo>
                    <a:pt x="358" y="270"/>
                  </a:lnTo>
                  <a:lnTo>
                    <a:pt x="358" y="270"/>
                  </a:lnTo>
                  <a:close/>
                  <a:moveTo>
                    <a:pt x="338" y="208"/>
                  </a:moveTo>
                  <a:lnTo>
                    <a:pt x="338" y="208"/>
                  </a:lnTo>
                  <a:lnTo>
                    <a:pt x="338" y="208"/>
                  </a:lnTo>
                  <a:lnTo>
                    <a:pt x="338" y="208"/>
                  </a:lnTo>
                  <a:lnTo>
                    <a:pt x="338" y="208"/>
                  </a:lnTo>
                  <a:lnTo>
                    <a:pt x="338" y="208"/>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387" name="Google Shape;387;p10"/>
            <p:cNvSpPr/>
            <p:nvPr/>
          </p:nvSpPr>
          <p:spPr>
            <a:xfrm>
              <a:off x="6226492" y="2474913"/>
              <a:ext cx="885825" cy="1933575"/>
            </a:xfrm>
            <a:custGeom>
              <a:rect b="b" l="l" r="r" t="t"/>
              <a:pathLst>
                <a:path extrusionOk="0" h="1218" w="558">
                  <a:moveTo>
                    <a:pt x="558" y="498"/>
                  </a:moveTo>
                  <a:lnTo>
                    <a:pt x="558" y="498"/>
                  </a:lnTo>
                  <a:lnTo>
                    <a:pt x="556" y="492"/>
                  </a:lnTo>
                  <a:lnTo>
                    <a:pt x="550" y="486"/>
                  </a:lnTo>
                  <a:lnTo>
                    <a:pt x="546" y="480"/>
                  </a:lnTo>
                  <a:lnTo>
                    <a:pt x="542" y="474"/>
                  </a:lnTo>
                  <a:lnTo>
                    <a:pt x="542" y="474"/>
                  </a:lnTo>
                  <a:lnTo>
                    <a:pt x="540" y="466"/>
                  </a:lnTo>
                  <a:lnTo>
                    <a:pt x="540" y="458"/>
                  </a:lnTo>
                  <a:lnTo>
                    <a:pt x="540" y="436"/>
                  </a:lnTo>
                  <a:lnTo>
                    <a:pt x="540" y="416"/>
                  </a:lnTo>
                  <a:lnTo>
                    <a:pt x="538" y="406"/>
                  </a:lnTo>
                  <a:lnTo>
                    <a:pt x="538" y="398"/>
                  </a:lnTo>
                  <a:lnTo>
                    <a:pt x="538" y="398"/>
                  </a:lnTo>
                  <a:lnTo>
                    <a:pt x="532" y="388"/>
                  </a:lnTo>
                  <a:lnTo>
                    <a:pt x="522" y="378"/>
                  </a:lnTo>
                  <a:lnTo>
                    <a:pt x="512" y="368"/>
                  </a:lnTo>
                  <a:lnTo>
                    <a:pt x="510" y="362"/>
                  </a:lnTo>
                  <a:lnTo>
                    <a:pt x="508" y="358"/>
                  </a:lnTo>
                  <a:lnTo>
                    <a:pt x="508" y="358"/>
                  </a:lnTo>
                  <a:lnTo>
                    <a:pt x="508" y="352"/>
                  </a:lnTo>
                  <a:lnTo>
                    <a:pt x="510" y="348"/>
                  </a:lnTo>
                  <a:lnTo>
                    <a:pt x="512" y="342"/>
                  </a:lnTo>
                  <a:lnTo>
                    <a:pt x="512" y="338"/>
                  </a:lnTo>
                  <a:lnTo>
                    <a:pt x="512" y="338"/>
                  </a:lnTo>
                  <a:lnTo>
                    <a:pt x="508" y="324"/>
                  </a:lnTo>
                  <a:lnTo>
                    <a:pt x="498" y="310"/>
                  </a:lnTo>
                  <a:lnTo>
                    <a:pt x="482" y="286"/>
                  </a:lnTo>
                  <a:lnTo>
                    <a:pt x="482" y="286"/>
                  </a:lnTo>
                  <a:lnTo>
                    <a:pt x="480" y="286"/>
                  </a:lnTo>
                  <a:lnTo>
                    <a:pt x="480" y="284"/>
                  </a:lnTo>
                  <a:lnTo>
                    <a:pt x="480" y="284"/>
                  </a:lnTo>
                  <a:lnTo>
                    <a:pt x="482" y="286"/>
                  </a:lnTo>
                  <a:lnTo>
                    <a:pt x="482" y="286"/>
                  </a:lnTo>
                  <a:lnTo>
                    <a:pt x="474" y="268"/>
                  </a:lnTo>
                  <a:lnTo>
                    <a:pt x="468" y="260"/>
                  </a:lnTo>
                  <a:lnTo>
                    <a:pt x="464" y="254"/>
                  </a:lnTo>
                  <a:lnTo>
                    <a:pt x="464" y="254"/>
                  </a:lnTo>
                  <a:lnTo>
                    <a:pt x="458" y="250"/>
                  </a:lnTo>
                  <a:lnTo>
                    <a:pt x="448" y="246"/>
                  </a:lnTo>
                  <a:lnTo>
                    <a:pt x="440" y="242"/>
                  </a:lnTo>
                  <a:lnTo>
                    <a:pt x="434" y="238"/>
                  </a:lnTo>
                  <a:lnTo>
                    <a:pt x="434" y="238"/>
                  </a:lnTo>
                  <a:lnTo>
                    <a:pt x="430" y="230"/>
                  </a:lnTo>
                  <a:lnTo>
                    <a:pt x="428" y="220"/>
                  </a:lnTo>
                  <a:lnTo>
                    <a:pt x="424" y="200"/>
                  </a:lnTo>
                  <a:lnTo>
                    <a:pt x="424" y="200"/>
                  </a:lnTo>
                  <a:lnTo>
                    <a:pt x="424" y="182"/>
                  </a:lnTo>
                  <a:lnTo>
                    <a:pt x="426" y="160"/>
                  </a:lnTo>
                  <a:lnTo>
                    <a:pt x="432" y="108"/>
                  </a:lnTo>
                  <a:lnTo>
                    <a:pt x="432" y="84"/>
                  </a:lnTo>
                  <a:lnTo>
                    <a:pt x="432" y="62"/>
                  </a:lnTo>
                  <a:lnTo>
                    <a:pt x="430" y="52"/>
                  </a:lnTo>
                  <a:lnTo>
                    <a:pt x="426" y="44"/>
                  </a:lnTo>
                  <a:lnTo>
                    <a:pt x="422" y="36"/>
                  </a:lnTo>
                  <a:lnTo>
                    <a:pt x="416" y="32"/>
                  </a:lnTo>
                  <a:lnTo>
                    <a:pt x="416" y="32"/>
                  </a:lnTo>
                  <a:lnTo>
                    <a:pt x="414" y="30"/>
                  </a:lnTo>
                  <a:lnTo>
                    <a:pt x="410" y="32"/>
                  </a:lnTo>
                  <a:lnTo>
                    <a:pt x="404" y="34"/>
                  </a:lnTo>
                  <a:lnTo>
                    <a:pt x="396" y="40"/>
                  </a:lnTo>
                  <a:lnTo>
                    <a:pt x="388" y="40"/>
                  </a:lnTo>
                  <a:lnTo>
                    <a:pt x="388" y="40"/>
                  </a:lnTo>
                  <a:lnTo>
                    <a:pt x="380" y="36"/>
                  </a:lnTo>
                  <a:lnTo>
                    <a:pt x="372" y="30"/>
                  </a:lnTo>
                  <a:lnTo>
                    <a:pt x="364" y="20"/>
                  </a:lnTo>
                  <a:lnTo>
                    <a:pt x="356" y="16"/>
                  </a:lnTo>
                  <a:lnTo>
                    <a:pt x="356" y="16"/>
                  </a:lnTo>
                  <a:lnTo>
                    <a:pt x="338" y="6"/>
                  </a:lnTo>
                  <a:lnTo>
                    <a:pt x="328" y="2"/>
                  </a:lnTo>
                  <a:lnTo>
                    <a:pt x="322" y="0"/>
                  </a:lnTo>
                  <a:lnTo>
                    <a:pt x="318" y="2"/>
                  </a:lnTo>
                  <a:lnTo>
                    <a:pt x="318" y="2"/>
                  </a:lnTo>
                  <a:lnTo>
                    <a:pt x="314" y="4"/>
                  </a:lnTo>
                  <a:lnTo>
                    <a:pt x="310" y="10"/>
                  </a:lnTo>
                  <a:lnTo>
                    <a:pt x="304" y="22"/>
                  </a:lnTo>
                  <a:lnTo>
                    <a:pt x="300" y="38"/>
                  </a:lnTo>
                  <a:lnTo>
                    <a:pt x="298" y="50"/>
                  </a:lnTo>
                  <a:lnTo>
                    <a:pt x="298" y="50"/>
                  </a:lnTo>
                  <a:lnTo>
                    <a:pt x="294" y="72"/>
                  </a:lnTo>
                  <a:lnTo>
                    <a:pt x="294" y="84"/>
                  </a:lnTo>
                  <a:lnTo>
                    <a:pt x="294" y="90"/>
                  </a:lnTo>
                  <a:lnTo>
                    <a:pt x="298" y="92"/>
                  </a:lnTo>
                  <a:lnTo>
                    <a:pt x="298" y="92"/>
                  </a:lnTo>
                  <a:lnTo>
                    <a:pt x="302" y="94"/>
                  </a:lnTo>
                  <a:lnTo>
                    <a:pt x="306" y="94"/>
                  </a:lnTo>
                  <a:lnTo>
                    <a:pt x="318" y="92"/>
                  </a:lnTo>
                  <a:lnTo>
                    <a:pt x="338" y="82"/>
                  </a:lnTo>
                  <a:lnTo>
                    <a:pt x="338" y="82"/>
                  </a:lnTo>
                  <a:lnTo>
                    <a:pt x="350" y="74"/>
                  </a:lnTo>
                  <a:lnTo>
                    <a:pt x="356" y="68"/>
                  </a:lnTo>
                  <a:lnTo>
                    <a:pt x="362" y="66"/>
                  </a:lnTo>
                  <a:lnTo>
                    <a:pt x="362" y="66"/>
                  </a:lnTo>
                  <a:lnTo>
                    <a:pt x="368" y="64"/>
                  </a:lnTo>
                  <a:lnTo>
                    <a:pt x="372" y="66"/>
                  </a:lnTo>
                  <a:lnTo>
                    <a:pt x="372" y="66"/>
                  </a:lnTo>
                  <a:lnTo>
                    <a:pt x="378" y="70"/>
                  </a:lnTo>
                  <a:lnTo>
                    <a:pt x="382" y="76"/>
                  </a:lnTo>
                  <a:lnTo>
                    <a:pt x="386" y="88"/>
                  </a:lnTo>
                  <a:lnTo>
                    <a:pt x="386" y="88"/>
                  </a:lnTo>
                  <a:lnTo>
                    <a:pt x="388" y="100"/>
                  </a:lnTo>
                  <a:lnTo>
                    <a:pt x="386" y="114"/>
                  </a:lnTo>
                  <a:lnTo>
                    <a:pt x="384" y="128"/>
                  </a:lnTo>
                  <a:lnTo>
                    <a:pt x="380" y="138"/>
                  </a:lnTo>
                  <a:lnTo>
                    <a:pt x="380" y="138"/>
                  </a:lnTo>
                  <a:lnTo>
                    <a:pt x="372" y="150"/>
                  </a:lnTo>
                  <a:lnTo>
                    <a:pt x="366" y="156"/>
                  </a:lnTo>
                  <a:lnTo>
                    <a:pt x="362" y="158"/>
                  </a:lnTo>
                  <a:lnTo>
                    <a:pt x="362" y="158"/>
                  </a:lnTo>
                  <a:lnTo>
                    <a:pt x="356" y="158"/>
                  </a:lnTo>
                  <a:lnTo>
                    <a:pt x="350" y="154"/>
                  </a:lnTo>
                  <a:lnTo>
                    <a:pt x="338" y="144"/>
                  </a:lnTo>
                  <a:lnTo>
                    <a:pt x="326" y="136"/>
                  </a:lnTo>
                  <a:lnTo>
                    <a:pt x="320" y="134"/>
                  </a:lnTo>
                  <a:lnTo>
                    <a:pt x="316" y="134"/>
                  </a:lnTo>
                  <a:lnTo>
                    <a:pt x="316" y="134"/>
                  </a:lnTo>
                  <a:lnTo>
                    <a:pt x="312" y="138"/>
                  </a:lnTo>
                  <a:lnTo>
                    <a:pt x="312" y="144"/>
                  </a:lnTo>
                  <a:lnTo>
                    <a:pt x="310" y="156"/>
                  </a:lnTo>
                  <a:lnTo>
                    <a:pt x="310" y="156"/>
                  </a:lnTo>
                  <a:lnTo>
                    <a:pt x="308" y="166"/>
                  </a:lnTo>
                  <a:lnTo>
                    <a:pt x="306" y="172"/>
                  </a:lnTo>
                  <a:lnTo>
                    <a:pt x="302" y="174"/>
                  </a:lnTo>
                  <a:lnTo>
                    <a:pt x="302" y="174"/>
                  </a:lnTo>
                  <a:lnTo>
                    <a:pt x="296" y="176"/>
                  </a:lnTo>
                  <a:lnTo>
                    <a:pt x="290" y="178"/>
                  </a:lnTo>
                  <a:lnTo>
                    <a:pt x="282" y="176"/>
                  </a:lnTo>
                  <a:lnTo>
                    <a:pt x="276" y="174"/>
                  </a:lnTo>
                  <a:lnTo>
                    <a:pt x="276" y="174"/>
                  </a:lnTo>
                  <a:lnTo>
                    <a:pt x="272" y="168"/>
                  </a:lnTo>
                  <a:lnTo>
                    <a:pt x="268" y="162"/>
                  </a:lnTo>
                  <a:lnTo>
                    <a:pt x="268" y="162"/>
                  </a:lnTo>
                  <a:lnTo>
                    <a:pt x="266" y="148"/>
                  </a:lnTo>
                  <a:lnTo>
                    <a:pt x="266" y="130"/>
                  </a:lnTo>
                  <a:lnTo>
                    <a:pt x="266" y="112"/>
                  </a:lnTo>
                  <a:lnTo>
                    <a:pt x="264" y="98"/>
                  </a:lnTo>
                  <a:lnTo>
                    <a:pt x="264" y="98"/>
                  </a:lnTo>
                  <a:lnTo>
                    <a:pt x="258" y="88"/>
                  </a:lnTo>
                  <a:lnTo>
                    <a:pt x="256" y="84"/>
                  </a:lnTo>
                  <a:lnTo>
                    <a:pt x="252" y="82"/>
                  </a:lnTo>
                  <a:lnTo>
                    <a:pt x="252" y="82"/>
                  </a:lnTo>
                  <a:lnTo>
                    <a:pt x="248" y="82"/>
                  </a:lnTo>
                  <a:lnTo>
                    <a:pt x="242" y="86"/>
                  </a:lnTo>
                  <a:lnTo>
                    <a:pt x="238" y="88"/>
                  </a:lnTo>
                  <a:lnTo>
                    <a:pt x="234" y="90"/>
                  </a:lnTo>
                  <a:lnTo>
                    <a:pt x="234" y="90"/>
                  </a:lnTo>
                  <a:lnTo>
                    <a:pt x="228" y="88"/>
                  </a:lnTo>
                  <a:lnTo>
                    <a:pt x="224" y="82"/>
                  </a:lnTo>
                  <a:lnTo>
                    <a:pt x="218" y="78"/>
                  </a:lnTo>
                  <a:lnTo>
                    <a:pt x="212" y="76"/>
                  </a:lnTo>
                  <a:lnTo>
                    <a:pt x="212" y="76"/>
                  </a:lnTo>
                  <a:lnTo>
                    <a:pt x="208" y="80"/>
                  </a:lnTo>
                  <a:lnTo>
                    <a:pt x="206" y="86"/>
                  </a:lnTo>
                  <a:lnTo>
                    <a:pt x="202" y="94"/>
                  </a:lnTo>
                  <a:lnTo>
                    <a:pt x="202" y="100"/>
                  </a:lnTo>
                  <a:lnTo>
                    <a:pt x="202" y="100"/>
                  </a:lnTo>
                  <a:lnTo>
                    <a:pt x="204" y="108"/>
                  </a:lnTo>
                  <a:lnTo>
                    <a:pt x="210" y="116"/>
                  </a:lnTo>
                  <a:lnTo>
                    <a:pt x="214" y="124"/>
                  </a:lnTo>
                  <a:lnTo>
                    <a:pt x="216" y="128"/>
                  </a:lnTo>
                  <a:lnTo>
                    <a:pt x="216" y="132"/>
                  </a:lnTo>
                  <a:lnTo>
                    <a:pt x="216" y="132"/>
                  </a:lnTo>
                  <a:lnTo>
                    <a:pt x="214" y="134"/>
                  </a:lnTo>
                  <a:lnTo>
                    <a:pt x="210" y="138"/>
                  </a:lnTo>
                  <a:lnTo>
                    <a:pt x="204" y="144"/>
                  </a:lnTo>
                  <a:lnTo>
                    <a:pt x="204" y="144"/>
                  </a:lnTo>
                  <a:lnTo>
                    <a:pt x="202" y="154"/>
                  </a:lnTo>
                  <a:lnTo>
                    <a:pt x="202" y="164"/>
                  </a:lnTo>
                  <a:lnTo>
                    <a:pt x="202" y="164"/>
                  </a:lnTo>
                  <a:lnTo>
                    <a:pt x="192" y="182"/>
                  </a:lnTo>
                  <a:lnTo>
                    <a:pt x="186" y="192"/>
                  </a:lnTo>
                  <a:lnTo>
                    <a:pt x="178" y="198"/>
                  </a:lnTo>
                  <a:lnTo>
                    <a:pt x="178" y="198"/>
                  </a:lnTo>
                  <a:lnTo>
                    <a:pt x="174" y="198"/>
                  </a:lnTo>
                  <a:lnTo>
                    <a:pt x="166" y="198"/>
                  </a:lnTo>
                  <a:lnTo>
                    <a:pt x="160" y="196"/>
                  </a:lnTo>
                  <a:lnTo>
                    <a:pt x="154" y="198"/>
                  </a:lnTo>
                  <a:lnTo>
                    <a:pt x="154" y="198"/>
                  </a:lnTo>
                  <a:lnTo>
                    <a:pt x="144" y="204"/>
                  </a:lnTo>
                  <a:lnTo>
                    <a:pt x="134" y="214"/>
                  </a:lnTo>
                  <a:lnTo>
                    <a:pt x="124" y="224"/>
                  </a:lnTo>
                  <a:lnTo>
                    <a:pt x="120" y="234"/>
                  </a:lnTo>
                  <a:lnTo>
                    <a:pt x="120" y="234"/>
                  </a:lnTo>
                  <a:lnTo>
                    <a:pt x="120" y="242"/>
                  </a:lnTo>
                  <a:lnTo>
                    <a:pt x="124" y="252"/>
                  </a:lnTo>
                  <a:lnTo>
                    <a:pt x="132" y="270"/>
                  </a:lnTo>
                  <a:lnTo>
                    <a:pt x="132" y="270"/>
                  </a:lnTo>
                  <a:lnTo>
                    <a:pt x="144" y="300"/>
                  </a:lnTo>
                  <a:lnTo>
                    <a:pt x="144" y="300"/>
                  </a:lnTo>
                  <a:lnTo>
                    <a:pt x="150" y="312"/>
                  </a:lnTo>
                  <a:lnTo>
                    <a:pt x="150" y="312"/>
                  </a:lnTo>
                  <a:lnTo>
                    <a:pt x="150" y="326"/>
                  </a:lnTo>
                  <a:lnTo>
                    <a:pt x="150" y="344"/>
                  </a:lnTo>
                  <a:lnTo>
                    <a:pt x="146" y="362"/>
                  </a:lnTo>
                  <a:lnTo>
                    <a:pt x="142" y="376"/>
                  </a:lnTo>
                  <a:lnTo>
                    <a:pt x="142" y="376"/>
                  </a:lnTo>
                  <a:lnTo>
                    <a:pt x="138" y="384"/>
                  </a:lnTo>
                  <a:lnTo>
                    <a:pt x="132" y="392"/>
                  </a:lnTo>
                  <a:lnTo>
                    <a:pt x="124" y="402"/>
                  </a:lnTo>
                  <a:lnTo>
                    <a:pt x="116" y="406"/>
                  </a:lnTo>
                  <a:lnTo>
                    <a:pt x="116" y="406"/>
                  </a:lnTo>
                  <a:lnTo>
                    <a:pt x="112" y="404"/>
                  </a:lnTo>
                  <a:lnTo>
                    <a:pt x="106" y="402"/>
                  </a:lnTo>
                  <a:lnTo>
                    <a:pt x="100" y="398"/>
                  </a:lnTo>
                  <a:lnTo>
                    <a:pt x="94" y="398"/>
                  </a:lnTo>
                  <a:lnTo>
                    <a:pt x="94" y="398"/>
                  </a:lnTo>
                  <a:lnTo>
                    <a:pt x="92" y="402"/>
                  </a:lnTo>
                  <a:lnTo>
                    <a:pt x="90" y="406"/>
                  </a:lnTo>
                  <a:lnTo>
                    <a:pt x="90" y="406"/>
                  </a:lnTo>
                  <a:lnTo>
                    <a:pt x="92" y="414"/>
                  </a:lnTo>
                  <a:lnTo>
                    <a:pt x="96" y="420"/>
                  </a:lnTo>
                  <a:lnTo>
                    <a:pt x="96" y="420"/>
                  </a:lnTo>
                  <a:lnTo>
                    <a:pt x="102" y="426"/>
                  </a:lnTo>
                  <a:lnTo>
                    <a:pt x="108" y="430"/>
                  </a:lnTo>
                  <a:lnTo>
                    <a:pt x="108" y="430"/>
                  </a:lnTo>
                  <a:lnTo>
                    <a:pt x="114" y="430"/>
                  </a:lnTo>
                  <a:lnTo>
                    <a:pt x="120" y="428"/>
                  </a:lnTo>
                  <a:lnTo>
                    <a:pt x="128" y="424"/>
                  </a:lnTo>
                  <a:lnTo>
                    <a:pt x="134" y="424"/>
                  </a:lnTo>
                  <a:lnTo>
                    <a:pt x="134" y="424"/>
                  </a:lnTo>
                  <a:lnTo>
                    <a:pt x="142" y="426"/>
                  </a:lnTo>
                  <a:lnTo>
                    <a:pt x="150" y="430"/>
                  </a:lnTo>
                  <a:lnTo>
                    <a:pt x="150" y="430"/>
                  </a:lnTo>
                  <a:lnTo>
                    <a:pt x="158" y="442"/>
                  </a:lnTo>
                  <a:lnTo>
                    <a:pt x="166" y="454"/>
                  </a:lnTo>
                  <a:lnTo>
                    <a:pt x="166" y="454"/>
                  </a:lnTo>
                  <a:lnTo>
                    <a:pt x="166" y="466"/>
                  </a:lnTo>
                  <a:lnTo>
                    <a:pt x="166" y="478"/>
                  </a:lnTo>
                  <a:lnTo>
                    <a:pt x="166" y="478"/>
                  </a:lnTo>
                  <a:lnTo>
                    <a:pt x="158" y="522"/>
                  </a:lnTo>
                  <a:lnTo>
                    <a:pt x="150" y="566"/>
                  </a:lnTo>
                  <a:lnTo>
                    <a:pt x="150" y="566"/>
                  </a:lnTo>
                  <a:lnTo>
                    <a:pt x="142" y="584"/>
                  </a:lnTo>
                  <a:lnTo>
                    <a:pt x="136" y="602"/>
                  </a:lnTo>
                  <a:lnTo>
                    <a:pt x="136" y="602"/>
                  </a:lnTo>
                  <a:lnTo>
                    <a:pt x="132" y="622"/>
                  </a:lnTo>
                  <a:lnTo>
                    <a:pt x="132" y="622"/>
                  </a:lnTo>
                  <a:lnTo>
                    <a:pt x="134" y="620"/>
                  </a:lnTo>
                  <a:lnTo>
                    <a:pt x="134" y="620"/>
                  </a:lnTo>
                  <a:lnTo>
                    <a:pt x="132" y="622"/>
                  </a:lnTo>
                  <a:lnTo>
                    <a:pt x="132" y="622"/>
                  </a:lnTo>
                  <a:lnTo>
                    <a:pt x="128" y="652"/>
                  </a:lnTo>
                  <a:lnTo>
                    <a:pt x="126" y="668"/>
                  </a:lnTo>
                  <a:lnTo>
                    <a:pt x="122" y="682"/>
                  </a:lnTo>
                  <a:lnTo>
                    <a:pt x="122" y="682"/>
                  </a:lnTo>
                  <a:lnTo>
                    <a:pt x="110" y="704"/>
                  </a:lnTo>
                  <a:lnTo>
                    <a:pt x="96" y="730"/>
                  </a:lnTo>
                  <a:lnTo>
                    <a:pt x="80" y="754"/>
                  </a:lnTo>
                  <a:lnTo>
                    <a:pt x="70" y="774"/>
                  </a:lnTo>
                  <a:lnTo>
                    <a:pt x="70" y="774"/>
                  </a:lnTo>
                  <a:lnTo>
                    <a:pt x="72" y="778"/>
                  </a:lnTo>
                  <a:lnTo>
                    <a:pt x="76" y="778"/>
                  </a:lnTo>
                  <a:lnTo>
                    <a:pt x="86" y="780"/>
                  </a:lnTo>
                  <a:lnTo>
                    <a:pt x="96" y="780"/>
                  </a:lnTo>
                  <a:lnTo>
                    <a:pt x="104" y="782"/>
                  </a:lnTo>
                  <a:lnTo>
                    <a:pt x="104" y="782"/>
                  </a:lnTo>
                  <a:lnTo>
                    <a:pt x="110" y="790"/>
                  </a:lnTo>
                  <a:lnTo>
                    <a:pt x="118" y="800"/>
                  </a:lnTo>
                  <a:lnTo>
                    <a:pt x="132" y="818"/>
                  </a:lnTo>
                  <a:lnTo>
                    <a:pt x="132" y="818"/>
                  </a:lnTo>
                  <a:lnTo>
                    <a:pt x="144" y="830"/>
                  </a:lnTo>
                  <a:lnTo>
                    <a:pt x="150" y="836"/>
                  </a:lnTo>
                  <a:lnTo>
                    <a:pt x="154" y="842"/>
                  </a:lnTo>
                  <a:lnTo>
                    <a:pt x="154" y="842"/>
                  </a:lnTo>
                  <a:lnTo>
                    <a:pt x="154" y="846"/>
                  </a:lnTo>
                  <a:lnTo>
                    <a:pt x="150" y="850"/>
                  </a:lnTo>
                  <a:lnTo>
                    <a:pt x="144" y="858"/>
                  </a:lnTo>
                  <a:lnTo>
                    <a:pt x="144" y="858"/>
                  </a:lnTo>
                  <a:lnTo>
                    <a:pt x="138" y="860"/>
                  </a:lnTo>
                  <a:lnTo>
                    <a:pt x="130" y="864"/>
                  </a:lnTo>
                  <a:lnTo>
                    <a:pt x="122" y="866"/>
                  </a:lnTo>
                  <a:lnTo>
                    <a:pt x="116" y="870"/>
                  </a:lnTo>
                  <a:lnTo>
                    <a:pt x="116" y="870"/>
                  </a:lnTo>
                  <a:lnTo>
                    <a:pt x="114" y="878"/>
                  </a:lnTo>
                  <a:lnTo>
                    <a:pt x="110" y="886"/>
                  </a:lnTo>
                  <a:lnTo>
                    <a:pt x="106" y="906"/>
                  </a:lnTo>
                  <a:lnTo>
                    <a:pt x="104" y="926"/>
                  </a:lnTo>
                  <a:lnTo>
                    <a:pt x="106" y="944"/>
                  </a:lnTo>
                  <a:lnTo>
                    <a:pt x="106" y="944"/>
                  </a:lnTo>
                  <a:lnTo>
                    <a:pt x="112" y="956"/>
                  </a:lnTo>
                  <a:lnTo>
                    <a:pt x="116" y="962"/>
                  </a:lnTo>
                  <a:lnTo>
                    <a:pt x="122" y="964"/>
                  </a:lnTo>
                  <a:lnTo>
                    <a:pt x="122" y="964"/>
                  </a:lnTo>
                  <a:lnTo>
                    <a:pt x="110" y="976"/>
                  </a:lnTo>
                  <a:lnTo>
                    <a:pt x="100" y="992"/>
                  </a:lnTo>
                  <a:lnTo>
                    <a:pt x="92" y="1010"/>
                  </a:lnTo>
                  <a:lnTo>
                    <a:pt x="88" y="1026"/>
                  </a:lnTo>
                  <a:lnTo>
                    <a:pt x="88" y="1026"/>
                  </a:lnTo>
                  <a:lnTo>
                    <a:pt x="88" y="1028"/>
                  </a:lnTo>
                  <a:lnTo>
                    <a:pt x="90" y="1032"/>
                  </a:lnTo>
                  <a:lnTo>
                    <a:pt x="92" y="1036"/>
                  </a:lnTo>
                  <a:lnTo>
                    <a:pt x="92" y="1040"/>
                  </a:lnTo>
                  <a:lnTo>
                    <a:pt x="92" y="1040"/>
                  </a:lnTo>
                  <a:lnTo>
                    <a:pt x="88" y="1046"/>
                  </a:lnTo>
                  <a:lnTo>
                    <a:pt x="80" y="1050"/>
                  </a:lnTo>
                  <a:lnTo>
                    <a:pt x="58" y="1054"/>
                  </a:lnTo>
                  <a:lnTo>
                    <a:pt x="36" y="1060"/>
                  </a:lnTo>
                  <a:lnTo>
                    <a:pt x="28" y="1062"/>
                  </a:lnTo>
                  <a:lnTo>
                    <a:pt x="22" y="1068"/>
                  </a:lnTo>
                  <a:lnTo>
                    <a:pt x="22" y="1068"/>
                  </a:lnTo>
                  <a:lnTo>
                    <a:pt x="20" y="1074"/>
                  </a:lnTo>
                  <a:lnTo>
                    <a:pt x="20" y="1086"/>
                  </a:lnTo>
                  <a:lnTo>
                    <a:pt x="20" y="1096"/>
                  </a:lnTo>
                  <a:lnTo>
                    <a:pt x="18" y="1104"/>
                  </a:lnTo>
                  <a:lnTo>
                    <a:pt x="18" y="1104"/>
                  </a:lnTo>
                  <a:lnTo>
                    <a:pt x="14" y="1112"/>
                  </a:lnTo>
                  <a:lnTo>
                    <a:pt x="12" y="1116"/>
                  </a:lnTo>
                  <a:lnTo>
                    <a:pt x="10" y="1120"/>
                  </a:lnTo>
                  <a:lnTo>
                    <a:pt x="10" y="1120"/>
                  </a:lnTo>
                  <a:lnTo>
                    <a:pt x="14" y="1126"/>
                  </a:lnTo>
                  <a:lnTo>
                    <a:pt x="20" y="1132"/>
                  </a:lnTo>
                  <a:lnTo>
                    <a:pt x="26" y="1136"/>
                  </a:lnTo>
                  <a:lnTo>
                    <a:pt x="30" y="1142"/>
                  </a:lnTo>
                  <a:lnTo>
                    <a:pt x="30" y="1142"/>
                  </a:lnTo>
                  <a:lnTo>
                    <a:pt x="30" y="1146"/>
                  </a:lnTo>
                  <a:lnTo>
                    <a:pt x="28" y="1152"/>
                  </a:lnTo>
                  <a:lnTo>
                    <a:pt x="24" y="1160"/>
                  </a:lnTo>
                  <a:lnTo>
                    <a:pt x="24" y="1160"/>
                  </a:lnTo>
                  <a:lnTo>
                    <a:pt x="18" y="1164"/>
                  </a:lnTo>
                  <a:lnTo>
                    <a:pt x="10" y="1168"/>
                  </a:lnTo>
                  <a:lnTo>
                    <a:pt x="4" y="1172"/>
                  </a:lnTo>
                  <a:lnTo>
                    <a:pt x="2" y="1174"/>
                  </a:lnTo>
                  <a:lnTo>
                    <a:pt x="0" y="1176"/>
                  </a:lnTo>
                  <a:lnTo>
                    <a:pt x="0" y="1176"/>
                  </a:lnTo>
                  <a:lnTo>
                    <a:pt x="2" y="1182"/>
                  </a:lnTo>
                  <a:lnTo>
                    <a:pt x="8" y="1186"/>
                  </a:lnTo>
                  <a:lnTo>
                    <a:pt x="14" y="1192"/>
                  </a:lnTo>
                  <a:lnTo>
                    <a:pt x="22" y="1194"/>
                  </a:lnTo>
                  <a:lnTo>
                    <a:pt x="40" y="1200"/>
                  </a:lnTo>
                  <a:lnTo>
                    <a:pt x="54" y="1202"/>
                  </a:lnTo>
                  <a:lnTo>
                    <a:pt x="54" y="1202"/>
                  </a:lnTo>
                  <a:lnTo>
                    <a:pt x="60" y="1200"/>
                  </a:lnTo>
                  <a:lnTo>
                    <a:pt x="66" y="1198"/>
                  </a:lnTo>
                  <a:lnTo>
                    <a:pt x="82" y="1192"/>
                  </a:lnTo>
                  <a:lnTo>
                    <a:pt x="98" y="1182"/>
                  </a:lnTo>
                  <a:lnTo>
                    <a:pt x="114" y="1170"/>
                  </a:lnTo>
                  <a:lnTo>
                    <a:pt x="130" y="1158"/>
                  </a:lnTo>
                  <a:lnTo>
                    <a:pt x="146" y="1148"/>
                  </a:lnTo>
                  <a:lnTo>
                    <a:pt x="160" y="1140"/>
                  </a:lnTo>
                  <a:lnTo>
                    <a:pt x="168" y="1138"/>
                  </a:lnTo>
                  <a:lnTo>
                    <a:pt x="174" y="1138"/>
                  </a:lnTo>
                  <a:lnTo>
                    <a:pt x="174" y="1138"/>
                  </a:lnTo>
                  <a:lnTo>
                    <a:pt x="188" y="1140"/>
                  </a:lnTo>
                  <a:lnTo>
                    <a:pt x="204" y="1148"/>
                  </a:lnTo>
                  <a:lnTo>
                    <a:pt x="218" y="1156"/>
                  </a:lnTo>
                  <a:lnTo>
                    <a:pt x="230" y="1166"/>
                  </a:lnTo>
                  <a:lnTo>
                    <a:pt x="230" y="1166"/>
                  </a:lnTo>
                  <a:lnTo>
                    <a:pt x="232" y="1172"/>
                  </a:lnTo>
                  <a:lnTo>
                    <a:pt x="236" y="1180"/>
                  </a:lnTo>
                  <a:lnTo>
                    <a:pt x="238" y="1188"/>
                  </a:lnTo>
                  <a:lnTo>
                    <a:pt x="242" y="1194"/>
                  </a:lnTo>
                  <a:lnTo>
                    <a:pt x="242" y="1194"/>
                  </a:lnTo>
                  <a:lnTo>
                    <a:pt x="250" y="1202"/>
                  </a:lnTo>
                  <a:lnTo>
                    <a:pt x="260" y="1208"/>
                  </a:lnTo>
                  <a:lnTo>
                    <a:pt x="272" y="1214"/>
                  </a:lnTo>
                  <a:lnTo>
                    <a:pt x="282" y="1218"/>
                  </a:lnTo>
                  <a:lnTo>
                    <a:pt x="282" y="1218"/>
                  </a:lnTo>
                  <a:lnTo>
                    <a:pt x="288" y="1218"/>
                  </a:lnTo>
                  <a:lnTo>
                    <a:pt x="296" y="1218"/>
                  </a:lnTo>
                  <a:lnTo>
                    <a:pt x="296" y="1218"/>
                  </a:lnTo>
                  <a:lnTo>
                    <a:pt x="300" y="1214"/>
                  </a:lnTo>
                  <a:lnTo>
                    <a:pt x="304" y="1206"/>
                  </a:lnTo>
                  <a:lnTo>
                    <a:pt x="308" y="1198"/>
                  </a:lnTo>
                  <a:lnTo>
                    <a:pt x="314" y="1194"/>
                  </a:lnTo>
                  <a:lnTo>
                    <a:pt x="314" y="1194"/>
                  </a:lnTo>
                  <a:lnTo>
                    <a:pt x="318" y="1196"/>
                  </a:lnTo>
                  <a:lnTo>
                    <a:pt x="322" y="1198"/>
                  </a:lnTo>
                  <a:lnTo>
                    <a:pt x="326" y="1200"/>
                  </a:lnTo>
                  <a:lnTo>
                    <a:pt x="330" y="1200"/>
                  </a:lnTo>
                  <a:lnTo>
                    <a:pt x="330" y="1200"/>
                  </a:lnTo>
                  <a:lnTo>
                    <a:pt x="338" y="1192"/>
                  </a:lnTo>
                  <a:lnTo>
                    <a:pt x="350" y="1182"/>
                  </a:lnTo>
                  <a:lnTo>
                    <a:pt x="362" y="1174"/>
                  </a:lnTo>
                  <a:lnTo>
                    <a:pt x="368" y="1170"/>
                  </a:lnTo>
                  <a:lnTo>
                    <a:pt x="370" y="1166"/>
                  </a:lnTo>
                  <a:lnTo>
                    <a:pt x="370" y="1166"/>
                  </a:lnTo>
                  <a:lnTo>
                    <a:pt x="376" y="1150"/>
                  </a:lnTo>
                  <a:lnTo>
                    <a:pt x="380" y="1130"/>
                  </a:lnTo>
                  <a:lnTo>
                    <a:pt x="382" y="1108"/>
                  </a:lnTo>
                  <a:lnTo>
                    <a:pt x="382" y="1084"/>
                  </a:lnTo>
                  <a:lnTo>
                    <a:pt x="380" y="1038"/>
                  </a:lnTo>
                  <a:lnTo>
                    <a:pt x="376" y="1000"/>
                  </a:lnTo>
                  <a:lnTo>
                    <a:pt x="376" y="1000"/>
                  </a:lnTo>
                  <a:lnTo>
                    <a:pt x="370" y="982"/>
                  </a:lnTo>
                  <a:lnTo>
                    <a:pt x="362" y="966"/>
                  </a:lnTo>
                  <a:lnTo>
                    <a:pt x="362" y="966"/>
                  </a:lnTo>
                  <a:lnTo>
                    <a:pt x="360" y="958"/>
                  </a:lnTo>
                  <a:lnTo>
                    <a:pt x="360" y="958"/>
                  </a:lnTo>
                  <a:lnTo>
                    <a:pt x="356" y="938"/>
                  </a:lnTo>
                  <a:lnTo>
                    <a:pt x="352" y="914"/>
                  </a:lnTo>
                  <a:lnTo>
                    <a:pt x="352" y="890"/>
                  </a:lnTo>
                  <a:lnTo>
                    <a:pt x="352" y="870"/>
                  </a:lnTo>
                  <a:lnTo>
                    <a:pt x="352" y="870"/>
                  </a:lnTo>
                  <a:lnTo>
                    <a:pt x="356" y="854"/>
                  </a:lnTo>
                  <a:lnTo>
                    <a:pt x="364" y="834"/>
                  </a:lnTo>
                  <a:lnTo>
                    <a:pt x="368" y="826"/>
                  </a:lnTo>
                  <a:lnTo>
                    <a:pt x="372" y="816"/>
                  </a:lnTo>
                  <a:lnTo>
                    <a:pt x="378" y="810"/>
                  </a:lnTo>
                  <a:lnTo>
                    <a:pt x="384" y="806"/>
                  </a:lnTo>
                  <a:lnTo>
                    <a:pt x="384" y="806"/>
                  </a:lnTo>
                  <a:lnTo>
                    <a:pt x="386" y="808"/>
                  </a:lnTo>
                  <a:lnTo>
                    <a:pt x="388" y="810"/>
                  </a:lnTo>
                  <a:lnTo>
                    <a:pt x="394" y="812"/>
                  </a:lnTo>
                  <a:lnTo>
                    <a:pt x="394" y="812"/>
                  </a:lnTo>
                  <a:lnTo>
                    <a:pt x="398" y="812"/>
                  </a:lnTo>
                  <a:lnTo>
                    <a:pt x="402" y="810"/>
                  </a:lnTo>
                  <a:lnTo>
                    <a:pt x="414" y="804"/>
                  </a:lnTo>
                  <a:lnTo>
                    <a:pt x="424" y="798"/>
                  </a:lnTo>
                  <a:lnTo>
                    <a:pt x="428" y="796"/>
                  </a:lnTo>
                  <a:lnTo>
                    <a:pt x="432" y="796"/>
                  </a:lnTo>
                  <a:lnTo>
                    <a:pt x="432" y="796"/>
                  </a:lnTo>
                  <a:lnTo>
                    <a:pt x="436" y="798"/>
                  </a:lnTo>
                  <a:lnTo>
                    <a:pt x="442" y="800"/>
                  </a:lnTo>
                  <a:lnTo>
                    <a:pt x="450" y="810"/>
                  </a:lnTo>
                  <a:lnTo>
                    <a:pt x="458" y="818"/>
                  </a:lnTo>
                  <a:lnTo>
                    <a:pt x="464" y="820"/>
                  </a:lnTo>
                  <a:lnTo>
                    <a:pt x="466" y="820"/>
                  </a:lnTo>
                  <a:lnTo>
                    <a:pt x="466" y="820"/>
                  </a:lnTo>
                  <a:lnTo>
                    <a:pt x="468" y="818"/>
                  </a:lnTo>
                  <a:lnTo>
                    <a:pt x="468" y="812"/>
                  </a:lnTo>
                  <a:lnTo>
                    <a:pt x="466" y="802"/>
                  </a:lnTo>
                  <a:lnTo>
                    <a:pt x="466" y="802"/>
                  </a:lnTo>
                  <a:lnTo>
                    <a:pt x="468" y="780"/>
                  </a:lnTo>
                  <a:lnTo>
                    <a:pt x="466" y="760"/>
                  </a:lnTo>
                  <a:lnTo>
                    <a:pt x="466" y="760"/>
                  </a:lnTo>
                  <a:lnTo>
                    <a:pt x="462" y="746"/>
                  </a:lnTo>
                  <a:lnTo>
                    <a:pt x="458" y="738"/>
                  </a:lnTo>
                  <a:lnTo>
                    <a:pt x="458" y="732"/>
                  </a:lnTo>
                  <a:lnTo>
                    <a:pt x="458" y="732"/>
                  </a:lnTo>
                  <a:lnTo>
                    <a:pt x="458" y="728"/>
                  </a:lnTo>
                  <a:lnTo>
                    <a:pt x="462" y="724"/>
                  </a:lnTo>
                  <a:lnTo>
                    <a:pt x="466" y="720"/>
                  </a:lnTo>
                  <a:lnTo>
                    <a:pt x="466" y="716"/>
                  </a:lnTo>
                  <a:lnTo>
                    <a:pt x="466" y="716"/>
                  </a:lnTo>
                  <a:lnTo>
                    <a:pt x="466" y="712"/>
                  </a:lnTo>
                  <a:lnTo>
                    <a:pt x="464" y="708"/>
                  </a:lnTo>
                  <a:lnTo>
                    <a:pt x="462" y="704"/>
                  </a:lnTo>
                  <a:lnTo>
                    <a:pt x="462" y="700"/>
                  </a:lnTo>
                  <a:lnTo>
                    <a:pt x="462" y="700"/>
                  </a:lnTo>
                  <a:lnTo>
                    <a:pt x="454" y="704"/>
                  </a:lnTo>
                  <a:lnTo>
                    <a:pt x="454" y="704"/>
                  </a:lnTo>
                  <a:lnTo>
                    <a:pt x="462" y="700"/>
                  </a:lnTo>
                  <a:lnTo>
                    <a:pt x="462" y="700"/>
                  </a:lnTo>
                  <a:lnTo>
                    <a:pt x="464" y="696"/>
                  </a:lnTo>
                  <a:lnTo>
                    <a:pt x="468" y="690"/>
                  </a:lnTo>
                  <a:lnTo>
                    <a:pt x="476" y="682"/>
                  </a:lnTo>
                  <a:lnTo>
                    <a:pt x="476" y="682"/>
                  </a:lnTo>
                  <a:lnTo>
                    <a:pt x="478" y="668"/>
                  </a:lnTo>
                  <a:lnTo>
                    <a:pt x="480" y="660"/>
                  </a:lnTo>
                  <a:lnTo>
                    <a:pt x="482" y="654"/>
                  </a:lnTo>
                  <a:lnTo>
                    <a:pt x="482" y="654"/>
                  </a:lnTo>
                  <a:lnTo>
                    <a:pt x="490" y="644"/>
                  </a:lnTo>
                  <a:lnTo>
                    <a:pt x="502" y="634"/>
                  </a:lnTo>
                  <a:lnTo>
                    <a:pt x="512" y="622"/>
                  </a:lnTo>
                  <a:lnTo>
                    <a:pt x="520" y="614"/>
                  </a:lnTo>
                  <a:lnTo>
                    <a:pt x="520" y="614"/>
                  </a:lnTo>
                  <a:lnTo>
                    <a:pt x="534" y="588"/>
                  </a:lnTo>
                  <a:lnTo>
                    <a:pt x="548" y="556"/>
                  </a:lnTo>
                  <a:lnTo>
                    <a:pt x="552" y="540"/>
                  </a:lnTo>
                  <a:lnTo>
                    <a:pt x="556" y="524"/>
                  </a:lnTo>
                  <a:lnTo>
                    <a:pt x="558" y="510"/>
                  </a:lnTo>
                  <a:lnTo>
                    <a:pt x="558" y="498"/>
                  </a:lnTo>
                  <a:lnTo>
                    <a:pt x="558" y="498"/>
                  </a:lnTo>
                  <a:close/>
                  <a:moveTo>
                    <a:pt x="158" y="288"/>
                  </a:moveTo>
                  <a:lnTo>
                    <a:pt x="158" y="288"/>
                  </a:lnTo>
                  <a:lnTo>
                    <a:pt x="166" y="284"/>
                  </a:lnTo>
                  <a:lnTo>
                    <a:pt x="166" y="284"/>
                  </a:lnTo>
                  <a:lnTo>
                    <a:pt x="158" y="288"/>
                  </a:lnTo>
                  <a:lnTo>
                    <a:pt x="158" y="288"/>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388" name="Google Shape;388;p10"/>
            <p:cNvSpPr/>
            <p:nvPr/>
          </p:nvSpPr>
          <p:spPr>
            <a:xfrm>
              <a:off x="6004242" y="4281488"/>
              <a:ext cx="784225" cy="895350"/>
            </a:xfrm>
            <a:custGeom>
              <a:rect b="b" l="l" r="r" t="t"/>
              <a:pathLst>
                <a:path extrusionOk="0" h="564" w="494">
                  <a:moveTo>
                    <a:pt x="468" y="310"/>
                  </a:moveTo>
                  <a:lnTo>
                    <a:pt x="468" y="310"/>
                  </a:lnTo>
                  <a:lnTo>
                    <a:pt x="466" y="310"/>
                  </a:lnTo>
                  <a:lnTo>
                    <a:pt x="466" y="310"/>
                  </a:lnTo>
                  <a:lnTo>
                    <a:pt x="466" y="310"/>
                  </a:lnTo>
                  <a:lnTo>
                    <a:pt x="468" y="310"/>
                  </a:lnTo>
                  <a:lnTo>
                    <a:pt x="468" y="310"/>
                  </a:lnTo>
                  <a:lnTo>
                    <a:pt x="458" y="296"/>
                  </a:lnTo>
                  <a:lnTo>
                    <a:pt x="450" y="284"/>
                  </a:lnTo>
                  <a:lnTo>
                    <a:pt x="450" y="284"/>
                  </a:lnTo>
                  <a:lnTo>
                    <a:pt x="446" y="260"/>
                  </a:lnTo>
                  <a:lnTo>
                    <a:pt x="442" y="232"/>
                  </a:lnTo>
                  <a:lnTo>
                    <a:pt x="440" y="204"/>
                  </a:lnTo>
                  <a:lnTo>
                    <a:pt x="440" y="180"/>
                  </a:lnTo>
                  <a:lnTo>
                    <a:pt x="440" y="180"/>
                  </a:lnTo>
                  <a:lnTo>
                    <a:pt x="442" y="152"/>
                  </a:lnTo>
                  <a:lnTo>
                    <a:pt x="450" y="118"/>
                  </a:lnTo>
                  <a:lnTo>
                    <a:pt x="458" y="86"/>
                  </a:lnTo>
                  <a:lnTo>
                    <a:pt x="464" y="72"/>
                  </a:lnTo>
                  <a:lnTo>
                    <a:pt x="470" y="62"/>
                  </a:lnTo>
                  <a:lnTo>
                    <a:pt x="470" y="62"/>
                  </a:lnTo>
                  <a:lnTo>
                    <a:pt x="466" y="62"/>
                  </a:lnTo>
                  <a:lnTo>
                    <a:pt x="462" y="60"/>
                  </a:lnTo>
                  <a:lnTo>
                    <a:pt x="458" y="58"/>
                  </a:lnTo>
                  <a:lnTo>
                    <a:pt x="454" y="56"/>
                  </a:lnTo>
                  <a:lnTo>
                    <a:pt x="454" y="56"/>
                  </a:lnTo>
                  <a:lnTo>
                    <a:pt x="448" y="60"/>
                  </a:lnTo>
                  <a:lnTo>
                    <a:pt x="444" y="68"/>
                  </a:lnTo>
                  <a:lnTo>
                    <a:pt x="440" y="76"/>
                  </a:lnTo>
                  <a:lnTo>
                    <a:pt x="436" y="80"/>
                  </a:lnTo>
                  <a:lnTo>
                    <a:pt x="436" y="80"/>
                  </a:lnTo>
                  <a:lnTo>
                    <a:pt x="428" y="80"/>
                  </a:lnTo>
                  <a:lnTo>
                    <a:pt x="422" y="80"/>
                  </a:lnTo>
                  <a:lnTo>
                    <a:pt x="422" y="80"/>
                  </a:lnTo>
                  <a:lnTo>
                    <a:pt x="412" y="74"/>
                  </a:lnTo>
                  <a:lnTo>
                    <a:pt x="402" y="66"/>
                  </a:lnTo>
                  <a:lnTo>
                    <a:pt x="392" y="58"/>
                  </a:lnTo>
                  <a:lnTo>
                    <a:pt x="386" y="56"/>
                  </a:lnTo>
                  <a:lnTo>
                    <a:pt x="382" y="56"/>
                  </a:lnTo>
                  <a:lnTo>
                    <a:pt x="382" y="56"/>
                  </a:lnTo>
                  <a:lnTo>
                    <a:pt x="378" y="42"/>
                  </a:lnTo>
                  <a:lnTo>
                    <a:pt x="374" y="34"/>
                  </a:lnTo>
                  <a:lnTo>
                    <a:pt x="370" y="28"/>
                  </a:lnTo>
                  <a:lnTo>
                    <a:pt x="370" y="28"/>
                  </a:lnTo>
                  <a:lnTo>
                    <a:pt x="358" y="18"/>
                  </a:lnTo>
                  <a:lnTo>
                    <a:pt x="344" y="10"/>
                  </a:lnTo>
                  <a:lnTo>
                    <a:pt x="328" y="2"/>
                  </a:lnTo>
                  <a:lnTo>
                    <a:pt x="314" y="0"/>
                  </a:lnTo>
                  <a:lnTo>
                    <a:pt x="314" y="0"/>
                  </a:lnTo>
                  <a:lnTo>
                    <a:pt x="300" y="2"/>
                  </a:lnTo>
                  <a:lnTo>
                    <a:pt x="284" y="6"/>
                  </a:lnTo>
                  <a:lnTo>
                    <a:pt x="266" y="12"/>
                  </a:lnTo>
                  <a:lnTo>
                    <a:pt x="248" y="20"/>
                  </a:lnTo>
                  <a:lnTo>
                    <a:pt x="230" y="30"/>
                  </a:lnTo>
                  <a:lnTo>
                    <a:pt x="214" y="42"/>
                  </a:lnTo>
                  <a:lnTo>
                    <a:pt x="202" y="52"/>
                  </a:lnTo>
                  <a:lnTo>
                    <a:pt x="194" y="64"/>
                  </a:lnTo>
                  <a:lnTo>
                    <a:pt x="194" y="64"/>
                  </a:lnTo>
                  <a:lnTo>
                    <a:pt x="190" y="58"/>
                  </a:lnTo>
                  <a:lnTo>
                    <a:pt x="184" y="54"/>
                  </a:lnTo>
                  <a:lnTo>
                    <a:pt x="170" y="46"/>
                  </a:lnTo>
                  <a:lnTo>
                    <a:pt x="154" y="40"/>
                  </a:lnTo>
                  <a:lnTo>
                    <a:pt x="146" y="38"/>
                  </a:lnTo>
                  <a:lnTo>
                    <a:pt x="140" y="38"/>
                  </a:lnTo>
                  <a:lnTo>
                    <a:pt x="140" y="38"/>
                  </a:lnTo>
                  <a:lnTo>
                    <a:pt x="136" y="42"/>
                  </a:lnTo>
                  <a:lnTo>
                    <a:pt x="132" y="48"/>
                  </a:lnTo>
                  <a:lnTo>
                    <a:pt x="122" y="58"/>
                  </a:lnTo>
                  <a:lnTo>
                    <a:pt x="122" y="58"/>
                  </a:lnTo>
                  <a:lnTo>
                    <a:pt x="114" y="74"/>
                  </a:lnTo>
                  <a:lnTo>
                    <a:pt x="108" y="84"/>
                  </a:lnTo>
                  <a:lnTo>
                    <a:pt x="102" y="90"/>
                  </a:lnTo>
                  <a:lnTo>
                    <a:pt x="102" y="90"/>
                  </a:lnTo>
                  <a:lnTo>
                    <a:pt x="94" y="94"/>
                  </a:lnTo>
                  <a:lnTo>
                    <a:pt x="82" y="98"/>
                  </a:lnTo>
                  <a:lnTo>
                    <a:pt x="70" y="100"/>
                  </a:lnTo>
                  <a:lnTo>
                    <a:pt x="62" y="104"/>
                  </a:lnTo>
                  <a:lnTo>
                    <a:pt x="62" y="104"/>
                  </a:lnTo>
                  <a:lnTo>
                    <a:pt x="46" y="114"/>
                  </a:lnTo>
                  <a:lnTo>
                    <a:pt x="30" y="128"/>
                  </a:lnTo>
                  <a:lnTo>
                    <a:pt x="16" y="144"/>
                  </a:lnTo>
                  <a:lnTo>
                    <a:pt x="6" y="158"/>
                  </a:lnTo>
                  <a:lnTo>
                    <a:pt x="6" y="158"/>
                  </a:lnTo>
                  <a:lnTo>
                    <a:pt x="0" y="174"/>
                  </a:lnTo>
                  <a:lnTo>
                    <a:pt x="0" y="182"/>
                  </a:lnTo>
                  <a:lnTo>
                    <a:pt x="2" y="190"/>
                  </a:lnTo>
                  <a:lnTo>
                    <a:pt x="2" y="190"/>
                  </a:lnTo>
                  <a:lnTo>
                    <a:pt x="6" y="192"/>
                  </a:lnTo>
                  <a:lnTo>
                    <a:pt x="10" y="192"/>
                  </a:lnTo>
                  <a:lnTo>
                    <a:pt x="22" y="194"/>
                  </a:lnTo>
                  <a:lnTo>
                    <a:pt x="34" y="194"/>
                  </a:lnTo>
                  <a:lnTo>
                    <a:pt x="40" y="194"/>
                  </a:lnTo>
                  <a:lnTo>
                    <a:pt x="44" y="196"/>
                  </a:lnTo>
                  <a:lnTo>
                    <a:pt x="44" y="196"/>
                  </a:lnTo>
                  <a:lnTo>
                    <a:pt x="48" y="202"/>
                  </a:lnTo>
                  <a:lnTo>
                    <a:pt x="52" y="210"/>
                  </a:lnTo>
                  <a:lnTo>
                    <a:pt x="52" y="210"/>
                  </a:lnTo>
                  <a:lnTo>
                    <a:pt x="50" y="220"/>
                  </a:lnTo>
                  <a:lnTo>
                    <a:pt x="48" y="230"/>
                  </a:lnTo>
                  <a:lnTo>
                    <a:pt x="44" y="242"/>
                  </a:lnTo>
                  <a:lnTo>
                    <a:pt x="44" y="250"/>
                  </a:lnTo>
                  <a:lnTo>
                    <a:pt x="44" y="250"/>
                  </a:lnTo>
                  <a:lnTo>
                    <a:pt x="46" y="264"/>
                  </a:lnTo>
                  <a:lnTo>
                    <a:pt x="52" y="280"/>
                  </a:lnTo>
                  <a:lnTo>
                    <a:pt x="60" y="294"/>
                  </a:lnTo>
                  <a:lnTo>
                    <a:pt x="66" y="298"/>
                  </a:lnTo>
                  <a:lnTo>
                    <a:pt x="70" y="302"/>
                  </a:lnTo>
                  <a:lnTo>
                    <a:pt x="70" y="302"/>
                  </a:lnTo>
                  <a:lnTo>
                    <a:pt x="70" y="306"/>
                  </a:lnTo>
                  <a:lnTo>
                    <a:pt x="70" y="312"/>
                  </a:lnTo>
                  <a:lnTo>
                    <a:pt x="70" y="320"/>
                  </a:lnTo>
                  <a:lnTo>
                    <a:pt x="72" y="324"/>
                  </a:lnTo>
                  <a:lnTo>
                    <a:pt x="72" y="324"/>
                  </a:lnTo>
                  <a:lnTo>
                    <a:pt x="76" y="328"/>
                  </a:lnTo>
                  <a:lnTo>
                    <a:pt x="84" y="334"/>
                  </a:lnTo>
                  <a:lnTo>
                    <a:pt x="98" y="340"/>
                  </a:lnTo>
                  <a:lnTo>
                    <a:pt x="98" y="340"/>
                  </a:lnTo>
                  <a:lnTo>
                    <a:pt x="106" y="342"/>
                  </a:lnTo>
                  <a:lnTo>
                    <a:pt x="114" y="342"/>
                  </a:lnTo>
                  <a:lnTo>
                    <a:pt x="114" y="342"/>
                  </a:lnTo>
                  <a:lnTo>
                    <a:pt x="114" y="348"/>
                  </a:lnTo>
                  <a:lnTo>
                    <a:pt x="118" y="354"/>
                  </a:lnTo>
                  <a:lnTo>
                    <a:pt x="124" y="358"/>
                  </a:lnTo>
                  <a:lnTo>
                    <a:pt x="132" y="364"/>
                  </a:lnTo>
                  <a:lnTo>
                    <a:pt x="148" y="372"/>
                  </a:lnTo>
                  <a:lnTo>
                    <a:pt x="160" y="382"/>
                  </a:lnTo>
                  <a:lnTo>
                    <a:pt x="160" y="382"/>
                  </a:lnTo>
                  <a:lnTo>
                    <a:pt x="158" y="384"/>
                  </a:lnTo>
                  <a:lnTo>
                    <a:pt x="154" y="388"/>
                  </a:lnTo>
                  <a:lnTo>
                    <a:pt x="152" y="400"/>
                  </a:lnTo>
                  <a:lnTo>
                    <a:pt x="150" y="412"/>
                  </a:lnTo>
                  <a:lnTo>
                    <a:pt x="146" y="422"/>
                  </a:lnTo>
                  <a:lnTo>
                    <a:pt x="146" y="422"/>
                  </a:lnTo>
                  <a:lnTo>
                    <a:pt x="140" y="426"/>
                  </a:lnTo>
                  <a:lnTo>
                    <a:pt x="132" y="430"/>
                  </a:lnTo>
                  <a:lnTo>
                    <a:pt x="126" y="436"/>
                  </a:lnTo>
                  <a:lnTo>
                    <a:pt x="120" y="440"/>
                  </a:lnTo>
                  <a:lnTo>
                    <a:pt x="120" y="440"/>
                  </a:lnTo>
                  <a:lnTo>
                    <a:pt x="118" y="444"/>
                  </a:lnTo>
                  <a:lnTo>
                    <a:pt x="118" y="450"/>
                  </a:lnTo>
                  <a:lnTo>
                    <a:pt x="118" y="450"/>
                  </a:lnTo>
                  <a:lnTo>
                    <a:pt x="122" y="454"/>
                  </a:lnTo>
                  <a:lnTo>
                    <a:pt x="128" y="458"/>
                  </a:lnTo>
                  <a:lnTo>
                    <a:pt x="128" y="458"/>
                  </a:lnTo>
                  <a:lnTo>
                    <a:pt x="128" y="462"/>
                  </a:lnTo>
                  <a:lnTo>
                    <a:pt x="130" y="468"/>
                  </a:lnTo>
                  <a:lnTo>
                    <a:pt x="128" y="482"/>
                  </a:lnTo>
                  <a:lnTo>
                    <a:pt x="128" y="496"/>
                  </a:lnTo>
                  <a:lnTo>
                    <a:pt x="128" y="502"/>
                  </a:lnTo>
                  <a:lnTo>
                    <a:pt x="130" y="506"/>
                  </a:lnTo>
                  <a:lnTo>
                    <a:pt x="130" y="506"/>
                  </a:lnTo>
                  <a:lnTo>
                    <a:pt x="132" y="510"/>
                  </a:lnTo>
                  <a:lnTo>
                    <a:pt x="138" y="512"/>
                  </a:lnTo>
                  <a:lnTo>
                    <a:pt x="144" y="516"/>
                  </a:lnTo>
                  <a:lnTo>
                    <a:pt x="144" y="516"/>
                  </a:lnTo>
                  <a:lnTo>
                    <a:pt x="150" y="502"/>
                  </a:lnTo>
                  <a:lnTo>
                    <a:pt x="154" y="492"/>
                  </a:lnTo>
                  <a:lnTo>
                    <a:pt x="158" y="486"/>
                  </a:lnTo>
                  <a:lnTo>
                    <a:pt x="158" y="486"/>
                  </a:lnTo>
                  <a:lnTo>
                    <a:pt x="168" y="476"/>
                  </a:lnTo>
                  <a:lnTo>
                    <a:pt x="176" y="470"/>
                  </a:lnTo>
                  <a:lnTo>
                    <a:pt x="182" y="468"/>
                  </a:lnTo>
                  <a:lnTo>
                    <a:pt x="182" y="468"/>
                  </a:lnTo>
                  <a:lnTo>
                    <a:pt x="194" y="466"/>
                  </a:lnTo>
                  <a:lnTo>
                    <a:pt x="210" y="466"/>
                  </a:lnTo>
                  <a:lnTo>
                    <a:pt x="226" y="470"/>
                  </a:lnTo>
                  <a:lnTo>
                    <a:pt x="236" y="474"/>
                  </a:lnTo>
                  <a:lnTo>
                    <a:pt x="236" y="474"/>
                  </a:lnTo>
                  <a:lnTo>
                    <a:pt x="242" y="480"/>
                  </a:lnTo>
                  <a:lnTo>
                    <a:pt x="246" y="490"/>
                  </a:lnTo>
                  <a:lnTo>
                    <a:pt x="250" y="498"/>
                  </a:lnTo>
                  <a:lnTo>
                    <a:pt x="252" y="500"/>
                  </a:lnTo>
                  <a:lnTo>
                    <a:pt x="256" y="502"/>
                  </a:lnTo>
                  <a:lnTo>
                    <a:pt x="256" y="502"/>
                  </a:lnTo>
                  <a:lnTo>
                    <a:pt x="258" y="500"/>
                  </a:lnTo>
                  <a:lnTo>
                    <a:pt x="260" y="498"/>
                  </a:lnTo>
                  <a:lnTo>
                    <a:pt x="260" y="498"/>
                  </a:lnTo>
                  <a:lnTo>
                    <a:pt x="264" y="490"/>
                  </a:lnTo>
                  <a:lnTo>
                    <a:pt x="266" y="484"/>
                  </a:lnTo>
                  <a:lnTo>
                    <a:pt x="266" y="480"/>
                  </a:lnTo>
                  <a:lnTo>
                    <a:pt x="266" y="480"/>
                  </a:lnTo>
                  <a:lnTo>
                    <a:pt x="264" y="478"/>
                  </a:lnTo>
                  <a:lnTo>
                    <a:pt x="262" y="476"/>
                  </a:lnTo>
                  <a:lnTo>
                    <a:pt x="256" y="472"/>
                  </a:lnTo>
                  <a:lnTo>
                    <a:pt x="256" y="472"/>
                  </a:lnTo>
                  <a:lnTo>
                    <a:pt x="256" y="464"/>
                  </a:lnTo>
                  <a:lnTo>
                    <a:pt x="254" y="454"/>
                  </a:lnTo>
                  <a:lnTo>
                    <a:pt x="256" y="436"/>
                  </a:lnTo>
                  <a:lnTo>
                    <a:pt x="256" y="436"/>
                  </a:lnTo>
                  <a:lnTo>
                    <a:pt x="264" y="418"/>
                  </a:lnTo>
                  <a:lnTo>
                    <a:pt x="270" y="406"/>
                  </a:lnTo>
                  <a:lnTo>
                    <a:pt x="270" y="406"/>
                  </a:lnTo>
                  <a:lnTo>
                    <a:pt x="276" y="392"/>
                  </a:lnTo>
                  <a:lnTo>
                    <a:pt x="280" y="382"/>
                  </a:lnTo>
                  <a:lnTo>
                    <a:pt x="284" y="374"/>
                  </a:lnTo>
                  <a:lnTo>
                    <a:pt x="284" y="374"/>
                  </a:lnTo>
                  <a:lnTo>
                    <a:pt x="292" y="370"/>
                  </a:lnTo>
                  <a:lnTo>
                    <a:pt x="300" y="368"/>
                  </a:lnTo>
                  <a:lnTo>
                    <a:pt x="310" y="366"/>
                  </a:lnTo>
                  <a:lnTo>
                    <a:pt x="316" y="364"/>
                  </a:lnTo>
                  <a:lnTo>
                    <a:pt x="316" y="364"/>
                  </a:lnTo>
                  <a:lnTo>
                    <a:pt x="328" y="370"/>
                  </a:lnTo>
                  <a:lnTo>
                    <a:pt x="334" y="372"/>
                  </a:lnTo>
                  <a:lnTo>
                    <a:pt x="336" y="376"/>
                  </a:lnTo>
                  <a:lnTo>
                    <a:pt x="336" y="376"/>
                  </a:lnTo>
                  <a:lnTo>
                    <a:pt x="340" y="382"/>
                  </a:lnTo>
                  <a:lnTo>
                    <a:pt x="342" y="390"/>
                  </a:lnTo>
                  <a:lnTo>
                    <a:pt x="342" y="400"/>
                  </a:lnTo>
                  <a:lnTo>
                    <a:pt x="342" y="406"/>
                  </a:lnTo>
                  <a:lnTo>
                    <a:pt x="342" y="406"/>
                  </a:lnTo>
                  <a:lnTo>
                    <a:pt x="338" y="412"/>
                  </a:lnTo>
                  <a:lnTo>
                    <a:pt x="332" y="420"/>
                  </a:lnTo>
                  <a:lnTo>
                    <a:pt x="316" y="434"/>
                  </a:lnTo>
                  <a:lnTo>
                    <a:pt x="300" y="448"/>
                  </a:lnTo>
                  <a:lnTo>
                    <a:pt x="294" y="456"/>
                  </a:lnTo>
                  <a:lnTo>
                    <a:pt x="292" y="462"/>
                  </a:lnTo>
                  <a:lnTo>
                    <a:pt x="292" y="462"/>
                  </a:lnTo>
                  <a:lnTo>
                    <a:pt x="290" y="468"/>
                  </a:lnTo>
                  <a:lnTo>
                    <a:pt x="290" y="476"/>
                  </a:lnTo>
                  <a:lnTo>
                    <a:pt x="292" y="492"/>
                  </a:lnTo>
                  <a:lnTo>
                    <a:pt x="296" y="510"/>
                  </a:lnTo>
                  <a:lnTo>
                    <a:pt x="296" y="522"/>
                  </a:lnTo>
                  <a:lnTo>
                    <a:pt x="296" y="522"/>
                  </a:lnTo>
                  <a:lnTo>
                    <a:pt x="294" y="530"/>
                  </a:lnTo>
                  <a:lnTo>
                    <a:pt x="290" y="540"/>
                  </a:lnTo>
                  <a:lnTo>
                    <a:pt x="286" y="550"/>
                  </a:lnTo>
                  <a:lnTo>
                    <a:pt x="284" y="556"/>
                  </a:lnTo>
                  <a:lnTo>
                    <a:pt x="284" y="556"/>
                  </a:lnTo>
                  <a:lnTo>
                    <a:pt x="288" y="560"/>
                  </a:lnTo>
                  <a:lnTo>
                    <a:pt x="292" y="564"/>
                  </a:lnTo>
                  <a:lnTo>
                    <a:pt x="292" y="564"/>
                  </a:lnTo>
                  <a:lnTo>
                    <a:pt x="296" y="564"/>
                  </a:lnTo>
                  <a:lnTo>
                    <a:pt x="302" y="564"/>
                  </a:lnTo>
                  <a:lnTo>
                    <a:pt x="314" y="558"/>
                  </a:lnTo>
                  <a:lnTo>
                    <a:pt x="314" y="558"/>
                  </a:lnTo>
                  <a:lnTo>
                    <a:pt x="320" y="552"/>
                  </a:lnTo>
                  <a:lnTo>
                    <a:pt x="326" y="544"/>
                  </a:lnTo>
                  <a:lnTo>
                    <a:pt x="332" y="536"/>
                  </a:lnTo>
                  <a:lnTo>
                    <a:pt x="336" y="530"/>
                  </a:lnTo>
                  <a:lnTo>
                    <a:pt x="336" y="530"/>
                  </a:lnTo>
                  <a:lnTo>
                    <a:pt x="342" y="528"/>
                  </a:lnTo>
                  <a:lnTo>
                    <a:pt x="348" y="526"/>
                  </a:lnTo>
                  <a:lnTo>
                    <a:pt x="360" y="522"/>
                  </a:lnTo>
                  <a:lnTo>
                    <a:pt x="360" y="522"/>
                  </a:lnTo>
                  <a:lnTo>
                    <a:pt x="372" y="516"/>
                  </a:lnTo>
                  <a:lnTo>
                    <a:pt x="388" y="506"/>
                  </a:lnTo>
                  <a:lnTo>
                    <a:pt x="402" y="494"/>
                  </a:lnTo>
                  <a:lnTo>
                    <a:pt x="406" y="490"/>
                  </a:lnTo>
                  <a:lnTo>
                    <a:pt x="410" y="484"/>
                  </a:lnTo>
                  <a:lnTo>
                    <a:pt x="410" y="484"/>
                  </a:lnTo>
                  <a:lnTo>
                    <a:pt x="412" y="474"/>
                  </a:lnTo>
                  <a:lnTo>
                    <a:pt x="410" y="464"/>
                  </a:lnTo>
                  <a:lnTo>
                    <a:pt x="410" y="452"/>
                  </a:lnTo>
                  <a:lnTo>
                    <a:pt x="410" y="442"/>
                  </a:lnTo>
                  <a:lnTo>
                    <a:pt x="410" y="442"/>
                  </a:lnTo>
                  <a:lnTo>
                    <a:pt x="416" y="428"/>
                  </a:lnTo>
                  <a:lnTo>
                    <a:pt x="422" y="408"/>
                  </a:lnTo>
                  <a:lnTo>
                    <a:pt x="432" y="392"/>
                  </a:lnTo>
                  <a:lnTo>
                    <a:pt x="442" y="378"/>
                  </a:lnTo>
                  <a:lnTo>
                    <a:pt x="442" y="378"/>
                  </a:lnTo>
                  <a:lnTo>
                    <a:pt x="448" y="374"/>
                  </a:lnTo>
                  <a:lnTo>
                    <a:pt x="454" y="372"/>
                  </a:lnTo>
                  <a:lnTo>
                    <a:pt x="470" y="366"/>
                  </a:lnTo>
                  <a:lnTo>
                    <a:pt x="486" y="360"/>
                  </a:lnTo>
                  <a:lnTo>
                    <a:pt x="492" y="356"/>
                  </a:lnTo>
                  <a:lnTo>
                    <a:pt x="494" y="352"/>
                  </a:lnTo>
                  <a:lnTo>
                    <a:pt x="494" y="352"/>
                  </a:lnTo>
                  <a:lnTo>
                    <a:pt x="494" y="346"/>
                  </a:lnTo>
                  <a:lnTo>
                    <a:pt x="492" y="342"/>
                  </a:lnTo>
                  <a:lnTo>
                    <a:pt x="486" y="330"/>
                  </a:lnTo>
                  <a:lnTo>
                    <a:pt x="468" y="310"/>
                  </a:lnTo>
                  <a:lnTo>
                    <a:pt x="468" y="310"/>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grpSp>
          <p:nvGrpSpPr>
            <p:cNvPr id="389" name="Google Shape;389;p10"/>
            <p:cNvGrpSpPr/>
            <p:nvPr/>
          </p:nvGrpSpPr>
          <p:grpSpPr>
            <a:xfrm>
              <a:off x="3473767" y="4517849"/>
              <a:ext cx="1254125" cy="1062214"/>
              <a:chOff x="3473767" y="4517849"/>
              <a:chExt cx="1254125" cy="1062214"/>
            </a:xfrm>
          </p:grpSpPr>
          <p:sp>
            <p:nvSpPr>
              <p:cNvPr id="390" name="Google Shape;390;p10"/>
              <p:cNvSpPr/>
              <p:nvPr/>
            </p:nvSpPr>
            <p:spPr>
              <a:xfrm>
                <a:off x="3473767" y="4900613"/>
                <a:ext cx="1254125" cy="679450"/>
              </a:xfrm>
              <a:custGeom>
                <a:rect b="b" l="l" r="r" t="t"/>
                <a:pathLst>
                  <a:path extrusionOk="0" h="428" w="790">
                    <a:moveTo>
                      <a:pt x="760" y="0"/>
                    </a:moveTo>
                    <a:lnTo>
                      <a:pt x="760" y="0"/>
                    </a:lnTo>
                    <a:lnTo>
                      <a:pt x="726" y="12"/>
                    </a:lnTo>
                    <a:lnTo>
                      <a:pt x="698" y="20"/>
                    </a:lnTo>
                    <a:lnTo>
                      <a:pt x="676" y="26"/>
                    </a:lnTo>
                    <a:lnTo>
                      <a:pt x="676" y="26"/>
                    </a:lnTo>
                    <a:lnTo>
                      <a:pt x="658" y="26"/>
                    </a:lnTo>
                    <a:lnTo>
                      <a:pt x="638" y="24"/>
                    </a:lnTo>
                    <a:lnTo>
                      <a:pt x="616" y="22"/>
                    </a:lnTo>
                    <a:lnTo>
                      <a:pt x="598" y="22"/>
                    </a:lnTo>
                    <a:lnTo>
                      <a:pt x="598" y="22"/>
                    </a:lnTo>
                    <a:lnTo>
                      <a:pt x="584" y="26"/>
                    </a:lnTo>
                    <a:lnTo>
                      <a:pt x="568" y="32"/>
                    </a:lnTo>
                    <a:lnTo>
                      <a:pt x="552" y="38"/>
                    </a:lnTo>
                    <a:lnTo>
                      <a:pt x="544" y="38"/>
                    </a:lnTo>
                    <a:lnTo>
                      <a:pt x="538" y="38"/>
                    </a:lnTo>
                    <a:lnTo>
                      <a:pt x="538" y="38"/>
                    </a:lnTo>
                    <a:lnTo>
                      <a:pt x="530" y="34"/>
                    </a:lnTo>
                    <a:lnTo>
                      <a:pt x="524" y="28"/>
                    </a:lnTo>
                    <a:lnTo>
                      <a:pt x="524" y="28"/>
                    </a:lnTo>
                    <a:lnTo>
                      <a:pt x="522" y="22"/>
                    </a:lnTo>
                    <a:lnTo>
                      <a:pt x="520" y="16"/>
                    </a:lnTo>
                    <a:lnTo>
                      <a:pt x="518" y="10"/>
                    </a:lnTo>
                    <a:lnTo>
                      <a:pt x="516" y="8"/>
                    </a:lnTo>
                    <a:lnTo>
                      <a:pt x="516" y="8"/>
                    </a:lnTo>
                    <a:lnTo>
                      <a:pt x="512" y="8"/>
                    </a:lnTo>
                    <a:lnTo>
                      <a:pt x="508" y="10"/>
                    </a:lnTo>
                    <a:lnTo>
                      <a:pt x="508" y="10"/>
                    </a:lnTo>
                    <a:lnTo>
                      <a:pt x="502" y="8"/>
                    </a:lnTo>
                    <a:lnTo>
                      <a:pt x="494" y="6"/>
                    </a:lnTo>
                    <a:lnTo>
                      <a:pt x="488" y="4"/>
                    </a:lnTo>
                    <a:lnTo>
                      <a:pt x="482" y="2"/>
                    </a:lnTo>
                    <a:lnTo>
                      <a:pt x="482" y="2"/>
                    </a:lnTo>
                    <a:lnTo>
                      <a:pt x="460" y="6"/>
                    </a:lnTo>
                    <a:lnTo>
                      <a:pt x="436" y="14"/>
                    </a:lnTo>
                    <a:lnTo>
                      <a:pt x="412" y="24"/>
                    </a:lnTo>
                    <a:lnTo>
                      <a:pt x="402" y="30"/>
                    </a:lnTo>
                    <a:lnTo>
                      <a:pt x="396" y="36"/>
                    </a:lnTo>
                    <a:lnTo>
                      <a:pt x="396" y="36"/>
                    </a:lnTo>
                    <a:lnTo>
                      <a:pt x="394" y="42"/>
                    </a:lnTo>
                    <a:lnTo>
                      <a:pt x="392" y="48"/>
                    </a:lnTo>
                    <a:lnTo>
                      <a:pt x="392" y="54"/>
                    </a:lnTo>
                    <a:lnTo>
                      <a:pt x="390" y="60"/>
                    </a:lnTo>
                    <a:lnTo>
                      <a:pt x="390" y="60"/>
                    </a:lnTo>
                    <a:lnTo>
                      <a:pt x="376" y="80"/>
                    </a:lnTo>
                    <a:lnTo>
                      <a:pt x="356" y="104"/>
                    </a:lnTo>
                    <a:lnTo>
                      <a:pt x="332" y="126"/>
                    </a:lnTo>
                    <a:lnTo>
                      <a:pt x="306" y="150"/>
                    </a:lnTo>
                    <a:lnTo>
                      <a:pt x="280" y="170"/>
                    </a:lnTo>
                    <a:lnTo>
                      <a:pt x="252" y="190"/>
                    </a:lnTo>
                    <a:lnTo>
                      <a:pt x="226" y="206"/>
                    </a:lnTo>
                    <a:lnTo>
                      <a:pt x="204" y="220"/>
                    </a:lnTo>
                    <a:lnTo>
                      <a:pt x="204" y="220"/>
                    </a:lnTo>
                    <a:lnTo>
                      <a:pt x="194" y="222"/>
                    </a:lnTo>
                    <a:lnTo>
                      <a:pt x="194" y="222"/>
                    </a:lnTo>
                    <a:lnTo>
                      <a:pt x="184" y="222"/>
                    </a:lnTo>
                    <a:lnTo>
                      <a:pt x="176" y="224"/>
                    </a:lnTo>
                    <a:lnTo>
                      <a:pt x="170" y="226"/>
                    </a:lnTo>
                    <a:lnTo>
                      <a:pt x="170" y="226"/>
                    </a:lnTo>
                    <a:lnTo>
                      <a:pt x="162" y="234"/>
                    </a:lnTo>
                    <a:lnTo>
                      <a:pt x="156" y="242"/>
                    </a:lnTo>
                    <a:lnTo>
                      <a:pt x="156" y="242"/>
                    </a:lnTo>
                    <a:lnTo>
                      <a:pt x="124" y="272"/>
                    </a:lnTo>
                    <a:lnTo>
                      <a:pt x="106" y="284"/>
                    </a:lnTo>
                    <a:lnTo>
                      <a:pt x="98" y="288"/>
                    </a:lnTo>
                    <a:lnTo>
                      <a:pt x="90" y="290"/>
                    </a:lnTo>
                    <a:lnTo>
                      <a:pt x="90" y="290"/>
                    </a:lnTo>
                    <a:lnTo>
                      <a:pt x="86" y="288"/>
                    </a:lnTo>
                    <a:lnTo>
                      <a:pt x="84" y="284"/>
                    </a:lnTo>
                    <a:lnTo>
                      <a:pt x="80" y="280"/>
                    </a:lnTo>
                    <a:lnTo>
                      <a:pt x="76" y="278"/>
                    </a:lnTo>
                    <a:lnTo>
                      <a:pt x="76" y="278"/>
                    </a:lnTo>
                    <a:lnTo>
                      <a:pt x="74" y="280"/>
                    </a:lnTo>
                    <a:lnTo>
                      <a:pt x="72" y="282"/>
                    </a:lnTo>
                    <a:lnTo>
                      <a:pt x="68" y="284"/>
                    </a:lnTo>
                    <a:lnTo>
                      <a:pt x="68" y="284"/>
                    </a:lnTo>
                    <a:lnTo>
                      <a:pt x="60" y="284"/>
                    </a:lnTo>
                    <a:lnTo>
                      <a:pt x="54" y="282"/>
                    </a:lnTo>
                    <a:lnTo>
                      <a:pt x="54" y="282"/>
                    </a:lnTo>
                    <a:lnTo>
                      <a:pt x="38" y="280"/>
                    </a:lnTo>
                    <a:lnTo>
                      <a:pt x="32" y="280"/>
                    </a:lnTo>
                    <a:lnTo>
                      <a:pt x="26" y="282"/>
                    </a:lnTo>
                    <a:lnTo>
                      <a:pt x="26" y="282"/>
                    </a:lnTo>
                    <a:lnTo>
                      <a:pt x="24" y="284"/>
                    </a:lnTo>
                    <a:lnTo>
                      <a:pt x="24" y="286"/>
                    </a:lnTo>
                    <a:lnTo>
                      <a:pt x="24" y="292"/>
                    </a:lnTo>
                    <a:lnTo>
                      <a:pt x="24" y="292"/>
                    </a:lnTo>
                    <a:lnTo>
                      <a:pt x="20" y="298"/>
                    </a:lnTo>
                    <a:lnTo>
                      <a:pt x="14" y="302"/>
                    </a:lnTo>
                    <a:lnTo>
                      <a:pt x="8" y="308"/>
                    </a:lnTo>
                    <a:lnTo>
                      <a:pt x="6" y="312"/>
                    </a:lnTo>
                    <a:lnTo>
                      <a:pt x="6" y="312"/>
                    </a:lnTo>
                    <a:lnTo>
                      <a:pt x="6" y="318"/>
                    </a:lnTo>
                    <a:lnTo>
                      <a:pt x="10" y="324"/>
                    </a:lnTo>
                    <a:lnTo>
                      <a:pt x="12" y="330"/>
                    </a:lnTo>
                    <a:lnTo>
                      <a:pt x="14" y="336"/>
                    </a:lnTo>
                    <a:lnTo>
                      <a:pt x="14" y="336"/>
                    </a:lnTo>
                    <a:lnTo>
                      <a:pt x="12" y="340"/>
                    </a:lnTo>
                    <a:lnTo>
                      <a:pt x="8" y="346"/>
                    </a:lnTo>
                    <a:lnTo>
                      <a:pt x="4" y="352"/>
                    </a:lnTo>
                    <a:lnTo>
                      <a:pt x="0" y="356"/>
                    </a:lnTo>
                    <a:lnTo>
                      <a:pt x="0" y="356"/>
                    </a:lnTo>
                    <a:lnTo>
                      <a:pt x="0" y="364"/>
                    </a:lnTo>
                    <a:lnTo>
                      <a:pt x="2" y="376"/>
                    </a:lnTo>
                    <a:lnTo>
                      <a:pt x="6" y="386"/>
                    </a:lnTo>
                    <a:lnTo>
                      <a:pt x="10" y="388"/>
                    </a:lnTo>
                    <a:lnTo>
                      <a:pt x="12" y="390"/>
                    </a:lnTo>
                    <a:lnTo>
                      <a:pt x="12" y="390"/>
                    </a:lnTo>
                    <a:lnTo>
                      <a:pt x="14" y="390"/>
                    </a:lnTo>
                    <a:lnTo>
                      <a:pt x="18" y="390"/>
                    </a:lnTo>
                    <a:lnTo>
                      <a:pt x="24" y="384"/>
                    </a:lnTo>
                    <a:lnTo>
                      <a:pt x="30" y="378"/>
                    </a:lnTo>
                    <a:lnTo>
                      <a:pt x="36" y="376"/>
                    </a:lnTo>
                    <a:lnTo>
                      <a:pt x="36" y="376"/>
                    </a:lnTo>
                    <a:lnTo>
                      <a:pt x="40" y="378"/>
                    </a:lnTo>
                    <a:lnTo>
                      <a:pt x="46" y="380"/>
                    </a:lnTo>
                    <a:lnTo>
                      <a:pt x="60" y="390"/>
                    </a:lnTo>
                    <a:lnTo>
                      <a:pt x="74" y="398"/>
                    </a:lnTo>
                    <a:lnTo>
                      <a:pt x="80" y="402"/>
                    </a:lnTo>
                    <a:lnTo>
                      <a:pt x="86" y="402"/>
                    </a:lnTo>
                    <a:lnTo>
                      <a:pt x="86" y="402"/>
                    </a:lnTo>
                    <a:lnTo>
                      <a:pt x="92" y="400"/>
                    </a:lnTo>
                    <a:lnTo>
                      <a:pt x="96" y="394"/>
                    </a:lnTo>
                    <a:lnTo>
                      <a:pt x="102" y="388"/>
                    </a:lnTo>
                    <a:lnTo>
                      <a:pt x="108" y="384"/>
                    </a:lnTo>
                    <a:lnTo>
                      <a:pt x="108" y="384"/>
                    </a:lnTo>
                    <a:lnTo>
                      <a:pt x="112" y="382"/>
                    </a:lnTo>
                    <a:lnTo>
                      <a:pt x="116" y="384"/>
                    </a:lnTo>
                    <a:lnTo>
                      <a:pt x="116" y="384"/>
                    </a:lnTo>
                    <a:lnTo>
                      <a:pt x="116" y="388"/>
                    </a:lnTo>
                    <a:lnTo>
                      <a:pt x="116" y="388"/>
                    </a:lnTo>
                    <a:lnTo>
                      <a:pt x="122" y="390"/>
                    </a:lnTo>
                    <a:lnTo>
                      <a:pt x="128" y="390"/>
                    </a:lnTo>
                    <a:lnTo>
                      <a:pt x="140" y="390"/>
                    </a:lnTo>
                    <a:lnTo>
                      <a:pt x="140" y="390"/>
                    </a:lnTo>
                    <a:lnTo>
                      <a:pt x="148" y="388"/>
                    </a:lnTo>
                    <a:lnTo>
                      <a:pt x="160" y="382"/>
                    </a:lnTo>
                    <a:lnTo>
                      <a:pt x="170" y="376"/>
                    </a:lnTo>
                    <a:lnTo>
                      <a:pt x="174" y="374"/>
                    </a:lnTo>
                    <a:lnTo>
                      <a:pt x="178" y="374"/>
                    </a:lnTo>
                    <a:lnTo>
                      <a:pt x="178" y="374"/>
                    </a:lnTo>
                    <a:lnTo>
                      <a:pt x="186" y="378"/>
                    </a:lnTo>
                    <a:lnTo>
                      <a:pt x="192" y="384"/>
                    </a:lnTo>
                    <a:lnTo>
                      <a:pt x="198" y="392"/>
                    </a:lnTo>
                    <a:lnTo>
                      <a:pt x="204" y="398"/>
                    </a:lnTo>
                    <a:lnTo>
                      <a:pt x="204" y="398"/>
                    </a:lnTo>
                    <a:lnTo>
                      <a:pt x="234" y="418"/>
                    </a:lnTo>
                    <a:lnTo>
                      <a:pt x="250" y="426"/>
                    </a:lnTo>
                    <a:lnTo>
                      <a:pt x="256" y="428"/>
                    </a:lnTo>
                    <a:lnTo>
                      <a:pt x="264" y="426"/>
                    </a:lnTo>
                    <a:lnTo>
                      <a:pt x="264" y="426"/>
                    </a:lnTo>
                    <a:lnTo>
                      <a:pt x="266" y="424"/>
                    </a:lnTo>
                    <a:lnTo>
                      <a:pt x="268" y="420"/>
                    </a:lnTo>
                    <a:lnTo>
                      <a:pt x="272" y="410"/>
                    </a:lnTo>
                    <a:lnTo>
                      <a:pt x="274" y="398"/>
                    </a:lnTo>
                    <a:lnTo>
                      <a:pt x="276" y="388"/>
                    </a:lnTo>
                    <a:lnTo>
                      <a:pt x="276" y="388"/>
                    </a:lnTo>
                    <a:lnTo>
                      <a:pt x="286" y="370"/>
                    </a:lnTo>
                    <a:lnTo>
                      <a:pt x="286" y="370"/>
                    </a:lnTo>
                    <a:lnTo>
                      <a:pt x="288" y="352"/>
                    </a:lnTo>
                    <a:lnTo>
                      <a:pt x="290" y="342"/>
                    </a:lnTo>
                    <a:lnTo>
                      <a:pt x="292" y="336"/>
                    </a:lnTo>
                    <a:lnTo>
                      <a:pt x="292" y="336"/>
                    </a:lnTo>
                    <a:lnTo>
                      <a:pt x="298" y="330"/>
                    </a:lnTo>
                    <a:lnTo>
                      <a:pt x="302" y="326"/>
                    </a:lnTo>
                    <a:lnTo>
                      <a:pt x="302" y="326"/>
                    </a:lnTo>
                    <a:lnTo>
                      <a:pt x="320" y="312"/>
                    </a:lnTo>
                    <a:lnTo>
                      <a:pt x="330" y="304"/>
                    </a:lnTo>
                    <a:lnTo>
                      <a:pt x="334" y="302"/>
                    </a:lnTo>
                    <a:lnTo>
                      <a:pt x="338" y="302"/>
                    </a:lnTo>
                    <a:lnTo>
                      <a:pt x="338" y="302"/>
                    </a:lnTo>
                    <a:lnTo>
                      <a:pt x="344" y="304"/>
                    </a:lnTo>
                    <a:lnTo>
                      <a:pt x="348" y="308"/>
                    </a:lnTo>
                    <a:lnTo>
                      <a:pt x="348" y="308"/>
                    </a:lnTo>
                    <a:lnTo>
                      <a:pt x="350" y="316"/>
                    </a:lnTo>
                    <a:lnTo>
                      <a:pt x="354" y="326"/>
                    </a:lnTo>
                    <a:lnTo>
                      <a:pt x="356" y="334"/>
                    </a:lnTo>
                    <a:lnTo>
                      <a:pt x="360" y="342"/>
                    </a:lnTo>
                    <a:lnTo>
                      <a:pt x="360" y="342"/>
                    </a:lnTo>
                    <a:lnTo>
                      <a:pt x="366" y="346"/>
                    </a:lnTo>
                    <a:lnTo>
                      <a:pt x="376" y="346"/>
                    </a:lnTo>
                    <a:lnTo>
                      <a:pt x="376" y="346"/>
                    </a:lnTo>
                    <a:lnTo>
                      <a:pt x="384" y="342"/>
                    </a:lnTo>
                    <a:lnTo>
                      <a:pt x="394" y="336"/>
                    </a:lnTo>
                    <a:lnTo>
                      <a:pt x="404" y="328"/>
                    </a:lnTo>
                    <a:lnTo>
                      <a:pt x="412" y="322"/>
                    </a:lnTo>
                    <a:lnTo>
                      <a:pt x="412" y="322"/>
                    </a:lnTo>
                    <a:lnTo>
                      <a:pt x="420" y="320"/>
                    </a:lnTo>
                    <a:lnTo>
                      <a:pt x="428" y="320"/>
                    </a:lnTo>
                    <a:lnTo>
                      <a:pt x="446" y="318"/>
                    </a:lnTo>
                    <a:lnTo>
                      <a:pt x="446" y="318"/>
                    </a:lnTo>
                    <a:lnTo>
                      <a:pt x="472" y="308"/>
                    </a:lnTo>
                    <a:lnTo>
                      <a:pt x="486" y="304"/>
                    </a:lnTo>
                    <a:lnTo>
                      <a:pt x="498" y="304"/>
                    </a:lnTo>
                    <a:lnTo>
                      <a:pt x="498" y="304"/>
                    </a:lnTo>
                    <a:lnTo>
                      <a:pt x="504" y="306"/>
                    </a:lnTo>
                    <a:lnTo>
                      <a:pt x="510" y="312"/>
                    </a:lnTo>
                    <a:lnTo>
                      <a:pt x="516" y="316"/>
                    </a:lnTo>
                    <a:lnTo>
                      <a:pt x="520" y="318"/>
                    </a:lnTo>
                    <a:lnTo>
                      <a:pt x="520" y="318"/>
                    </a:lnTo>
                    <a:lnTo>
                      <a:pt x="526" y="316"/>
                    </a:lnTo>
                    <a:lnTo>
                      <a:pt x="530" y="312"/>
                    </a:lnTo>
                    <a:lnTo>
                      <a:pt x="538" y="300"/>
                    </a:lnTo>
                    <a:lnTo>
                      <a:pt x="548" y="288"/>
                    </a:lnTo>
                    <a:lnTo>
                      <a:pt x="552" y="284"/>
                    </a:lnTo>
                    <a:lnTo>
                      <a:pt x="558" y="282"/>
                    </a:lnTo>
                    <a:lnTo>
                      <a:pt x="558" y="282"/>
                    </a:lnTo>
                    <a:lnTo>
                      <a:pt x="560" y="282"/>
                    </a:lnTo>
                    <a:lnTo>
                      <a:pt x="564" y="286"/>
                    </a:lnTo>
                    <a:lnTo>
                      <a:pt x="566" y="288"/>
                    </a:lnTo>
                    <a:lnTo>
                      <a:pt x="570" y="290"/>
                    </a:lnTo>
                    <a:lnTo>
                      <a:pt x="570" y="290"/>
                    </a:lnTo>
                    <a:lnTo>
                      <a:pt x="572" y="288"/>
                    </a:lnTo>
                    <a:lnTo>
                      <a:pt x="576" y="284"/>
                    </a:lnTo>
                    <a:lnTo>
                      <a:pt x="576" y="284"/>
                    </a:lnTo>
                    <a:lnTo>
                      <a:pt x="594" y="280"/>
                    </a:lnTo>
                    <a:lnTo>
                      <a:pt x="602" y="278"/>
                    </a:lnTo>
                    <a:lnTo>
                      <a:pt x="610" y="278"/>
                    </a:lnTo>
                    <a:lnTo>
                      <a:pt x="610" y="278"/>
                    </a:lnTo>
                    <a:lnTo>
                      <a:pt x="614" y="282"/>
                    </a:lnTo>
                    <a:lnTo>
                      <a:pt x="616" y="288"/>
                    </a:lnTo>
                    <a:lnTo>
                      <a:pt x="620" y="292"/>
                    </a:lnTo>
                    <a:lnTo>
                      <a:pt x="624" y="296"/>
                    </a:lnTo>
                    <a:lnTo>
                      <a:pt x="624" y="296"/>
                    </a:lnTo>
                    <a:lnTo>
                      <a:pt x="630" y="298"/>
                    </a:lnTo>
                    <a:lnTo>
                      <a:pt x="638" y="298"/>
                    </a:lnTo>
                    <a:lnTo>
                      <a:pt x="646" y="296"/>
                    </a:lnTo>
                    <a:lnTo>
                      <a:pt x="652" y="292"/>
                    </a:lnTo>
                    <a:lnTo>
                      <a:pt x="652" y="292"/>
                    </a:lnTo>
                    <a:lnTo>
                      <a:pt x="652" y="290"/>
                    </a:lnTo>
                    <a:lnTo>
                      <a:pt x="654" y="284"/>
                    </a:lnTo>
                    <a:lnTo>
                      <a:pt x="654" y="274"/>
                    </a:lnTo>
                    <a:lnTo>
                      <a:pt x="652" y="262"/>
                    </a:lnTo>
                    <a:lnTo>
                      <a:pt x="654" y="258"/>
                    </a:lnTo>
                    <a:lnTo>
                      <a:pt x="656" y="256"/>
                    </a:lnTo>
                    <a:lnTo>
                      <a:pt x="656" y="256"/>
                    </a:lnTo>
                    <a:lnTo>
                      <a:pt x="662" y="256"/>
                    </a:lnTo>
                    <a:lnTo>
                      <a:pt x="668" y="258"/>
                    </a:lnTo>
                    <a:lnTo>
                      <a:pt x="674" y="260"/>
                    </a:lnTo>
                    <a:lnTo>
                      <a:pt x="680" y="262"/>
                    </a:lnTo>
                    <a:lnTo>
                      <a:pt x="680" y="262"/>
                    </a:lnTo>
                    <a:lnTo>
                      <a:pt x="686" y="260"/>
                    </a:lnTo>
                    <a:lnTo>
                      <a:pt x="694" y="256"/>
                    </a:lnTo>
                    <a:lnTo>
                      <a:pt x="706" y="248"/>
                    </a:lnTo>
                    <a:lnTo>
                      <a:pt x="706" y="248"/>
                    </a:lnTo>
                    <a:lnTo>
                      <a:pt x="710" y="244"/>
                    </a:lnTo>
                    <a:lnTo>
                      <a:pt x="712" y="236"/>
                    </a:lnTo>
                    <a:lnTo>
                      <a:pt x="716" y="230"/>
                    </a:lnTo>
                    <a:lnTo>
                      <a:pt x="720" y="226"/>
                    </a:lnTo>
                    <a:lnTo>
                      <a:pt x="720" y="226"/>
                    </a:lnTo>
                    <a:lnTo>
                      <a:pt x="726" y="224"/>
                    </a:lnTo>
                    <a:lnTo>
                      <a:pt x="734" y="224"/>
                    </a:lnTo>
                    <a:lnTo>
                      <a:pt x="740" y="224"/>
                    </a:lnTo>
                    <a:lnTo>
                      <a:pt x="748" y="224"/>
                    </a:lnTo>
                    <a:lnTo>
                      <a:pt x="748" y="224"/>
                    </a:lnTo>
                    <a:lnTo>
                      <a:pt x="744" y="220"/>
                    </a:lnTo>
                    <a:lnTo>
                      <a:pt x="740" y="216"/>
                    </a:lnTo>
                    <a:lnTo>
                      <a:pt x="736" y="202"/>
                    </a:lnTo>
                    <a:lnTo>
                      <a:pt x="736" y="188"/>
                    </a:lnTo>
                    <a:lnTo>
                      <a:pt x="736" y="176"/>
                    </a:lnTo>
                    <a:lnTo>
                      <a:pt x="736" y="176"/>
                    </a:lnTo>
                    <a:lnTo>
                      <a:pt x="738" y="168"/>
                    </a:lnTo>
                    <a:lnTo>
                      <a:pt x="742" y="162"/>
                    </a:lnTo>
                    <a:lnTo>
                      <a:pt x="752" y="144"/>
                    </a:lnTo>
                    <a:lnTo>
                      <a:pt x="762" y="128"/>
                    </a:lnTo>
                    <a:lnTo>
                      <a:pt x="766" y="120"/>
                    </a:lnTo>
                    <a:lnTo>
                      <a:pt x="768" y="114"/>
                    </a:lnTo>
                    <a:lnTo>
                      <a:pt x="768" y="114"/>
                    </a:lnTo>
                    <a:lnTo>
                      <a:pt x="770" y="114"/>
                    </a:lnTo>
                    <a:lnTo>
                      <a:pt x="774" y="114"/>
                    </a:lnTo>
                    <a:lnTo>
                      <a:pt x="774" y="114"/>
                    </a:lnTo>
                    <a:lnTo>
                      <a:pt x="784" y="108"/>
                    </a:lnTo>
                    <a:lnTo>
                      <a:pt x="788" y="102"/>
                    </a:lnTo>
                    <a:lnTo>
                      <a:pt x="790" y="98"/>
                    </a:lnTo>
                    <a:lnTo>
                      <a:pt x="790" y="98"/>
                    </a:lnTo>
                    <a:lnTo>
                      <a:pt x="790" y="88"/>
                    </a:lnTo>
                    <a:lnTo>
                      <a:pt x="788" y="72"/>
                    </a:lnTo>
                    <a:lnTo>
                      <a:pt x="784" y="56"/>
                    </a:lnTo>
                    <a:lnTo>
                      <a:pt x="778" y="40"/>
                    </a:lnTo>
                    <a:lnTo>
                      <a:pt x="766" y="12"/>
                    </a:lnTo>
                    <a:lnTo>
                      <a:pt x="760" y="0"/>
                    </a:lnTo>
                    <a:lnTo>
                      <a:pt x="760" y="0"/>
                    </a:lnTo>
                    <a:close/>
                    <a:moveTo>
                      <a:pt x="540" y="64"/>
                    </a:moveTo>
                    <a:lnTo>
                      <a:pt x="540" y="64"/>
                    </a:lnTo>
                    <a:lnTo>
                      <a:pt x="538" y="54"/>
                    </a:lnTo>
                    <a:lnTo>
                      <a:pt x="538" y="54"/>
                    </a:lnTo>
                    <a:lnTo>
                      <a:pt x="540" y="64"/>
                    </a:lnTo>
                    <a:lnTo>
                      <a:pt x="540" y="64"/>
                    </a:lnTo>
                    <a:close/>
                    <a:moveTo>
                      <a:pt x="280" y="326"/>
                    </a:moveTo>
                    <a:lnTo>
                      <a:pt x="280" y="326"/>
                    </a:lnTo>
                    <a:lnTo>
                      <a:pt x="284" y="330"/>
                    </a:lnTo>
                    <a:lnTo>
                      <a:pt x="284" y="330"/>
                    </a:lnTo>
                    <a:lnTo>
                      <a:pt x="280" y="326"/>
                    </a:lnTo>
                    <a:lnTo>
                      <a:pt x="280" y="326"/>
                    </a:lnTo>
                    <a:close/>
                    <a:moveTo>
                      <a:pt x="442" y="134"/>
                    </a:moveTo>
                    <a:lnTo>
                      <a:pt x="442" y="134"/>
                    </a:lnTo>
                    <a:lnTo>
                      <a:pt x="440" y="134"/>
                    </a:lnTo>
                    <a:lnTo>
                      <a:pt x="440" y="134"/>
                    </a:lnTo>
                    <a:lnTo>
                      <a:pt x="442" y="134"/>
                    </a:lnTo>
                    <a:lnTo>
                      <a:pt x="442" y="134"/>
                    </a:lnTo>
                    <a:close/>
                    <a:moveTo>
                      <a:pt x="534" y="212"/>
                    </a:moveTo>
                    <a:lnTo>
                      <a:pt x="534" y="212"/>
                    </a:lnTo>
                    <a:lnTo>
                      <a:pt x="540" y="240"/>
                    </a:lnTo>
                    <a:lnTo>
                      <a:pt x="550" y="264"/>
                    </a:lnTo>
                    <a:lnTo>
                      <a:pt x="550" y="264"/>
                    </a:lnTo>
                    <a:lnTo>
                      <a:pt x="540" y="238"/>
                    </a:lnTo>
                    <a:lnTo>
                      <a:pt x="534" y="212"/>
                    </a:lnTo>
                    <a:lnTo>
                      <a:pt x="534" y="212"/>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391" name="Google Shape;391;p10"/>
              <p:cNvSpPr/>
              <p:nvPr/>
            </p:nvSpPr>
            <p:spPr>
              <a:xfrm>
                <a:off x="4352801" y="4517849"/>
                <a:ext cx="60946" cy="60946"/>
              </a:xfrm>
              <a:custGeom>
                <a:rect b="b" l="l" r="r" t="t"/>
                <a:pathLst>
                  <a:path extrusionOk="0" h="275" w="275">
                    <a:moveTo>
                      <a:pt x="274" y="178"/>
                    </a:moveTo>
                    <a:lnTo>
                      <a:pt x="274" y="178"/>
                    </a:lnTo>
                    <a:lnTo>
                      <a:pt x="272" y="185"/>
                    </a:lnTo>
                    <a:lnTo>
                      <a:pt x="269" y="191"/>
                    </a:lnTo>
                    <a:lnTo>
                      <a:pt x="260" y="206"/>
                    </a:lnTo>
                    <a:lnTo>
                      <a:pt x="248" y="220"/>
                    </a:lnTo>
                    <a:lnTo>
                      <a:pt x="233" y="234"/>
                    </a:lnTo>
                    <a:lnTo>
                      <a:pt x="219" y="247"/>
                    </a:lnTo>
                    <a:lnTo>
                      <a:pt x="202" y="258"/>
                    </a:lnTo>
                    <a:lnTo>
                      <a:pt x="188" y="266"/>
                    </a:lnTo>
                    <a:lnTo>
                      <a:pt x="175" y="272"/>
                    </a:lnTo>
                    <a:lnTo>
                      <a:pt x="175" y="272"/>
                    </a:lnTo>
                    <a:lnTo>
                      <a:pt x="167" y="273"/>
                    </a:lnTo>
                    <a:lnTo>
                      <a:pt x="157" y="275"/>
                    </a:lnTo>
                    <a:lnTo>
                      <a:pt x="136" y="275"/>
                    </a:lnTo>
                    <a:lnTo>
                      <a:pt x="113" y="274"/>
                    </a:lnTo>
                    <a:lnTo>
                      <a:pt x="89" y="272"/>
                    </a:lnTo>
                    <a:lnTo>
                      <a:pt x="66" y="266"/>
                    </a:lnTo>
                    <a:lnTo>
                      <a:pt x="55" y="263"/>
                    </a:lnTo>
                    <a:lnTo>
                      <a:pt x="45" y="259"/>
                    </a:lnTo>
                    <a:lnTo>
                      <a:pt x="36" y="254"/>
                    </a:lnTo>
                    <a:lnTo>
                      <a:pt x="27" y="250"/>
                    </a:lnTo>
                    <a:lnTo>
                      <a:pt x="21" y="244"/>
                    </a:lnTo>
                    <a:lnTo>
                      <a:pt x="15" y="239"/>
                    </a:lnTo>
                    <a:lnTo>
                      <a:pt x="15" y="239"/>
                    </a:lnTo>
                    <a:lnTo>
                      <a:pt x="10" y="230"/>
                    </a:lnTo>
                    <a:lnTo>
                      <a:pt x="6" y="219"/>
                    </a:lnTo>
                    <a:lnTo>
                      <a:pt x="3" y="208"/>
                    </a:lnTo>
                    <a:lnTo>
                      <a:pt x="1" y="195"/>
                    </a:lnTo>
                    <a:lnTo>
                      <a:pt x="0" y="180"/>
                    </a:lnTo>
                    <a:lnTo>
                      <a:pt x="0" y="166"/>
                    </a:lnTo>
                    <a:lnTo>
                      <a:pt x="1" y="151"/>
                    </a:lnTo>
                    <a:lnTo>
                      <a:pt x="2" y="135"/>
                    </a:lnTo>
                    <a:lnTo>
                      <a:pt x="4" y="120"/>
                    </a:lnTo>
                    <a:lnTo>
                      <a:pt x="7" y="105"/>
                    </a:lnTo>
                    <a:lnTo>
                      <a:pt x="11" y="90"/>
                    </a:lnTo>
                    <a:lnTo>
                      <a:pt x="15" y="77"/>
                    </a:lnTo>
                    <a:lnTo>
                      <a:pt x="19" y="64"/>
                    </a:lnTo>
                    <a:lnTo>
                      <a:pt x="24" y="51"/>
                    </a:lnTo>
                    <a:lnTo>
                      <a:pt x="29" y="42"/>
                    </a:lnTo>
                    <a:lnTo>
                      <a:pt x="35" y="33"/>
                    </a:lnTo>
                    <a:lnTo>
                      <a:pt x="35" y="33"/>
                    </a:lnTo>
                    <a:lnTo>
                      <a:pt x="42" y="26"/>
                    </a:lnTo>
                    <a:lnTo>
                      <a:pt x="50" y="21"/>
                    </a:lnTo>
                    <a:lnTo>
                      <a:pt x="60" y="15"/>
                    </a:lnTo>
                    <a:lnTo>
                      <a:pt x="71" y="10"/>
                    </a:lnTo>
                    <a:lnTo>
                      <a:pt x="83" y="6"/>
                    </a:lnTo>
                    <a:lnTo>
                      <a:pt x="96" y="3"/>
                    </a:lnTo>
                    <a:lnTo>
                      <a:pt x="105" y="1"/>
                    </a:lnTo>
                    <a:lnTo>
                      <a:pt x="115" y="0"/>
                    </a:lnTo>
                    <a:lnTo>
                      <a:pt x="115" y="0"/>
                    </a:lnTo>
                    <a:lnTo>
                      <a:pt x="126" y="0"/>
                    </a:lnTo>
                    <a:lnTo>
                      <a:pt x="141" y="2"/>
                    </a:lnTo>
                    <a:lnTo>
                      <a:pt x="155" y="4"/>
                    </a:lnTo>
                    <a:lnTo>
                      <a:pt x="170" y="8"/>
                    </a:lnTo>
                    <a:lnTo>
                      <a:pt x="186" y="13"/>
                    </a:lnTo>
                    <a:lnTo>
                      <a:pt x="200" y="19"/>
                    </a:lnTo>
                    <a:lnTo>
                      <a:pt x="212" y="26"/>
                    </a:lnTo>
                    <a:lnTo>
                      <a:pt x="221" y="33"/>
                    </a:lnTo>
                    <a:lnTo>
                      <a:pt x="221" y="33"/>
                    </a:lnTo>
                    <a:lnTo>
                      <a:pt x="227" y="38"/>
                    </a:lnTo>
                    <a:lnTo>
                      <a:pt x="232" y="45"/>
                    </a:lnTo>
                    <a:lnTo>
                      <a:pt x="242" y="61"/>
                    </a:lnTo>
                    <a:lnTo>
                      <a:pt x="252" y="80"/>
                    </a:lnTo>
                    <a:lnTo>
                      <a:pt x="262" y="101"/>
                    </a:lnTo>
                    <a:lnTo>
                      <a:pt x="269" y="123"/>
                    </a:lnTo>
                    <a:lnTo>
                      <a:pt x="274" y="144"/>
                    </a:lnTo>
                    <a:lnTo>
                      <a:pt x="275" y="153"/>
                    </a:lnTo>
                    <a:lnTo>
                      <a:pt x="275" y="163"/>
                    </a:lnTo>
                    <a:lnTo>
                      <a:pt x="275" y="170"/>
                    </a:lnTo>
                    <a:lnTo>
                      <a:pt x="274" y="178"/>
                    </a:lnTo>
                    <a:lnTo>
                      <a:pt x="274" y="178"/>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392" name="Google Shape;392;p10"/>
              <p:cNvSpPr/>
              <p:nvPr/>
            </p:nvSpPr>
            <p:spPr>
              <a:xfrm>
                <a:off x="4291855" y="4603173"/>
                <a:ext cx="33243" cy="27703"/>
              </a:xfrm>
              <a:custGeom>
                <a:rect b="b" l="l" r="r" t="t"/>
                <a:pathLst>
                  <a:path extrusionOk="0" h="128" w="149">
                    <a:moveTo>
                      <a:pt x="127" y="114"/>
                    </a:moveTo>
                    <a:lnTo>
                      <a:pt x="127" y="114"/>
                    </a:lnTo>
                    <a:lnTo>
                      <a:pt x="120" y="119"/>
                    </a:lnTo>
                    <a:lnTo>
                      <a:pt x="111" y="123"/>
                    </a:lnTo>
                    <a:lnTo>
                      <a:pt x="101" y="125"/>
                    </a:lnTo>
                    <a:lnTo>
                      <a:pt x="89" y="127"/>
                    </a:lnTo>
                    <a:lnTo>
                      <a:pt x="66" y="128"/>
                    </a:lnTo>
                    <a:lnTo>
                      <a:pt x="47" y="127"/>
                    </a:lnTo>
                    <a:lnTo>
                      <a:pt x="47" y="127"/>
                    </a:lnTo>
                    <a:lnTo>
                      <a:pt x="36" y="127"/>
                    </a:lnTo>
                    <a:lnTo>
                      <a:pt x="22" y="125"/>
                    </a:lnTo>
                    <a:lnTo>
                      <a:pt x="14" y="124"/>
                    </a:lnTo>
                    <a:lnTo>
                      <a:pt x="8" y="121"/>
                    </a:lnTo>
                    <a:lnTo>
                      <a:pt x="4" y="118"/>
                    </a:lnTo>
                    <a:lnTo>
                      <a:pt x="1" y="114"/>
                    </a:lnTo>
                    <a:lnTo>
                      <a:pt x="1" y="114"/>
                    </a:lnTo>
                    <a:lnTo>
                      <a:pt x="0" y="108"/>
                    </a:lnTo>
                    <a:lnTo>
                      <a:pt x="0" y="102"/>
                    </a:lnTo>
                    <a:lnTo>
                      <a:pt x="0" y="94"/>
                    </a:lnTo>
                    <a:lnTo>
                      <a:pt x="2" y="85"/>
                    </a:lnTo>
                    <a:lnTo>
                      <a:pt x="5" y="76"/>
                    </a:lnTo>
                    <a:lnTo>
                      <a:pt x="8" y="67"/>
                    </a:lnTo>
                    <a:lnTo>
                      <a:pt x="18" y="50"/>
                    </a:lnTo>
                    <a:lnTo>
                      <a:pt x="29" y="33"/>
                    </a:lnTo>
                    <a:lnTo>
                      <a:pt x="42" y="19"/>
                    </a:lnTo>
                    <a:lnTo>
                      <a:pt x="49" y="13"/>
                    </a:lnTo>
                    <a:lnTo>
                      <a:pt x="55" y="8"/>
                    </a:lnTo>
                    <a:lnTo>
                      <a:pt x="61" y="5"/>
                    </a:lnTo>
                    <a:lnTo>
                      <a:pt x="67" y="1"/>
                    </a:lnTo>
                    <a:lnTo>
                      <a:pt x="67" y="1"/>
                    </a:lnTo>
                    <a:lnTo>
                      <a:pt x="71" y="0"/>
                    </a:lnTo>
                    <a:lnTo>
                      <a:pt x="77" y="0"/>
                    </a:lnTo>
                    <a:lnTo>
                      <a:pt x="87" y="1"/>
                    </a:lnTo>
                    <a:lnTo>
                      <a:pt x="99" y="3"/>
                    </a:lnTo>
                    <a:lnTo>
                      <a:pt x="111" y="8"/>
                    </a:lnTo>
                    <a:lnTo>
                      <a:pt x="123" y="13"/>
                    </a:lnTo>
                    <a:lnTo>
                      <a:pt x="133" y="20"/>
                    </a:lnTo>
                    <a:lnTo>
                      <a:pt x="142" y="28"/>
                    </a:lnTo>
                    <a:lnTo>
                      <a:pt x="145" y="31"/>
                    </a:lnTo>
                    <a:lnTo>
                      <a:pt x="147" y="34"/>
                    </a:lnTo>
                    <a:lnTo>
                      <a:pt x="147" y="34"/>
                    </a:lnTo>
                    <a:lnTo>
                      <a:pt x="148" y="39"/>
                    </a:lnTo>
                    <a:lnTo>
                      <a:pt x="149" y="43"/>
                    </a:lnTo>
                    <a:lnTo>
                      <a:pt x="149" y="53"/>
                    </a:lnTo>
                    <a:lnTo>
                      <a:pt x="148" y="64"/>
                    </a:lnTo>
                    <a:lnTo>
                      <a:pt x="146" y="76"/>
                    </a:lnTo>
                    <a:lnTo>
                      <a:pt x="143" y="87"/>
                    </a:lnTo>
                    <a:lnTo>
                      <a:pt x="137" y="98"/>
                    </a:lnTo>
                    <a:lnTo>
                      <a:pt x="133" y="107"/>
                    </a:lnTo>
                    <a:lnTo>
                      <a:pt x="127" y="114"/>
                    </a:lnTo>
                    <a:lnTo>
                      <a:pt x="127" y="114"/>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grpSp>
        <p:grpSp>
          <p:nvGrpSpPr>
            <p:cNvPr id="393" name="Google Shape;393;p10"/>
            <p:cNvGrpSpPr/>
            <p:nvPr/>
          </p:nvGrpSpPr>
          <p:grpSpPr>
            <a:xfrm>
              <a:off x="2797017" y="5102930"/>
              <a:ext cx="1032350" cy="1604258"/>
              <a:chOff x="2797017" y="5102930"/>
              <a:chExt cx="1032350" cy="1604258"/>
            </a:xfrm>
          </p:grpSpPr>
          <p:grpSp>
            <p:nvGrpSpPr>
              <p:cNvPr id="394" name="Google Shape;394;p10"/>
              <p:cNvGrpSpPr/>
              <p:nvPr/>
            </p:nvGrpSpPr>
            <p:grpSpPr>
              <a:xfrm>
                <a:off x="2797017" y="5535613"/>
                <a:ext cx="1032350" cy="1171575"/>
                <a:chOff x="2797017" y="5535613"/>
                <a:chExt cx="1032350" cy="1171575"/>
              </a:xfrm>
            </p:grpSpPr>
            <p:sp>
              <p:nvSpPr>
                <p:cNvPr id="395" name="Google Shape;395;p10"/>
                <p:cNvSpPr/>
                <p:nvPr/>
              </p:nvSpPr>
              <p:spPr>
                <a:xfrm>
                  <a:off x="3026092" y="5535613"/>
                  <a:ext cx="803275" cy="1171575"/>
                </a:xfrm>
                <a:custGeom>
                  <a:rect b="b" l="l" r="r" t="t"/>
                  <a:pathLst>
                    <a:path extrusionOk="0" h="738" w="506">
                      <a:moveTo>
                        <a:pt x="328" y="650"/>
                      </a:moveTo>
                      <a:lnTo>
                        <a:pt x="328" y="650"/>
                      </a:lnTo>
                      <a:lnTo>
                        <a:pt x="334" y="652"/>
                      </a:lnTo>
                      <a:lnTo>
                        <a:pt x="338" y="654"/>
                      </a:lnTo>
                      <a:lnTo>
                        <a:pt x="340" y="654"/>
                      </a:lnTo>
                      <a:lnTo>
                        <a:pt x="340" y="654"/>
                      </a:lnTo>
                      <a:lnTo>
                        <a:pt x="348" y="648"/>
                      </a:lnTo>
                      <a:lnTo>
                        <a:pt x="354" y="640"/>
                      </a:lnTo>
                      <a:lnTo>
                        <a:pt x="360" y="628"/>
                      </a:lnTo>
                      <a:lnTo>
                        <a:pt x="364" y="616"/>
                      </a:lnTo>
                      <a:lnTo>
                        <a:pt x="372" y="588"/>
                      </a:lnTo>
                      <a:lnTo>
                        <a:pt x="376" y="566"/>
                      </a:lnTo>
                      <a:lnTo>
                        <a:pt x="376" y="566"/>
                      </a:lnTo>
                      <a:lnTo>
                        <a:pt x="376" y="548"/>
                      </a:lnTo>
                      <a:lnTo>
                        <a:pt x="376" y="532"/>
                      </a:lnTo>
                      <a:lnTo>
                        <a:pt x="376" y="532"/>
                      </a:lnTo>
                      <a:lnTo>
                        <a:pt x="380" y="512"/>
                      </a:lnTo>
                      <a:lnTo>
                        <a:pt x="388" y="486"/>
                      </a:lnTo>
                      <a:lnTo>
                        <a:pt x="396" y="464"/>
                      </a:lnTo>
                      <a:lnTo>
                        <a:pt x="404" y="444"/>
                      </a:lnTo>
                      <a:lnTo>
                        <a:pt x="404" y="444"/>
                      </a:lnTo>
                      <a:lnTo>
                        <a:pt x="412" y="430"/>
                      </a:lnTo>
                      <a:lnTo>
                        <a:pt x="426" y="414"/>
                      </a:lnTo>
                      <a:lnTo>
                        <a:pt x="438" y="398"/>
                      </a:lnTo>
                      <a:lnTo>
                        <a:pt x="440" y="390"/>
                      </a:lnTo>
                      <a:lnTo>
                        <a:pt x="442" y="384"/>
                      </a:lnTo>
                      <a:lnTo>
                        <a:pt x="442" y="384"/>
                      </a:lnTo>
                      <a:lnTo>
                        <a:pt x="440" y="378"/>
                      </a:lnTo>
                      <a:lnTo>
                        <a:pt x="438" y="374"/>
                      </a:lnTo>
                      <a:lnTo>
                        <a:pt x="438" y="374"/>
                      </a:lnTo>
                      <a:lnTo>
                        <a:pt x="436" y="360"/>
                      </a:lnTo>
                      <a:lnTo>
                        <a:pt x="436" y="352"/>
                      </a:lnTo>
                      <a:lnTo>
                        <a:pt x="438" y="346"/>
                      </a:lnTo>
                      <a:lnTo>
                        <a:pt x="438" y="346"/>
                      </a:lnTo>
                      <a:lnTo>
                        <a:pt x="442" y="340"/>
                      </a:lnTo>
                      <a:lnTo>
                        <a:pt x="448" y="336"/>
                      </a:lnTo>
                      <a:lnTo>
                        <a:pt x="462" y="324"/>
                      </a:lnTo>
                      <a:lnTo>
                        <a:pt x="478" y="314"/>
                      </a:lnTo>
                      <a:lnTo>
                        <a:pt x="490" y="306"/>
                      </a:lnTo>
                      <a:lnTo>
                        <a:pt x="490" y="306"/>
                      </a:lnTo>
                      <a:lnTo>
                        <a:pt x="500" y="292"/>
                      </a:lnTo>
                      <a:lnTo>
                        <a:pt x="504" y="284"/>
                      </a:lnTo>
                      <a:lnTo>
                        <a:pt x="506" y="278"/>
                      </a:lnTo>
                      <a:lnTo>
                        <a:pt x="506" y="278"/>
                      </a:lnTo>
                      <a:lnTo>
                        <a:pt x="504" y="270"/>
                      </a:lnTo>
                      <a:lnTo>
                        <a:pt x="500" y="262"/>
                      </a:lnTo>
                      <a:lnTo>
                        <a:pt x="494" y="254"/>
                      </a:lnTo>
                      <a:lnTo>
                        <a:pt x="492" y="248"/>
                      </a:lnTo>
                      <a:lnTo>
                        <a:pt x="492" y="248"/>
                      </a:lnTo>
                      <a:lnTo>
                        <a:pt x="494" y="246"/>
                      </a:lnTo>
                      <a:lnTo>
                        <a:pt x="498" y="242"/>
                      </a:lnTo>
                      <a:lnTo>
                        <a:pt x="500" y="240"/>
                      </a:lnTo>
                      <a:lnTo>
                        <a:pt x="502" y="236"/>
                      </a:lnTo>
                      <a:lnTo>
                        <a:pt x="502" y="236"/>
                      </a:lnTo>
                      <a:lnTo>
                        <a:pt x="500" y="234"/>
                      </a:lnTo>
                      <a:lnTo>
                        <a:pt x="498" y="232"/>
                      </a:lnTo>
                      <a:lnTo>
                        <a:pt x="490" y="226"/>
                      </a:lnTo>
                      <a:lnTo>
                        <a:pt x="482" y="222"/>
                      </a:lnTo>
                      <a:lnTo>
                        <a:pt x="478" y="218"/>
                      </a:lnTo>
                      <a:lnTo>
                        <a:pt x="476" y="216"/>
                      </a:lnTo>
                      <a:lnTo>
                        <a:pt x="476" y="216"/>
                      </a:lnTo>
                      <a:lnTo>
                        <a:pt x="478" y="210"/>
                      </a:lnTo>
                      <a:lnTo>
                        <a:pt x="480" y="202"/>
                      </a:lnTo>
                      <a:lnTo>
                        <a:pt x="484" y="196"/>
                      </a:lnTo>
                      <a:lnTo>
                        <a:pt x="484" y="194"/>
                      </a:lnTo>
                      <a:lnTo>
                        <a:pt x="484" y="192"/>
                      </a:lnTo>
                      <a:lnTo>
                        <a:pt x="484" y="192"/>
                      </a:lnTo>
                      <a:lnTo>
                        <a:pt x="480" y="188"/>
                      </a:lnTo>
                      <a:lnTo>
                        <a:pt x="474" y="188"/>
                      </a:lnTo>
                      <a:lnTo>
                        <a:pt x="460" y="190"/>
                      </a:lnTo>
                      <a:lnTo>
                        <a:pt x="444" y="192"/>
                      </a:lnTo>
                      <a:lnTo>
                        <a:pt x="438" y="192"/>
                      </a:lnTo>
                      <a:lnTo>
                        <a:pt x="434" y="192"/>
                      </a:lnTo>
                      <a:lnTo>
                        <a:pt x="434" y="192"/>
                      </a:lnTo>
                      <a:lnTo>
                        <a:pt x="428" y="188"/>
                      </a:lnTo>
                      <a:lnTo>
                        <a:pt x="422" y="182"/>
                      </a:lnTo>
                      <a:lnTo>
                        <a:pt x="416" y="176"/>
                      </a:lnTo>
                      <a:lnTo>
                        <a:pt x="414" y="170"/>
                      </a:lnTo>
                      <a:lnTo>
                        <a:pt x="414" y="170"/>
                      </a:lnTo>
                      <a:lnTo>
                        <a:pt x="412" y="162"/>
                      </a:lnTo>
                      <a:lnTo>
                        <a:pt x="414" y="154"/>
                      </a:lnTo>
                      <a:lnTo>
                        <a:pt x="414" y="154"/>
                      </a:lnTo>
                      <a:lnTo>
                        <a:pt x="416" y="152"/>
                      </a:lnTo>
                      <a:lnTo>
                        <a:pt x="420" y="148"/>
                      </a:lnTo>
                      <a:lnTo>
                        <a:pt x="432" y="144"/>
                      </a:lnTo>
                      <a:lnTo>
                        <a:pt x="444" y="138"/>
                      </a:lnTo>
                      <a:lnTo>
                        <a:pt x="448" y="136"/>
                      </a:lnTo>
                      <a:lnTo>
                        <a:pt x="452" y="132"/>
                      </a:lnTo>
                      <a:lnTo>
                        <a:pt x="452" y="132"/>
                      </a:lnTo>
                      <a:lnTo>
                        <a:pt x="456" y="122"/>
                      </a:lnTo>
                      <a:lnTo>
                        <a:pt x="456" y="112"/>
                      </a:lnTo>
                      <a:lnTo>
                        <a:pt x="456" y="112"/>
                      </a:lnTo>
                      <a:lnTo>
                        <a:pt x="452" y="96"/>
                      </a:lnTo>
                      <a:lnTo>
                        <a:pt x="448" y="88"/>
                      </a:lnTo>
                      <a:lnTo>
                        <a:pt x="442" y="82"/>
                      </a:lnTo>
                      <a:lnTo>
                        <a:pt x="442" y="82"/>
                      </a:lnTo>
                      <a:lnTo>
                        <a:pt x="438" y="80"/>
                      </a:lnTo>
                      <a:lnTo>
                        <a:pt x="432" y="78"/>
                      </a:lnTo>
                      <a:lnTo>
                        <a:pt x="422" y="76"/>
                      </a:lnTo>
                      <a:lnTo>
                        <a:pt x="422" y="76"/>
                      </a:lnTo>
                      <a:lnTo>
                        <a:pt x="412" y="82"/>
                      </a:lnTo>
                      <a:lnTo>
                        <a:pt x="402" y="90"/>
                      </a:lnTo>
                      <a:lnTo>
                        <a:pt x="392" y="98"/>
                      </a:lnTo>
                      <a:lnTo>
                        <a:pt x="388" y="100"/>
                      </a:lnTo>
                      <a:lnTo>
                        <a:pt x="384" y="102"/>
                      </a:lnTo>
                      <a:lnTo>
                        <a:pt x="384" y="102"/>
                      </a:lnTo>
                      <a:lnTo>
                        <a:pt x="378" y="102"/>
                      </a:lnTo>
                      <a:lnTo>
                        <a:pt x="374" y="98"/>
                      </a:lnTo>
                      <a:lnTo>
                        <a:pt x="364" y="94"/>
                      </a:lnTo>
                      <a:lnTo>
                        <a:pt x="364" y="94"/>
                      </a:lnTo>
                      <a:lnTo>
                        <a:pt x="344" y="90"/>
                      </a:lnTo>
                      <a:lnTo>
                        <a:pt x="334" y="86"/>
                      </a:lnTo>
                      <a:lnTo>
                        <a:pt x="326" y="82"/>
                      </a:lnTo>
                      <a:lnTo>
                        <a:pt x="326" y="82"/>
                      </a:lnTo>
                      <a:lnTo>
                        <a:pt x="320" y="74"/>
                      </a:lnTo>
                      <a:lnTo>
                        <a:pt x="316" y="64"/>
                      </a:lnTo>
                      <a:lnTo>
                        <a:pt x="308" y="44"/>
                      </a:lnTo>
                      <a:lnTo>
                        <a:pt x="308" y="44"/>
                      </a:lnTo>
                      <a:lnTo>
                        <a:pt x="306" y="38"/>
                      </a:lnTo>
                      <a:lnTo>
                        <a:pt x="306" y="28"/>
                      </a:lnTo>
                      <a:lnTo>
                        <a:pt x="306" y="20"/>
                      </a:lnTo>
                      <a:lnTo>
                        <a:pt x="304" y="14"/>
                      </a:lnTo>
                      <a:lnTo>
                        <a:pt x="304" y="14"/>
                      </a:lnTo>
                      <a:lnTo>
                        <a:pt x="298" y="10"/>
                      </a:lnTo>
                      <a:lnTo>
                        <a:pt x="292" y="6"/>
                      </a:lnTo>
                      <a:lnTo>
                        <a:pt x="276" y="2"/>
                      </a:lnTo>
                      <a:lnTo>
                        <a:pt x="258" y="0"/>
                      </a:lnTo>
                      <a:lnTo>
                        <a:pt x="244" y="2"/>
                      </a:lnTo>
                      <a:lnTo>
                        <a:pt x="244" y="2"/>
                      </a:lnTo>
                      <a:lnTo>
                        <a:pt x="230" y="8"/>
                      </a:lnTo>
                      <a:lnTo>
                        <a:pt x="214" y="20"/>
                      </a:lnTo>
                      <a:lnTo>
                        <a:pt x="198" y="34"/>
                      </a:lnTo>
                      <a:lnTo>
                        <a:pt x="190" y="48"/>
                      </a:lnTo>
                      <a:lnTo>
                        <a:pt x="190" y="48"/>
                      </a:lnTo>
                      <a:lnTo>
                        <a:pt x="188" y="52"/>
                      </a:lnTo>
                      <a:lnTo>
                        <a:pt x="190" y="58"/>
                      </a:lnTo>
                      <a:lnTo>
                        <a:pt x="190" y="62"/>
                      </a:lnTo>
                      <a:lnTo>
                        <a:pt x="190" y="68"/>
                      </a:lnTo>
                      <a:lnTo>
                        <a:pt x="190" y="68"/>
                      </a:lnTo>
                      <a:lnTo>
                        <a:pt x="186" y="74"/>
                      </a:lnTo>
                      <a:lnTo>
                        <a:pt x="180" y="78"/>
                      </a:lnTo>
                      <a:lnTo>
                        <a:pt x="180" y="78"/>
                      </a:lnTo>
                      <a:lnTo>
                        <a:pt x="172" y="82"/>
                      </a:lnTo>
                      <a:lnTo>
                        <a:pt x="162" y="84"/>
                      </a:lnTo>
                      <a:lnTo>
                        <a:pt x="162" y="84"/>
                      </a:lnTo>
                      <a:lnTo>
                        <a:pt x="156" y="80"/>
                      </a:lnTo>
                      <a:lnTo>
                        <a:pt x="148" y="74"/>
                      </a:lnTo>
                      <a:lnTo>
                        <a:pt x="142" y="70"/>
                      </a:lnTo>
                      <a:lnTo>
                        <a:pt x="134" y="68"/>
                      </a:lnTo>
                      <a:lnTo>
                        <a:pt x="134" y="68"/>
                      </a:lnTo>
                      <a:lnTo>
                        <a:pt x="130" y="70"/>
                      </a:lnTo>
                      <a:lnTo>
                        <a:pt x="124" y="74"/>
                      </a:lnTo>
                      <a:lnTo>
                        <a:pt x="118" y="78"/>
                      </a:lnTo>
                      <a:lnTo>
                        <a:pt x="116" y="84"/>
                      </a:lnTo>
                      <a:lnTo>
                        <a:pt x="116" y="84"/>
                      </a:lnTo>
                      <a:lnTo>
                        <a:pt x="118" y="86"/>
                      </a:lnTo>
                      <a:lnTo>
                        <a:pt x="122" y="88"/>
                      </a:lnTo>
                      <a:lnTo>
                        <a:pt x="122" y="88"/>
                      </a:lnTo>
                      <a:lnTo>
                        <a:pt x="120" y="92"/>
                      </a:lnTo>
                      <a:lnTo>
                        <a:pt x="120" y="98"/>
                      </a:lnTo>
                      <a:lnTo>
                        <a:pt x="116" y="102"/>
                      </a:lnTo>
                      <a:lnTo>
                        <a:pt x="114" y="104"/>
                      </a:lnTo>
                      <a:lnTo>
                        <a:pt x="114" y="104"/>
                      </a:lnTo>
                      <a:lnTo>
                        <a:pt x="108" y="104"/>
                      </a:lnTo>
                      <a:lnTo>
                        <a:pt x="108" y="104"/>
                      </a:lnTo>
                      <a:lnTo>
                        <a:pt x="88" y="98"/>
                      </a:lnTo>
                      <a:lnTo>
                        <a:pt x="76" y="96"/>
                      </a:lnTo>
                      <a:lnTo>
                        <a:pt x="66" y="94"/>
                      </a:lnTo>
                      <a:lnTo>
                        <a:pt x="66" y="94"/>
                      </a:lnTo>
                      <a:lnTo>
                        <a:pt x="56" y="98"/>
                      </a:lnTo>
                      <a:lnTo>
                        <a:pt x="52" y="102"/>
                      </a:lnTo>
                      <a:lnTo>
                        <a:pt x="50" y="104"/>
                      </a:lnTo>
                      <a:lnTo>
                        <a:pt x="50" y="104"/>
                      </a:lnTo>
                      <a:lnTo>
                        <a:pt x="50" y="108"/>
                      </a:lnTo>
                      <a:lnTo>
                        <a:pt x="50" y="112"/>
                      </a:lnTo>
                      <a:lnTo>
                        <a:pt x="54" y="120"/>
                      </a:lnTo>
                      <a:lnTo>
                        <a:pt x="60" y="128"/>
                      </a:lnTo>
                      <a:lnTo>
                        <a:pt x="62" y="134"/>
                      </a:lnTo>
                      <a:lnTo>
                        <a:pt x="62" y="134"/>
                      </a:lnTo>
                      <a:lnTo>
                        <a:pt x="58" y="140"/>
                      </a:lnTo>
                      <a:lnTo>
                        <a:pt x="52" y="146"/>
                      </a:lnTo>
                      <a:lnTo>
                        <a:pt x="52" y="146"/>
                      </a:lnTo>
                      <a:lnTo>
                        <a:pt x="48" y="146"/>
                      </a:lnTo>
                      <a:lnTo>
                        <a:pt x="42" y="146"/>
                      </a:lnTo>
                      <a:lnTo>
                        <a:pt x="26" y="142"/>
                      </a:lnTo>
                      <a:lnTo>
                        <a:pt x="12" y="138"/>
                      </a:lnTo>
                      <a:lnTo>
                        <a:pt x="6" y="138"/>
                      </a:lnTo>
                      <a:lnTo>
                        <a:pt x="2" y="140"/>
                      </a:lnTo>
                      <a:lnTo>
                        <a:pt x="2" y="140"/>
                      </a:lnTo>
                      <a:lnTo>
                        <a:pt x="0" y="144"/>
                      </a:lnTo>
                      <a:lnTo>
                        <a:pt x="0" y="150"/>
                      </a:lnTo>
                      <a:lnTo>
                        <a:pt x="0" y="158"/>
                      </a:lnTo>
                      <a:lnTo>
                        <a:pt x="0" y="158"/>
                      </a:lnTo>
                      <a:lnTo>
                        <a:pt x="4" y="168"/>
                      </a:lnTo>
                      <a:lnTo>
                        <a:pt x="14" y="178"/>
                      </a:lnTo>
                      <a:lnTo>
                        <a:pt x="32" y="196"/>
                      </a:lnTo>
                      <a:lnTo>
                        <a:pt x="32" y="196"/>
                      </a:lnTo>
                      <a:lnTo>
                        <a:pt x="46" y="204"/>
                      </a:lnTo>
                      <a:lnTo>
                        <a:pt x="54" y="210"/>
                      </a:lnTo>
                      <a:lnTo>
                        <a:pt x="60" y="214"/>
                      </a:lnTo>
                      <a:lnTo>
                        <a:pt x="60" y="214"/>
                      </a:lnTo>
                      <a:lnTo>
                        <a:pt x="66" y="224"/>
                      </a:lnTo>
                      <a:lnTo>
                        <a:pt x="74" y="238"/>
                      </a:lnTo>
                      <a:lnTo>
                        <a:pt x="78" y="252"/>
                      </a:lnTo>
                      <a:lnTo>
                        <a:pt x="78" y="260"/>
                      </a:lnTo>
                      <a:lnTo>
                        <a:pt x="78" y="264"/>
                      </a:lnTo>
                      <a:lnTo>
                        <a:pt x="78" y="264"/>
                      </a:lnTo>
                      <a:lnTo>
                        <a:pt x="76" y="266"/>
                      </a:lnTo>
                      <a:lnTo>
                        <a:pt x="72" y="266"/>
                      </a:lnTo>
                      <a:lnTo>
                        <a:pt x="66" y="266"/>
                      </a:lnTo>
                      <a:lnTo>
                        <a:pt x="58" y="268"/>
                      </a:lnTo>
                      <a:lnTo>
                        <a:pt x="52" y="268"/>
                      </a:lnTo>
                      <a:lnTo>
                        <a:pt x="52" y="268"/>
                      </a:lnTo>
                      <a:lnTo>
                        <a:pt x="50" y="276"/>
                      </a:lnTo>
                      <a:lnTo>
                        <a:pt x="50" y="282"/>
                      </a:lnTo>
                      <a:lnTo>
                        <a:pt x="50" y="282"/>
                      </a:lnTo>
                      <a:lnTo>
                        <a:pt x="44" y="302"/>
                      </a:lnTo>
                      <a:lnTo>
                        <a:pt x="42" y="310"/>
                      </a:lnTo>
                      <a:lnTo>
                        <a:pt x="44" y="314"/>
                      </a:lnTo>
                      <a:lnTo>
                        <a:pt x="46" y="316"/>
                      </a:lnTo>
                      <a:lnTo>
                        <a:pt x="46" y="316"/>
                      </a:lnTo>
                      <a:lnTo>
                        <a:pt x="48" y="316"/>
                      </a:lnTo>
                      <a:lnTo>
                        <a:pt x="52" y="314"/>
                      </a:lnTo>
                      <a:lnTo>
                        <a:pt x="62" y="306"/>
                      </a:lnTo>
                      <a:lnTo>
                        <a:pt x="70" y="294"/>
                      </a:lnTo>
                      <a:lnTo>
                        <a:pt x="74" y="290"/>
                      </a:lnTo>
                      <a:lnTo>
                        <a:pt x="78" y="288"/>
                      </a:lnTo>
                      <a:lnTo>
                        <a:pt x="78" y="288"/>
                      </a:lnTo>
                      <a:lnTo>
                        <a:pt x="92" y="284"/>
                      </a:lnTo>
                      <a:lnTo>
                        <a:pt x="100" y="284"/>
                      </a:lnTo>
                      <a:lnTo>
                        <a:pt x="106" y="284"/>
                      </a:lnTo>
                      <a:lnTo>
                        <a:pt x="106" y="284"/>
                      </a:lnTo>
                      <a:lnTo>
                        <a:pt x="112" y="288"/>
                      </a:lnTo>
                      <a:lnTo>
                        <a:pt x="116" y="294"/>
                      </a:lnTo>
                      <a:lnTo>
                        <a:pt x="116" y="294"/>
                      </a:lnTo>
                      <a:lnTo>
                        <a:pt x="114" y="300"/>
                      </a:lnTo>
                      <a:lnTo>
                        <a:pt x="112" y="306"/>
                      </a:lnTo>
                      <a:lnTo>
                        <a:pt x="112" y="306"/>
                      </a:lnTo>
                      <a:lnTo>
                        <a:pt x="110" y="316"/>
                      </a:lnTo>
                      <a:lnTo>
                        <a:pt x="110" y="322"/>
                      </a:lnTo>
                      <a:lnTo>
                        <a:pt x="112" y="326"/>
                      </a:lnTo>
                      <a:lnTo>
                        <a:pt x="112" y="326"/>
                      </a:lnTo>
                      <a:lnTo>
                        <a:pt x="116" y="328"/>
                      </a:lnTo>
                      <a:lnTo>
                        <a:pt x="120" y="330"/>
                      </a:lnTo>
                      <a:lnTo>
                        <a:pt x="130" y="330"/>
                      </a:lnTo>
                      <a:lnTo>
                        <a:pt x="130" y="330"/>
                      </a:lnTo>
                      <a:lnTo>
                        <a:pt x="134" y="328"/>
                      </a:lnTo>
                      <a:lnTo>
                        <a:pt x="138" y="324"/>
                      </a:lnTo>
                      <a:lnTo>
                        <a:pt x="146" y="314"/>
                      </a:lnTo>
                      <a:lnTo>
                        <a:pt x="146" y="314"/>
                      </a:lnTo>
                      <a:lnTo>
                        <a:pt x="154" y="300"/>
                      </a:lnTo>
                      <a:lnTo>
                        <a:pt x="158" y="290"/>
                      </a:lnTo>
                      <a:lnTo>
                        <a:pt x="160" y="282"/>
                      </a:lnTo>
                      <a:lnTo>
                        <a:pt x="160" y="282"/>
                      </a:lnTo>
                      <a:lnTo>
                        <a:pt x="158" y="274"/>
                      </a:lnTo>
                      <a:lnTo>
                        <a:pt x="156" y="270"/>
                      </a:lnTo>
                      <a:lnTo>
                        <a:pt x="152" y="266"/>
                      </a:lnTo>
                      <a:lnTo>
                        <a:pt x="152" y="266"/>
                      </a:lnTo>
                      <a:lnTo>
                        <a:pt x="146" y="264"/>
                      </a:lnTo>
                      <a:lnTo>
                        <a:pt x="138" y="266"/>
                      </a:lnTo>
                      <a:lnTo>
                        <a:pt x="130" y="266"/>
                      </a:lnTo>
                      <a:lnTo>
                        <a:pt x="124" y="266"/>
                      </a:lnTo>
                      <a:lnTo>
                        <a:pt x="124" y="266"/>
                      </a:lnTo>
                      <a:lnTo>
                        <a:pt x="118" y="264"/>
                      </a:lnTo>
                      <a:lnTo>
                        <a:pt x="114" y="262"/>
                      </a:lnTo>
                      <a:lnTo>
                        <a:pt x="114" y="262"/>
                      </a:lnTo>
                      <a:lnTo>
                        <a:pt x="114" y="258"/>
                      </a:lnTo>
                      <a:lnTo>
                        <a:pt x="116" y="252"/>
                      </a:lnTo>
                      <a:lnTo>
                        <a:pt x="120" y="242"/>
                      </a:lnTo>
                      <a:lnTo>
                        <a:pt x="120" y="242"/>
                      </a:lnTo>
                      <a:lnTo>
                        <a:pt x="124" y="236"/>
                      </a:lnTo>
                      <a:lnTo>
                        <a:pt x="124" y="230"/>
                      </a:lnTo>
                      <a:lnTo>
                        <a:pt x="124" y="230"/>
                      </a:lnTo>
                      <a:lnTo>
                        <a:pt x="122" y="224"/>
                      </a:lnTo>
                      <a:lnTo>
                        <a:pt x="118" y="218"/>
                      </a:lnTo>
                      <a:lnTo>
                        <a:pt x="116" y="210"/>
                      </a:lnTo>
                      <a:lnTo>
                        <a:pt x="114" y="204"/>
                      </a:lnTo>
                      <a:lnTo>
                        <a:pt x="114" y="204"/>
                      </a:lnTo>
                      <a:lnTo>
                        <a:pt x="116" y="198"/>
                      </a:lnTo>
                      <a:lnTo>
                        <a:pt x="122" y="192"/>
                      </a:lnTo>
                      <a:lnTo>
                        <a:pt x="122" y="192"/>
                      </a:lnTo>
                      <a:lnTo>
                        <a:pt x="130" y="188"/>
                      </a:lnTo>
                      <a:lnTo>
                        <a:pt x="140" y="186"/>
                      </a:lnTo>
                      <a:lnTo>
                        <a:pt x="140" y="186"/>
                      </a:lnTo>
                      <a:lnTo>
                        <a:pt x="146" y="188"/>
                      </a:lnTo>
                      <a:lnTo>
                        <a:pt x="156" y="194"/>
                      </a:lnTo>
                      <a:lnTo>
                        <a:pt x="164" y="200"/>
                      </a:lnTo>
                      <a:lnTo>
                        <a:pt x="168" y="208"/>
                      </a:lnTo>
                      <a:lnTo>
                        <a:pt x="168" y="208"/>
                      </a:lnTo>
                      <a:lnTo>
                        <a:pt x="172" y="214"/>
                      </a:lnTo>
                      <a:lnTo>
                        <a:pt x="176" y="222"/>
                      </a:lnTo>
                      <a:lnTo>
                        <a:pt x="178" y="238"/>
                      </a:lnTo>
                      <a:lnTo>
                        <a:pt x="178" y="238"/>
                      </a:lnTo>
                      <a:lnTo>
                        <a:pt x="176" y="246"/>
                      </a:lnTo>
                      <a:lnTo>
                        <a:pt x="174" y="252"/>
                      </a:lnTo>
                      <a:lnTo>
                        <a:pt x="174" y="254"/>
                      </a:lnTo>
                      <a:lnTo>
                        <a:pt x="174" y="254"/>
                      </a:lnTo>
                      <a:lnTo>
                        <a:pt x="176" y="260"/>
                      </a:lnTo>
                      <a:lnTo>
                        <a:pt x="180" y="264"/>
                      </a:lnTo>
                      <a:lnTo>
                        <a:pt x="190" y="274"/>
                      </a:lnTo>
                      <a:lnTo>
                        <a:pt x="202" y="282"/>
                      </a:lnTo>
                      <a:lnTo>
                        <a:pt x="206" y="288"/>
                      </a:lnTo>
                      <a:lnTo>
                        <a:pt x="208" y="292"/>
                      </a:lnTo>
                      <a:lnTo>
                        <a:pt x="208" y="292"/>
                      </a:lnTo>
                      <a:lnTo>
                        <a:pt x="208" y="300"/>
                      </a:lnTo>
                      <a:lnTo>
                        <a:pt x="204" y="310"/>
                      </a:lnTo>
                      <a:lnTo>
                        <a:pt x="204" y="310"/>
                      </a:lnTo>
                      <a:lnTo>
                        <a:pt x="202" y="314"/>
                      </a:lnTo>
                      <a:lnTo>
                        <a:pt x="196" y="318"/>
                      </a:lnTo>
                      <a:lnTo>
                        <a:pt x="192" y="322"/>
                      </a:lnTo>
                      <a:lnTo>
                        <a:pt x="190" y="326"/>
                      </a:lnTo>
                      <a:lnTo>
                        <a:pt x="190" y="326"/>
                      </a:lnTo>
                      <a:lnTo>
                        <a:pt x="190" y="328"/>
                      </a:lnTo>
                      <a:lnTo>
                        <a:pt x="194" y="330"/>
                      </a:lnTo>
                      <a:lnTo>
                        <a:pt x="200" y="332"/>
                      </a:lnTo>
                      <a:lnTo>
                        <a:pt x="208" y="336"/>
                      </a:lnTo>
                      <a:lnTo>
                        <a:pt x="212" y="338"/>
                      </a:lnTo>
                      <a:lnTo>
                        <a:pt x="212" y="340"/>
                      </a:lnTo>
                      <a:lnTo>
                        <a:pt x="212" y="340"/>
                      </a:lnTo>
                      <a:lnTo>
                        <a:pt x="214" y="344"/>
                      </a:lnTo>
                      <a:lnTo>
                        <a:pt x="212" y="350"/>
                      </a:lnTo>
                      <a:lnTo>
                        <a:pt x="208" y="364"/>
                      </a:lnTo>
                      <a:lnTo>
                        <a:pt x="202" y="378"/>
                      </a:lnTo>
                      <a:lnTo>
                        <a:pt x="192" y="392"/>
                      </a:lnTo>
                      <a:lnTo>
                        <a:pt x="172" y="420"/>
                      </a:lnTo>
                      <a:lnTo>
                        <a:pt x="152" y="440"/>
                      </a:lnTo>
                      <a:lnTo>
                        <a:pt x="152" y="440"/>
                      </a:lnTo>
                      <a:lnTo>
                        <a:pt x="138" y="452"/>
                      </a:lnTo>
                      <a:lnTo>
                        <a:pt x="130" y="456"/>
                      </a:lnTo>
                      <a:lnTo>
                        <a:pt x="124" y="460"/>
                      </a:lnTo>
                      <a:lnTo>
                        <a:pt x="124" y="460"/>
                      </a:lnTo>
                      <a:lnTo>
                        <a:pt x="118" y="460"/>
                      </a:lnTo>
                      <a:lnTo>
                        <a:pt x="114" y="460"/>
                      </a:lnTo>
                      <a:lnTo>
                        <a:pt x="114" y="460"/>
                      </a:lnTo>
                      <a:lnTo>
                        <a:pt x="112" y="464"/>
                      </a:lnTo>
                      <a:lnTo>
                        <a:pt x="110" y="472"/>
                      </a:lnTo>
                      <a:lnTo>
                        <a:pt x="110" y="486"/>
                      </a:lnTo>
                      <a:lnTo>
                        <a:pt x="110" y="486"/>
                      </a:lnTo>
                      <a:lnTo>
                        <a:pt x="102" y="518"/>
                      </a:lnTo>
                      <a:lnTo>
                        <a:pt x="100" y="536"/>
                      </a:lnTo>
                      <a:lnTo>
                        <a:pt x="100" y="542"/>
                      </a:lnTo>
                      <a:lnTo>
                        <a:pt x="100" y="550"/>
                      </a:lnTo>
                      <a:lnTo>
                        <a:pt x="100" y="550"/>
                      </a:lnTo>
                      <a:lnTo>
                        <a:pt x="104" y="556"/>
                      </a:lnTo>
                      <a:lnTo>
                        <a:pt x="112" y="564"/>
                      </a:lnTo>
                      <a:lnTo>
                        <a:pt x="120" y="570"/>
                      </a:lnTo>
                      <a:lnTo>
                        <a:pt x="124" y="576"/>
                      </a:lnTo>
                      <a:lnTo>
                        <a:pt x="124" y="576"/>
                      </a:lnTo>
                      <a:lnTo>
                        <a:pt x="128" y="590"/>
                      </a:lnTo>
                      <a:lnTo>
                        <a:pt x="128" y="604"/>
                      </a:lnTo>
                      <a:lnTo>
                        <a:pt x="126" y="620"/>
                      </a:lnTo>
                      <a:lnTo>
                        <a:pt x="124" y="632"/>
                      </a:lnTo>
                      <a:lnTo>
                        <a:pt x="124" y="632"/>
                      </a:lnTo>
                      <a:lnTo>
                        <a:pt x="120" y="638"/>
                      </a:lnTo>
                      <a:lnTo>
                        <a:pt x="114" y="644"/>
                      </a:lnTo>
                      <a:lnTo>
                        <a:pt x="110" y="652"/>
                      </a:lnTo>
                      <a:lnTo>
                        <a:pt x="106" y="658"/>
                      </a:lnTo>
                      <a:lnTo>
                        <a:pt x="106" y="658"/>
                      </a:lnTo>
                      <a:lnTo>
                        <a:pt x="106" y="664"/>
                      </a:lnTo>
                      <a:lnTo>
                        <a:pt x="106" y="670"/>
                      </a:lnTo>
                      <a:lnTo>
                        <a:pt x="106" y="670"/>
                      </a:lnTo>
                      <a:lnTo>
                        <a:pt x="110" y="674"/>
                      </a:lnTo>
                      <a:lnTo>
                        <a:pt x="116" y="678"/>
                      </a:lnTo>
                      <a:lnTo>
                        <a:pt x="128" y="682"/>
                      </a:lnTo>
                      <a:lnTo>
                        <a:pt x="128" y="682"/>
                      </a:lnTo>
                      <a:lnTo>
                        <a:pt x="134" y="682"/>
                      </a:lnTo>
                      <a:lnTo>
                        <a:pt x="142" y="682"/>
                      </a:lnTo>
                      <a:lnTo>
                        <a:pt x="150" y="680"/>
                      </a:lnTo>
                      <a:lnTo>
                        <a:pt x="158" y="682"/>
                      </a:lnTo>
                      <a:lnTo>
                        <a:pt x="158" y="682"/>
                      </a:lnTo>
                      <a:lnTo>
                        <a:pt x="162" y="686"/>
                      </a:lnTo>
                      <a:lnTo>
                        <a:pt x="168" y="694"/>
                      </a:lnTo>
                      <a:lnTo>
                        <a:pt x="174" y="700"/>
                      </a:lnTo>
                      <a:lnTo>
                        <a:pt x="178" y="702"/>
                      </a:lnTo>
                      <a:lnTo>
                        <a:pt x="180" y="702"/>
                      </a:lnTo>
                      <a:lnTo>
                        <a:pt x="180" y="702"/>
                      </a:lnTo>
                      <a:lnTo>
                        <a:pt x="184" y="702"/>
                      </a:lnTo>
                      <a:lnTo>
                        <a:pt x="188" y="698"/>
                      </a:lnTo>
                      <a:lnTo>
                        <a:pt x="192" y="692"/>
                      </a:lnTo>
                      <a:lnTo>
                        <a:pt x="192" y="692"/>
                      </a:lnTo>
                      <a:lnTo>
                        <a:pt x="190" y="686"/>
                      </a:lnTo>
                      <a:lnTo>
                        <a:pt x="188" y="680"/>
                      </a:lnTo>
                      <a:lnTo>
                        <a:pt x="182" y="668"/>
                      </a:lnTo>
                      <a:lnTo>
                        <a:pt x="182" y="668"/>
                      </a:lnTo>
                      <a:lnTo>
                        <a:pt x="174" y="652"/>
                      </a:lnTo>
                      <a:lnTo>
                        <a:pt x="170" y="644"/>
                      </a:lnTo>
                      <a:lnTo>
                        <a:pt x="168" y="636"/>
                      </a:lnTo>
                      <a:lnTo>
                        <a:pt x="168" y="636"/>
                      </a:lnTo>
                      <a:lnTo>
                        <a:pt x="170" y="624"/>
                      </a:lnTo>
                      <a:lnTo>
                        <a:pt x="172" y="610"/>
                      </a:lnTo>
                      <a:lnTo>
                        <a:pt x="176" y="596"/>
                      </a:lnTo>
                      <a:lnTo>
                        <a:pt x="180" y="586"/>
                      </a:lnTo>
                      <a:lnTo>
                        <a:pt x="180" y="586"/>
                      </a:lnTo>
                      <a:lnTo>
                        <a:pt x="192" y="572"/>
                      </a:lnTo>
                      <a:lnTo>
                        <a:pt x="198" y="566"/>
                      </a:lnTo>
                      <a:lnTo>
                        <a:pt x="204" y="562"/>
                      </a:lnTo>
                      <a:lnTo>
                        <a:pt x="204" y="562"/>
                      </a:lnTo>
                      <a:lnTo>
                        <a:pt x="216" y="562"/>
                      </a:lnTo>
                      <a:lnTo>
                        <a:pt x="222" y="562"/>
                      </a:lnTo>
                      <a:lnTo>
                        <a:pt x="226" y="562"/>
                      </a:lnTo>
                      <a:lnTo>
                        <a:pt x="226" y="562"/>
                      </a:lnTo>
                      <a:lnTo>
                        <a:pt x="230" y="566"/>
                      </a:lnTo>
                      <a:lnTo>
                        <a:pt x="232" y="572"/>
                      </a:lnTo>
                      <a:lnTo>
                        <a:pt x="232" y="572"/>
                      </a:lnTo>
                      <a:lnTo>
                        <a:pt x="232" y="578"/>
                      </a:lnTo>
                      <a:lnTo>
                        <a:pt x="228" y="584"/>
                      </a:lnTo>
                      <a:lnTo>
                        <a:pt x="226" y="590"/>
                      </a:lnTo>
                      <a:lnTo>
                        <a:pt x="220" y="596"/>
                      </a:lnTo>
                      <a:lnTo>
                        <a:pt x="220" y="596"/>
                      </a:lnTo>
                      <a:lnTo>
                        <a:pt x="216" y="596"/>
                      </a:lnTo>
                      <a:lnTo>
                        <a:pt x="210" y="594"/>
                      </a:lnTo>
                      <a:lnTo>
                        <a:pt x="202" y="594"/>
                      </a:lnTo>
                      <a:lnTo>
                        <a:pt x="198" y="596"/>
                      </a:lnTo>
                      <a:lnTo>
                        <a:pt x="198" y="596"/>
                      </a:lnTo>
                      <a:lnTo>
                        <a:pt x="196" y="600"/>
                      </a:lnTo>
                      <a:lnTo>
                        <a:pt x="196" y="606"/>
                      </a:lnTo>
                      <a:lnTo>
                        <a:pt x="196" y="606"/>
                      </a:lnTo>
                      <a:lnTo>
                        <a:pt x="200" y="612"/>
                      </a:lnTo>
                      <a:lnTo>
                        <a:pt x="208" y="616"/>
                      </a:lnTo>
                      <a:lnTo>
                        <a:pt x="214" y="622"/>
                      </a:lnTo>
                      <a:lnTo>
                        <a:pt x="220" y="626"/>
                      </a:lnTo>
                      <a:lnTo>
                        <a:pt x="220" y="626"/>
                      </a:lnTo>
                      <a:lnTo>
                        <a:pt x="222" y="636"/>
                      </a:lnTo>
                      <a:lnTo>
                        <a:pt x="226" y="648"/>
                      </a:lnTo>
                      <a:lnTo>
                        <a:pt x="228" y="662"/>
                      </a:lnTo>
                      <a:lnTo>
                        <a:pt x="228" y="672"/>
                      </a:lnTo>
                      <a:lnTo>
                        <a:pt x="228" y="672"/>
                      </a:lnTo>
                      <a:lnTo>
                        <a:pt x="224" y="688"/>
                      </a:lnTo>
                      <a:lnTo>
                        <a:pt x="216" y="704"/>
                      </a:lnTo>
                      <a:lnTo>
                        <a:pt x="216" y="704"/>
                      </a:lnTo>
                      <a:lnTo>
                        <a:pt x="210" y="710"/>
                      </a:lnTo>
                      <a:lnTo>
                        <a:pt x="202" y="718"/>
                      </a:lnTo>
                      <a:lnTo>
                        <a:pt x="196" y="726"/>
                      </a:lnTo>
                      <a:lnTo>
                        <a:pt x="194" y="728"/>
                      </a:lnTo>
                      <a:lnTo>
                        <a:pt x="194" y="732"/>
                      </a:lnTo>
                      <a:lnTo>
                        <a:pt x="194" y="732"/>
                      </a:lnTo>
                      <a:lnTo>
                        <a:pt x="194" y="734"/>
                      </a:lnTo>
                      <a:lnTo>
                        <a:pt x="198" y="736"/>
                      </a:lnTo>
                      <a:lnTo>
                        <a:pt x="202" y="738"/>
                      </a:lnTo>
                      <a:lnTo>
                        <a:pt x="202" y="738"/>
                      </a:lnTo>
                      <a:lnTo>
                        <a:pt x="212" y="738"/>
                      </a:lnTo>
                      <a:lnTo>
                        <a:pt x="222" y="734"/>
                      </a:lnTo>
                      <a:lnTo>
                        <a:pt x="244" y="722"/>
                      </a:lnTo>
                      <a:lnTo>
                        <a:pt x="266" y="706"/>
                      </a:lnTo>
                      <a:lnTo>
                        <a:pt x="282" y="694"/>
                      </a:lnTo>
                      <a:lnTo>
                        <a:pt x="282" y="694"/>
                      </a:lnTo>
                      <a:lnTo>
                        <a:pt x="290" y="686"/>
                      </a:lnTo>
                      <a:lnTo>
                        <a:pt x="292" y="684"/>
                      </a:lnTo>
                      <a:lnTo>
                        <a:pt x="294" y="680"/>
                      </a:lnTo>
                      <a:lnTo>
                        <a:pt x="294" y="680"/>
                      </a:lnTo>
                      <a:lnTo>
                        <a:pt x="294" y="676"/>
                      </a:lnTo>
                      <a:lnTo>
                        <a:pt x="292" y="674"/>
                      </a:lnTo>
                      <a:lnTo>
                        <a:pt x="286" y="668"/>
                      </a:lnTo>
                      <a:lnTo>
                        <a:pt x="278" y="662"/>
                      </a:lnTo>
                      <a:lnTo>
                        <a:pt x="276" y="660"/>
                      </a:lnTo>
                      <a:lnTo>
                        <a:pt x="276" y="656"/>
                      </a:lnTo>
                      <a:lnTo>
                        <a:pt x="276" y="656"/>
                      </a:lnTo>
                      <a:lnTo>
                        <a:pt x="278" y="650"/>
                      </a:lnTo>
                      <a:lnTo>
                        <a:pt x="284" y="644"/>
                      </a:lnTo>
                      <a:lnTo>
                        <a:pt x="290" y="638"/>
                      </a:lnTo>
                      <a:lnTo>
                        <a:pt x="296" y="636"/>
                      </a:lnTo>
                      <a:lnTo>
                        <a:pt x="296" y="636"/>
                      </a:lnTo>
                      <a:lnTo>
                        <a:pt x="304" y="636"/>
                      </a:lnTo>
                      <a:lnTo>
                        <a:pt x="312" y="640"/>
                      </a:lnTo>
                      <a:lnTo>
                        <a:pt x="328" y="650"/>
                      </a:lnTo>
                      <a:lnTo>
                        <a:pt x="328" y="650"/>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396" name="Google Shape;396;p10"/>
                <p:cNvSpPr/>
                <p:nvPr/>
              </p:nvSpPr>
              <p:spPr>
                <a:xfrm>
                  <a:off x="2936639" y="5751173"/>
                  <a:ext cx="38784" cy="46541"/>
                </a:xfrm>
                <a:custGeom>
                  <a:rect b="b" l="l" r="r" t="t"/>
                  <a:pathLst>
                    <a:path extrusionOk="0" h="212" w="179">
                      <a:moveTo>
                        <a:pt x="112" y="206"/>
                      </a:moveTo>
                      <a:lnTo>
                        <a:pt x="112" y="206"/>
                      </a:lnTo>
                      <a:lnTo>
                        <a:pt x="107" y="208"/>
                      </a:lnTo>
                      <a:lnTo>
                        <a:pt x="99" y="211"/>
                      </a:lnTo>
                      <a:lnTo>
                        <a:pt x="91" y="212"/>
                      </a:lnTo>
                      <a:lnTo>
                        <a:pt x="82" y="212"/>
                      </a:lnTo>
                      <a:lnTo>
                        <a:pt x="73" y="212"/>
                      </a:lnTo>
                      <a:lnTo>
                        <a:pt x="66" y="211"/>
                      </a:lnTo>
                      <a:lnTo>
                        <a:pt x="58" y="208"/>
                      </a:lnTo>
                      <a:lnTo>
                        <a:pt x="53" y="206"/>
                      </a:lnTo>
                      <a:lnTo>
                        <a:pt x="53" y="206"/>
                      </a:lnTo>
                      <a:lnTo>
                        <a:pt x="44" y="201"/>
                      </a:lnTo>
                      <a:lnTo>
                        <a:pt x="35" y="192"/>
                      </a:lnTo>
                      <a:lnTo>
                        <a:pt x="26" y="182"/>
                      </a:lnTo>
                      <a:lnTo>
                        <a:pt x="17" y="171"/>
                      </a:lnTo>
                      <a:lnTo>
                        <a:pt x="10" y="159"/>
                      </a:lnTo>
                      <a:lnTo>
                        <a:pt x="4" y="148"/>
                      </a:lnTo>
                      <a:lnTo>
                        <a:pt x="1" y="137"/>
                      </a:lnTo>
                      <a:lnTo>
                        <a:pt x="0" y="131"/>
                      </a:lnTo>
                      <a:lnTo>
                        <a:pt x="0" y="127"/>
                      </a:lnTo>
                      <a:lnTo>
                        <a:pt x="0" y="127"/>
                      </a:lnTo>
                      <a:lnTo>
                        <a:pt x="1" y="118"/>
                      </a:lnTo>
                      <a:lnTo>
                        <a:pt x="3" y="109"/>
                      </a:lnTo>
                      <a:lnTo>
                        <a:pt x="7" y="99"/>
                      </a:lnTo>
                      <a:lnTo>
                        <a:pt x="12" y="89"/>
                      </a:lnTo>
                      <a:lnTo>
                        <a:pt x="18" y="78"/>
                      </a:lnTo>
                      <a:lnTo>
                        <a:pt x="25" y="67"/>
                      </a:lnTo>
                      <a:lnTo>
                        <a:pt x="33" y="57"/>
                      </a:lnTo>
                      <a:lnTo>
                        <a:pt x="41" y="47"/>
                      </a:lnTo>
                      <a:lnTo>
                        <a:pt x="49" y="38"/>
                      </a:lnTo>
                      <a:lnTo>
                        <a:pt x="59" y="29"/>
                      </a:lnTo>
                      <a:lnTo>
                        <a:pt x="68" y="21"/>
                      </a:lnTo>
                      <a:lnTo>
                        <a:pt x="77" y="13"/>
                      </a:lnTo>
                      <a:lnTo>
                        <a:pt x="87" y="8"/>
                      </a:lnTo>
                      <a:lnTo>
                        <a:pt x="95" y="3"/>
                      </a:lnTo>
                      <a:lnTo>
                        <a:pt x="104" y="1"/>
                      </a:lnTo>
                      <a:lnTo>
                        <a:pt x="112" y="0"/>
                      </a:lnTo>
                      <a:lnTo>
                        <a:pt x="112" y="0"/>
                      </a:lnTo>
                      <a:lnTo>
                        <a:pt x="118" y="1"/>
                      </a:lnTo>
                      <a:lnTo>
                        <a:pt x="122" y="3"/>
                      </a:lnTo>
                      <a:lnTo>
                        <a:pt x="127" y="6"/>
                      </a:lnTo>
                      <a:lnTo>
                        <a:pt x="133" y="9"/>
                      </a:lnTo>
                      <a:lnTo>
                        <a:pt x="144" y="19"/>
                      </a:lnTo>
                      <a:lnTo>
                        <a:pt x="154" y="31"/>
                      </a:lnTo>
                      <a:lnTo>
                        <a:pt x="163" y="43"/>
                      </a:lnTo>
                      <a:lnTo>
                        <a:pt x="170" y="56"/>
                      </a:lnTo>
                      <a:lnTo>
                        <a:pt x="176" y="69"/>
                      </a:lnTo>
                      <a:lnTo>
                        <a:pt x="178" y="80"/>
                      </a:lnTo>
                      <a:lnTo>
                        <a:pt x="178" y="80"/>
                      </a:lnTo>
                      <a:lnTo>
                        <a:pt x="179" y="87"/>
                      </a:lnTo>
                      <a:lnTo>
                        <a:pt x="178" y="95"/>
                      </a:lnTo>
                      <a:lnTo>
                        <a:pt x="176" y="104"/>
                      </a:lnTo>
                      <a:lnTo>
                        <a:pt x="174" y="112"/>
                      </a:lnTo>
                      <a:lnTo>
                        <a:pt x="167" y="131"/>
                      </a:lnTo>
                      <a:lnTo>
                        <a:pt x="158" y="150"/>
                      </a:lnTo>
                      <a:lnTo>
                        <a:pt x="147" y="168"/>
                      </a:lnTo>
                      <a:lnTo>
                        <a:pt x="136" y="184"/>
                      </a:lnTo>
                      <a:lnTo>
                        <a:pt x="124" y="197"/>
                      </a:lnTo>
                      <a:lnTo>
                        <a:pt x="118" y="202"/>
                      </a:lnTo>
                      <a:lnTo>
                        <a:pt x="112" y="206"/>
                      </a:lnTo>
                      <a:lnTo>
                        <a:pt x="112" y="206"/>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397" name="Google Shape;397;p10"/>
                <p:cNvSpPr/>
                <p:nvPr/>
              </p:nvSpPr>
              <p:spPr>
                <a:xfrm>
                  <a:off x="2797017" y="5834281"/>
                  <a:ext cx="73135" cy="76460"/>
                </a:xfrm>
                <a:custGeom>
                  <a:rect b="b" l="l" r="r" t="t"/>
                  <a:pathLst>
                    <a:path extrusionOk="0" h="341" w="329">
                      <a:moveTo>
                        <a:pt x="227" y="305"/>
                      </a:moveTo>
                      <a:lnTo>
                        <a:pt x="227" y="305"/>
                      </a:lnTo>
                      <a:lnTo>
                        <a:pt x="221" y="310"/>
                      </a:lnTo>
                      <a:lnTo>
                        <a:pt x="215" y="313"/>
                      </a:lnTo>
                      <a:lnTo>
                        <a:pt x="199" y="321"/>
                      </a:lnTo>
                      <a:lnTo>
                        <a:pt x="180" y="329"/>
                      </a:lnTo>
                      <a:lnTo>
                        <a:pt x="161" y="334"/>
                      </a:lnTo>
                      <a:lnTo>
                        <a:pt x="140" y="337"/>
                      </a:lnTo>
                      <a:lnTo>
                        <a:pt x="121" y="340"/>
                      </a:lnTo>
                      <a:lnTo>
                        <a:pt x="102" y="341"/>
                      </a:lnTo>
                      <a:lnTo>
                        <a:pt x="94" y="340"/>
                      </a:lnTo>
                      <a:lnTo>
                        <a:pt x="88" y="339"/>
                      </a:lnTo>
                      <a:lnTo>
                        <a:pt x="88" y="339"/>
                      </a:lnTo>
                      <a:lnTo>
                        <a:pt x="78" y="335"/>
                      </a:lnTo>
                      <a:lnTo>
                        <a:pt x="66" y="329"/>
                      </a:lnTo>
                      <a:lnTo>
                        <a:pt x="54" y="321"/>
                      </a:lnTo>
                      <a:lnTo>
                        <a:pt x="43" y="312"/>
                      </a:lnTo>
                      <a:lnTo>
                        <a:pt x="30" y="302"/>
                      </a:lnTo>
                      <a:lnTo>
                        <a:pt x="22" y="291"/>
                      </a:lnTo>
                      <a:lnTo>
                        <a:pt x="13" y="281"/>
                      </a:lnTo>
                      <a:lnTo>
                        <a:pt x="8" y="272"/>
                      </a:lnTo>
                      <a:lnTo>
                        <a:pt x="8" y="272"/>
                      </a:lnTo>
                      <a:lnTo>
                        <a:pt x="5" y="264"/>
                      </a:lnTo>
                      <a:lnTo>
                        <a:pt x="3" y="255"/>
                      </a:lnTo>
                      <a:lnTo>
                        <a:pt x="0" y="234"/>
                      </a:lnTo>
                      <a:lnTo>
                        <a:pt x="0" y="210"/>
                      </a:lnTo>
                      <a:lnTo>
                        <a:pt x="1" y="184"/>
                      </a:lnTo>
                      <a:lnTo>
                        <a:pt x="3" y="160"/>
                      </a:lnTo>
                      <a:lnTo>
                        <a:pt x="7" y="137"/>
                      </a:lnTo>
                      <a:lnTo>
                        <a:pt x="14" y="116"/>
                      </a:lnTo>
                      <a:lnTo>
                        <a:pt x="17" y="107"/>
                      </a:lnTo>
                      <a:lnTo>
                        <a:pt x="22" y="99"/>
                      </a:lnTo>
                      <a:lnTo>
                        <a:pt x="22" y="99"/>
                      </a:lnTo>
                      <a:lnTo>
                        <a:pt x="26" y="93"/>
                      </a:lnTo>
                      <a:lnTo>
                        <a:pt x="33" y="85"/>
                      </a:lnTo>
                      <a:lnTo>
                        <a:pt x="41" y="77"/>
                      </a:lnTo>
                      <a:lnTo>
                        <a:pt x="50" y="71"/>
                      </a:lnTo>
                      <a:lnTo>
                        <a:pt x="60" y="64"/>
                      </a:lnTo>
                      <a:lnTo>
                        <a:pt x="70" y="59"/>
                      </a:lnTo>
                      <a:lnTo>
                        <a:pt x="79" y="54"/>
                      </a:lnTo>
                      <a:lnTo>
                        <a:pt x="88" y="53"/>
                      </a:lnTo>
                      <a:lnTo>
                        <a:pt x="88" y="53"/>
                      </a:lnTo>
                      <a:lnTo>
                        <a:pt x="94" y="53"/>
                      </a:lnTo>
                      <a:lnTo>
                        <a:pt x="101" y="56"/>
                      </a:lnTo>
                      <a:lnTo>
                        <a:pt x="118" y="66"/>
                      </a:lnTo>
                      <a:lnTo>
                        <a:pt x="125" y="71"/>
                      </a:lnTo>
                      <a:lnTo>
                        <a:pt x="133" y="75"/>
                      </a:lnTo>
                      <a:lnTo>
                        <a:pt x="141" y="78"/>
                      </a:lnTo>
                      <a:lnTo>
                        <a:pt x="147" y="80"/>
                      </a:lnTo>
                      <a:lnTo>
                        <a:pt x="147" y="80"/>
                      </a:lnTo>
                      <a:lnTo>
                        <a:pt x="154" y="77"/>
                      </a:lnTo>
                      <a:lnTo>
                        <a:pt x="161" y="75"/>
                      </a:lnTo>
                      <a:lnTo>
                        <a:pt x="167" y="71"/>
                      </a:lnTo>
                      <a:lnTo>
                        <a:pt x="175" y="65"/>
                      </a:lnTo>
                      <a:lnTo>
                        <a:pt x="189" y="52"/>
                      </a:lnTo>
                      <a:lnTo>
                        <a:pt x="204" y="38"/>
                      </a:lnTo>
                      <a:lnTo>
                        <a:pt x="219" y="23"/>
                      </a:lnTo>
                      <a:lnTo>
                        <a:pt x="233" y="11"/>
                      </a:lnTo>
                      <a:lnTo>
                        <a:pt x="240" y="7"/>
                      </a:lnTo>
                      <a:lnTo>
                        <a:pt x="246" y="2"/>
                      </a:lnTo>
                      <a:lnTo>
                        <a:pt x="253" y="0"/>
                      </a:lnTo>
                      <a:lnTo>
                        <a:pt x="260" y="0"/>
                      </a:lnTo>
                      <a:lnTo>
                        <a:pt x="260" y="0"/>
                      </a:lnTo>
                      <a:lnTo>
                        <a:pt x="269" y="1"/>
                      </a:lnTo>
                      <a:lnTo>
                        <a:pt x="278" y="6"/>
                      </a:lnTo>
                      <a:lnTo>
                        <a:pt x="289" y="11"/>
                      </a:lnTo>
                      <a:lnTo>
                        <a:pt x="299" y="19"/>
                      </a:lnTo>
                      <a:lnTo>
                        <a:pt x="309" y="27"/>
                      </a:lnTo>
                      <a:lnTo>
                        <a:pt x="317" y="35"/>
                      </a:lnTo>
                      <a:lnTo>
                        <a:pt x="323" y="44"/>
                      </a:lnTo>
                      <a:lnTo>
                        <a:pt x="327" y="53"/>
                      </a:lnTo>
                      <a:lnTo>
                        <a:pt x="327" y="53"/>
                      </a:lnTo>
                      <a:lnTo>
                        <a:pt x="329" y="66"/>
                      </a:lnTo>
                      <a:lnTo>
                        <a:pt x="329" y="81"/>
                      </a:lnTo>
                      <a:lnTo>
                        <a:pt x="328" y="97"/>
                      </a:lnTo>
                      <a:lnTo>
                        <a:pt x="326" y="114"/>
                      </a:lnTo>
                      <a:lnTo>
                        <a:pt x="321" y="131"/>
                      </a:lnTo>
                      <a:lnTo>
                        <a:pt x="316" y="150"/>
                      </a:lnTo>
                      <a:lnTo>
                        <a:pt x="310" y="169"/>
                      </a:lnTo>
                      <a:lnTo>
                        <a:pt x="303" y="186"/>
                      </a:lnTo>
                      <a:lnTo>
                        <a:pt x="294" y="205"/>
                      </a:lnTo>
                      <a:lnTo>
                        <a:pt x="286" y="223"/>
                      </a:lnTo>
                      <a:lnTo>
                        <a:pt x="276" y="240"/>
                      </a:lnTo>
                      <a:lnTo>
                        <a:pt x="266" y="256"/>
                      </a:lnTo>
                      <a:lnTo>
                        <a:pt x="256" y="271"/>
                      </a:lnTo>
                      <a:lnTo>
                        <a:pt x="246" y="285"/>
                      </a:lnTo>
                      <a:lnTo>
                        <a:pt x="237" y="296"/>
                      </a:lnTo>
                      <a:lnTo>
                        <a:pt x="227" y="305"/>
                      </a:lnTo>
                      <a:lnTo>
                        <a:pt x="227" y="305"/>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grpSp>
          <p:sp>
            <p:nvSpPr>
              <p:cNvPr id="398" name="Google Shape;398;p10"/>
              <p:cNvSpPr/>
              <p:nvPr/>
            </p:nvSpPr>
            <p:spPr>
              <a:xfrm>
                <a:off x="3052990" y="5102930"/>
                <a:ext cx="87541" cy="127433"/>
              </a:xfrm>
              <a:custGeom>
                <a:rect b="b" l="l" r="r" t="t"/>
                <a:pathLst>
                  <a:path extrusionOk="0" h="571" w="393">
                    <a:moveTo>
                      <a:pt x="187" y="565"/>
                    </a:moveTo>
                    <a:lnTo>
                      <a:pt x="187" y="565"/>
                    </a:lnTo>
                    <a:lnTo>
                      <a:pt x="181" y="568"/>
                    </a:lnTo>
                    <a:lnTo>
                      <a:pt x="174" y="570"/>
                    </a:lnTo>
                    <a:lnTo>
                      <a:pt x="166" y="571"/>
                    </a:lnTo>
                    <a:lnTo>
                      <a:pt x="157" y="571"/>
                    </a:lnTo>
                    <a:lnTo>
                      <a:pt x="138" y="570"/>
                    </a:lnTo>
                    <a:lnTo>
                      <a:pt x="119" y="567"/>
                    </a:lnTo>
                    <a:lnTo>
                      <a:pt x="99" y="561"/>
                    </a:lnTo>
                    <a:lnTo>
                      <a:pt x="79" y="556"/>
                    </a:lnTo>
                    <a:lnTo>
                      <a:pt x="48" y="545"/>
                    </a:lnTo>
                    <a:lnTo>
                      <a:pt x="48" y="545"/>
                    </a:lnTo>
                    <a:lnTo>
                      <a:pt x="36" y="539"/>
                    </a:lnTo>
                    <a:lnTo>
                      <a:pt x="22" y="532"/>
                    </a:lnTo>
                    <a:lnTo>
                      <a:pt x="14" y="527"/>
                    </a:lnTo>
                    <a:lnTo>
                      <a:pt x="8" y="522"/>
                    </a:lnTo>
                    <a:lnTo>
                      <a:pt x="4" y="516"/>
                    </a:lnTo>
                    <a:lnTo>
                      <a:pt x="2" y="512"/>
                    </a:lnTo>
                    <a:lnTo>
                      <a:pt x="2" y="512"/>
                    </a:lnTo>
                    <a:lnTo>
                      <a:pt x="0" y="505"/>
                    </a:lnTo>
                    <a:lnTo>
                      <a:pt x="0" y="499"/>
                    </a:lnTo>
                    <a:lnTo>
                      <a:pt x="0" y="484"/>
                    </a:lnTo>
                    <a:lnTo>
                      <a:pt x="3" y="470"/>
                    </a:lnTo>
                    <a:lnTo>
                      <a:pt x="8" y="453"/>
                    </a:lnTo>
                    <a:lnTo>
                      <a:pt x="16" y="438"/>
                    </a:lnTo>
                    <a:lnTo>
                      <a:pt x="24" y="420"/>
                    </a:lnTo>
                    <a:lnTo>
                      <a:pt x="44" y="386"/>
                    </a:lnTo>
                    <a:lnTo>
                      <a:pt x="65" y="352"/>
                    </a:lnTo>
                    <a:lnTo>
                      <a:pt x="84" y="318"/>
                    </a:lnTo>
                    <a:lnTo>
                      <a:pt x="92" y="302"/>
                    </a:lnTo>
                    <a:lnTo>
                      <a:pt x="100" y="287"/>
                    </a:lnTo>
                    <a:lnTo>
                      <a:pt x="104" y="273"/>
                    </a:lnTo>
                    <a:lnTo>
                      <a:pt x="108" y="259"/>
                    </a:lnTo>
                    <a:lnTo>
                      <a:pt x="108" y="259"/>
                    </a:lnTo>
                    <a:lnTo>
                      <a:pt x="108" y="254"/>
                    </a:lnTo>
                    <a:lnTo>
                      <a:pt x="108" y="247"/>
                    </a:lnTo>
                    <a:lnTo>
                      <a:pt x="105" y="233"/>
                    </a:lnTo>
                    <a:lnTo>
                      <a:pt x="98" y="202"/>
                    </a:lnTo>
                    <a:lnTo>
                      <a:pt x="94" y="186"/>
                    </a:lnTo>
                    <a:lnTo>
                      <a:pt x="92" y="171"/>
                    </a:lnTo>
                    <a:lnTo>
                      <a:pt x="92" y="158"/>
                    </a:lnTo>
                    <a:lnTo>
                      <a:pt x="92" y="151"/>
                    </a:lnTo>
                    <a:lnTo>
                      <a:pt x="94" y="147"/>
                    </a:lnTo>
                    <a:lnTo>
                      <a:pt x="94" y="147"/>
                    </a:lnTo>
                    <a:lnTo>
                      <a:pt x="100" y="136"/>
                    </a:lnTo>
                    <a:lnTo>
                      <a:pt x="108" y="125"/>
                    </a:lnTo>
                    <a:lnTo>
                      <a:pt x="118" y="114"/>
                    </a:lnTo>
                    <a:lnTo>
                      <a:pt x="129" y="103"/>
                    </a:lnTo>
                    <a:lnTo>
                      <a:pt x="142" y="93"/>
                    </a:lnTo>
                    <a:lnTo>
                      <a:pt x="155" y="82"/>
                    </a:lnTo>
                    <a:lnTo>
                      <a:pt x="169" y="72"/>
                    </a:lnTo>
                    <a:lnTo>
                      <a:pt x="185" y="62"/>
                    </a:lnTo>
                    <a:lnTo>
                      <a:pt x="216" y="45"/>
                    </a:lnTo>
                    <a:lnTo>
                      <a:pt x="246" y="29"/>
                    </a:lnTo>
                    <a:lnTo>
                      <a:pt x="275" y="16"/>
                    </a:lnTo>
                    <a:lnTo>
                      <a:pt x="300" y="7"/>
                    </a:lnTo>
                    <a:lnTo>
                      <a:pt x="300" y="7"/>
                    </a:lnTo>
                    <a:lnTo>
                      <a:pt x="316" y="4"/>
                    </a:lnTo>
                    <a:lnTo>
                      <a:pt x="326" y="2"/>
                    </a:lnTo>
                    <a:lnTo>
                      <a:pt x="336" y="0"/>
                    </a:lnTo>
                    <a:lnTo>
                      <a:pt x="346" y="0"/>
                    </a:lnTo>
                    <a:lnTo>
                      <a:pt x="355" y="0"/>
                    </a:lnTo>
                    <a:lnTo>
                      <a:pt x="361" y="3"/>
                    </a:lnTo>
                    <a:lnTo>
                      <a:pt x="364" y="5"/>
                    </a:lnTo>
                    <a:lnTo>
                      <a:pt x="367" y="7"/>
                    </a:lnTo>
                    <a:lnTo>
                      <a:pt x="367" y="7"/>
                    </a:lnTo>
                    <a:lnTo>
                      <a:pt x="374" y="19"/>
                    </a:lnTo>
                    <a:lnTo>
                      <a:pt x="380" y="32"/>
                    </a:lnTo>
                    <a:lnTo>
                      <a:pt x="385" y="47"/>
                    </a:lnTo>
                    <a:lnTo>
                      <a:pt x="389" y="62"/>
                    </a:lnTo>
                    <a:lnTo>
                      <a:pt x="391" y="79"/>
                    </a:lnTo>
                    <a:lnTo>
                      <a:pt x="393" y="96"/>
                    </a:lnTo>
                    <a:lnTo>
                      <a:pt x="393" y="114"/>
                    </a:lnTo>
                    <a:lnTo>
                      <a:pt x="392" y="134"/>
                    </a:lnTo>
                    <a:lnTo>
                      <a:pt x="391" y="153"/>
                    </a:lnTo>
                    <a:lnTo>
                      <a:pt x="389" y="173"/>
                    </a:lnTo>
                    <a:lnTo>
                      <a:pt x="384" y="194"/>
                    </a:lnTo>
                    <a:lnTo>
                      <a:pt x="381" y="215"/>
                    </a:lnTo>
                    <a:lnTo>
                      <a:pt x="375" y="236"/>
                    </a:lnTo>
                    <a:lnTo>
                      <a:pt x="370" y="258"/>
                    </a:lnTo>
                    <a:lnTo>
                      <a:pt x="356" y="301"/>
                    </a:lnTo>
                    <a:lnTo>
                      <a:pt x="339" y="344"/>
                    </a:lnTo>
                    <a:lnTo>
                      <a:pt x="321" y="385"/>
                    </a:lnTo>
                    <a:lnTo>
                      <a:pt x="302" y="425"/>
                    </a:lnTo>
                    <a:lnTo>
                      <a:pt x="291" y="443"/>
                    </a:lnTo>
                    <a:lnTo>
                      <a:pt x="280" y="461"/>
                    </a:lnTo>
                    <a:lnTo>
                      <a:pt x="269" y="479"/>
                    </a:lnTo>
                    <a:lnTo>
                      <a:pt x="258" y="494"/>
                    </a:lnTo>
                    <a:lnTo>
                      <a:pt x="245" y="510"/>
                    </a:lnTo>
                    <a:lnTo>
                      <a:pt x="234" y="523"/>
                    </a:lnTo>
                    <a:lnTo>
                      <a:pt x="222" y="536"/>
                    </a:lnTo>
                    <a:lnTo>
                      <a:pt x="211" y="547"/>
                    </a:lnTo>
                    <a:lnTo>
                      <a:pt x="199" y="557"/>
                    </a:lnTo>
                    <a:lnTo>
                      <a:pt x="187" y="565"/>
                    </a:lnTo>
                    <a:lnTo>
                      <a:pt x="187" y="565"/>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399" name="Google Shape;399;p10"/>
              <p:cNvSpPr/>
              <p:nvPr/>
            </p:nvSpPr>
            <p:spPr>
              <a:xfrm>
                <a:off x="3026396" y="5250308"/>
                <a:ext cx="46541" cy="73135"/>
              </a:xfrm>
              <a:custGeom>
                <a:rect b="b" l="l" r="r" t="t"/>
                <a:pathLst>
                  <a:path extrusionOk="0" h="329" w="209">
                    <a:moveTo>
                      <a:pt x="103" y="301"/>
                    </a:moveTo>
                    <a:lnTo>
                      <a:pt x="103" y="301"/>
                    </a:lnTo>
                    <a:lnTo>
                      <a:pt x="97" y="306"/>
                    </a:lnTo>
                    <a:lnTo>
                      <a:pt x="91" y="312"/>
                    </a:lnTo>
                    <a:lnTo>
                      <a:pt x="82" y="317"/>
                    </a:lnTo>
                    <a:lnTo>
                      <a:pt x="73" y="323"/>
                    </a:lnTo>
                    <a:lnTo>
                      <a:pt x="64" y="326"/>
                    </a:lnTo>
                    <a:lnTo>
                      <a:pt x="57" y="329"/>
                    </a:lnTo>
                    <a:lnTo>
                      <a:pt x="49" y="329"/>
                    </a:lnTo>
                    <a:lnTo>
                      <a:pt x="46" y="329"/>
                    </a:lnTo>
                    <a:lnTo>
                      <a:pt x="42" y="327"/>
                    </a:lnTo>
                    <a:lnTo>
                      <a:pt x="42" y="327"/>
                    </a:lnTo>
                    <a:lnTo>
                      <a:pt x="37" y="323"/>
                    </a:lnTo>
                    <a:lnTo>
                      <a:pt x="31" y="317"/>
                    </a:lnTo>
                    <a:lnTo>
                      <a:pt x="26" y="310"/>
                    </a:lnTo>
                    <a:lnTo>
                      <a:pt x="21" y="303"/>
                    </a:lnTo>
                    <a:lnTo>
                      <a:pt x="18" y="295"/>
                    </a:lnTo>
                    <a:lnTo>
                      <a:pt x="14" y="285"/>
                    </a:lnTo>
                    <a:lnTo>
                      <a:pt x="8" y="265"/>
                    </a:lnTo>
                    <a:lnTo>
                      <a:pt x="4" y="243"/>
                    </a:lnTo>
                    <a:lnTo>
                      <a:pt x="2" y="220"/>
                    </a:lnTo>
                    <a:lnTo>
                      <a:pt x="0" y="195"/>
                    </a:lnTo>
                    <a:lnTo>
                      <a:pt x="0" y="169"/>
                    </a:lnTo>
                    <a:lnTo>
                      <a:pt x="3" y="144"/>
                    </a:lnTo>
                    <a:lnTo>
                      <a:pt x="7" y="119"/>
                    </a:lnTo>
                    <a:lnTo>
                      <a:pt x="12" y="96"/>
                    </a:lnTo>
                    <a:lnTo>
                      <a:pt x="18" y="72"/>
                    </a:lnTo>
                    <a:lnTo>
                      <a:pt x="26" y="53"/>
                    </a:lnTo>
                    <a:lnTo>
                      <a:pt x="35" y="35"/>
                    </a:lnTo>
                    <a:lnTo>
                      <a:pt x="39" y="27"/>
                    </a:lnTo>
                    <a:lnTo>
                      <a:pt x="45" y="21"/>
                    </a:lnTo>
                    <a:lnTo>
                      <a:pt x="50" y="14"/>
                    </a:lnTo>
                    <a:lnTo>
                      <a:pt x="56" y="9"/>
                    </a:lnTo>
                    <a:lnTo>
                      <a:pt x="56" y="9"/>
                    </a:lnTo>
                    <a:lnTo>
                      <a:pt x="62" y="5"/>
                    </a:lnTo>
                    <a:lnTo>
                      <a:pt x="70" y="3"/>
                    </a:lnTo>
                    <a:lnTo>
                      <a:pt x="79" y="1"/>
                    </a:lnTo>
                    <a:lnTo>
                      <a:pt x="89" y="0"/>
                    </a:lnTo>
                    <a:lnTo>
                      <a:pt x="100" y="0"/>
                    </a:lnTo>
                    <a:lnTo>
                      <a:pt x="111" y="1"/>
                    </a:lnTo>
                    <a:lnTo>
                      <a:pt x="122" y="2"/>
                    </a:lnTo>
                    <a:lnTo>
                      <a:pt x="134" y="5"/>
                    </a:lnTo>
                    <a:lnTo>
                      <a:pt x="145" y="7"/>
                    </a:lnTo>
                    <a:lnTo>
                      <a:pt x="156" y="11"/>
                    </a:lnTo>
                    <a:lnTo>
                      <a:pt x="167" y="15"/>
                    </a:lnTo>
                    <a:lnTo>
                      <a:pt x="176" y="20"/>
                    </a:lnTo>
                    <a:lnTo>
                      <a:pt x="185" y="25"/>
                    </a:lnTo>
                    <a:lnTo>
                      <a:pt x="192" y="31"/>
                    </a:lnTo>
                    <a:lnTo>
                      <a:pt x="198" y="36"/>
                    </a:lnTo>
                    <a:lnTo>
                      <a:pt x="202" y="43"/>
                    </a:lnTo>
                    <a:lnTo>
                      <a:pt x="202" y="43"/>
                    </a:lnTo>
                    <a:lnTo>
                      <a:pt x="204" y="48"/>
                    </a:lnTo>
                    <a:lnTo>
                      <a:pt x="207" y="55"/>
                    </a:lnTo>
                    <a:lnTo>
                      <a:pt x="209" y="61"/>
                    </a:lnTo>
                    <a:lnTo>
                      <a:pt x="209" y="69"/>
                    </a:lnTo>
                    <a:lnTo>
                      <a:pt x="209" y="85"/>
                    </a:lnTo>
                    <a:lnTo>
                      <a:pt x="207" y="101"/>
                    </a:lnTo>
                    <a:lnTo>
                      <a:pt x="203" y="119"/>
                    </a:lnTo>
                    <a:lnTo>
                      <a:pt x="198" y="137"/>
                    </a:lnTo>
                    <a:lnTo>
                      <a:pt x="190" y="156"/>
                    </a:lnTo>
                    <a:lnTo>
                      <a:pt x="182" y="176"/>
                    </a:lnTo>
                    <a:lnTo>
                      <a:pt x="174" y="195"/>
                    </a:lnTo>
                    <a:lnTo>
                      <a:pt x="164" y="214"/>
                    </a:lnTo>
                    <a:lnTo>
                      <a:pt x="154" y="231"/>
                    </a:lnTo>
                    <a:lnTo>
                      <a:pt x="143" y="248"/>
                    </a:lnTo>
                    <a:lnTo>
                      <a:pt x="133" y="264"/>
                    </a:lnTo>
                    <a:lnTo>
                      <a:pt x="122" y="279"/>
                    </a:lnTo>
                    <a:lnTo>
                      <a:pt x="112" y="291"/>
                    </a:lnTo>
                    <a:lnTo>
                      <a:pt x="103" y="301"/>
                    </a:lnTo>
                    <a:lnTo>
                      <a:pt x="103" y="301"/>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00" name="Google Shape;400;p10"/>
              <p:cNvSpPr/>
              <p:nvPr/>
            </p:nvSpPr>
            <p:spPr>
              <a:xfrm>
                <a:off x="3181531" y="5439795"/>
                <a:ext cx="31027" cy="46541"/>
              </a:xfrm>
              <a:custGeom>
                <a:rect b="b" l="l" r="r" t="t"/>
                <a:pathLst>
                  <a:path extrusionOk="0" h="210" w="140">
                    <a:moveTo>
                      <a:pt x="74" y="188"/>
                    </a:moveTo>
                    <a:lnTo>
                      <a:pt x="74" y="188"/>
                    </a:lnTo>
                    <a:lnTo>
                      <a:pt x="64" y="195"/>
                    </a:lnTo>
                    <a:lnTo>
                      <a:pt x="51" y="203"/>
                    </a:lnTo>
                    <a:lnTo>
                      <a:pt x="44" y="206"/>
                    </a:lnTo>
                    <a:lnTo>
                      <a:pt x="38" y="208"/>
                    </a:lnTo>
                    <a:lnTo>
                      <a:pt x="32" y="210"/>
                    </a:lnTo>
                    <a:lnTo>
                      <a:pt x="30" y="208"/>
                    </a:lnTo>
                    <a:lnTo>
                      <a:pt x="28" y="207"/>
                    </a:lnTo>
                    <a:lnTo>
                      <a:pt x="28" y="207"/>
                    </a:lnTo>
                    <a:lnTo>
                      <a:pt x="23" y="204"/>
                    </a:lnTo>
                    <a:lnTo>
                      <a:pt x="20" y="201"/>
                    </a:lnTo>
                    <a:lnTo>
                      <a:pt x="13" y="191"/>
                    </a:lnTo>
                    <a:lnTo>
                      <a:pt x="9" y="179"/>
                    </a:lnTo>
                    <a:lnTo>
                      <a:pt x="5" y="165"/>
                    </a:lnTo>
                    <a:lnTo>
                      <a:pt x="2" y="150"/>
                    </a:lnTo>
                    <a:lnTo>
                      <a:pt x="0" y="133"/>
                    </a:lnTo>
                    <a:lnTo>
                      <a:pt x="0" y="117"/>
                    </a:lnTo>
                    <a:lnTo>
                      <a:pt x="0" y="99"/>
                    </a:lnTo>
                    <a:lnTo>
                      <a:pt x="1" y="83"/>
                    </a:lnTo>
                    <a:lnTo>
                      <a:pt x="5" y="66"/>
                    </a:lnTo>
                    <a:lnTo>
                      <a:pt x="8" y="51"/>
                    </a:lnTo>
                    <a:lnTo>
                      <a:pt x="12" y="37"/>
                    </a:lnTo>
                    <a:lnTo>
                      <a:pt x="18" y="24"/>
                    </a:lnTo>
                    <a:lnTo>
                      <a:pt x="24" y="14"/>
                    </a:lnTo>
                    <a:lnTo>
                      <a:pt x="28" y="10"/>
                    </a:lnTo>
                    <a:lnTo>
                      <a:pt x="32" y="7"/>
                    </a:lnTo>
                    <a:lnTo>
                      <a:pt x="37" y="3"/>
                    </a:lnTo>
                    <a:lnTo>
                      <a:pt x="41" y="1"/>
                    </a:lnTo>
                    <a:lnTo>
                      <a:pt x="41" y="1"/>
                    </a:lnTo>
                    <a:lnTo>
                      <a:pt x="48" y="0"/>
                    </a:lnTo>
                    <a:lnTo>
                      <a:pt x="55" y="1"/>
                    </a:lnTo>
                    <a:lnTo>
                      <a:pt x="63" y="3"/>
                    </a:lnTo>
                    <a:lnTo>
                      <a:pt x="71" y="8"/>
                    </a:lnTo>
                    <a:lnTo>
                      <a:pt x="80" y="13"/>
                    </a:lnTo>
                    <a:lnTo>
                      <a:pt x="88" y="20"/>
                    </a:lnTo>
                    <a:lnTo>
                      <a:pt x="96" y="28"/>
                    </a:lnTo>
                    <a:lnTo>
                      <a:pt x="104" y="37"/>
                    </a:lnTo>
                    <a:lnTo>
                      <a:pt x="112" y="45"/>
                    </a:lnTo>
                    <a:lnTo>
                      <a:pt x="119" y="55"/>
                    </a:lnTo>
                    <a:lnTo>
                      <a:pt x="125" y="65"/>
                    </a:lnTo>
                    <a:lnTo>
                      <a:pt x="130" y="74"/>
                    </a:lnTo>
                    <a:lnTo>
                      <a:pt x="135" y="84"/>
                    </a:lnTo>
                    <a:lnTo>
                      <a:pt x="138" y="93"/>
                    </a:lnTo>
                    <a:lnTo>
                      <a:pt x="140" y="100"/>
                    </a:lnTo>
                    <a:lnTo>
                      <a:pt x="140" y="108"/>
                    </a:lnTo>
                    <a:lnTo>
                      <a:pt x="140" y="108"/>
                    </a:lnTo>
                    <a:lnTo>
                      <a:pt x="139" y="113"/>
                    </a:lnTo>
                    <a:lnTo>
                      <a:pt x="138" y="118"/>
                    </a:lnTo>
                    <a:lnTo>
                      <a:pt x="132" y="129"/>
                    </a:lnTo>
                    <a:lnTo>
                      <a:pt x="124" y="140"/>
                    </a:lnTo>
                    <a:lnTo>
                      <a:pt x="115" y="151"/>
                    </a:lnTo>
                    <a:lnTo>
                      <a:pt x="104" y="162"/>
                    </a:lnTo>
                    <a:lnTo>
                      <a:pt x="93" y="172"/>
                    </a:lnTo>
                    <a:lnTo>
                      <a:pt x="74" y="188"/>
                    </a:lnTo>
                    <a:lnTo>
                      <a:pt x="74" y="188"/>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grpSp>
        <p:grpSp>
          <p:nvGrpSpPr>
            <p:cNvPr id="401" name="Google Shape;401;p10"/>
            <p:cNvGrpSpPr/>
            <p:nvPr/>
          </p:nvGrpSpPr>
          <p:grpSpPr>
            <a:xfrm>
              <a:off x="6279801" y="811213"/>
              <a:ext cx="1867566" cy="1714500"/>
              <a:chOff x="6279801" y="811213"/>
              <a:chExt cx="1867566" cy="1714500"/>
            </a:xfrm>
          </p:grpSpPr>
          <p:sp>
            <p:nvSpPr>
              <p:cNvPr id="402" name="Google Shape;402;p10"/>
              <p:cNvSpPr/>
              <p:nvPr/>
            </p:nvSpPr>
            <p:spPr>
              <a:xfrm>
                <a:off x="6369367" y="811213"/>
                <a:ext cx="1778000" cy="1714500"/>
              </a:xfrm>
              <a:custGeom>
                <a:rect b="b" l="l" r="r" t="t"/>
                <a:pathLst>
                  <a:path extrusionOk="0" h="1080" w="1120">
                    <a:moveTo>
                      <a:pt x="556" y="208"/>
                    </a:moveTo>
                    <a:lnTo>
                      <a:pt x="556" y="208"/>
                    </a:lnTo>
                    <a:lnTo>
                      <a:pt x="584" y="232"/>
                    </a:lnTo>
                    <a:lnTo>
                      <a:pt x="620" y="258"/>
                    </a:lnTo>
                    <a:lnTo>
                      <a:pt x="656" y="284"/>
                    </a:lnTo>
                    <a:lnTo>
                      <a:pt x="686" y="306"/>
                    </a:lnTo>
                    <a:lnTo>
                      <a:pt x="686" y="306"/>
                    </a:lnTo>
                    <a:lnTo>
                      <a:pt x="702" y="312"/>
                    </a:lnTo>
                    <a:lnTo>
                      <a:pt x="710" y="318"/>
                    </a:lnTo>
                    <a:lnTo>
                      <a:pt x="716" y="322"/>
                    </a:lnTo>
                    <a:lnTo>
                      <a:pt x="716" y="322"/>
                    </a:lnTo>
                    <a:lnTo>
                      <a:pt x="718" y="326"/>
                    </a:lnTo>
                    <a:lnTo>
                      <a:pt x="720" y="330"/>
                    </a:lnTo>
                    <a:lnTo>
                      <a:pt x="722" y="336"/>
                    </a:lnTo>
                    <a:lnTo>
                      <a:pt x="726" y="340"/>
                    </a:lnTo>
                    <a:lnTo>
                      <a:pt x="726" y="340"/>
                    </a:lnTo>
                    <a:lnTo>
                      <a:pt x="732" y="342"/>
                    </a:lnTo>
                    <a:lnTo>
                      <a:pt x="740" y="342"/>
                    </a:lnTo>
                    <a:lnTo>
                      <a:pt x="756" y="338"/>
                    </a:lnTo>
                    <a:lnTo>
                      <a:pt x="774" y="336"/>
                    </a:lnTo>
                    <a:lnTo>
                      <a:pt x="782" y="336"/>
                    </a:lnTo>
                    <a:lnTo>
                      <a:pt x="788" y="338"/>
                    </a:lnTo>
                    <a:lnTo>
                      <a:pt x="788" y="338"/>
                    </a:lnTo>
                    <a:lnTo>
                      <a:pt x="790" y="342"/>
                    </a:lnTo>
                    <a:lnTo>
                      <a:pt x="794" y="350"/>
                    </a:lnTo>
                    <a:lnTo>
                      <a:pt x="796" y="358"/>
                    </a:lnTo>
                    <a:lnTo>
                      <a:pt x="798" y="362"/>
                    </a:lnTo>
                    <a:lnTo>
                      <a:pt x="798" y="362"/>
                    </a:lnTo>
                    <a:lnTo>
                      <a:pt x="804" y="364"/>
                    </a:lnTo>
                    <a:lnTo>
                      <a:pt x="808" y="362"/>
                    </a:lnTo>
                    <a:lnTo>
                      <a:pt x="808" y="362"/>
                    </a:lnTo>
                    <a:lnTo>
                      <a:pt x="810" y="358"/>
                    </a:lnTo>
                    <a:lnTo>
                      <a:pt x="812" y="352"/>
                    </a:lnTo>
                    <a:lnTo>
                      <a:pt x="816" y="346"/>
                    </a:lnTo>
                    <a:lnTo>
                      <a:pt x="816" y="344"/>
                    </a:lnTo>
                    <a:lnTo>
                      <a:pt x="818" y="342"/>
                    </a:lnTo>
                    <a:lnTo>
                      <a:pt x="818" y="342"/>
                    </a:lnTo>
                    <a:lnTo>
                      <a:pt x="822" y="342"/>
                    </a:lnTo>
                    <a:lnTo>
                      <a:pt x="824" y="344"/>
                    </a:lnTo>
                    <a:lnTo>
                      <a:pt x="828" y="350"/>
                    </a:lnTo>
                    <a:lnTo>
                      <a:pt x="832" y="358"/>
                    </a:lnTo>
                    <a:lnTo>
                      <a:pt x="836" y="362"/>
                    </a:lnTo>
                    <a:lnTo>
                      <a:pt x="836" y="362"/>
                    </a:lnTo>
                    <a:lnTo>
                      <a:pt x="846" y="372"/>
                    </a:lnTo>
                    <a:lnTo>
                      <a:pt x="858" y="378"/>
                    </a:lnTo>
                    <a:lnTo>
                      <a:pt x="858" y="378"/>
                    </a:lnTo>
                    <a:lnTo>
                      <a:pt x="870" y="382"/>
                    </a:lnTo>
                    <a:lnTo>
                      <a:pt x="886" y="384"/>
                    </a:lnTo>
                    <a:lnTo>
                      <a:pt x="902" y="386"/>
                    </a:lnTo>
                    <a:lnTo>
                      <a:pt x="914" y="384"/>
                    </a:lnTo>
                    <a:lnTo>
                      <a:pt x="914" y="384"/>
                    </a:lnTo>
                    <a:lnTo>
                      <a:pt x="924" y="378"/>
                    </a:lnTo>
                    <a:lnTo>
                      <a:pt x="932" y="370"/>
                    </a:lnTo>
                    <a:lnTo>
                      <a:pt x="950" y="350"/>
                    </a:lnTo>
                    <a:lnTo>
                      <a:pt x="982" y="308"/>
                    </a:lnTo>
                    <a:lnTo>
                      <a:pt x="982" y="308"/>
                    </a:lnTo>
                    <a:lnTo>
                      <a:pt x="996" y="288"/>
                    </a:lnTo>
                    <a:lnTo>
                      <a:pt x="1004" y="276"/>
                    </a:lnTo>
                    <a:lnTo>
                      <a:pt x="1010" y="270"/>
                    </a:lnTo>
                    <a:lnTo>
                      <a:pt x="1010" y="270"/>
                    </a:lnTo>
                    <a:lnTo>
                      <a:pt x="1014" y="268"/>
                    </a:lnTo>
                    <a:lnTo>
                      <a:pt x="1018" y="268"/>
                    </a:lnTo>
                    <a:lnTo>
                      <a:pt x="1018" y="268"/>
                    </a:lnTo>
                    <a:lnTo>
                      <a:pt x="1020" y="270"/>
                    </a:lnTo>
                    <a:lnTo>
                      <a:pt x="1022" y="276"/>
                    </a:lnTo>
                    <a:lnTo>
                      <a:pt x="1024" y="286"/>
                    </a:lnTo>
                    <a:lnTo>
                      <a:pt x="1024" y="286"/>
                    </a:lnTo>
                    <a:lnTo>
                      <a:pt x="1022" y="296"/>
                    </a:lnTo>
                    <a:lnTo>
                      <a:pt x="1018" y="310"/>
                    </a:lnTo>
                    <a:lnTo>
                      <a:pt x="1006" y="336"/>
                    </a:lnTo>
                    <a:lnTo>
                      <a:pt x="992" y="364"/>
                    </a:lnTo>
                    <a:lnTo>
                      <a:pt x="988" y="376"/>
                    </a:lnTo>
                    <a:lnTo>
                      <a:pt x="986" y="388"/>
                    </a:lnTo>
                    <a:lnTo>
                      <a:pt x="986" y="388"/>
                    </a:lnTo>
                    <a:lnTo>
                      <a:pt x="986" y="400"/>
                    </a:lnTo>
                    <a:lnTo>
                      <a:pt x="986" y="414"/>
                    </a:lnTo>
                    <a:lnTo>
                      <a:pt x="992" y="438"/>
                    </a:lnTo>
                    <a:lnTo>
                      <a:pt x="992" y="438"/>
                    </a:lnTo>
                    <a:lnTo>
                      <a:pt x="998" y="448"/>
                    </a:lnTo>
                    <a:lnTo>
                      <a:pt x="1004" y="458"/>
                    </a:lnTo>
                    <a:lnTo>
                      <a:pt x="1020" y="478"/>
                    </a:lnTo>
                    <a:lnTo>
                      <a:pt x="1034" y="500"/>
                    </a:lnTo>
                    <a:lnTo>
                      <a:pt x="1040" y="510"/>
                    </a:lnTo>
                    <a:lnTo>
                      <a:pt x="1042" y="520"/>
                    </a:lnTo>
                    <a:lnTo>
                      <a:pt x="1042" y="520"/>
                    </a:lnTo>
                    <a:lnTo>
                      <a:pt x="1040" y="526"/>
                    </a:lnTo>
                    <a:lnTo>
                      <a:pt x="1038" y="530"/>
                    </a:lnTo>
                    <a:lnTo>
                      <a:pt x="1038" y="534"/>
                    </a:lnTo>
                    <a:lnTo>
                      <a:pt x="1038" y="534"/>
                    </a:lnTo>
                    <a:lnTo>
                      <a:pt x="1042" y="536"/>
                    </a:lnTo>
                    <a:lnTo>
                      <a:pt x="1046" y="540"/>
                    </a:lnTo>
                    <a:lnTo>
                      <a:pt x="1056" y="542"/>
                    </a:lnTo>
                    <a:lnTo>
                      <a:pt x="1056" y="542"/>
                    </a:lnTo>
                    <a:lnTo>
                      <a:pt x="1062" y="540"/>
                    </a:lnTo>
                    <a:lnTo>
                      <a:pt x="1066" y="536"/>
                    </a:lnTo>
                    <a:lnTo>
                      <a:pt x="1074" y="530"/>
                    </a:lnTo>
                    <a:lnTo>
                      <a:pt x="1074" y="530"/>
                    </a:lnTo>
                    <a:lnTo>
                      <a:pt x="1092" y="514"/>
                    </a:lnTo>
                    <a:lnTo>
                      <a:pt x="1100" y="506"/>
                    </a:lnTo>
                    <a:lnTo>
                      <a:pt x="1108" y="502"/>
                    </a:lnTo>
                    <a:lnTo>
                      <a:pt x="1108" y="502"/>
                    </a:lnTo>
                    <a:lnTo>
                      <a:pt x="1116" y="502"/>
                    </a:lnTo>
                    <a:lnTo>
                      <a:pt x="1118" y="502"/>
                    </a:lnTo>
                    <a:lnTo>
                      <a:pt x="1120" y="504"/>
                    </a:lnTo>
                    <a:lnTo>
                      <a:pt x="1120" y="504"/>
                    </a:lnTo>
                    <a:lnTo>
                      <a:pt x="1120" y="512"/>
                    </a:lnTo>
                    <a:lnTo>
                      <a:pt x="1118" y="518"/>
                    </a:lnTo>
                    <a:lnTo>
                      <a:pt x="1112" y="528"/>
                    </a:lnTo>
                    <a:lnTo>
                      <a:pt x="1104" y="536"/>
                    </a:lnTo>
                    <a:lnTo>
                      <a:pt x="1088" y="550"/>
                    </a:lnTo>
                    <a:lnTo>
                      <a:pt x="1072" y="562"/>
                    </a:lnTo>
                    <a:lnTo>
                      <a:pt x="1072" y="562"/>
                    </a:lnTo>
                    <a:lnTo>
                      <a:pt x="1068" y="564"/>
                    </a:lnTo>
                    <a:lnTo>
                      <a:pt x="1060" y="566"/>
                    </a:lnTo>
                    <a:lnTo>
                      <a:pt x="1044" y="568"/>
                    </a:lnTo>
                    <a:lnTo>
                      <a:pt x="1030" y="570"/>
                    </a:lnTo>
                    <a:lnTo>
                      <a:pt x="1022" y="572"/>
                    </a:lnTo>
                    <a:lnTo>
                      <a:pt x="1018" y="576"/>
                    </a:lnTo>
                    <a:lnTo>
                      <a:pt x="1018" y="576"/>
                    </a:lnTo>
                    <a:lnTo>
                      <a:pt x="1012" y="582"/>
                    </a:lnTo>
                    <a:lnTo>
                      <a:pt x="1008" y="590"/>
                    </a:lnTo>
                    <a:lnTo>
                      <a:pt x="1004" y="600"/>
                    </a:lnTo>
                    <a:lnTo>
                      <a:pt x="1000" y="606"/>
                    </a:lnTo>
                    <a:lnTo>
                      <a:pt x="1000" y="606"/>
                    </a:lnTo>
                    <a:lnTo>
                      <a:pt x="986" y="616"/>
                    </a:lnTo>
                    <a:lnTo>
                      <a:pt x="978" y="620"/>
                    </a:lnTo>
                    <a:lnTo>
                      <a:pt x="970" y="622"/>
                    </a:lnTo>
                    <a:lnTo>
                      <a:pt x="970" y="622"/>
                    </a:lnTo>
                    <a:lnTo>
                      <a:pt x="964" y="622"/>
                    </a:lnTo>
                    <a:lnTo>
                      <a:pt x="956" y="618"/>
                    </a:lnTo>
                    <a:lnTo>
                      <a:pt x="948" y="616"/>
                    </a:lnTo>
                    <a:lnTo>
                      <a:pt x="942" y="616"/>
                    </a:lnTo>
                    <a:lnTo>
                      <a:pt x="942" y="616"/>
                    </a:lnTo>
                    <a:lnTo>
                      <a:pt x="940" y="620"/>
                    </a:lnTo>
                    <a:lnTo>
                      <a:pt x="938" y="628"/>
                    </a:lnTo>
                    <a:lnTo>
                      <a:pt x="936" y="634"/>
                    </a:lnTo>
                    <a:lnTo>
                      <a:pt x="932" y="638"/>
                    </a:lnTo>
                    <a:lnTo>
                      <a:pt x="932" y="638"/>
                    </a:lnTo>
                    <a:lnTo>
                      <a:pt x="926" y="642"/>
                    </a:lnTo>
                    <a:lnTo>
                      <a:pt x="920" y="642"/>
                    </a:lnTo>
                    <a:lnTo>
                      <a:pt x="902" y="642"/>
                    </a:lnTo>
                    <a:lnTo>
                      <a:pt x="884" y="638"/>
                    </a:lnTo>
                    <a:lnTo>
                      <a:pt x="870" y="634"/>
                    </a:lnTo>
                    <a:lnTo>
                      <a:pt x="870" y="634"/>
                    </a:lnTo>
                    <a:lnTo>
                      <a:pt x="864" y="628"/>
                    </a:lnTo>
                    <a:lnTo>
                      <a:pt x="860" y="624"/>
                    </a:lnTo>
                    <a:lnTo>
                      <a:pt x="858" y="622"/>
                    </a:lnTo>
                    <a:lnTo>
                      <a:pt x="858" y="622"/>
                    </a:lnTo>
                    <a:lnTo>
                      <a:pt x="852" y="622"/>
                    </a:lnTo>
                    <a:lnTo>
                      <a:pt x="846" y="624"/>
                    </a:lnTo>
                    <a:lnTo>
                      <a:pt x="830" y="630"/>
                    </a:lnTo>
                    <a:lnTo>
                      <a:pt x="816" y="638"/>
                    </a:lnTo>
                    <a:lnTo>
                      <a:pt x="806" y="646"/>
                    </a:lnTo>
                    <a:lnTo>
                      <a:pt x="806" y="646"/>
                    </a:lnTo>
                    <a:lnTo>
                      <a:pt x="784" y="664"/>
                    </a:lnTo>
                    <a:lnTo>
                      <a:pt x="762" y="688"/>
                    </a:lnTo>
                    <a:lnTo>
                      <a:pt x="740" y="712"/>
                    </a:lnTo>
                    <a:lnTo>
                      <a:pt x="722" y="736"/>
                    </a:lnTo>
                    <a:lnTo>
                      <a:pt x="722" y="736"/>
                    </a:lnTo>
                    <a:lnTo>
                      <a:pt x="710" y="756"/>
                    </a:lnTo>
                    <a:lnTo>
                      <a:pt x="696" y="784"/>
                    </a:lnTo>
                    <a:lnTo>
                      <a:pt x="684" y="812"/>
                    </a:lnTo>
                    <a:lnTo>
                      <a:pt x="676" y="834"/>
                    </a:lnTo>
                    <a:lnTo>
                      <a:pt x="676" y="834"/>
                    </a:lnTo>
                    <a:lnTo>
                      <a:pt x="674" y="842"/>
                    </a:lnTo>
                    <a:lnTo>
                      <a:pt x="674" y="852"/>
                    </a:lnTo>
                    <a:lnTo>
                      <a:pt x="676" y="874"/>
                    </a:lnTo>
                    <a:lnTo>
                      <a:pt x="674" y="894"/>
                    </a:lnTo>
                    <a:lnTo>
                      <a:pt x="672" y="902"/>
                    </a:lnTo>
                    <a:lnTo>
                      <a:pt x="668" y="908"/>
                    </a:lnTo>
                    <a:lnTo>
                      <a:pt x="668" y="908"/>
                    </a:lnTo>
                    <a:lnTo>
                      <a:pt x="666" y="910"/>
                    </a:lnTo>
                    <a:lnTo>
                      <a:pt x="662" y="910"/>
                    </a:lnTo>
                    <a:lnTo>
                      <a:pt x="654" y="908"/>
                    </a:lnTo>
                    <a:lnTo>
                      <a:pt x="654" y="908"/>
                    </a:lnTo>
                    <a:lnTo>
                      <a:pt x="642" y="900"/>
                    </a:lnTo>
                    <a:lnTo>
                      <a:pt x="630" y="890"/>
                    </a:lnTo>
                    <a:lnTo>
                      <a:pt x="616" y="878"/>
                    </a:lnTo>
                    <a:lnTo>
                      <a:pt x="604" y="870"/>
                    </a:lnTo>
                    <a:lnTo>
                      <a:pt x="604" y="870"/>
                    </a:lnTo>
                    <a:lnTo>
                      <a:pt x="586" y="862"/>
                    </a:lnTo>
                    <a:lnTo>
                      <a:pt x="564" y="854"/>
                    </a:lnTo>
                    <a:lnTo>
                      <a:pt x="540" y="846"/>
                    </a:lnTo>
                    <a:lnTo>
                      <a:pt x="522" y="840"/>
                    </a:lnTo>
                    <a:lnTo>
                      <a:pt x="522" y="840"/>
                    </a:lnTo>
                    <a:lnTo>
                      <a:pt x="496" y="824"/>
                    </a:lnTo>
                    <a:lnTo>
                      <a:pt x="464" y="804"/>
                    </a:lnTo>
                    <a:lnTo>
                      <a:pt x="434" y="784"/>
                    </a:lnTo>
                    <a:lnTo>
                      <a:pt x="408" y="770"/>
                    </a:lnTo>
                    <a:lnTo>
                      <a:pt x="408" y="770"/>
                    </a:lnTo>
                    <a:lnTo>
                      <a:pt x="392" y="760"/>
                    </a:lnTo>
                    <a:lnTo>
                      <a:pt x="382" y="756"/>
                    </a:lnTo>
                    <a:lnTo>
                      <a:pt x="374" y="754"/>
                    </a:lnTo>
                    <a:lnTo>
                      <a:pt x="374" y="754"/>
                    </a:lnTo>
                    <a:lnTo>
                      <a:pt x="360" y="754"/>
                    </a:lnTo>
                    <a:lnTo>
                      <a:pt x="344" y="758"/>
                    </a:lnTo>
                    <a:lnTo>
                      <a:pt x="330" y="764"/>
                    </a:lnTo>
                    <a:lnTo>
                      <a:pt x="316" y="770"/>
                    </a:lnTo>
                    <a:lnTo>
                      <a:pt x="316" y="770"/>
                    </a:lnTo>
                    <a:lnTo>
                      <a:pt x="308" y="776"/>
                    </a:lnTo>
                    <a:lnTo>
                      <a:pt x="298" y="784"/>
                    </a:lnTo>
                    <a:lnTo>
                      <a:pt x="276" y="804"/>
                    </a:lnTo>
                    <a:lnTo>
                      <a:pt x="256" y="824"/>
                    </a:lnTo>
                    <a:lnTo>
                      <a:pt x="244" y="832"/>
                    </a:lnTo>
                    <a:lnTo>
                      <a:pt x="236" y="838"/>
                    </a:lnTo>
                    <a:lnTo>
                      <a:pt x="236" y="838"/>
                    </a:lnTo>
                    <a:lnTo>
                      <a:pt x="230" y="838"/>
                    </a:lnTo>
                    <a:lnTo>
                      <a:pt x="226" y="838"/>
                    </a:lnTo>
                    <a:lnTo>
                      <a:pt x="226" y="838"/>
                    </a:lnTo>
                    <a:lnTo>
                      <a:pt x="220" y="834"/>
                    </a:lnTo>
                    <a:lnTo>
                      <a:pt x="214" y="826"/>
                    </a:lnTo>
                    <a:lnTo>
                      <a:pt x="202" y="810"/>
                    </a:lnTo>
                    <a:lnTo>
                      <a:pt x="192" y="792"/>
                    </a:lnTo>
                    <a:lnTo>
                      <a:pt x="186" y="786"/>
                    </a:lnTo>
                    <a:lnTo>
                      <a:pt x="180" y="780"/>
                    </a:lnTo>
                    <a:lnTo>
                      <a:pt x="180" y="780"/>
                    </a:lnTo>
                    <a:lnTo>
                      <a:pt x="170" y="778"/>
                    </a:lnTo>
                    <a:lnTo>
                      <a:pt x="158" y="776"/>
                    </a:lnTo>
                    <a:lnTo>
                      <a:pt x="146" y="774"/>
                    </a:lnTo>
                    <a:lnTo>
                      <a:pt x="138" y="776"/>
                    </a:lnTo>
                    <a:lnTo>
                      <a:pt x="138" y="776"/>
                    </a:lnTo>
                    <a:lnTo>
                      <a:pt x="128" y="782"/>
                    </a:lnTo>
                    <a:lnTo>
                      <a:pt x="116" y="792"/>
                    </a:lnTo>
                    <a:lnTo>
                      <a:pt x="106" y="802"/>
                    </a:lnTo>
                    <a:lnTo>
                      <a:pt x="100" y="812"/>
                    </a:lnTo>
                    <a:lnTo>
                      <a:pt x="100" y="812"/>
                    </a:lnTo>
                    <a:lnTo>
                      <a:pt x="96" y="820"/>
                    </a:lnTo>
                    <a:lnTo>
                      <a:pt x="94" y="832"/>
                    </a:lnTo>
                    <a:lnTo>
                      <a:pt x="94" y="844"/>
                    </a:lnTo>
                    <a:lnTo>
                      <a:pt x="96" y="852"/>
                    </a:lnTo>
                    <a:lnTo>
                      <a:pt x="96" y="852"/>
                    </a:lnTo>
                    <a:lnTo>
                      <a:pt x="98" y="860"/>
                    </a:lnTo>
                    <a:lnTo>
                      <a:pt x="104" y="866"/>
                    </a:lnTo>
                    <a:lnTo>
                      <a:pt x="120" y="880"/>
                    </a:lnTo>
                    <a:lnTo>
                      <a:pt x="136" y="892"/>
                    </a:lnTo>
                    <a:lnTo>
                      <a:pt x="150" y="898"/>
                    </a:lnTo>
                    <a:lnTo>
                      <a:pt x="150" y="898"/>
                    </a:lnTo>
                    <a:lnTo>
                      <a:pt x="158" y="898"/>
                    </a:lnTo>
                    <a:lnTo>
                      <a:pt x="166" y="898"/>
                    </a:lnTo>
                    <a:lnTo>
                      <a:pt x="174" y="896"/>
                    </a:lnTo>
                    <a:lnTo>
                      <a:pt x="180" y="896"/>
                    </a:lnTo>
                    <a:lnTo>
                      <a:pt x="180" y="896"/>
                    </a:lnTo>
                    <a:lnTo>
                      <a:pt x="188" y="900"/>
                    </a:lnTo>
                    <a:lnTo>
                      <a:pt x="196" y="908"/>
                    </a:lnTo>
                    <a:lnTo>
                      <a:pt x="212" y="924"/>
                    </a:lnTo>
                    <a:lnTo>
                      <a:pt x="228" y="942"/>
                    </a:lnTo>
                    <a:lnTo>
                      <a:pt x="234" y="948"/>
                    </a:lnTo>
                    <a:lnTo>
                      <a:pt x="242" y="954"/>
                    </a:lnTo>
                    <a:lnTo>
                      <a:pt x="242" y="954"/>
                    </a:lnTo>
                    <a:lnTo>
                      <a:pt x="254" y="956"/>
                    </a:lnTo>
                    <a:lnTo>
                      <a:pt x="264" y="960"/>
                    </a:lnTo>
                    <a:lnTo>
                      <a:pt x="264" y="960"/>
                    </a:lnTo>
                    <a:lnTo>
                      <a:pt x="268" y="964"/>
                    </a:lnTo>
                    <a:lnTo>
                      <a:pt x="272" y="966"/>
                    </a:lnTo>
                    <a:lnTo>
                      <a:pt x="272" y="966"/>
                    </a:lnTo>
                    <a:lnTo>
                      <a:pt x="270" y="972"/>
                    </a:lnTo>
                    <a:lnTo>
                      <a:pt x="266" y="976"/>
                    </a:lnTo>
                    <a:lnTo>
                      <a:pt x="256" y="984"/>
                    </a:lnTo>
                    <a:lnTo>
                      <a:pt x="246" y="990"/>
                    </a:lnTo>
                    <a:lnTo>
                      <a:pt x="236" y="992"/>
                    </a:lnTo>
                    <a:lnTo>
                      <a:pt x="236" y="992"/>
                    </a:lnTo>
                    <a:lnTo>
                      <a:pt x="228" y="992"/>
                    </a:lnTo>
                    <a:lnTo>
                      <a:pt x="218" y="988"/>
                    </a:lnTo>
                    <a:lnTo>
                      <a:pt x="208" y="984"/>
                    </a:lnTo>
                    <a:lnTo>
                      <a:pt x="200" y="982"/>
                    </a:lnTo>
                    <a:lnTo>
                      <a:pt x="200" y="982"/>
                    </a:lnTo>
                    <a:lnTo>
                      <a:pt x="192" y="982"/>
                    </a:lnTo>
                    <a:lnTo>
                      <a:pt x="188" y="984"/>
                    </a:lnTo>
                    <a:lnTo>
                      <a:pt x="184" y="984"/>
                    </a:lnTo>
                    <a:lnTo>
                      <a:pt x="184" y="984"/>
                    </a:lnTo>
                    <a:lnTo>
                      <a:pt x="182" y="980"/>
                    </a:lnTo>
                    <a:lnTo>
                      <a:pt x="182" y="974"/>
                    </a:lnTo>
                    <a:lnTo>
                      <a:pt x="180" y="970"/>
                    </a:lnTo>
                    <a:lnTo>
                      <a:pt x="178" y="966"/>
                    </a:lnTo>
                    <a:lnTo>
                      <a:pt x="178" y="966"/>
                    </a:lnTo>
                    <a:lnTo>
                      <a:pt x="172" y="968"/>
                    </a:lnTo>
                    <a:lnTo>
                      <a:pt x="164" y="972"/>
                    </a:lnTo>
                    <a:lnTo>
                      <a:pt x="156" y="978"/>
                    </a:lnTo>
                    <a:lnTo>
                      <a:pt x="150" y="986"/>
                    </a:lnTo>
                    <a:lnTo>
                      <a:pt x="136" y="1004"/>
                    </a:lnTo>
                    <a:lnTo>
                      <a:pt x="130" y="1020"/>
                    </a:lnTo>
                    <a:lnTo>
                      <a:pt x="130" y="1020"/>
                    </a:lnTo>
                    <a:lnTo>
                      <a:pt x="130" y="1024"/>
                    </a:lnTo>
                    <a:lnTo>
                      <a:pt x="132" y="1028"/>
                    </a:lnTo>
                    <a:lnTo>
                      <a:pt x="132" y="1032"/>
                    </a:lnTo>
                    <a:lnTo>
                      <a:pt x="132" y="1036"/>
                    </a:lnTo>
                    <a:lnTo>
                      <a:pt x="132" y="1036"/>
                    </a:lnTo>
                    <a:lnTo>
                      <a:pt x="130" y="1040"/>
                    </a:lnTo>
                    <a:lnTo>
                      <a:pt x="126" y="1044"/>
                    </a:lnTo>
                    <a:lnTo>
                      <a:pt x="116" y="1050"/>
                    </a:lnTo>
                    <a:lnTo>
                      <a:pt x="104" y="1056"/>
                    </a:lnTo>
                    <a:lnTo>
                      <a:pt x="96" y="1064"/>
                    </a:lnTo>
                    <a:lnTo>
                      <a:pt x="96" y="1064"/>
                    </a:lnTo>
                    <a:lnTo>
                      <a:pt x="90" y="1072"/>
                    </a:lnTo>
                    <a:lnTo>
                      <a:pt x="88" y="1076"/>
                    </a:lnTo>
                    <a:lnTo>
                      <a:pt x="84" y="1080"/>
                    </a:lnTo>
                    <a:lnTo>
                      <a:pt x="84" y="1080"/>
                    </a:lnTo>
                    <a:lnTo>
                      <a:pt x="76" y="1080"/>
                    </a:lnTo>
                    <a:lnTo>
                      <a:pt x="68" y="1080"/>
                    </a:lnTo>
                    <a:lnTo>
                      <a:pt x="68" y="1080"/>
                    </a:lnTo>
                    <a:lnTo>
                      <a:pt x="60" y="1072"/>
                    </a:lnTo>
                    <a:lnTo>
                      <a:pt x="52" y="1062"/>
                    </a:lnTo>
                    <a:lnTo>
                      <a:pt x="46" y="1048"/>
                    </a:lnTo>
                    <a:lnTo>
                      <a:pt x="44" y="1038"/>
                    </a:lnTo>
                    <a:lnTo>
                      <a:pt x="44" y="1038"/>
                    </a:lnTo>
                    <a:lnTo>
                      <a:pt x="44" y="1028"/>
                    </a:lnTo>
                    <a:lnTo>
                      <a:pt x="46" y="1016"/>
                    </a:lnTo>
                    <a:lnTo>
                      <a:pt x="54" y="990"/>
                    </a:lnTo>
                    <a:lnTo>
                      <a:pt x="64" y="962"/>
                    </a:lnTo>
                    <a:lnTo>
                      <a:pt x="68" y="950"/>
                    </a:lnTo>
                    <a:lnTo>
                      <a:pt x="68" y="940"/>
                    </a:lnTo>
                    <a:lnTo>
                      <a:pt x="68" y="940"/>
                    </a:lnTo>
                    <a:lnTo>
                      <a:pt x="68" y="934"/>
                    </a:lnTo>
                    <a:lnTo>
                      <a:pt x="64" y="924"/>
                    </a:lnTo>
                    <a:lnTo>
                      <a:pt x="58" y="910"/>
                    </a:lnTo>
                    <a:lnTo>
                      <a:pt x="58" y="910"/>
                    </a:lnTo>
                    <a:lnTo>
                      <a:pt x="52" y="904"/>
                    </a:lnTo>
                    <a:lnTo>
                      <a:pt x="46" y="900"/>
                    </a:lnTo>
                    <a:lnTo>
                      <a:pt x="28" y="890"/>
                    </a:lnTo>
                    <a:lnTo>
                      <a:pt x="12" y="880"/>
                    </a:lnTo>
                    <a:lnTo>
                      <a:pt x="6" y="874"/>
                    </a:lnTo>
                    <a:lnTo>
                      <a:pt x="2" y="870"/>
                    </a:lnTo>
                    <a:lnTo>
                      <a:pt x="2" y="870"/>
                    </a:lnTo>
                    <a:lnTo>
                      <a:pt x="0" y="860"/>
                    </a:lnTo>
                    <a:lnTo>
                      <a:pt x="0" y="850"/>
                    </a:lnTo>
                    <a:lnTo>
                      <a:pt x="2" y="828"/>
                    </a:lnTo>
                    <a:lnTo>
                      <a:pt x="2" y="828"/>
                    </a:lnTo>
                    <a:lnTo>
                      <a:pt x="8" y="806"/>
                    </a:lnTo>
                    <a:lnTo>
                      <a:pt x="10" y="792"/>
                    </a:lnTo>
                    <a:lnTo>
                      <a:pt x="12" y="782"/>
                    </a:lnTo>
                    <a:lnTo>
                      <a:pt x="12" y="782"/>
                    </a:lnTo>
                    <a:lnTo>
                      <a:pt x="10" y="774"/>
                    </a:lnTo>
                    <a:lnTo>
                      <a:pt x="8" y="770"/>
                    </a:lnTo>
                    <a:lnTo>
                      <a:pt x="8" y="766"/>
                    </a:lnTo>
                    <a:lnTo>
                      <a:pt x="8" y="766"/>
                    </a:lnTo>
                    <a:lnTo>
                      <a:pt x="12" y="762"/>
                    </a:lnTo>
                    <a:lnTo>
                      <a:pt x="14" y="758"/>
                    </a:lnTo>
                    <a:lnTo>
                      <a:pt x="24" y="754"/>
                    </a:lnTo>
                    <a:lnTo>
                      <a:pt x="24" y="754"/>
                    </a:lnTo>
                    <a:lnTo>
                      <a:pt x="30" y="752"/>
                    </a:lnTo>
                    <a:lnTo>
                      <a:pt x="36" y="750"/>
                    </a:lnTo>
                    <a:lnTo>
                      <a:pt x="44" y="750"/>
                    </a:lnTo>
                    <a:lnTo>
                      <a:pt x="50" y="748"/>
                    </a:lnTo>
                    <a:lnTo>
                      <a:pt x="50" y="748"/>
                    </a:lnTo>
                    <a:lnTo>
                      <a:pt x="56" y="742"/>
                    </a:lnTo>
                    <a:lnTo>
                      <a:pt x="60" y="734"/>
                    </a:lnTo>
                    <a:lnTo>
                      <a:pt x="66" y="726"/>
                    </a:lnTo>
                    <a:lnTo>
                      <a:pt x="72" y="720"/>
                    </a:lnTo>
                    <a:lnTo>
                      <a:pt x="72" y="720"/>
                    </a:lnTo>
                    <a:lnTo>
                      <a:pt x="78" y="722"/>
                    </a:lnTo>
                    <a:lnTo>
                      <a:pt x="84" y="724"/>
                    </a:lnTo>
                    <a:lnTo>
                      <a:pt x="88" y="726"/>
                    </a:lnTo>
                    <a:lnTo>
                      <a:pt x="94" y="726"/>
                    </a:lnTo>
                    <a:lnTo>
                      <a:pt x="94" y="726"/>
                    </a:lnTo>
                    <a:lnTo>
                      <a:pt x="100" y="722"/>
                    </a:lnTo>
                    <a:lnTo>
                      <a:pt x="106" y="716"/>
                    </a:lnTo>
                    <a:lnTo>
                      <a:pt x="120" y="698"/>
                    </a:lnTo>
                    <a:lnTo>
                      <a:pt x="130" y="680"/>
                    </a:lnTo>
                    <a:lnTo>
                      <a:pt x="132" y="672"/>
                    </a:lnTo>
                    <a:lnTo>
                      <a:pt x="134" y="664"/>
                    </a:lnTo>
                    <a:lnTo>
                      <a:pt x="134" y="664"/>
                    </a:lnTo>
                    <a:lnTo>
                      <a:pt x="132" y="654"/>
                    </a:lnTo>
                    <a:lnTo>
                      <a:pt x="128" y="644"/>
                    </a:lnTo>
                    <a:lnTo>
                      <a:pt x="116" y="624"/>
                    </a:lnTo>
                    <a:lnTo>
                      <a:pt x="116" y="624"/>
                    </a:lnTo>
                    <a:lnTo>
                      <a:pt x="112" y="620"/>
                    </a:lnTo>
                    <a:lnTo>
                      <a:pt x="104" y="614"/>
                    </a:lnTo>
                    <a:lnTo>
                      <a:pt x="98" y="608"/>
                    </a:lnTo>
                    <a:lnTo>
                      <a:pt x="96" y="602"/>
                    </a:lnTo>
                    <a:lnTo>
                      <a:pt x="96" y="602"/>
                    </a:lnTo>
                    <a:lnTo>
                      <a:pt x="98" y="596"/>
                    </a:lnTo>
                    <a:lnTo>
                      <a:pt x="104" y="588"/>
                    </a:lnTo>
                    <a:lnTo>
                      <a:pt x="110" y="582"/>
                    </a:lnTo>
                    <a:lnTo>
                      <a:pt x="116" y="578"/>
                    </a:lnTo>
                    <a:lnTo>
                      <a:pt x="116" y="578"/>
                    </a:lnTo>
                    <a:lnTo>
                      <a:pt x="122" y="576"/>
                    </a:lnTo>
                    <a:lnTo>
                      <a:pt x="130" y="576"/>
                    </a:lnTo>
                    <a:lnTo>
                      <a:pt x="130" y="576"/>
                    </a:lnTo>
                    <a:lnTo>
                      <a:pt x="138" y="578"/>
                    </a:lnTo>
                    <a:lnTo>
                      <a:pt x="146" y="582"/>
                    </a:lnTo>
                    <a:lnTo>
                      <a:pt x="164" y="594"/>
                    </a:lnTo>
                    <a:lnTo>
                      <a:pt x="182" y="608"/>
                    </a:lnTo>
                    <a:lnTo>
                      <a:pt x="190" y="612"/>
                    </a:lnTo>
                    <a:lnTo>
                      <a:pt x="198" y="614"/>
                    </a:lnTo>
                    <a:lnTo>
                      <a:pt x="198" y="614"/>
                    </a:lnTo>
                    <a:lnTo>
                      <a:pt x="202" y="612"/>
                    </a:lnTo>
                    <a:lnTo>
                      <a:pt x="208" y="610"/>
                    </a:lnTo>
                    <a:lnTo>
                      <a:pt x="214" y="608"/>
                    </a:lnTo>
                    <a:lnTo>
                      <a:pt x="218" y="606"/>
                    </a:lnTo>
                    <a:lnTo>
                      <a:pt x="218" y="606"/>
                    </a:lnTo>
                    <a:lnTo>
                      <a:pt x="226" y="610"/>
                    </a:lnTo>
                    <a:lnTo>
                      <a:pt x="232" y="616"/>
                    </a:lnTo>
                    <a:lnTo>
                      <a:pt x="240" y="622"/>
                    </a:lnTo>
                    <a:lnTo>
                      <a:pt x="246" y="624"/>
                    </a:lnTo>
                    <a:lnTo>
                      <a:pt x="246" y="624"/>
                    </a:lnTo>
                    <a:lnTo>
                      <a:pt x="256" y="624"/>
                    </a:lnTo>
                    <a:lnTo>
                      <a:pt x="266" y="620"/>
                    </a:lnTo>
                    <a:lnTo>
                      <a:pt x="276" y="616"/>
                    </a:lnTo>
                    <a:lnTo>
                      <a:pt x="282" y="612"/>
                    </a:lnTo>
                    <a:lnTo>
                      <a:pt x="282" y="612"/>
                    </a:lnTo>
                    <a:lnTo>
                      <a:pt x="288" y="606"/>
                    </a:lnTo>
                    <a:lnTo>
                      <a:pt x="292" y="598"/>
                    </a:lnTo>
                    <a:lnTo>
                      <a:pt x="298" y="582"/>
                    </a:lnTo>
                    <a:lnTo>
                      <a:pt x="298" y="582"/>
                    </a:lnTo>
                    <a:lnTo>
                      <a:pt x="300" y="572"/>
                    </a:lnTo>
                    <a:lnTo>
                      <a:pt x="300" y="560"/>
                    </a:lnTo>
                    <a:lnTo>
                      <a:pt x="296" y="536"/>
                    </a:lnTo>
                    <a:lnTo>
                      <a:pt x="296" y="536"/>
                    </a:lnTo>
                    <a:lnTo>
                      <a:pt x="294" y="528"/>
                    </a:lnTo>
                    <a:lnTo>
                      <a:pt x="290" y="520"/>
                    </a:lnTo>
                    <a:lnTo>
                      <a:pt x="290" y="520"/>
                    </a:lnTo>
                    <a:lnTo>
                      <a:pt x="290" y="508"/>
                    </a:lnTo>
                    <a:lnTo>
                      <a:pt x="290" y="496"/>
                    </a:lnTo>
                    <a:lnTo>
                      <a:pt x="290" y="496"/>
                    </a:lnTo>
                    <a:lnTo>
                      <a:pt x="286" y="484"/>
                    </a:lnTo>
                    <a:lnTo>
                      <a:pt x="284" y="480"/>
                    </a:lnTo>
                    <a:lnTo>
                      <a:pt x="282" y="474"/>
                    </a:lnTo>
                    <a:lnTo>
                      <a:pt x="282" y="474"/>
                    </a:lnTo>
                    <a:lnTo>
                      <a:pt x="288" y="468"/>
                    </a:lnTo>
                    <a:lnTo>
                      <a:pt x="294" y="460"/>
                    </a:lnTo>
                    <a:lnTo>
                      <a:pt x="310" y="446"/>
                    </a:lnTo>
                    <a:lnTo>
                      <a:pt x="310" y="446"/>
                    </a:lnTo>
                    <a:lnTo>
                      <a:pt x="324" y="434"/>
                    </a:lnTo>
                    <a:lnTo>
                      <a:pt x="330" y="426"/>
                    </a:lnTo>
                    <a:lnTo>
                      <a:pt x="334" y="420"/>
                    </a:lnTo>
                    <a:lnTo>
                      <a:pt x="334" y="420"/>
                    </a:lnTo>
                    <a:lnTo>
                      <a:pt x="338" y="406"/>
                    </a:lnTo>
                    <a:lnTo>
                      <a:pt x="340" y="388"/>
                    </a:lnTo>
                    <a:lnTo>
                      <a:pt x="340" y="354"/>
                    </a:lnTo>
                    <a:lnTo>
                      <a:pt x="340" y="354"/>
                    </a:lnTo>
                    <a:lnTo>
                      <a:pt x="336" y="336"/>
                    </a:lnTo>
                    <a:lnTo>
                      <a:pt x="334" y="328"/>
                    </a:lnTo>
                    <a:lnTo>
                      <a:pt x="334" y="320"/>
                    </a:lnTo>
                    <a:lnTo>
                      <a:pt x="334" y="320"/>
                    </a:lnTo>
                    <a:lnTo>
                      <a:pt x="336" y="306"/>
                    </a:lnTo>
                    <a:lnTo>
                      <a:pt x="344" y="292"/>
                    </a:lnTo>
                    <a:lnTo>
                      <a:pt x="352" y="278"/>
                    </a:lnTo>
                    <a:lnTo>
                      <a:pt x="356" y="264"/>
                    </a:lnTo>
                    <a:lnTo>
                      <a:pt x="356" y="264"/>
                    </a:lnTo>
                    <a:lnTo>
                      <a:pt x="358" y="246"/>
                    </a:lnTo>
                    <a:lnTo>
                      <a:pt x="356" y="226"/>
                    </a:lnTo>
                    <a:lnTo>
                      <a:pt x="352" y="188"/>
                    </a:lnTo>
                    <a:lnTo>
                      <a:pt x="352" y="188"/>
                    </a:lnTo>
                    <a:lnTo>
                      <a:pt x="346" y="168"/>
                    </a:lnTo>
                    <a:lnTo>
                      <a:pt x="338" y="146"/>
                    </a:lnTo>
                    <a:lnTo>
                      <a:pt x="322" y="104"/>
                    </a:lnTo>
                    <a:lnTo>
                      <a:pt x="322" y="104"/>
                    </a:lnTo>
                    <a:lnTo>
                      <a:pt x="316" y="92"/>
                    </a:lnTo>
                    <a:lnTo>
                      <a:pt x="312" y="84"/>
                    </a:lnTo>
                    <a:lnTo>
                      <a:pt x="310" y="78"/>
                    </a:lnTo>
                    <a:lnTo>
                      <a:pt x="310" y="78"/>
                    </a:lnTo>
                    <a:lnTo>
                      <a:pt x="310" y="64"/>
                    </a:lnTo>
                    <a:lnTo>
                      <a:pt x="312" y="50"/>
                    </a:lnTo>
                    <a:lnTo>
                      <a:pt x="316" y="34"/>
                    </a:lnTo>
                    <a:lnTo>
                      <a:pt x="320" y="28"/>
                    </a:lnTo>
                    <a:lnTo>
                      <a:pt x="324" y="24"/>
                    </a:lnTo>
                    <a:lnTo>
                      <a:pt x="324" y="24"/>
                    </a:lnTo>
                    <a:lnTo>
                      <a:pt x="330" y="24"/>
                    </a:lnTo>
                    <a:lnTo>
                      <a:pt x="338" y="24"/>
                    </a:lnTo>
                    <a:lnTo>
                      <a:pt x="344" y="26"/>
                    </a:lnTo>
                    <a:lnTo>
                      <a:pt x="352" y="24"/>
                    </a:lnTo>
                    <a:lnTo>
                      <a:pt x="352" y="24"/>
                    </a:lnTo>
                    <a:lnTo>
                      <a:pt x="356" y="20"/>
                    </a:lnTo>
                    <a:lnTo>
                      <a:pt x="360" y="12"/>
                    </a:lnTo>
                    <a:lnTo>
                      <a:pt x="364" y="4"/>
                    </a:lnTo>
                    <a:lnTo>
                      <a:pt x="366" y="2"/>
                    </a:lnTo>
                    <a:lnTo>
                      <a:pt x="370" y="0"/>
                    </a:lnTo>
                    <a:lnTo>
                      <a:pt x="370" y="0"/>
                    </a:lnTo>
                    <a:lnTo>
                      <a:pt x="374" y="0"/>
                    </a:lnTo>
                    <a:lnTo>
                      <a:pt x="380" y="2"/>
                    </a:lnTo>
                    <a:lnTo>
                      <a:pt x="392" y="10"/>
                    </a:lnTo>
                    <a:lnTo>
                      <a:pt x="404" y="20"/>
                    </a:lnTo>
                    <a:lnTo>
                      <a:pt x="416" y="34"/>
                    </a:lnTo>
                    <a:lnTo>
                      <a:pt x="438" y="64"/>
                    </a:lnTo>
                    <a:lnTo>
                      <a:pt x="456" y="86"/>
                    </a:lnTo>
                    <a:lnTo>
                      <a:pt x="456" y="86"/>
                    </a:lnTo>
                    <a:lnTo>
                      <a:pt x="480" y="114"/>
                    </a:lnTo>
                    <a:lnTo>
                      <a:pt x="506" y="148"/>
                    </a:lnTo>
                    <a:lnTo>
                      <a:pt x="532" y="182"/>
                    </a:lnTo>
                    <a:lnTo>
                      <a:pt x="556" y="208"/>
                    </a:lnTo>
                    <a:lnTo>
                      <a:pt x="556" y="208"/>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03" name="Google Shape;403;p10"/>
              <p:cNvSpPr/>
              <p:nvPr/>
            </p:nvSpPr>
            <p:spPr>
              <a:xfrm>
                <a:off x="6693124" y="859984"/>
                <a:ext cx="27703" cy="49865"/>
              </a:xfrm>
              <a:custGeom>
                <a:rect b="b" l="l" r="r" t="t"/>
                <a:pathLst>
                  <a:path extrusionOk="0" h="223" w="128">
                    <a:moveTo>
                      <a:pt x="96" y="222"/>
                    </a:moveTo>
                    <a:lnTo>
                      <a:pt x="96" y="222"/>
                    </a:lnTo>
                    <a:lnTo>
                      <a:pt x="92" y="223"/>
                    </a:lnTo>
                    <a:lnTo>
                      <a:pt x="86" y="222"/>
                    </a:lnTo>
                    <a:lnTo>
                      <a:pt x="80" y="220"/>
                    </a:lnTo>
                    <a:lnTo>
                      <a:pt x="74" y="216"/>
                    </a:lnTo>
                    <a:lnTo>
                      <a:pt x="68" y="212"/>
                    </a:lnTo>
                    <a:lnTo>
                      <a:pt x="62" y="207"/>
                    </a:lnTo>
                    <a:lnTo>
                      <a:pt x="51" y="195"/>
                    </a:lnTo>
                    <a:lnTo>
                      <a:pt x="40" y="181"/>
                    </a:lnTo>
                    <a:lnTo>
                      <a:pt x="30" y="167"/>
                    </a:lnTo>
                    <a:lnTo>
                      <a:pt x="22" y="153"/>
                    </a:lnTo>
                    <a:lnTo>
                      <a:pt x="17" y="141"/>
                    </a:lnTo>
                    <a:lnTo>
                      <a:pt x="17" y="141"/>
                    </a:lnTo>
                    <a:lnTo>
                      <a:pt x="12" y="127"/>
                    </a:lnTo>
                    <a:lnTo>
                      <a:pt x="7" y="108"/>
                    </a:lnTo>
                    <a:lnTo>
                      <a:pt x="3" y="88"/>
                    </a:lnTo>
                    <a:lnTo>
                      <a:pt x="0" y="66"/>
                    </a:lnTo>
                    <a:lnTo>
                      <a:pt x="0" y="45"/>
                    </a:lnTo>
                    <a:lnTo>
                      <a:pt x="1" y="36"/>
                    </a:lnTo>
                    <a:lnTo>
                      <a:pt x="2" y="27"/>
                    </a:lnTo>
                    <a:lnTo>
                      <a:pt x="4" y="19"/>
                    </a:lnTo>
                    <a:lnTo>
                      <a:pt x="8" y="12"/>
                    </a:lnTo>
                    <a:lnTo>
                      <a:pt x="12" y="7"/>
                    </a:lnTo>
                    <a:lnTo>
                      <a:pt x="17" y="2"/>
                    </a:lnTo>
                    <a:lnTo>
                      <a:pt x="17" y="2"/>
                    </a:lnTo>
                    <a:lnTo>
                      <a:pt x="22" y="0"/>
                    </a:lnTo>
                    <a:lnTo>
                      <a:pt x="28" y="0"/>
                    </a:lnTo>
                    <a:lnTo>
                      <a:pt x="34" y="0"/>
                    </a:lnTo>
                    <a:lnTo>
                      <a:pt x="41" y="2"/>
                    </a:lnTo>
                    <a:lnTo>
                      <a:pt x="49" y="5"/>
                    </a:lnTo>
                    <a:lnTo>
                      <a:pt x="56" y="8"/>
                    </a:lnTo>
                    <a:lnTo>
                      <a:pt x="72" y="17"/>
                    </a:lnTo>
                    <a:lnTo>
                      <a:pt x="86" y="28"/>
                    </a:lnTo>
                    <a:lnTo>
                      <a:pt x="99" y="40"/>
                    </a:lnTo>
                    <a:lnTo>
                      <a:pt x="109" y="51"/>
                    </a:lnTo>
                    <a:lnTo>
                      <a:pt x="117" y="62"/>
                    </a:lnTo>
                    <a:lnTo>
                      <a:pt x="117" y="62"/>
                    </a:lnTo>
                    <a:lnTo>
                      <a:pt x="119" y="70"/>
                    </a:lnTo>
                    <a:lnTo>
                      <a:pt x="122" y="78"/>
                    </a:lnTo>
                    <a:lnTo>
                      <a:pt x="125" y="90"/>
                    </a:lnTo>
                    <a:lnTo>
                      <a:pt x="126" y="101"/>
                    </a:lnTo>
                    <a:lnTo>
                      <a:pt x="128" y="125"/>
                    </a:lnTo>
                    <a:lnTo>
                      <a:pt x="127" y="150"/>
                    </a:lnTo>
                    <a:lnTo>
                      <a:pt x="126" y="163"/>
                    </a:lnTo>
                    <a:lnTo>
                      <a:pt x="123" y="174"/>
                    </a:lnTo>
                    <a:lnTo>
                      <a:pt x="121" y="186"/>
                    </a:lnTo>
                    <a:lnTo>
                      <a:pt x="118" y="196"/>
                    </a:lnTo>
                    <a:lnTo>
                      <a:pt x="114" y="205"/>
                    </a:lnTo>
                    <a:lnTo>
                      <a:pt x="109" y="212"/>
                    </a:lnTo>
                    <a:lnTo>
                      <a:pt x="103" y="218"/>
                    </a:lnTo>
                    <a:lnTo>
                      <a:pt x="96" y="222"/>
                    </a:lnTo>
                    <a:lnTo>
                      <a:pt x="96" y="222"/>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04" name="Google Shape;404;p10"/>
              <p:cNvSpPr/>
              <p:nvPr/>
            </p:nvSpPr>
            <p:spPr>
              <a:xfrm>
                <a:off x="6742990" y="940876"/>
                <a:ext cx="46541" cy="53189"/>
              </a:xfrm>
              <a:custGeom>
                <a:rect b="b" l="l" r="r" t="t"/>
                <a:pathLst>
                  <a:path extrusionOk="0" h="241" w="211">
                    <a:moveTo>
                      <a:pt x="210" y="162"/>
                    </a:moveTo>
                    <a:lnTo>
                      <a:pt x="210" y="162"/>
                    </a:lnTo>
                    <a:lnTo>
                      <a:pt x="206" y="173"/>
                    </a:lnTo>
                    <a:lnTo>
                      <a:pt x="198" y="185"/>
                    </a:lnTo>
                    <a:lnTo>
                      <a:pt x="189" y="198"/>
                    </a:lnTo>
                    <a:lnTo>
                      <a:pt x="178" y="211"/>
                    </a:lnTo>
                    <a:lnTo>
                      <a:pt x="166" y="222"/>
                    </a:lnTo>
                    <a:lnTo>
                      <a:pt x="153" y="231"/>
                    </a:lnTo>
                    <a:lnTo>
                      <a:pt x="142" y="238"/>
                    </a:lnTo>
                    <a:lnTo>
                      <a:pt x="135" y="240"/>
                    </a:lnTo>
                    <a:lnTo>
                      <a:pt x="130" y="241"/>
                    </a:lnTo>
                    <a:lnTo>
                      <a:pt x="130" y="241"/>
                    </a:lnTo>
                    <a:lnTo>
                      <a:pt x="123" y="241"/>
                    </a:lnTo>
                    <a:lnTo>
                      <a:pt x="114" y="240"/>
                    </a:lnTo>
                    <a:lnTo>
                      <a:pt x="106" y="238"/>
                    </a:lnTo>
                    <a:lnTo>
                      <a:pt x="97" y="236"/>
                    </a:lnTo>
                    <a:lnTo>
                      <a:pt x="78" y="227"/>
                    </a:lnTo>
                    <a:lnTo>
                      <a:pt x="58" y="216"/>
                    </a:lnTo>
                    <a:lnTo>
                      <a:pt x="41" y="204"/>
                    </a:lnTo>
                    <a:lnTo>
                      <a:pt x="24" y="190"/>
                    </a:lnTo>
                    <a:lnTo>
                      <a:pt x="17" y="183"/>
                    </a:lnTo>
                    <a:lnTo>
                      <a:pt x="12" y="175"/>
                    </a:lnTo>
                    <a:lnTo>
                      <a:pt x="8" y="169"/>
                    </a:lnTo>
                    <a:lnTo>
                      <a:pt x="4" y="162"/>
                    </a:lnTo>
                    <a:lnTo>
                      <a:pt x="4" y="162"/>
                    </a:lnTo>
                    <a:lnTo>
                      <a:pt x="2" y="154"/>
                    </a:lnTo>
                    <a:lnTo>
                      <a:pt x="0" y="144"/>
                    </a:lnTo>
                    <a:lnTo>
                      <a:pt x="0" y="134"/>
                    </a:lnTo>
                    <a:lnTo>
                      <a:pt x="0" y="122"/>
                    </a:lnTo>
                    <a:lnTo>
                      <a:pt x="1" y="110"/>
                    </a:lnTo>
                    <a:lnTo>
                      <a:pt x="2" y="98"/>
                    </a:lnTo>
                    <a:lnTo>
                      <a:pt x="8" y="74"/>
                    </a:lnTo>
                    <a:lnTo>
                      <a:pt x="11" y="61"/>
                    </a:lnTo>
                    <a:lnTo>
                      <a:pt x="15" y="50"/>
                    </a:lnTo>
                    <a:lnTo>
                      <a:pt x="20" y="39"/>
                    </a:lnTo>
                    <a:lnTo>
                      <a:pt x="25" y="29"/>
                    </a:lnTo>
                    <a:lnTo>
                      <a:pt x="31" y="20"/>
                    </a:lnTo>
                    <a:lnTo>
                      <a:pt x="37" y="12"/>
                    </a:lnTo>
                    <a:lnTo>
                      <a:pt x="44" y="7"/>
                    </a:lnTo>
                    <a:lnTo>
                      <a:pt x="51" y="2"/>
                    </a:lnTo>
                    <a:lnTo>
                      <a:pt x="51" y="2"/>
                    </a:lnTo>
                    <a:lnTo>
                      <a:pt x="58" y="0"/>
                    </a:lnTo>
                    <a:lnTo>
                      <a:pt x="66" y="0"/>
                    </a:lnTo>
                    <a:lnTo>
                      <a:pt x="76" y="1"/>
                    </a:lnTo>
                    <a:lnTo>
                      <a:pt x="85" y="4"/>
                    </a:lnTo>
                    <a:lnTo>
                      <a:pt x="95" y="8"/>
                    </a:lnTo>
                    <a:lnTo>
                      <a:pt x="105" y="12"/>
                    </a:lnTo>
                    <a:lnTo>
                      <a:pt x="126" y="24"/>
                    </a:lnTo>
                    <a:lnTo>
                      <a:pt x="145" y="39"/>
                    </a:lnTo>
                    <a:lnTo>
                      <a:pt x="163" y="54"/>
                    </a:lnTo>
                    <a:lnTo>
                      <a:pt x="178" y="69"/>
                    </a:lnTo>
                    <a:lnTo>
                      <a:pt x="191" y="83"/>
                    </a:lnTo>
                    <a:lnTo>
                      <a:pt x="191" y="83"/>
                    </a:lnTo>
                    <a:lnTo>
                      <a:pt x="195" y="89"/>
                    </a:lnTo>
                    <a:lnTo>
                      <a:pt x="199" y="99"/>
                    </a:lnTo>
                    <a:lnTo>
                      <a:pt x="204" y="109"/>
                    </a:lnTo>
                    <a:lnTo>
                      <a:pt x="207" y="121"/>
                    </a:lnTo>
                    <a:lnTo>
                      <a:pt x="209" y="132"/>
                    </a:lnTo>
                    <a:lnTo>
                      <a:pt x="211" y="143"/>
                    </a:lnTo>
                    <a:lnTo>
                      <a:pt x="211" y="153"/>
                    </a:lnTo>
                    <a:lnTo>
                      <a:pt x="210" y="162"/>
                    </a:lnTo>
                    <a:lnTo>
                      <a:pt x="210" y="162"/>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05" name="Google Shape;405;p10"/>
              <p:cNvSpPr/>
              <p:nvPr/>
            </p:nvSpPr>
            <p:spPr>
              <a:xfrm>
                <a:off x="6279801" y="2177525"/>
                <a:ext cx="35459" cy="67595"/>
              </a:xfrm>
              <a:custGeom>
                <a:rect b="b" l="l" r="r" t="t"/>
                <a:pathLst>
                  <a:path extrusionOk="0" h="306" w="157">
                    <a:moveTo>
                      <a:pt x="112" y="285"/>
                    </a:moveTo>
                    <a:lnTo>
                      <a:pt x="112" y="285"/>
                    </a:lnTo>
                    <a:lnTo>
                      <a:pt x="109" y="289"/>
                    </a:lnTo>
                    <a:lnTo>
                      <a:pt x="103" y="293"/>
                    </a:lnTo>
                    <a:lnTo>
                      <a:pt x="98" y="298"/>
                    </a:lnTo>
                    <a:lnTo>
                      <a:pt x="90" y="301"/>
                    </a:lnTo>
                    <a:lnTo>
                      <a:pt x="83" y="303"/>
                    </a:lnTo>
                    <a:lnTo>
                      <a:pt x="77" y="305"/>
                    </a:lnTo>
                    <a:lnTo>
                      <a:pt x="70" y="306"/>
                    </a:lnTo>
                    <a:lnTo>
                      <a:pt x="66" y="305"/>
                    </a:lnTo>
                    <a:lnTo>
                      <a:pt x="66" y="305"/>
                    </a:lnTo>
                    <a:lnTo>
                      <a:pt x="59" y="302"/>
                    </a:lnTo>
                    <a:lnTo>
                      <a:pt x="52" y="298"/>
                    </a:lnTo>
                    <a:lnTo>
                      <a:pt x="46" y="291"/>
                    </a:lnTo>
                    <a:lnTo>
                      <a:pt x="40" y="284"/>
                    </a:lnTo>
                    <a:lnTo>
                      <a:pt x="35" y="276"/>
                    </a:lnTo>
                    <a:lnTo>
                      <a:pt x="29" y="267"/>
                    </a:lnTo>
                    <a:lnTo>
                      <a:pt x="18" y="248"/>
                    </a:lnTo>
                    <a:lnTo>
                      <a:pt x="11" y="227"/>
                    </a:lnTo>
                    <a:lnTo>
                      <a:pt x="4" y="207"/>
                    </a:lnTo>
                    <a:lnTo>
                      <a:pt x="1" y="188"/>
                    </a:lnTo>
                    <a:lnTo>
                      <a:pt x="0" y="180"/>
                    </a:lnTo>
                    <a:lnTo>
                      <a:pt x="0" y="172"/>
                    </a:lnTo>
                    <a:lnTo>
                      <a:pt x="0" y="172"/>
                    </a:lnTo>
                    <a:lnTo>
                      <a:pt x="0" y="162"/>
                    </a:lnTo>
                    <a:lnTo>
                      <a:pt x="2" y="151"/>
                    </a:lnTo>
                    <a:lnTo>
                      <a:pt x="5" y="139"/>
                    </a:lnTo>
                    <a:lnTo>
                      <a:pt x="8" y="126"/>
                    </a:lnTo>
                    <a:lnTo>
                      <a:pt x="18" y="98"/>
                    </a:lnTo>
                    <a:lnTo>
                      <a:pt x="25" y="85"/>
                    </a:lnTo>
                    <a:lnTo>
                      <a:pt x="32" y="72"/>
                    </a:lnTo>
                    <a:lnTo>
                      <a:pt x="38" y="58"/>
                    </a:lnTo>
                    <a:lnTo>
                      <a:pt x="46" y="46"/>
                    </a:lnTo>
                    <a:lnTo>
                      <a:pt x="55" y="34"/>
                    </a:lnTo>
                    <a:lnTo>
                      <a:pt x="62" y="24"/>
                    </a:lnTo>
                    <a:lnTo>
                      <a:pt x="71" y="15"/>
                    </a:lnTo>
                    <a:lnTo>
                      <a:pt x="80" y="8"/>
                    </a:lnTo>
                    <a:lnTo>
                      <a:pt x="90" y="3"/>
                    </a:lnTo>
                    <a:lnTo>
                      <a:pt x="99" y="0"/>
                    </a:lnTo>
                    <a:lnTo>
                      <a:pt x="99" y="0"/>
                    </a:lnTo>
                    <a:lnTo>
                      <a:pt x="104" y="0"/>
                    </a:lnTo>
                    <a:lnTo>
                      <a:pt x="111" y="2"/>
                    </a:lnTo>
                    <a:lnTo>
                      <a:pt x="117" y="5"/>
                    </a:lnTo>
                    <a:lnTo>
                      <a:pt x="125" y="10"/>
                    </a:lnTo>
                    <a:lnTo>
                      <a:pt x="132" y="15"/>
                    </a:lnTo>
                    <a:lnTo>
                      <a:pt x="137" y="22"/>
                    </a:lnTo>
                    <a:lnTo>
                      <a:pt x="142" y="28"/>
                    </a:lnTo>
                    <a:lnTo>
                      <a:pt x="145" y="33"/>
                    </a:lnTo>
                    <a:lnTo>
                      <a:pt x="145" y="33"/>
                    </a:lnTo>
                    <a:lnTo>
                      <a:pt x="149" y="45"/>
                    </a:lnTo>
                    <a:lnTo>
                      <a:pt x="153" y="58"/>
                    </a:lnTo>
                    <a:lnTo>
                      <a:pt x="155" y="74"/>
                    </a:lnTo>
                    <a:lnTo>
                      <a:pt x="156" y="89"/>
                    </a:lnTo>
                    <a:lnTo>
                      <a:pt x="157" y="107"/>
                    </a:lnTo>
                    <a:lnTo>
                      <a:pt x="156" y="125"/>
                    </a:lnTo>
                    <a:lnTo>
                      <a:pt x="155" y="143"/>
                    </a:lnTo>
                    <a:lnTo>
                      <a:pt x="153" y="162"/>
                    </a:lnTo>
                    <a:lnTo>
                      <a:pt x="149" y="181"/>
                    </a:lnTo>
                    <a:lnTo>
                      <a:pt x="146" y="198"/>
                    </a:lnTo>
                    <a:lnTo>
                      <a:pt x="142" y="216"/>
                    </a:lnTo>
                    <a:lnTo>
                      <a:pt x="137" y="233"/>
                    </a:lnTo>
                    <a:lnTo>
                      <a:pt x="132" y="248"/>
                    </a:lnTo>
                    <a:lnTo>
                      <a:pt x="125" y="262"/>
                    </a:lnTo>
                    <a:lnTo>
                      <a:pt x="119" y="274"/>
                    </a:lnTo>
                    <a:lnTo>
                      <a:pt x="112" y="285"/>
                    </a:lnTo>
                    <a:lnTo>
                      <a:pt x="112" y="285"/>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grpSp>
        <p:grpSp>
          <p:nvGrpSpPr>
            <p:cNvPr id="406" name="Google Shape;406;p10"/>
            <p:cNvGrpSpPr/>
            <p:nvPr/>
          </p:nvGrpSpPr>
          <p:grpSpPr>
            <a:xfrm>
              <a:off x="3946842" y="5315427"/>
              <a:ext cx="925237" cy="747236"/>
              <a:chOff x="3946842" y="5315427"/>
              <a:chExt cx="925237" cy="747236"/>
            </a:xfrm>
          </p:grpSpPr>
          <p:sp>
            <p:nvSpPr>
              <p:cNvPr id="407" name="Google Shape;407;p10"/>
              <p:cNvSpPr/>
              <p:nvPr/>
            </p:nvSpPr>
            <p:spPr>
              <a:xfrm>
                <a:off x="3946842" y="5402263"/>
                <a:ext cx="812800" cy="660400"/>
              </a:xfrm>
              <a:custGeom>
                <a:rect b="b" l="l" r="r" t="t"/>
                <a:pathLst>
                  <a:path extrusionOk="0" h="416" w="512">
                    <a:moveTo>
                      <a:pt x="78" y="376"/>
                    </a:moveTo>
                    <a:lnTo>
                      <a:pt x="78" y="376"/>
                    </a:lnTo>
                    <a:lnTo>
                      <a:pt x="76" y="378"/>
                    </a:lnTo>
                    <a:lnTo>
                      <a:pt x="72" y="382"/>
                    </a:lnTo>
                    <a:lnTo>
                      <a:pt x="68" y="384"/>
                    </a:lnTo>
                    <a:lnTo>
                      <a:pt x="66" y="388"/>
                    </a:lnTo>
                    <a:lnTo>
                      <a:pt x="66" y="388"/>
                    </a:lnTo>
                    <a:lnTo>
                      <a:pt x="64" y="394"/>
                    </a:lnTo>
                    <a:lnTo>
                      <a:pt x="66" y="400"/>
                    </a:lnTo>
                    <a:lnTo>
                      <a:pt x="66" y="400"/>
                    </a:lnTo>
                    <a:lnTo>
                      <a:pt x="72" y="406"/>
                    </a:lnTo>
                    <a:lnTo>
                      <a:pt x="82" y="410"/>
                    </a:lnTo>
                    <a:lnTo>
                      <a:pt x="92" y="412"/>
                    </a:lnTo>
                    <a:lnTo>
                      <a:pt x="100" y="412"/>
                    </a:lnTo>
                    <a:lnTo>
                      <a:pt x="100" y="412"/>
                    </a:lnTo>
                    <a:lnTo>
                      <a:pt x="104" y="410"/>
                    </a:lnTo>
                    <a:lnTo>
                      <a:pt x="110" y="406"/>
                    </a:lnTo>
                    <a:lnTo>
                      <a:pt x="114" y="402"/>
                    </a:lnTo>
                    <a:lnTo>
                      <a:pt x="118" y="400"/>
                    </a:lnTo>
                    <a:lnTo>
                      <a:pt x="118" y="400"/>
                    </a:lnTo>
                    <a:lnTo>
                      <a:pt x="124" y="404"/>
                    </a:lnTo>
                    <a:lnTo>
                      <a:pt x="130" y="408"/>
                    </a:lnTo>
                    <a:lnTo>
                      <a:pt x="136" y="414"/>
                    </a:lnTo>
                    <a:lnTo>
                      <a:pt x="142" y="416"/>
                    </a:lnTo>
                    <a:lnTo>
                      <a:pt x="142" y="416"/>
                    </a:lnTo>
                    <a:lnTo>
                      <a:pt x="144" y="414"/>
                    </a:lnTo>
                    <a:lnTo>
                      <a:pt x="146" y="412"/>
                    </a:lnTo>
                    <a:lnTo>
                      <a:pt x="146" y="412"/>
                    </a:lnTo>
                    <a:lnTo>
                      <a:pt x="146" y="406"/>
                    </a:lnTo>
                    <a:lnTo>
                      <a:pt x="142" y="398"/>
                    </a:lnTo>
                    <a:lnTo>
                      <a:pt x="138" y="390"/>
                    </a:lnTo>
                    <a:lnTo>
                      <a:pt x="136" y="382"/>
                    </a:lnTo>
                    <a:lnTo>
                      <a:pt x="136" y="382"/>
                    </a:lnTo>
                    <a:lnTo>
                      <a:pt x="138" y="372"/>
                    </a:lnTo>
                    <a:lnTo>
                      <a:pt x="142" y="358"/>
                    </a:lnTo>
                    <a:lnTo>
                      <a:pt x="148" y="346"/>
                    </a:lnTo>
                    <a:lnTo>
                      <a:pt x="154" y="336"/>
                    </a:lnTo>
                    <a:lnTo>
                      <a:pt x="154" y="336"/>
                    </a:lnTo>
                    <a:lnTo>
                      <a:pt x="160" y="336"/>
                    </a:lnTo>
                    <a:lnTo>
                      <a:pt x="166" y="334"/>
                    </a:lnTo>
                    <a:lnTo>
                      <a:pt x="166" y="334"/>
                    </a:lnTo>
                    <a:lnTo>
                      <a:pt x="172" y="326"/>
                    </a:lnTo>
                    <a:lnTo>
                      <a:pt x="180" y="318"/>
                    </a:lnTo>
                    <a:lnTo>
                      <a:pt x="192" y="292"/>
                    </a:lnTo>
                    <a:lnTo>
                      <a:pt x="204" y="268"/>
                    </a:lnTo>
                    <a:lnTo>
                      <a:pt x="210" y="258"/>
                    </a:lnTo>
                    <a:lnTo>
                      <a:pt x="216" y="250"/>
                    </a:lnTo>
                    <a:lnTo>
                      <a:pt x="216" y="250"/>
                    </a:lnTo>
                    <a:lnTo>
                      <a:pt x="226" y="246"/>
                    </a:lnTo>
                    <a:lnTo>
                      <a:pt x="238" y="240"/>
                    </a:lnTo>
                    <a:lnTo>
                      <a:pt x="238" y="240"/>
                    </a:lnTo>
                    <a:lnTo>
                      <a:pt x="250" y="232"/>
                    </a:lnTo>
                    <a:lnTo>
                      <a:pt x="258" y="226"/>
                    </a:lnTo>
                    <a:lnTo>
                      <a:pt x="264" y="222"/>
                    </a:lnTo>
                    <a:lnTo>
                      <a:pt x="264" y="222"/>
                    </a:lnTo>
                    <a:lnTo>
                      <a:pt x="278" y="220"/>
                    </a:lnTo>
                    <a:lnTo>
                      <a:pt x="294" y="220"/>
                    </a:lnTo>
                    <a:lnTo>
                      <a:pt x="310" y="220"/>
                    </a:lnTo>
                    <a:lnTo>
                      <a:pt x="324" y="222"/>
                    </a:lnTo>
                    <a:lnTo>
                      <a:pt x="324" y="222"/>
                    </a:lnTo>
                    <a:lnTo>
                      <a:pt x="332" y="228"/>
                    </a:lnTo>
                    <a:lnTo>
                      <a:pt x="340" y="234"/>
                    </a:lnTo>
                    <a:lnTo>
                      <a:pt x="356" y="252"/>
                    </a:lnTo>
                    <a:lnTo>
                      <a:pt x="372" y="268"/>
                    </a:lnTo>
                    <a:lnTo>
                      <a:pt x="380" y="276"/>
                    </a:lnTo>
                    <a:lnTo>
                      <a:pt x="388" y="280"/>
                    </a:lnTo>
                    <a:lnTo>
                      <a:pt x="388" y="280"/>
                    </a:lnTo>
                    <a:lnTo>
                      <a:pt x="394" y="280"/>
                    </a:lnTo>
                    <a:lnTo>
                      <a:pt x="398" y="280"/>
                    </a:lnTo>
                    <a:lnTo>
                      <a:pt x="398" y="280"/>
                    </a:lnTo>
                    <a:lnTo>
                      <a:pt x="404" y="274"/>
                    </a:lnTo>
                    <a:lnTo>
                      <a:pt x="408" y="268"/>
                    </a:lnTo>
                    <a:lnTo>
                      <a:pt x="412" y="250"/>
                    </a:lnTo>
                    <a:lnTo>
                      <a:pt x="418" y="230"/>
                    </a:lnTo>
                    <a:lnTo>
                      <a:pt x="420" y="222"/>
                    </a:lnTo>
                    <a:lnTo>
                      <a:pt x="424" y="216"/>
                    </a:lnTo>
                    <a:lnTo>
                      <a:pt x="424" y="216"/>
                    </a:lnTo>
                    <a:lnTo>
                      <a:pt x="432" y="208"/>
                    </a:lnTo>
                    <a:lnTo>
                      <a:pt x="444" y="198"/>
                    </a:lnTo>
                    <a:lnTo>
                      <a:pt x="472" y="180"/>
                    </a:lnTo>
                    <a:lnTo>
                      <a:pt x="486" y="170"/>
                    </a:lnTo>
                    <a:lnTo>
                      <a:pt x="500" y="160"/>
                    </a:lnTo>
                    <a:lnTo>
                      <a:pt x="508" y="150"/>
                    </a:lnTo>
                    <a:lnTo>
                      <a:pt x="512" y="146"/>
                    </a:lnTo>
                    <a:lnTo>
                      <a:pt x="512" y="140"/>
                    </a:lnTo>
                    <a:lnTo>
                      <a:pt x="512" y="140"/>
                    </a:lnTo>
                    <a:lnTo>
                      <a:pt x="512" y="134"/>
                    </a:lnTo>
                    <a:lnTo>
                      <a:pt x="510" y="126"/>
                    </a:lnTo>
                    <a:lnTo>
                      <a:pt x="498" y="110"/>
                    </a:lnTo>
                    <a:lnTo>
                      <a:pt x="486" y="96"/>
                    </a:lnTo>
                    <a:lnTo>
                      <a:pt x="482" y="88"/>
                    </a:lnTo>
                    <a:lnTo>
                      <a:pt x="480" y="82"/>
                    </a:lnTo>
                    <a:lnTo>
                      <a:pt x="480" y="82"/>
                    </a:lnTo>
                    <a:lnTo>
                      <a:pt x="482" y="74"/>
                    </a:lnTo>
                    <a:lnTo>
                      <a:pt x="488" y="64"/>
                    </a:lnTo>
                    <a:lnTo>
                      <a:pt x="492" y="56"/>
                    </a:lnTo>
                    <a:lnTo>
                      <a:pt x="494" y="48"/>
                    </a:lnTo>
                    <a:lnTo>
                      <a:pt x="494" y="48"/>
                    </a:lnTo>
                    <a:lnTo>
                      <a:pt x="492" y="44"/>
                    </a:lnTo>
                    <a:lnTo>
                      <a:pt x="488" y="40"/>
                    </a:lnTo>
                    <a:lnTo>
                      <a:pt x="488" y="40"/>
                    </a:lnTo>
                    <a:lnTo>
                      <a:pt x="484" y="40"/>
                    </a:lnTo>
                    <a:lnTo>
                      <a:pt x="478" y="42"/>
                    </a:lnTo>
                    <a:lnTo>
                      <a:pt x="474" y="44"/>
                    </a:lnTo>
                    <a:lnTo>
                      <a:pt x="470" y="44"/>
                    </a:lnTo>
                    <a:lnTo>
                      <a:pt x="470" y="44"/>
                    </a:lnTo>
                    <a:lnTo>
                      <a:pt x="462" y="44"/>
                    </a:lnTo>
                    <a:lnTo>
                      <a:pt x="454" y="40"/>
                    </a:lnTo>
                    <a:lnTo>
                      <a:pt x="440" y="34"/>
                    </a:lnTo>
                    <a:lnTo>
                      <a:pt x="440" y="34"/>
                    </a:lnTo>
                    <a:lnTo>
                      <a:pt x="434" y="28"/>
                    </a:lnTo>
                    <a:lnTo>
                      <a:pt x="426" y="20"/>
                    </a:lnTo>
                    <a:lnTo>
                      <a:pt x="420" y="12"/>
                    </a:lnTo>
                    <a:lnTo>
                      <a:pt x="412" y="8"/>
                    </a:lnTo>
                    <a:lnTo>
                      <a:pt x="412" y="8"/>
                    </a:lnTo>
                    <a:lnTo>
                      <a:pt x="406" y="8"/>
                    </a:lnTo>
                    <a:lnTo>
                      <a:pt x="398" y="10"/>
                    </a:lnTo>
                    <a:lnTo>
                      <a:pt x="392" y="14"/>
                    </a:lnTo>
                    <a:lnTo>
                      <a:pt x="386" y="14"/>
                    </a:lnTo>
                    <a:lnTo>
                      <a:pt x="386" y="14"/>
                    </a:lnTo>
                    <a:lnTo>
                      <a:pt x="376" y="12"/>
                    </a:lnTo>
                    <a:lnTo>
                      <a:pt x="366" y="6"/>
                    </a:lnTo>
                    <a:lnTo>
                      <a:pt x="356" y="0"/>
                    </a:lnTo>
                    <a:lnTo>
                      <a:pt x="352" y="0"/>
                    </a:lnTo>
                    <a:lnTo>
                      <a:pt x="348" y="0"/>
                    </a:lnTo>
                    <a:lnTo>
                      <a:pt x="348" y="0"/>
                    </a:lnTo>
                    <a:lnTo>
                      <a:pt x="342" y="2"/>
                    </a:lnTo>
                    <a:lnTo>
                      <a:pt x="336" y="10"/>
                    </a:lnTo>
                    <a:lnTo>
                      <a:pt x="330" y="18"/>
                    </a:lnTo>
                    <a:lnTo>
                      <a:pt x="326" y="22"/>
                    </a:lnTo>
                    <a:lnTo>
                      <a:pt x="326" y="22"/>
                    </a:lnTo>
                    <a:lnTo>
                      <a:pt x="316" y="24"/>
                    </a:lnTo>
                    <a:lnTo>
                      <a:pt x="304" y="26"/>
                    </a:lnTo>
                    <a:lnTo>
                      <a:pt x="292" y="28"/>
                    </a:lnTo>
                    <a:lnTo>
                      <a:pt x="288" y="30"/>
                    </a:lnTo>
                    <a:lnTo>
                      <a:pt x="284" y="34"/>
                    </a:lnTo>
                    <a:lnTo>
                      <a:pt x="284" y="34"/>
                    </a:lnTo>
                    <a:lnTo>
                      <a:pt x="284" y="36"/>
                    </a:lnTo>
                    <a:lnTo>
                      <a:pt x="282" y="40"/>
                    </a:lnTo>
                    <a:lnTo>
                      <a:pt x="284" y="50"/>
                    </a:lnTo>
                    <a:lnTo>
                      <a:pt x="286" y="60"/>
                    </a:lnTo>
                    <a:lnTo>
                      <a:pt x="284" y="68"/>
                    </a:lnTo>
                    <a:lnTo>
                      <a:pt x="284" y="68"/>
                    </a:lnTo>
                    <a:lnTo>
                      <a:pt x="280" y="74"/>
                    </a:lnTo>
                    <a:lnTo>
                      <a:pt x="276" y="78"/>
                    </a:lnTo>
                    <a:lnTo>
                      <a:pt x="276" y="78"/>
                    </a:lnTo>
                    <a:lnTo>
                      <a:pt x="268" y="86"/>
                    </a:lnTo>
                    <a:lnTo>
                      <a:pt x="264" y="92"/>
                    </a:lnTo>
                    <a:lnTo>
                      <a:pt x="260" y="94"/>
                    </a:lnTo>
                    <a:lnTo>
                      <a:pt x="260" y="94"/>
                    </a:lnTo>
                    <a:lnTo>
                      <a:pt x="242" y="102"/>
                    </a:lnTo>
                    <a:lnTo>
                      <a:pt x="218" y="106"/>
                    </a:lnTo>
                    <a:lnTo>
                      <a:pt x="196" y="108"/>
                    </a:lnTo>
                    <a:lnTo>
                      <a:pt x="186" y="106"/>
                    </a:lnTo>
                    <a:lnTo>
                      <a:pt x="178" y="104"/>
                    </a:lnTo>
                    <a:lnTo>
                      <a:pt x="178" y="104"/>
                    </a:lnTo>
                    <a:lnTo>
                      <a:pt x="174" y="100"/>
                    </a:lnTo>
                    <a:lnTo>
                      <a:pt x="170" y="94"/>
                    </a:lnTo>
                    <a:lnTo>
                      <a:pt x="164" y="80"/>
                    </a:lnTo>
                    <a:lnTo>
                      <a:pt x="158" y="66"/>
                    </a:lnTo>
                    <a:lnTo>
                      <a:pt x="154" y="60"/>
                    </a:lnTo>
                    <a:lnTo>
                      <a:pt x="150" y="58"/>
                    </a:lnTo>
                    <a:lnTo>
                      <a:pt x="150" y="58"/>
                    </a:lnTo>
                    <a:lnTo>
                      <a:pt x="144" y="58"/>
                    </a:lnTo>
                    <a:lnTo>
                      <a:pt x="138" y="60"/>
                    </a:lnTo>
                    <a:lnTo>
                      <a:pt x="124" y="70"/>
                    </a:lnTo>
                    <a:lnTo>
                      <a:pt x="110" y="84"/>
                    </a:lnTo>
                    <a:lnTo>
                      <a:pt x="102" y="94"/>
                    </a:lnTo>
                    <a:lnTo>
                      <a:pt x="102" y="94"/>
                    </a:lnTo>
                    <a:lnTo>
                      <a:pt x="98" y="102"/>
                    </a:lnTo>
                    <a:lnTo>
                      <a:pt x="98" y="114"/>
                    </a:lnTo>
                    <a:lnTo>
                      <a:pt x="96" y="124"/>
                    </a:lnTo>
                    <a:lnTo>
                      <a:pt x="92" y="134"/>
                    </a:lnTo>
                    <a:lnTo>
                      <a:pt x="92" y="134"/>
                    </a:lnTo>
                    <a:lnTo>
                      <a:pt x="84" y="144"/>
                    </a:lnTo>
                    <a:lnTo>
                      <a:pt x="74" y="154"/>
                    </a:lnTo>
                    <a:lnTo>
                      <a:pt x="52" y="174"/>
                    </a:lnTo>
                    <a:lnTo>
                      <a:pt x="52" y="174"/>
                    </a:lnTo>
                    <a:lnTo>
                      <a:pt x="38" y="184"/>
                    </a:lnTo>
                    <a:lnTo>
                      <a:pt x="20" y="194"/>
                    </a:lnTo>
                    <a:lnTo>
                      <a:pt x="12" y="200"/>
                    </a:lnTo>
                    <a:lnTo>
                      <a:pt x="6" y="206"/>
                    </a:lnTo>
                    <a:lnTo>
                      <a:pt x="0" y="212"/>
                    </a:lnTo>
                    <a:lnTo>
                      <a:pt x="0" y="218"/>
                    </a:lnTo>
                    <a:lnTo>
                      <a:pt x="0" y="218"/>
                    </a:lnTo>
                    <a:lnTo>
                      <a:pt x="0" y="220"/>
                    </a:lnTo>
                    <a:lnTo>
                      <a:pt x="2" y="222"/>
                    </a:lnTo>
                    <a:lnTo>
                      <a:pt x="10" y="224"/>
                    </a:lnTo>
                    <a:lnTo>
                      <a:pt x="16" y="226"/>
                    </a:lnTo>
                    <a:lnTo>
                      <a:pt x="20" y="230"/>
                    </a:lnTo>
                    <a:lnTo>
                      <a:pt x="20" y="230"/>
                    </a:lnTo>
                    <a:lnTo>
                      <a:pt x="20" y="234"/>
                    </a:lnTo>
                    <a:lnTo>
                      <a:pt x="20" y="240"/>
                    </a:lnTo>
                    <a:lnTo>
                      <a:pt x="18" y="248"/>
                    </a:lnTo>
                    <a:lnTo>
                      <a:pt x="18" y="252"/>
                    </a:lnTo>
                    <a:lnTo>
                      <a:pt x="18" y="252"/>
                    </a:lnTo>
                    <a:lnTo>
                      <a:pt x="20" y="256"/>
                    </a:lnTo>
                    <a:lnTo>
                      <a:pt x="26" y="262"/>
                    </a:lnTo>
                    <a:lnTo>
                      <a:pt x="32" y="266"/>
                    </a:lnTo>
                    <a:lnTo>
                      <a:pt x="36" y="270"/>
                    </a:lnTo>
                    <a:lnTo>
                      <a:pt x="36" y="270"/>
                    </a:lnTo>
                    <a:lnTo>
                      <a:pt x="40" y="278"/>
                    </a:lnTo>
                    <a:lnTo>
                      <a:pt x="40" y="282"/>
                    </a:lnTo>
                    <a:lnTo>
                      <a:pt x="40" y="284"/>
                    </a:lnTo>
                    <a:lnTo>
                      <a:pt x="40" y="284"/>
                    </a:lnTo>
                    <a:lnTo>
                      <a:pt x="38" y="288"/>
                    </a:lnTo>
                    <a:lnTo>
                      <a:pt x="32" y="288"/>
                    </a:lnTo>
                    <a:lnTo>
                      <a:pt x="28" y="290"/>
                    </a:lnTo>
                    <a:lnTo>
                      <a:pt x="24" y="294"/>
                    </a:lnTo>
                    <a:lnTo>
                      <a:pt x="24" y="294"/>
                    </a:lnTo>
                    <a:lnTo>
                      <a:pt x="24" y="298"/>
                    </a:lnTo>
                    <a:lnTo>
                      <a:pt x="28" y="306"/>
                    </a:lnTo>
                    <a:lnTo>
                      <a:pt x="32" y="312"/>
                    </a:lnTo>
                    <a:lnTo>
                      <a:pt x="34" y="318"/>
                    </a:lnTo>
                    <a:lnTo>
                      <a:pt x="34" y="318"/>
                    </a:lnTo>
                    <a:lnTo>
                      <a:pt x="32" y="322"/>
                    </a:lnTo>
                    <a:lnTo>
                      <a:pt x="28" y="326"/>
                    </a:lnTo>
                    <a:lnTo>
                      <a:pt x="24" y="330"/>
                    </a:lnTo>
                    <a:lnTo>
                      <a:pt x="22" y="334"/>
                    </a:lnTo>
                    <a:lnTo>
                      <a:pt x="22" y="334"/>
                    </a:lnTo>
                    <a:lnTo>
                      <a:pt x="24" y="336"/>
                    </a:lnTo>
                    <a:lnTo>
                      <a:pt x="28" y="338"/>
                    </a:lnTo>
                    <a:lnTo>
                      <a:pt x="32" y="340"/>
                    </a:lnTo>
                    <a:lnTo>
                      <a:pt x="36" y="344"/>
                    </a:lnTo>
                    <a:lnTo>
                      <a:pt x="36" y="344"/>
                    </a:lnTo>
                    <a:lnTo>
                      <a:pt x="36" y="348"/>
                    </a:lnTo>
                    <a:lnTo>
                      <a:pt x="34" y="352"/>
                    </a:lnTo>
                    <a:lnTo>
                      <a:pt x="34" y="356"/>
                    </a:lnTo>
                    <a:lnTo>
                      <a:pt x="34" y="360"/>
                    </a:lnTo>
                    <a:lnTo>
                      <a:pt x="34" y="360"/>
                    </a:lnTo>
                    <a:lnTo>
                      <a:pt x="38" y="362"/>
                    </a:lnTo>
                    <a:lnTo>
                      <a:pt x="46" y="360"/>
                    </a:lnTo>
                    <a:lnTo>
                      <a:pt x="52" y="360"/>
                    </a:lnTo>
                    <a:lnTo>
                      <a:pt x="58" y="360"/>
                    </a:lnTo>
                    <a:lnTo>
                      <a:pt x="58" y="360"/>
                    </a:lnTo>
                    <a:lnTo>
                      <a:pt x="70" y="366"/>
                    </a:lnTo>
                    <a:lnTo>
                      <a:pt x="76" y="370"/>
                    </a:lnTo>
                    <a:lnTo>
                      <a:pt x="78" y="376"/>
                    </a:lnTo>
                    <a:lnTo>
                      <a:pt x="78" y="376"/>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08" name="Google Shape;408;p10"/>
              <p:cNvSpPr/>
              <p:nvPr/>
            </p:nvSpPr>
            <p:spPr>
              <a:xfrm>
                <a:off x="4773457" y="5315427"/>
                <a:ext cx="98622" cy="132973"/>
              </a:xfrm>
              <a:custGeom>
                <a:rect b="b" l="l" r="r" t="t"/>
                <a:pathLst>
                  <a:path extrusionOk="0" h="604" w="448">
                    <a:moveTo>
                      <a:pt x="322" y="272"/>
                    </a:moveTo>
                    <a:lnTo>
                      <a:pt x="322" y="272"/>
                    </a:lnTo>
                    <a:lnTo>
                      <a:pt x="321" y="282"/>
                    </a:lnTo>
                    <a:lnTo>
                      <a:pt x="321" y="294"/>
                    </a:lnTo>
                    <a:lnTo>
                      <a:pt x="323" y="306"/>
                    </a:lnTo>
                    <a:lnTo>
                      <a:pt x="327" y="320"/>
                    </a:lnTo>
                    <a:lnTo>
                      <a:pt x="334" y="347"/>
                    </a:lnTo>
                    <a:lnTo>
                      <a:pt x="343" y="377"/>
                    </a:lnTo>
                    <a:lnTo>
                      <a:pt x="352" y="406"/>
                    </a:lnTo>
                    <a:lnTo>
                      <a:pt x="355" y="420"/>
                    </a:lnTo>
                    <a:lnTo>
                      <a:pt x="358" y="433"/>
                    </a:lnTo>
                    <a:lnTo>
                      <a:pt x="360" y="446"/>
                    </a:lnTo>
                    <a:lnTo>
                      <a:pt x="360" y="457"/>
                    </a:lnTo>
                    <a:lnTo>
                      <a:pt x="359" y="468"/>
                    </a:lnTo>
                    <a:lnTo>
                      <a:pt x="355" y="478"/>
                    </a:lnTo>
                    <a:lnTo>
                      <a:pt x="355" y="478"/>
                    </a:lnTo>
                    <a:lnTo>
                      <a:pt x="349" y="488"/>
                    </a:lnTo>
                    <a:lnTo>
                      <a:pt x="341" y="499"/>
                    </a:lnTo>
                    <a:lnTo>
                      <a:pt x="331" y="510"/>
                    </a:lnTo>
                    <a:lnTo>
                      <a:pt x="319" y="521"/>
                    </a:lnTo>
                    <a:lnTo>
                      <a:pt x="307" y="532"/>
                    </a:lnTo>
                    <a:lnTo>
                      <a:pt x="293" y="543"/>
                    </a:lnTo>
                    <a:lnTo>
                      <a:pt x="277" y="553"/>
                    </a:lnTo>
                    <a:lnTo>
                      <a:pt x="262" y="563"/>
                    </a:lnTo>
                    <a:lnTo>
                      <a:pt x="246" y="572"/>
                    </a:lnTo>
                    <a:lnTo>
                      <a:pt x="230" y="580"/>
                    </a:lnTo>
                    <a:lnTo>
                      <a:pt x="214" y="587"/>
                    </a:lnTo>
                    <a:lnTo>
                      <a:pt x="198" y="593"/>
                    </a:lnTo>
                    <a:lnTo>
                      <a:pt x="182" y="598"/>
                    </a:lnTo>
                    <a:lnTo>
                      <a:pt x="168" y="602"/>
                    </a:lnTo>
                    <a:lnTo>
                      <a:pt x="155" y="604"/>
                    </a:lnTo>
                    <a:lnTo>
                      <a:pt x="143" y="604"/>
                    </a:lnTo>
                    <a:lnTo>
                      <a:pt x="143" y="604"/>
                    </a:lnTo>
                    <a:lnTo>
                      <a:pt x="134" y="604"/>
                    </a:lnTo>
                    <a:lnTo>
                      <a:pt x="125" y="602"/>
                    </a:lnTo>
                    <a:lnTo>
                      <a:pt x="115" y="598"/>
                    </a:lnTo>
                    <a:lnTo>
                      <a:pt x="105" y="595"/>
                    </a:lnTo>
                    <a:lnTo>
                      <a:pt x="84" y="584"/>
                    </a:lnTo>
                    <a:lnTo>
                      <a:pt x="63" y="572"/>
                    </a:lnTo>
                    <a:lnTo>
                      <a:pt x="43" y="558"/>
                    </a:lnTo>
                    <a:lnTo>
                      <a:pt x="26" y="542"/>
                    </a:lnTo>
                    <a:lnTo>
                      <a:pt x="18" y="535"/>
                    </a:lnTo>
                    <a:lnTo>
                      <a:pt x="13" y="526"/>
                    </a:lnTo>
                    <a:lnTo>
                      <a:pt x="7" y="519"/>
                    </a:lnTo>
                    <a:lnTo>
                      <a:pt x="3" y="511"/>
                    </a:lnTo>
                    <a:lnTo>
                      <a:pt x="3" y="511"/>
                    </a:lnTo>
                    <a:lnTo>
                      <a:pt x="2" y="504"/>
                    </a:lnTo>
                    <a:lnTo>
                      <a:pt x="0" y="494"/>
                    </a:lnTo>
                    <a:lnTo>
                      <a:pt x="2" y="483"/>
                    </a:lnTo>
                    <a:lnTo>
                      <a:pt x="4" y="472"/>
                    </a:lnTo>
                    <a:lnTo>
                      <a:pt x="10" y="450"/>
                    </a:lnTo>
                    <a:lnTo>
                      <a:pt x="17" y="432"/>
                    </a:lnTo>
                    <a:lnTo>
                      <a:pt x="17" y="432"/>
                    </a:lnTo>
                    <a:lnTo>
                      <a:pt x="23" y="420"/>
                    </a:lnTo>
                    <a:lnTo>
                      <a:pt x="29" y="407"/>
                    </a:lnTo>
                    <a:lnTo>
                      <a:pt x="46" y="379"/>
                    </a:lnTo>
                    <a:lnTo>
                      <a:pt x="67" y="350"/>
                    </a:lnTo>
                    <a:lnTo>
                      <a:pt x="89" y="321"/>
                    </a:lnTo>
                    <a:lnTo>
                      <a:pt x="113" y="292"/>
                    </a:lnTo>
                    <a:lnTo>
                      <a:pt x="136" y="265"/>
                    </a:lnTo>
                    <a:lnTo>
                      <a:pt x="176" y="219"/>
                    </a:lnTo>
                    <a:lnTo>
                      <a:pt x="176" y="219"/>
                    </a:lnTo>
                    <a:lnTo>
                      <a:pt x="198" y="192"/>
                    </a:lnTo>
                    <a:lnTo>
                      <a:pt x="224" y="159"/>
                    </a:lnTo>
                    <a:lnTo>
                      <a:pt x="254" y="121"/>
                    </a:lnTo>
                    <a:lnTo>
                      <a:pt x="286" y="84"/>
                    </a:lnTo>
                    <a:lnTo>
                      <a:pt x="301" y="66"/>
                    </a:lnTo>
                    <a:lnTo>
                      <a:pt x="318" y="50"/>
                    </a:lnTo>
                    <a:lnTo>
                      <a:pt x="334" y="35"/>
                    </a:lnTo>
                    <a:lnTo>
                      <a:pt x="351" y="22"/>
                    </a:lnTo>
                    <a:lnTo>
                      <a:pt x="367" y="12"/>
                    </a:lnTo>
                    <a:lnTo>
                      <a:pt x="375" y="8"/>
                    </a:lnTo>
                    <a:lnTo>
                      <a:pt x="384" y="4"/>
                    </a:lnTo>
                    <a:lnTo>
                      <a:pt x="392" y="2"/>
                    </a:lnTo>
                    <a:lnTo>
                      <a:pt x="399" y="1"/>
                    </a:lnTo>
                    <a:lnTo>
                      <a:pt x="407" y="0"/>
                    </a:lnTo>
                    <a:lnTo>
                      <a:pt x="415" y="0"/>
                    </a:lnTo>
                    <a:lnTo>
                      <a:pt x="415" y="0"/>
                    </a:lnTo>
                    <a:lnTo>
                      <a:pt x="420" y="2"/>
                    </a:lnTo>
                    <a:lnTo>
                      <a:pt x="426" y="6"/>
                    </a:lnTo>
                    <a:lnTo>
                      <a:pt x="431" y="12"/>
                    </a:lnTo>
                    <a:lnTo>
                      <a:pt x="437" y="19"/>
                    </a:lnTo>
                    <a:lnTo>
                      <a:pt x="441" y="26"/>
                    </a:lnTo>
                    <a:lnTo>
                      <a:pt x="445" y="33"/>
                    </a:lnTo>
                    <a:lnTo>
                      <a:pt x="447" y="41"/>
                    </a:lnTo>
                    <a:lnTo>
                      <a:pt x="448" y="46"/>
                    </a:lnTo>
                    <a:lnTo>
                      <a:pt x="448" y="46"/>
                    </a:lnTo>
                    <a:lnTo>
                      <a:pt x="448" y="53"/>
                    </a:lnTo>
                    <a:lnTo>
                      <a:pt x="447" y="60"/>
                    </a:lnTo>
                    <a:lnTo>
                      <a:pt x="444" y="73"/>
                    </a:lnTo>
                    <a:lnTo>
                      <a:pt x="439" y="86"/>
                    </a:lnTo>
                    <a:lnTo>
                      <a:pt x="431" y="100"/>
                    </a:lnTo>
                    <a:lnTo>
                      <a:pt x="423" y="115"/>
                    </a:lnTo>
                    <a:lnTo>
                      <a:pt x="413" y="130"/>
                    </a:lnTo>
                    <a:lnTo>
                      <a:pt x="391" y="160"/>
                    </a:lnTo>
                    <a:lnTo>
                      <a:pt x="367" y="190"/>
                    </a:lnTo>
                    <a:lnTo>
                      <a:pt x="347" y="219"/>
                    </a:lnTo>
                    <a:lnTo>
                      <a:pt x="338" y="234"/>
                    </a:lnTo>
                    <a:lnTo>
                      <a:pt x="331" y="247"/>
                    </a:lnTo>
                    <a:lnTo>
                      <a:pt x="326" y="260"/>
                    </a:lnTo>
                    <a:lnTo>
                      <a:pt x="322" y="272"/>
                    </a:lnTo>
                    <a:lnTo>
                      <a:pt x="322" y="272"/>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grpSp>
        <p:grpSp>
          <p:nvGrpSpPr>
            <p:cNvPr id="409" name="Google Shape;409;p10"/>
            <p:cNvGrpSpPr/>
            <p:nvPr/>
          </p:nvGrpSpPr>
          <p:grpSpPr>
            <a:xfrm>
              <a:off x="5048567" y="3703638"/>
              <a:ext cx="1422400" cy="1631950"/>
              <a:chOff x="5048567" y="3703638"/>
              <a:chExt cx="1422400" cy="1631950"/>
            </a:xfrm>
          </p:grpSpPr>
          <p:sp>
            <p:nvSpPr>
              <p:cNvPr id="410" name="Google Shape;410;p10"/>
              <p:cNvSpPr/>
              <p:nvPr/>
            </p:nvSpPr>
            <p:spPr>
              <a:xfrm>
                <a:off x="5048567" y="3703638"/>
                <a:ext cx="1422400" cy="1631950"/>
              </a:xfrm>
              <a:custGeom>
                <a:rect b="b" l="l" r="r" t="t"/>
                <a:pathLst>
                  <a:path extrusionOk="0" h="1028" w="896">
                    <a:moveTo>
                      <a:pt x="896" y="68"/>
                    </a:moveTo>
                    <a:lnTo>
                      <a:pt x="896" y="68"/>
                    </a:lnTo>
                    <a:lnTo>
                      <a:pt x="892" y="62"/>
                    </a:lnTo>
                    <a:lnTo>
                      <a:pt x="886" y="56"/>
                    </a:lnTo>
                    <a:lnTo>
                      <a:pt x="874" y="44"/>
                    </a:lnTo>
                    <a:lnTo>
                      <a:pt x="874" y="44"/>
                    </a:lnTo>
                    <a:lnTo>
                      <a:pt x="860" y="26"/>
                    </a:lnTo>
                    <a:lnTo>
                      <a:pt x="852" y="16"/>
                    </a:lnTo>
                    <a:lnTo>
                      <a:pt x="846" y="8"/>
                    </a:lnTo>
                    <a:lnTo>
                      <a:pt x="846" y="8"/>
                    </a:lnTo>
                    <a:lnTo>
                      <a:pt x="838" y="6"/>
                    </a:lnTo>
                    <a:lnTo>
                      <a:pt x="828" y="6"/>
                    </a:lnTo>
                    <a:lnTo>
                      <a:pt x="818" y="4"/>
                    </a:lnTo>
                    <a:lnTo>
                      <a:pt x="814" y="4"/>
                    </a:lnTo>
                    <a:lnTo>
                      <a:pt x="812" y="0"/>
                    </a:lnTo>
                    <a:lnTo>
                      <a:pt x="812" y="0"/>
                    </a:lnTo>
                    <a:lnTo>
                      <a:pt x="808" y="12"/>
                    </a:lnTo>
                    <a:lnTo>
                      <a:pt x="806" y="26"/>
                    </a:lnTo>
                    <a:lnTo>
                      <a:pt x="800" y="60"/>
                    </a:lnTo>
                    <a:lnTo>
                      <a:pt x="794" y="92"/>
                    </a:lnTo>
                    <a:lnTo>
                      <a:pt x="790" y="106"/>
                    </a:lnTo>
                    <a:lnTo>
                      <a:pt x="784" y="118"/>
                    </a:lnTo>
                    <a:lnTo>
                      <a:pt x="784" y="118"/>
                    </a:lnTo>
                    <a:lnTo>
                      <a:pt x="778" y="124"/>
                    </a:lnTo>
                    <a:lnTo>
                      <a:pt x="770" y="130"/>
                    </a:lnTo>
                    <a:lnTo>
                      <a:pt x="750" y="142"/>
                    </a:lnTo>
                    <a:lnTo>
                      <a:pt x="730" y="154"/>
                    </a:lnTo>
                    <a:lnTo>
                      <a:pt x="714" y="164"/>
                    </a:lnTo>
                    <a:lnTo>
                      <a:pt x="714" y="164"/>
                    </a:lnTo>
                    <a:lnTo>
                      <a:pt x="688" y="184"/>
                    </a:lnTo>
                    <a:lnTo>
                      <a:pt x="676" y="194"/>
                    </a:lnTo>
                    <a:lnTo>
                      <a:pt x="668" y="206"/>
                    </a:lnTo>
                    <a:lnTo>
                      <a:pt x="668" y="206"/>
                    </a:lnTo>
                    <a:lnTo>
                      <a:pt x="666" y="212"/>
                    </a:lnTo>
                    <a:lnTo>
                      <a:pt x="666" y="222"/>
                    </a:lnTo>
                    <a:lnTo>
                      <a:pt x="664" y="230"/>
                    </a:lnTo>
                    <a:lnTo>
                      <a:pt x="664" y="236"/>
                    </a:lnTo>
                    <a:lnTo>
                      <a:pt x="664" y="236"/>
                    </a:lnTo>
                    <a:lnTo>
                      <a:pt x="652" y="256"/>
                    </a:lnTo>
                    <a:lnTo>
                      <a:pt x="636" y="278"/>
                    </a:lnTo>
                    <a:lnTo>
                      <a:pt x="620" y="300"/>
                    </a:lnTo>
                    <a:lnTo>
                      <a:pt x="604" y="316"/>
                    </a:lnTo>
                    <a:lnTo>
                      <a:pt x="604" y="316"/>
                    </a:lnTo>
                    <a:lnTo>
                      <a:pt x="592" y="326"/>
                    </a:lnTo>
                    <a:lnTo>
                      <a:pt x="576" y="338"/>
                    </a:lnTo>
                    <a:lnTo>
                      <a:pt x="540" y="360"/>
                    </a:lnTo>
                    <a:lnTo>
                      <a:pt x="502" y="380"/>
                    </a:lnTo>
                    <a:lnTo>
                      <a:pt x="472" y="396"/>
                    </a:lnTo>
                    <a:lnTo>
                      <a:pt x="472" y="396"/>
                    </a:lnTo>
                    <a:lnTo>
                      <a:pt x="452" y="402"/>
                    </a:lnTo>
                    <a:lnTo>
                      <a:pt x="440" y="406"/>
                    </a:lnTo>
                    <a:lnTo>
                      <a:pt x="440" y="406"/>
                    </a:lnTo>
                    <a:lnTo>
                      <a:pt x="418" y="410"/>
                    </a:lnTo>
                    <a:lnTo>
                      <a:pt x="400" y="416"/>
                    </a:lnTo>
                    <a:lnTo>
                      <a:pt x="394" y="418"/>
                    </a:lnTo>
                    <a:lnTo>
                      <a:pt x="390" y="422"/>
                    </a:lnTo>
                    <a:lnTo>
                      <a:pt x="390" y="422"/>
                    </a:lnTo>
                    <a:lnTo>
                      <a:pt x="388" y="426"/>
                    </a:lnTo>
                    <a:lnTo>
                      <a:pt x="388" y="430"/>
                    </a:lnTo>
                    <a:lnTo>
                      <a:pt x="390" y="438"/>
                    </a:lnTo>
                    <a:lnTo>
                      <a:pt x="390" y="438"/>
                    </a:lnTo>
                    <a:lnTo>
                      <a:pt x="386" y="446"/>
                    </a:lnTo>
                    <a:lnTo>
                      <a:pt x="380" y="454"/>
                    </a:lnTo>
                    <a:lnTo>
                      <a:pt x="372" y="464"/>
                    </a:lnTo>
                    <a:lnTo>
                      <a:pt x="364" y="468"/>
                    </a:lnTo>
                    <a:lnTo>
                      <a:pt x="364" y="468"/>
                    </a:lnTo>
                    <a:lnTo>
                      <a:pt x="358" y="470"/>
                    </a:lnTo>
                    <a:lnTo>
                      <a:pt x="352" y="470"/>
                    </a:lnTo>
                    <a:lnTo>
                      <a:pt x="338" y="468"/>
                    </a:lnTo>
                    <a:lnTo>
                      <a:pt x="338" y="468"/>
                    </a:lnTo>
                    <a:lnTo>
                      <a:pt x="328" y="466"/>
                    </a:lnTo>
                    <a:lnTo>
                      <a:pt x="314" y="460"/>
                    </a:lnTo>
                    <a:lnTo>
                      <a:pt x="302" y="454"/>
                    </a:lnTo>
                    <a:lnTo>
                      <a:pt x="298" y="450"/>
                    </a:lnTo>
                    <a:lnTo>
                      <a:pt x="296" y="446"/>
                    </a:lnTo>
                    <a:lnTo>
                      <a:pt x="296" y="446"/>
                    </a:lnTo>
                    <a:lnTo>
                      <a:pt x="284" y="462"/>
                    </a:lnTo>
                    <a:lnTo>
                      <a:pt x="280" y="470"/>
                    </a:lnTo>
                    <a:lnTo>
                      <a:pt x="276" y="478"/>
                    </a:lnTo>
                    <a:lnTo>
                      <a:pt x="276" y="478"/>
                    </a:lnTo>
                    <a:lnTo>
                      <a:pt x="280" y="470"/>
                    </a:lnTo>
                    <a:lnTo>
                      <a:pt x="284" y="462"/>
                    </a:lnTo>
                    <a:lnTo>
                      <a:pt x="296" y="446"/>
                    </a:lnTo>
                    <a:lnTo>
                      <a:pt x="296" y="446"/>
                    </a:lnTo>
                    <a:lnTo>
                      <a:pt x="298" y="440"/>
                    </a:lnTo>
                    <a:lnTo>
                      <a:pt x="302" y="434"/>
                    </a:lnTo>
                    <a:lnTo>
                      <a:pt x="306" y="426"/>
                    </a:lnTo>
                    <a:lnTo>
                      <a:pt x="310" y="420"/>
                    </a:lnTo>
                    <a:lnTo>
                      <a:pt x="310" y="420"/>
                    </a:lnTo>
                    <a:lnTo>
                      <a:pt x="312" y="406"/>
                    </a:lnTo>
                    <a:lnTo>
                      <a:pt x="312" y="398"/>
                    </a:lnTo>
                    <a:lnTo>
                      <a:pt x="310" y="392"/>
                    </a:lnTo>
                    <a:lnTo>
                      <a:pt x="310" y="392"/>
                    </a:lnTo>
                    <a:lnTo>
                      <a:pt x="308" y="390"/>
                    </a:lnTo>
                    <a:lnTo>
                      <a:pt x="304" y="392"/>
                    </a:lnTo>
                    <a:lnTo>
                      <a:pt x="304" y="392"/>
                    </a:lnTo>
                    <a:lnTo>
                      <a:pt x="302" y="394"/>
                    </a:lnTo>
                    <a:lnTo>
                      <a:pt x="298" y="396"/>
                    </a:lnTo>
                    <a:lnTo>
                      <a:pt x="298" y="396"/>
                    </a:lnTo>
                    <a:lnTo>
                      <a:pt x="290" y="396"/>
                    </a:lnTo>
                    <a:lnTo>
                      <a:pt x="282" y="392"/>
                    </a:lnTo>
                    <a:lnTo>
                      <a:pt x="282" y="392"/>
                    </a:lnTo>
                    <a:lnTo>
                      <a:pt x="280" y="386"/>
                    </a:lnTo>
                    <a:lnTo>
                      <a:pt x="280" y="380"/>
                    </a:lnTo>
                    <a:lnTo>
                      <a:pt x="280" y="380"/>
                    </a:lnTo>
                    <a:lnTo>
                      <a:pt x="284" y="362"/>
                    </a:lnTo>
                    <a:lnTo>
                      <a:pt x="288" y="354"/>
                    </a:lnTo>
                    <a:lnTo>
                      <a:pt x="294" y="348"/>
                    </a:lnTo>
                    <a:lnTo>
                      <a:pt x="294" y="348"/>
                    </a:lnTo>
                    <a:lnTo>
                      <a:pt x="298" y="348"/>
                    </a:lnTo>
                    <a:lnTo>
                      <a:pt x="302" y="350"/>
                    </a:lnTo>
                    <a:lnTo>
                      <a:pt x="302" y="350"/>
                    </a:lnTo>
                    <a:lnTo>
                      <a:pt x="310" y="348"/>
                    </a:lnTo>
                    <a:lnTo>
                      <a:pt x="318" y="340"/>
                    </a:lnTo>
                    <a:lnTo>
                      <a:pt x="326" y="334"/>
                    </a:lnTo>
                    <a:lnTo>
                      <a:pt x="332" y="330"/>
                    </a:lnTo>
                    <a:lnTo>
                      <a:pt x="332" y="330"/>
                    </a:lnTo>
                    <a:lnTo>
                      <a:pt x="344" y="328"/>
                    </a:lnTo>
                    <a:lnTo>
                      <a:pt x="350" y="328"/>
                    </a:lnTo>
                    <a:lnTo>
                      <a:pt x="354" y="324"/>
                    </a:lnTo>
                    <a:lnTo>
                      <a:pt x="354" y="324"/>
                    </a:lnTo>
                    <a:lnTo>
                      <a:pt x="354" y="320"/>
                    </a:lnTo>
                    <a:lnTo>
                      <a:pt x="354" y="316"/>
                    </a:lnTo>
                    <a:lnTo>
                      <a:pt x="352" y="310"/>
                    </a:lnTo>
                    <a:lnTo>
                      <a:pt x="354" y="304"/>
                    </a:lnTo>
                    <a:lnTo>
                      <a:pt x="354" y="304"/>
                    </a:lnTo>
                    <a:lnTo>
                      <a:pt x="356" y="300"/>
                    </a:lnTo>
                    <a:lnTo>
                      <a:pt x="362" y="296"/>
                    </a:lnTo>
                    <a:lnTo>
                      <a:pt x="368" y="290"/>
                    </a:lnTo>
                    <a:lnTo>
                      <a:pt x="372" y="286"/>
                    </a:lnTo>
                    <a:lnTo>
                      <a:pt x="372" y="286"/>
                    </a:lnTo>
                    <a:lnTo>
                      <a:pt x="370" y="278"/>
                    </a:lnTo>
                    <a:lnTo>
                      <a:pt x="368" y="274"/>
                    </a:lnTo>
                    <a:lnTo>
                      <a:pt x="364" y="272"/>
                    </a:lnTo>
                    <a:lnTo>
                      <a:pt x="364" y="272"/>
                    </a:lnTo>
                    <a:lnTo>
                      <a:pt x="352" y="270"/>
                    </a:lnTo>
                    <a:lnTo>
                      <a:pt x="338" y="272"/>
                    </a:lnTo>
                    <a:lnTo>
                      <a:pt x="322" y="276"/>
                    </a:lnTo>
                    <a:lnTo>
                      <a:pt x="306" y="284"/>
                    </a:lnTo>
                    <a:lnTo>
                      <a:pt x="290" y="292"/>
                    </a:lnTo>
                    <a:lnTo>
                      <a:pt x="276" y="300"/>
                    </a:lnTo>
                    <a:lnTo>
                      <a:pt x="264" y="310"/>
                    </a:lnTo>
                    <a:lnTo>
                      <a:pt x="254" y="318"/>
                    </a:lnTo>
                    <a:lnTo>
                      <a:pt x="254" y="318"/>
                    </a:lnTo>
                    <a:lnTo>
                      <a:pt x="250" y="326"/>
                    </a:lnTo>
                    <a:lnTo>
                      <a:pt x="246" y="336"/>
                    </a:lnTo>
                    <a:lnTo>
                      <a:pt x="244" y="346"/>
                    </a:lnTo>
                    <a:lnTo>
                      <a:pt x="242" y="354"/>
                    </a:lnTo>
                    <a:lnTo>
                      <a:pt x="242" y="354"/>
                    </a:lnTo>
                    <a:lnTo>
                      <a:pt x="246" y="364"/>
                    </a:lnTo>
                    <a:lnTo>
                      <a:pt x="250" y="374"/>
                    </a:lnTo>
                    <a:lnTo>
                      <a:pt x="254" y="384"/>
                    </a:lnTo>
                    <a:lnTo>
                      <a:pt x="258" y="394"/>
                    </a:lnTo>
                    <a:lnTo>
                      <a:pt x="258" y="394"/>
                    </a:lnTo>
                    <a:lnTo>
                      <a:pt x="256" y="404"/>
                    </a:lnTo>
                    <a:lnTo>
                      <a:pt x="254" y="416"/>
                    </a:lnTo>
                    <a:lnTo>
                      <a:pt x="248" y="442"/>
                    </a:lnTo>
                    <a:lnTo>
                      <a:pt x="238" y="468"/>
                    </a:lnTo>
                    <a:lnTo>
                      <a:pt x="230" y="490"/>
                    </a:lnTo>
                    <a:lnTo>
                      <a:pt x="230" y="490"/>
                    </a:lnTo>
                    <a:lnTo>
                      <a:pt x="218" y="508"/>
                    </a:lnTo>
                    <a:lnTo>
                      <a:pt x="204" y="532"/>
                    </a:lnTo>
                    <a:lnTo>
                      <a:pt x="188" y="552"/>
                    </a:lnTo>
                    <a:lnTo>
                      <a:pt x="172" y="570"/>
                    </a:lnTo>
                    <a:lnTo>
                      <a:pt x="172" y="570"/>
                    </a:lnTo>
                    <a:lnTo>
                      <a:pt x="164" y="576"/>
                    </a:lnTo>
                    <a:lnTo>
                      <a:pt x="158" y="578"/>
                    </a:lnTo>
                    <a:lnTo>
                      <a:pt x="158" y="578"/>
                    </a:lnTo>
                    <a:lnTo>
                      <a:pt x="142" y="588"/>
                    </a:lnTo>
                    <a:lnTo>
                      <a:pt x="130" y="596"/>
                    </a:lnTo>
                    <a:lnTo>
                      <a:pt x="120" y="604"/>
                    </a:lnTo>
                    <a:lnTo>
                      <a:pt x="120" y="604"/>
                    </a:lnTo>
                    <a:lnTo>
                      <a:pt x="110" y="620"/>
                    </a:lnTo>
                    <a:lnTo>
                      <a:pt x="102" y="640"/>
                    </a:lnTo>
                    <a:lnTo>
                      <a:pt x="96" y="660"/>
                    </a:lnTo>
                    <a:lnTo>
                      <a:pt x="94" y="670"/>
                    </a:lnTo>
                    <a:lnTo>
                      <a:pt x="94" y="678"/>
                    </a:lnTo>
                    <a:lnTo>
                      <a:pt x="94" y="678"/>
                    </a:lnTo>
                    <a:lnTo>
                      <a:pt x="98" y="686"/>
                    </a:lnTo>
                    <a:lnTo>
                      <a:pt x="104" y="692"/>
                    </a:lnTo>
                    <a:lnTo>
                      <a:pt x="110" y="700"/>
                    </a:lnTo>
                    <a:lnTo>
                      <a:pt x="114" y="706"/>
                    </a:lnTo>
                    <a:lnTo>
                      <a:pt x="114" y="706"/>
                    </a:lnTo>
                    <a:lnTo>
                      <a:pt x="116" y="718"/>
                    </a:lnTo>
                    <a:lnTo>
                      <a:pt x="116" y="726"/>
                    </a:lnTo>
                    <a:lnTo>
                      <a:pt x="116" y="730"/>
                    </a:lnTo>
                    <a:lnTo>
                      <a:pt x="116" y="730"/>
                    </a:lnTo>
                    <a:lnTo>
                      <a:pt x="114" y="732"/>
                    </a:lnTo>
                    <a:lnTo>
                      <a:pt x="110" y="734"/>
                    </a:lnTo>
                    <a:lnTo>
                      <a:pt x="104" y="736"/>
                    </a:lnTo>
                    <a:lnTo>
                      <a:pt x="104" y="736"/>
                    </a:lnTo>
                    <a:lnTo>
                      <a:pt x="98" y="740"/>
                    </a:lnTo>
                    <a:lnTo>
                      <a:pt x="92" y="748"/>
                    </a:lnTo>
                    <a:lnTo>
                      <a:pt x="86" y="754"/>
                    </a:lnTo>
                    <a:lnTo>
                      <a:pt x="80" y="758"/>
                    </a:lnTo>
                    <a:lnTo>
                      <a:pt x="80" y="758"/>
                    </a:lnTo>
                    <a:lnTo>
                      <a:pt x="74" y="758"/>
                    </a:lnTo>
                    <a:lnTo>
                      <a:pt x="70" y="756"/>
                    </a:lnTo>
                    <a:lnTo>
                      <a:pt x="68" y="756"/>
                    </a:lnTo>
                    <a:lnTo>
                      <a:pt x="68" y="756"/>
                    </a:lnTo>
                    <a:lnTo>
                      <a:pt x="66" y="760"/>
                    </a:lnTo>
                    <a:lnTo>
                      <a:pt x="62" y="766"/>
                    </a:lnTo>
                    <a:lnTo>
                      <a:pt x="60" y="770"/>
                    </a:lnTo>
                    <a:lnTo>
                      <a:pt x="58" y="774"/>
                    </a:lnTo>
                    <a:lnTo>
                      <a:pt x="58" y="774"/>
                    </a:lnTo>
                    <a:lnTo>
                      <a:pt x="52" y="776"/>
                    </a:lnTo>
                    <a:lnTo>
                      <a:pt x="48" y="776"/>
                    </a:lnTo>
                    <a:lnTo>
                      <a:pt x="48" y="776"/>
                    </a:lnTo>
                    <a:lnTo>
                      <a:pt x="44" y="780"/>
                    </a:lnTo>
                    <a:lnTo>
                      <a:pt x="40" y="786"/>
                    </a:lnTo>
                    <a:lnTo>
                      <a:pt x="36" y="792"/>
                    </a:lnTo>
                    <a:lnTo>
                      <a:pt x="30" y="796"/>
                    </a:lnTo>
                    <a:lnTo>
                      <a:pt x="30" y="796"/>
                    </a:lnTo>
                    <a:lnTo>
                      <a:pt x="26" y="794"/>
                    </a:lnTo>
                    <a:lnTo>
                      <a:pt x="22" y="792"/>
                    </a:lnTo>
                    <a:lnTo>
                      <a:pt x="14" y="786"/>
                    </a:lnTo>
                    <a:lnTo>
                      <a:pt x="14" y="786"/>
                    </a:lnTo>
                    <a:lnTo>
                      <a:pt x="8" y="786"/>
                    </a:lnTo>
                    <a:lnTo>
                      <a:pt x="2" y="786"/>
                    </a:lnTo>
                    <a:lnTo>
                      <a:pt x="2" y="786"/>
                    </a:lnTo>
                    <a:lnTo>
                      <a:pt x="0" y="788"/>
                    </a:lnTo>
                    <a:lnTo>
                      <a:pt x="0" y="792"/>
                    </a:lnTo>
                    <a:lnTo>
                      <a:pt x="2" y="800"/>
                    </a:lnTo>
                    <a:lnTo>
                      <a:pt x="6" y="810"/>
                    </a:lnTo>
                    <a:lnTo>
                      <a:pt x="10" y="816"/>
                    </a:lnTo>
                    <a:lnTo>
                      <a:pt x="10" y="816"/>
                    </a:lnTo>
                    <a:lnTo>
                      <a:pt x="20" y="822"/>
                    </a:lnTo>
                    <a:lnTo>
                      <a:pt x="34" y="828"/>
                    </a:lnTo>
                    <a:lnTo>
                      <a:pt x="46" y="830"/>
                    </a:lnTo>
                    <a:lnTo>
                      <a:pt x="58" y="832"/>
                    </a:lnTo>
                    <a:lnTo>
                      <a:pt x="58" y="832"/>
                    </a:lnTo>
                    <a:lnTo>
                      <a:pt x="64" y="830"/>
                    </a:lnTo>
                    <a:lnTo>
                      <a:pt x="70" y="826"/>
                    </a:lnTo>
                    <a:lnTo>
                      <a:pt x="80" y="816"/>
                    </a:lnTo>
                    <a:lnTo>
                      <a:pt x="80" y="816"/>
                    </a:lnTo>
                    <a:lnTo>
                      <a:pt x="88" y="808"/>
                    </a:lnTo>
                    <a:lnTo>
                      <a:pt x="98" y="800"/>
                    </a:lnTo>
                    <a:lnTo>
                      <a:pt x="98" y="800"/>
                    </a:lnTo>
                    <a:lnTo>
                      <a:pt x="106" y="794"/>
                    </a:lnTo>
                    <a:lnTo>
                      <a:pt x="116" y="790"/>
                    </a:lnTo>
                    <a:lnTo>
                      <a:pt x="126" y="784"/>
                    </a:lnTo>
                    <a:lnTo>
                      <a:pt x="134" y="780"/>
                    </a:lnTo>
                    <a:lnTo>
                      <a:pt x="134" y="780"/>
                    </a:lnTo>
                    <a:lnTo>
                      <a:pt x="136" y="774"/>
                    </a:lnTo>
                    <a:lnTo>
                      <a:pt x="138" y="766"/>
                    </a:lnTo>
                    <a:lnTo>
                      <a:pt x="140" y="758"/>
                    </a:lnTo>
                    <a:lnTo>
                      <a:pt x="144" y="754"/>
                    </a:lnTo>
                    <a:lnTo>
                      <a:pt x="144" y="754"/>
                    </a:lnTo>
                    <a:lnTo>
                      <a:pt x="148" y="752"/>
                    </a:lnTo>
                    <a:lnTo>
                      <a:pt x="156" y="754"/>
                    </a:lnTo>
                    <a:lnTo>
                      <a:pt x="162" y="754"/>
                    </a:lnTo>
                    <a:lnTo>
                      <a:pt x="168" y="754"/>
                    </a:lnTo>
                    <a:lnTo>
                      <a:pt x="168" y="754"/>
                    </a:lnTo>
                    <a:lnTo>
                      <a:pt x="168" y="760"/>
                    </a:lnTo>
                    <a:lnTo>
                      <a:pt x="172" y="768"/>
                    </a:lnTo>
                    <a:lnTo>
                      <a:pt x="182" y="782"/>
                    </a:lnTo>
                    <a:lnTo>
                      <a:pt x="192" y="798"/>
                    </a:lnTo>
                    <a:lnTo>
                      <a:pt x="196" y="804"/>
                    </a:lnTo>
                    <a:lnTo>
                      <a:pt x="198" y="810"/>
                    </a:lnTo>
                    <a:lnTo>
                      <a:pt x="198" y="810"/>
                    </a:lnTo>
                    <a:lnTo>
                      <a:pt x="198" y="816"/>
                    </a:lnTo>
                    <a:lnTo>
                      <a:pt x="196" y="822"/>
                    </a:lnTo>
                    <a:lnTo>
                      <a:pt x="192" y="836"/>
                    </a:lnTo>
                    <a:lnTo>
                      <a:pt x="188" y="850"/>
                    </a:lnTo>
                    <a:lnTo>
                      <a:pt x="188" y="856"/>
                    </a:lnTo>
                    <a:lnTo>
                      <a:pt x="190" y="862"/>
                    </a:lnTo>
                    <a:lnTo>
                      <a:pt x="190" y="862"/>
                    </a:lnTo>
                    <a:lnTo>
                      <a:pt x="194" y="862"/>
                    </a:lnTo>
                    <a:lnTo>
                      <a:pt x="196" y="864"/>
                    </a:lnTo>
                    <a:lnTo>
                      <a:pt x="206" y="864"/>
                    </a:lnTo>
                    <a:lnTo>
                      <a:pt x="216" y="864"/>
                    </a:lnTo>
                    <a:lnTo>
                      <a:pt x="222" y="866"/>
                    </a:lnTo>
                    <a:lnTo>
                      <a:pt x="222" y="866"/>
                    </a:lnTo>
                    <a:lnTo>
                      <a:pt x="224" y="870"/>
                    </a:lnTo>
                    <a:lnTo>
                      <a:pt x="224" y="870"/>
                    </a:lnTo>
                    <a:lnTo>
                      <a:pt x="230" y="880"/>
                    </a:lnTo>
                    <a:lnTo>
                      <a:pt x="234" y="884"/>
                    </a:lnTo>
                    <a:lnTo>
                      <a:pt x="240" y="886"/>
                    </a:lnTo>
                    <a:lnTo>
                      <a:pt x="240" y="886"/>
                    </a:lnTo>
                    <a:lnTo>
                      <a:pt x="240" y="888"/>
                    </a:lnTo>
                    <a:lnTo>
                      <a:pt x="244" y="890"/>
                    </a:lnTo>
                    <a:lnTo>
                      <a:pt x="250" y="890"/>
                    </a:lnTo>
                    <a:lnTo>
                      <a:pt x="250" y="890"/>
                    </a:lnTo>
                    <a:lnTo>
                      <a:pt x="260" y="886"/>
                    </a:lnTo>
                    <a:lnTo>
                      <a:pt x="266" y="886"/>
                    </a:lnTo>
                    <a:lnTo>
                      <a:pt x="270" y="886"/>
                    </a:lnTo>
                    <a:lnTo>
                      <a:pt x="270" y="886"/>
                    </a:lnTo>
                    <a:lnTo>
                      <a:pt x="276" y="890"/>
                    </a:lnTo>
                    <a:lnTo>
                      <a:pt x="280" y="896"/>
                    </a:lnTo>
                    <a:lnTo>
                      <a:pt x="284" y="904"/>
                    </a:lnTo>
                    <a:lnTo>
                      <a:pt x="284" y="910"/>
                    </a:lnTo>
                    <a:lnTo>
                      <a:pt x="284" y="910"/>
                    </a:lnTo>
                    <a:lnTo>
                      <a:pt x="284" y="914"/>
                    </a:lnTo>
                    <a:lnTo>
                      <a:pt x="280" y="922"/>
                    </a:lnTo>
                    <a:lnTo>
                      <a:pt x="276" y="928"/>
                    </a:lnTo>
                    <a:lnTo>
                      <a:pt x="274" y="932"/>
                    </a:lnTo>
                    <a:lnTo>
                      <a:pt x="274" y="932"/>
                    </a:lnTo>
                    <a:lnTo>
                      <a:pt x="272" y="954"/>
                    </a:lnTo>
                    <a:lnTo>
                      <a:pt x="272" y="966"/>
                    </a:lnTo>
                    <a:lnTo>
                      <a:pt x="276" y="976"/>
                    </a:lnTo>
                    <a:lnTo>
                      <a:pt x="276" y="976"/>
                    </a:lnTo>
                    <a:lnTo>
                      <a:pt x="280" y="984"/>
                    </a:lnTo>
                    <a:lnTo>
                      <a:pt x="284" y="988"/>
                    </a:lnTo>
                    <a:lnTo>
                      <a:pt x="286" y="990"/>
                    </a:lnTo>
                    <a:lnTo>
                      <a:pt x="286" y="990"/>
                    </a:lnTo>
                    <a:lnTo>
                      <a:pt x="290" y="988"/>
                    </a:lnTo>
                    <a:lnTo>
                      <a:pt x="290" y="982"/>
                    </a:lnTo>
                    <a:lnTo>
                      <a:pt x="290" y="970"/>
                    </a:lnTo>
                    <a:lnTo>
                      <a:pt x="290" y="958"/>
                    </a:lnTo>
                    <a:lnTo>
                      <a:pt x="290" y="952"/>
                    </a:lnTo>
                    <a:lnTo>
                      <a:pt x="294" y="950"/>
                    </a:lnTo>
                    <a:lnTo>
                      <a:pt x="294" y="950"/>
                    </a:lnTo>
                    <a:lnTo>
                      <a:pt x="296" y="952"/>
                    </a:lnTo>
                    <a:lnTo>
                      <a:pt x="298" y="956"/>
                    </a:lnTo>
                    <a:lnTo>
                      <a:pt x="298" y="956"/>
                    </a:lnTo>
                    <a:lnTo>
                      <a:pt x="308" y="968"/>
                    </a:lnTo>
                    <a:lnTo>
                      <a:pt x="308" y="968"/>
                    </a:lnTo>
                    <a:lnTo>
                      <a:pt x="312" y="974"/>
                    </a:lnTo>
                    <a:lnTo>
                      <a:pt x="318" y="978"/>
                    </a:lnTo>
                    <a:lnTo>
                      <a:pt x="318" y="978"/>
                    </a:lnTo>
                    <a:lnTo>
                      <a:pt x="326" y="978"/>
                    </a:lnTo>
                    <a:lnTo>
                      <a:pt x="334" y="974"/>
                    </a:lnTo>
                    <a:lnTo>
                      <a:pt x="342" y="972"/>
                    </a:lnTo>
                    <a:lnTo>
                      <a:pt x="348" y="970"/>
                    </a:lnTo>
                    <a:lnTo>
                      <a:pt x="348" y="970"/>
                    </a:lnTo>
                    <a:lnTo>
                      <a:pt x="362" y="976"/>
                    </a:lnTo>
                    <a:lnTo>
                      <a:pt x="368" y="980"/>
                    </a:lnTo>
                    <a:lnTo>
                      <a:pt x="372" y="984"/>
                    </a:lnTo>
                    <a:lnTo>
                      <a:pt x="372" y="984"/>
                    </a:lnTo>
                    <a:lnTo>
                      <a:pt x="370" y="988"/>
                    </a:lnTo>
                    <a:lnTo>
                      <a:pt x="366" y="992"/>
                    </a:lnTo>
                    <a:lnTo>
                      <a:pt x="366" y="992"/>
                    </a:lnTo>
                    <a:lnTo>
                      <a:pt x="362" y="996"/>
                    </a:lnTo>
                    <a:lnTo>
                      <a:pt x="354" y="998"/>
                    </a:lnTo>
                    <a:lnTo>
                      <a:pt x="336" y="1006"/>
                    </a:lnTo>
                    <a:lnTo>
                      <a:pt x="322" y="1014"/>
                    </a:lnTo>
                    <a:lnTo>
                      <a:pt x="316" y="1018"/>
                    </a:lnTo>
                    <a:lnTo>
                      <a:pt x="314" y="1024"/>
                    </a:lnTo>
                    <a:lnTo>
                      <a:pt x="314" y="1024"/>
                    </a:lnTo>
                    <a:lnTo>
                      <a:pt x="316" y="1026"/>
                    </a:lnTo>
                    <a:lnTo>
                      <a:pt x="318" y="1028"/>
                    </a:lnTo>
                    <a:lnTo>
                      <a:pt x="318" y="1028"/>
                    </a:lnTo>
                    <a:lnTo>
                      <a:pt x="328" y="1026"/>
                    </a:lnTo>
                    <a:lnTo>
                      <a:pt x="340" y="1022"/>
                    </a:lnTo>
                    <a:lnTo>
                      <a:pt x="350" y="1018"/>
                    </a:lnTo>
                    <a:lnTo>
                      <a:pt x="360" y="1014"/>
                    </a:lnTo>
                    <a:lnTo>
                      <a:pt x="360" y="1014"/>
                    </a:lnTo>
                    <a:lnTo>
                      <a:pt x="388" y="1010"/>
                    </a:lnTo>
                    <a:lnTo>
                      <a:pt x="408" y="1010"/>
                    </a:lnTo>
                    <a:lnTo>
                      <a:pt x="408" y="1010"/>
                    </a:lnTo>
                    <a:lnTo>
                      <a:pt x="436" y="1006"/>
                    </a:lnTo>
                    <a:lnTo>
                      <a:pt x="458" y="1004"/>
                    </a:lnTo>
                    <a:lnTo>
                      <a:pt x="476" y="1002"/>
                    </a:lnTo>
                    <a:lnTo>
                      <a:pt x="476" y="1002"/>
                    </a:lnTo>
                    <a:lnTo>
                      <a:pt x="492" y="1006"/>
                    </a:lnTo>
                    <a:lnTo>
                      <a:pt x="512" y="1010"/>
                    </a:lnTo>
                    <a:lnTo>
                      <a:pt x="532" y="1014"/>
                    </a:lnTo>
                    <a:lnTo>
                      <a:pt x="542" y="1014"/>
                    </a:lnTo>
                    <a:lnTo>
                      <a:pt x="550" y="1012"/>
                    </a:lnTo>
                    <a:lnTo>
                      <a:pt x="550" y="1012"/>
                    </a:lnTo>
                    <a:lnTo>
                      <a:pt x="556" y="1006"/>
                    </a:lnTo>
                    <a:lnTo>
                      <a:pt x="564" y="998"/>
                    </a:lnTo>
                    <a:lnTo>
                      <a:pt x="574" y="980"/>
                    </a:lnTo>
                    <a:lnTo>
                      <a:pt x="574" y="980"/>
                    </a:lnTo>
                    <a:lnTo>
                      <a:pt x="578" y="966"/>
                    </a:lnTo>
                    <a:lnTo>
                      <a:pt x="582" y="952"/>
                    </a:lnTo>
                    <a:lnTo>
                      <a:pt x="582" y="952"/>
                    </a:lnTo>
                    <a:lnTo>
                      <a:pt x="590" y="938"/>
                    </a:lnTo>
                    <a:lnTo>
                      <a:pt x="602" y="920"/>
                    </a:lnTo>
                    <a:lnTo>
                      <a:pt x="616" y="906"/>
                    </a:lnTo>
                    <a:lnTo>
                      <a:pt x="628" y="894"/>
                    </a:lnTo>
                    <a:lnTo>
                      <a:pt x="628" y="894"/>
                    </a:lnTo>
                    <a:lnTo>
                      <a:pt x="642" y="886"/>
                    </a:lnTo>
                    <a:lnTo>
                      <a:pt x="650" y="884"/>
                    </a:lnTo>
                    <a:lnTo>
                      <a:pt x="656" y="882"/>
                    </a:lnTo>
                    <a:lnTo>
                      <a:pt x="656" y="882"/>
                    </a:lnTo>
                    <a:lnTo>
                      <a:pt x="666" y="882"/>
                    </a:lnTo>
                    <a:lnTo>
                      <a:pt x="676" y="886"/>
                    </a:lnTo>
                    <a:lnTo>
                      <a:pt x="686" y="888"/>
                    </a:lnTo>
                    <a:lnTo>
                      <a:pt x="692" y="894"/>
                    </a:lnTo>
                    <a:lnTo>
                      <a:pt x="692" y="894"/>
                    </a:lnTo>
                    <a:lnTo>
                      <a:pt x="696" y="900"/>
                    </a:lnTo>
                    <a:lnTo>
                      <a:pt x="698" y="904"/>
                    </a:lnTo>
                    <a:lnTo>
                      <a:pt x="698" y="906"/>
                    </a:lnTo>
                    <a:lnTo>
                      <a:pt x="698" y="906"/>
                    </a:lnTo>
                    <a:lnTo>
                      <a:pt x="694" y="910"/>
                    </a:lnTo>
                    <a:lnTo>
                      <a:pt x="688" y="912"/>
                    </a:lnTo>
                    <a:lnTo>
                      <a:pt x="688" y="912"/>
                    </a:lnTo>
                    <a:lnTo>
                      <a:pt x="680" y="916"/>
                    </a:lnTo>
                    <a:lnTo>
                      <a:pt x="676" y="918"/>
                    </a:lnTo>
                    <a:lnTo>
                      <a:pt x="672" y="920"/>
                    </a:lnTo>
                    <a:lnTo>
                      <a:pt x="672" y="920"/>
                    </a:lnTo>
                    <a:lnTo>
                      <a:pt x="670" y="930"/>
                    </a:lnTo>
                    <a:lnTo>
                      <a:pt x="668" y="940"/>
                    </a:lnTo>
                    <a:lnTo>
                      <a:pt x="668" y="962"/>
                    </a:lnTo>
                    <a:lnTo>
                      <a:pt x="672" y="986"/>
                    </a:lnTo>
                    <a:lnTo>
                      <a:pt x="676" y="996"/>
                    </a:lnTo>
                    <a:lnTo>
                      <a:pt x="680" y="1004"/>
                    </a:lnTo>
                    <a:lnTo>
                      <a:pt x="680" y="1004"/>
                    </a:lnTo>
                    <a:lnTo>
                      <a:pt x="686" y="1010"/>
                    </a:lnTo>
                    <a:lnTo>
                      <a:pt x="690" y="1014"/>
                    </a:lnTo>
                    <a:lnTo>
                      <a:pt x="692" y="1014"/>
                    </a:lnTo>
                    <a:lnTo>
                      <a:pt x="692" y="1014"/>
                    </a:lnTo>
                    <a:lnTo>
                      <a:pt x="696" y="1012"/>
                    </a:lnTo>
                    <a:lnTo>
                      <a:pt x="698" y="1010"/>
                    </a:lnTo>
                    <a:lnTo>
                      <a:pt x="704" y="1004"/>
                    </a:lnTo>
                    <a:lnTo>
                      <a:pt x="704" y="1004"/>
                    </a:lnTo>
                    <a:lnTo>
                      <a:pt x="716" y="990"/>
                    </a:lnTo>
                    <a:lnTo>
                      <a:pt x="732" y="970"/>
                    </a:lnTo>
                    <a:lnTo>
                      <a:pt x="744" y="950"/>
                    </a:lnTo>
                    <a:lnTo>
                      <a:pt x="748" y="940"/>
                    </a:lnTo>
                    <a:lnTo>
                      <a:pt x="750" y="932"/>
                    </a:lnTo>
                    <a:lnTo>
                      <a:pt x="750" y="932"/>
                    </a:lnTo>
                    <a:lnTo>
                      <a:pt x="748" y="924"/>
                    </a:lnTo>
                    <a:lnTo>
                      <a:pt x="744" y="916"/>
                    </a:lnTo>
                    <a:lnTo>
                      <a:pt x="740" y="908"/>
                    </a:lnTo>
                    <a:lnTo>
                      <a:pt x="738" y="900"/>
                    </a:lnTo>
                    <a:lnTo>
                      <a:pt x="738" y="900"/>
                    </a:lnTo>
                    <a:lnTo>
                      <a:pt x="740" y="894"/>
                    </a:lnTo>
                    <a:lnTo>
                      <a:pt x="742" y="888"/>
                    </a:lnTo>
                    <a:lnTo>
                      <a:pt x="746" y="880"/>
                    </a:lnTo>
                    <a:lnTo>
                      <a:pt x="746" y="880"/>
                    </a:lnTo>
                    <a:lnTo>
                      <a:pt x="740" y="876"/>
                    </a:lnTo>
                    <a:lnTo>
                      <a:pt x="734" y="874"/>
                    </a:lnTo>
                    <a:lnTo>
                      <a:pt x="732" y="870"/>
                    </a:lnTo>
                    <a:lnTo>
                      <a:pt x="732" y="870"/>
                    </a:lnTo>
                    <a:lnTo>
                      <a:pt x="730" y="866"/>
                    </a:lnTo>
                    <a:lnTo>
                      <a:pt x="730" y="860"/>
                    </a:lnTo>
                    <a:lnTo>
                      <a:pt x="730" y="846"/>
                    </a:lnTo>
                    <a:lnTo>
                      <a:pt x="732" y="832"/>
                    </a:lnTo>
                    <a:lnTo>
                      <a:pt x="730" y="826"/>
                    </a:lnTo>
                    <a:lnTo>
                      <a:pt x="730" y="822"/>
                    </a:lnTo>
                    <a:lnTo>
                      <a:pt x="730" y="822"/>
                    </a:lnTo>
                    <a:lnTo>
                      <a:pt x="726" y="816"/>
                    </a:lnTo>
                    <a:lnTo>
                      <a:pt x="720" y="814"/>
                    </a:lnTo>
                    <a:lnTo>
                      <a:pt x="720" y="814"/>
                    </a:lnTo>
                    <a:lnTo>
                      <a:pt x="722" y="808"/>
                    </a:lnTo>
                    <a:lnTo>
                      <a:pt x="722" y="804"/>
                    </a:lnTo>
                    <a:lnTo>
                      <a:pt x="722" y="804"/>
                    </a:lnTo>
                    <a:lnTo>
                      <a:pt x="728" y="800"/>
                    </a:lnTo>
                    <a:lnTo>
                      <a:pt x="734" y="794"/>
                    </a:lnTo>
                    <a:lnTo>
                      <a:pt x="742" y="790"/>
                    </a:lnTo>
                    <a:lnTo>
                      <a:pt x="748" y="786"/>
                    </a:lnTo>
                    <a:lnTo>
                      <a:pt x="748" y="786"/>
                    </a:lnTo>
                    <a:lnTo>
                      <a:pt x="754" y="778"/>
                    </a:lnTo>
                    <a:lnTo>
                      <a:pt x="758" y="766"/>
                    </a:lnTo>
                    <a:lnTo>
                      <a:pt x="762" y="754"/>
                    </a:lnTo>
                    <a:lnTo>
                      <a:pt x="762" y="746"/>
                    </a:lnTo>
                    <a:lnTo>
                      <a:pt x="762" y="746"/>
                    </a:lnTo>
                    <a:lnTo>
                      <a:pt x="760" y="740"/>
                    </a:lnTo>
                    <a:lnTo>
                      <a:pt x="756" y="734"/>
                    </a:lnTo>
                    <a:lnTo>
                      <a:pt x="742" y="722"/>
                    </a:lnTo>
                    <a:lnTo>
                      <a:pt x="728" y="712"/>
                    </a:lnTo>
                    <a:lnTo>
                      <a:pt x="716" y="706"/>
                    </a:lnTo>
                    <a:lnTo>
                      <a:pt x="716" y="706"/>
                    </a:lnTo>
                    <a:lnTo>
                      <a:pt x="708" y="706"/>
                    </a:lnTo>
                    <a:lnTo>
                      <a:pt x="700" y="704"/>
                    </a:lnTo>
                    <a:lnTo>
                      <a:pt x="700" y="704"/>
                    </a:lnTo>
                    <a:lnTo>
                      <a:pt x="694" y="700"/>
                    </a:lnTo>
                    <a:lnTo>
                      <a:pt x="686" y="696"/>
                    </a:lnTo>
                    <a:lnTo>
                      <a:pt x="680" y="692"/>
                    </a:lnTo>
                    <a:lnTo>
                      <a:pt x="674" y="688"/>
                    </a:lnTo>
                    <a:lnTo>
                      <a:pt x="674" y="688"/>
                    </a:lnTo>
                    <a:lnTo>
                      <a:pt x="676" y="684"/>
                    </a:lnTo>
                    <a:lnTo>
                      <a:pt x="676" y="678"/>
                    </a:lnTo>
                    <a:lnTo>
                      <a:pt x="672" y="666"/>
                    </a:lnTo>
                    <a:lnTo>
                      <a:pt x="672" y="666"/>
                    </a:lnTo>
                    <a:lnTo>
                      <a:pt x="666" y="654"/>
                    </a:lnTo>
                    <a:lnTo>
                      <a:pt x="658" y="640"/>
                    </a:lnTo>
                    <a:lnTo>
                      <a:pt x="650" y="626"/>
                    </a:lnTo>
                    <a:lnTo>
                      <a:pt x="646" y="614"/>
                    </a:lnTo>
                    <a:lnTo>
                      <a:pt x="646" y="614"/>
                    </a:lnTo>
                    <a:lnTo>
                      <a:pt x="646" y="606"/>
                    </a:lnTo>
                    <a:lnTo>
                      <a:pt x="650" y="594"/>
                    </a:lnTo>
                    <a:lnTo>
                      <a:pt x="652" y="584"/>
                    </a:lnTo>
                    <a:lnTo>
                      <a:pt x="654" y="574"/>
                    </a:lnTo>
                    <a:lnTo>
                      <a:pt x="654" y="574"/>
                    </a:lnTo>
                    <a:lnTo>
                      <a:pt x="650" y="566"/>
                    </a:lnTo>
                    <a:lnTo>
                      <a:pt x="646" y="560"/>
                    </a:lnTo>
                    <a:lnTo>
                      <a:pt x="646" y="560"/>
                    </a:lnTo>
                    <a:lnTo>
                      <a:pt x="642" y="558"/>
                    </a:lnTo>
                    <a:lnTo>
                      <a:pt x="636" y="558"/>
                    </a:lnTo>
                    <a:lnTo>
                      <a:pt x="624" y="558"/>
                    </a:lnTo>
                    <a:lnTo>
                      <a:pt x="612" y="556"/>
                    </a:lnTo>
                    <a:lnTo>
                      <a:pt x="608" y="556"/>
                    </a:lnTo>
                    <a:lnTo>
                      <a:pt x="604" y="554"/>
                    </a:lnTo>
                    <a:lnTo>
                      <a:pt x="604" y="554"/>
                    </a:lnTo>
                    <a:lnTo>
                      <a:pt x="602" y="546"/>
                    </a:lnTo>
                    <a:lnTo>
                      <a:pt x="602" y="538"/>
                    </a:lnTo>
                    <a:lnTo>
                      <a:pt x="608" y="522"/>
                    </a:lnTo>
                    <a:lnTo>
                      <a:pt x="608" y="522"/>
                    </a:lnTo>
                    <a:lnTo>
                      <a:pt x="612" y="516"/>
                    </a:lnTo>
                    <a:lnTo>
                      <a:pt x="620" y="508"/>
                    </a:lnTo>
                    <a:lnTo>
                      <a:pt x="638" y="496"/>
                    </a:lnTo>
                    <a:lnTo>
                      <a:pt x="654" y="482"/>
                    </a:lnTo>
                    <a:lnTo>
                      <a:pt x="660" y="476"/>
                    </a:lnTo>
                    <a:lnTo>
                      <a:pt x="664" y="468"/>
                    </a:lnTo>
                    <a:lnTo>
                      <a:pt x="664" y="468"/>
                    </a:lnTo>
                    <a:lnTo>
                      <a:pt x="668" y="470"/>
                    </a:lnTo>
                    <a:lnTo>
                      <a:pt x="672" y="468"/>
                    </a:lnTo>
                    <a:lnTo>
                      <a:pt x="684" y="464"/>
                    </a:lnTo>
                    <a:lnTo>
                      <a:pt x="696" y="458"/>
                    </a:lnTo>
                    <a:lnTo>
                      <a:pt x="704" y="454"/>
                    </a:lnTo>
                    <a:lnTo>
                      <a:pt x="704" y="454"/>
                    </a:lnTo>
                    <a:lnTo>
                      <a:pt x="710" y="448"/>
                    </a:lnTo>
                    <a:lnTo>
                      <a:pt x="716" y="438"/>
                    </a:lnTo>
                    <a:lnTo>
                      <a:pt x="724" y="422"/>
                    </a:lnTo>
                    <a:lnTo>
                      <a:pt x="724" y="422"/>
                    </a:lnTo>
                    <a:lnTo>
                      <a:pt x="742" y="402"/>
                    </a:lnTo>
                    <a:lnTo>
                      <a:pt x="742" y="402"/>
                    </a:lnTo>
                    <a:lnTo>
                      <a:pt x="754" y="396"/>
                    </a:lnTo>
                    <a:lnTo>
                      <a:pt x="762" y="390"/>
                    </a:lnTo>
                    <a:lnTo>
                      <a:pt x="766" y="386"/>
                    </a:lnTo>
                    <a:lnTo>
                      <a:pt x="766" y="386"/>
                    </a:lnTo>
                    <a:lnTo>
                      <a:pt x="770" y="378"/>
                    </a:lnTo>
                    <a:lnTo>
                      <a:pt x="772" y="372"/>
                    </a:lnTo>
                    <a:lnTo>
                      <a:pt x="772" y="368"/>
                    </a:lnTo>
                    <a:lnTo>
                      <a:pt x="772" y="368"/>
                    </a:lnTo>
                    <a:lnTo>
                      <a:pt x="768" y="362"/>
                    </a:lnTo>
                    <a:lnTo>
                      <a:pt x="762" y="358"/>
                    </a:lnTo>
                    <a:lnTo>
                      <a:pt x="756" y="352"/>
                    </a:lnTo>
                    <a:lnTo>
                      <a:pt x="752" y="346"/>
                    </a:lnTo>
                    <a:lnTo>
                      <a:pt x="752" y="346"/>
                    </a:lnTo>
                    <a:lnTo>
                      <a:pt x="754" y="342"/>
                    </a:lnTo>
                    <a:lnTo>
                      <a:pt x="756" y="338"/>
                    </a:lnTo>
                    <a:lnTo>
                      <a:pt x="760" y="330"/>
                    </a:lnTo>
                    <a:lnTo>
                      <a:pt x="760" y="330"/>
                    </a:lnTo>
                    <a:lnTo>
                      <a:pt x="762" y="322"/>
                    </a:lnTo>
                    <a:lnTo>
                      <a:pt x="762" y="312"/>
                    </a:lnTo>
                    <a:lnTo>
                      <a:pt x="762" y="300"/>
                    </a:lnTo>
                    <a:lnTo>
                      <a:pt x="764" y="294"/>
                    </a:lnTo>
                    <a:lnTo>
                      <a:pt x="764" y="294"/>
                    </a:lnTo>
                    <a:lnTo>
                      <a:pt x="770" y="288"/>
                    </a:lnTo>
                    <a:lnTo>
                      <a:pt x="778" y="286"/>
                    </a:lnTo>
                    <a:lnTo>
                      <a:pt x="800" y="280"/>
                    </a:lnTo>
                    <a:lnTo>
                      <a:pt x="822" y="276"/>
                    </a:lnTo>
                    <a:lnTo>
                      <a:pt x="830" y="272"/>
                    </a:lnTo>
                    <a:lnTo>
                      <a:pt x="834" y="266"/>
                    </a:lnTo>
                    <a:lnTo>
                      <a:pt x="834" y="266"/>
                    </a:lnTo>
                    <a:lnTo>
                      <a:pt x="834" y="262"/>
                    </a:lnTo>
                    <a:lnTo>
                      <a:pt x="832" y="258"/>
                    </a:lnTo>
                    <a:lnTo>
                      <a:pt x="830" y="254"/>
                    </a:lnTo>
                    <a:lnTo>
                      <a:pt x="830" y="252"/>
                    </a:lnTo>
                    <a:lnTo>
                      <a:pt x="830" y="252"/>
                    </a:lnTo>
                    <a:lnTo>
                      <a:pt x="832" y="244"/>
                    </a:lnTo>
                    <a:lnTo>
                      <a:pt x="836" y="238"/>
                    </a:lnTo>
                    <a:lnTo>
                      <a:pt x="848" y="222"/>
                    </a:lnTo>
                    <a:lnTo>
                      <a:pt x="860" y="206"/>
                    </a:lnTo>
                    <a:lnTo>
                      <a:pt x="862" y="198"/>
                    </a:lnTo>
                    <a:lnTo>
                      <a:pt x="864" y="190"/>
                    </a:lnTo>
                    <a:lnTo>
                      <a:pt x="864" y="190"/>
                    </a:lnTo>
                    <a:lnTo>
                      <a:pt x="862" y="186"/>
                    </a:lnTo>
                    <a:lnTo>
                      <a:pt x="856" y="180"/>
                    </a:lnTo>
                    <a:lnTo>
                      <a:pt x="850" y="174"/>
                    </a:lnTo>
                    <a:lnTo>
                      <a:pt x="848" y="170"/>
                    </a:lnTo>
                    <a:lnTo>
                      <a:pt x="848" y="170"/>
                    </a:lnTo>
                    <a:lnTo>
                      <a:pt x="846" y="152"/>
                    </a:lnTo>
                    <a:lnTo>
                      <a:pt x="848" y="132"/>
                    </a:lnTo>
                    <a:lnTo>
                      <a:pt x="852" y="112"/>
                    </a:lnTo>
                    <a:lnTo>
                      <a:pt x="856" y="104"/>
                    </a:lnTo>
                    <a:lnTo>
                      <a:pt x="858" y="96"/>
                    </a:lnTo>
                    <a:lnTo>
                      <a:pt x="858" y="96"/>
                    </a:lnTo>
                    <a:lnTo>
                      <a:pt x="864" y="92"/>
                    </a:lnTo>
                    <a:lnTo>
                      <a:pt x="872" y="90"/>
                    </a:lnTo>
                    <a:lnTo>
                      <a:pt x="880" y="86"/>
                    </a:lnTo>
                    <a:lnTo>
                      <a:pt x="886" y="84"/>
                    </a:lnTo>
                    <a:lnTo>
                      <a:pt x="886" y="84"/>
                    </a:lnTo>
                    <a:lnTo>
                      <a:pt x="892" y="76"/>
                    </a:lnTo>
                    <a:lnTo>
                      <a:pt x="896" y="72"/>
                    </a:lnTo>
                    <a:lnTo>
                      <a:pt x="896" y="68"/>
                    </a:lnTo>
                    <a:lnTo>
                      <a:pt x="896" y="68"/>
                    </a:lnTo>
                    <a:close/>
                    <a:moveTo>
                      <a:pt x="240" y="886"/>
                    </a:moveTo>
                    <a:lnTo>
                      <a:pt x="240" y="886"/>
                    </a:lnTo>
                    <a:lnTo>
                      <a:pt x="244" y="884"/>
                    </a:lnTo>
                    <a:lnTo>
                      <a:pt x="248" y="880"/>
                    </a:lnTo>
                    <a:lnTo>
                      <a:pt x="254" y="870"/>
                    </a:lnTo>
                    <a:lnTo>
                      <a:pt x="254" y="870"/>
                    </a:lnTo>
                    <a:lnTo>
                      <a:pt x="248" y="880"/>
                    </a:lnTo>
                    <a:lnTo>
                      <a:pt x="244" y="884"/>
                    </a:lnTo>
                    <a:lnTo>
                      <a:pt x="240" y="886"/>
                    </a:lnTo>
                    <a:lnTo>
                      <a:pt x="240" y="886"/>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11" name="Google Shape;411;p10"/>
              <p:cNvSpPr/>
              <p:nvPr/>
            </p:nvSpPr>
            <p:spPr>
              <a:xfrm>
                <a:off x="6080369" y="3733308"/>
                <a:ext cx="99730" cy="212757"/>
              </a:xfrm>
              <a:custGeom>
                <a:rect b="b" l="l" r="r" t="t"/>
                <a:pathLst>
                  <a:path extrusionOk="0" h="958" w="451">
                    <a:moveTo>
                      <a:pt x="277" y="434"/>
                    </a:moveTo>
                    <a:lnTo>
                      <a:pt x="277" y="434"/>
                    </a:lnTo>
                    <a:lnTo>
                      <a:pt x="278" y="439"/>
                    </a:lnTo>
                    <a:lnTo>
                      <a:pt x="280" y="446"/>
                    </a:lnTo>
                    <a:lnTo>
                      <a:pt x="287" y="460"/>
                    </a:lnTo>
                    <a:lnTo>
                      <a:pt x="290" y="467"/>
                    </a:lnTo>
                    <a:lnTo>
                      <a:pt x="294" y="472"/>
                    </a:lnTo>
                    <a:lnTo>
                      <a:pt x="299" y="477"/>
                    </a:lnTo>
                    <a:lnTo>
                      <a:pt x="304" y="480"/>
                    </a:lnTo>
                    <a:lnTo>
                      <a:pt x="304" y="480"/>
                    </a:lnTo>
                    <a:lnTo>
                      <a:pt x="309" y="481"/>
                    </a:lnTo>
                    <a:lnTo>
                      <a:pt x="314" y="481"/>
                    </a:lnTo>
                    <a:lnTo>
                      <a:pt x="320" y="481"/>
                    </a:lnTo>
                    <a:lnTo>
                      <a:pt x="326" y="479"/>
                    </a:lnTo>
                    <a:lnTo>
                      <a:pt x="339" y="475"/>
                    </a:lnTo>
                    <a:lnTo>
                      <a:pt x="354" y="468"/>
                    </a:lnTo>
                    <a:lnTo>
                      <a:pt x="367" y="461"/>
                    </a:lnTo>
                    <a:lnTo>
                      <a:pt x="380" y="456"/>
                    </a:lnTo>
                    <a:lnTo>
                      <a:pt x="393" y="454"/>
                    </a:lnTo>
                    <a:lnTo>
                      <a:pt x="399" y="452"/>
                    </a:lnTo>
                    <a:lnTo>
                      <a:pt x="403" y="454"/>
                    </a:lnTo>
                    <a:lnTo>
                      <a:pt x="403" y="454"/>
                    </a:lnTo>
                    <a:lnTo>
                      <a:pt x="410" y="456"/>
                    </a:lnTo>
                    <a:lnTo>
                      <a:pt x="417" y="460"/>
                    </a:lnTo>
                    <a:lnTo>
                      <a:pt x="424" y="466"/>
                    </a:lnTo>
                    <a:lnTo>
                      <a:pt x="432" y="472"/>
                    </a:lnTo>
                    <a:lnTo>
                      <a:pt x="439" y="479"/>
                    </a:lnTo>
                    <a:lnTo>
                      <a:pt x="444" y="487"/>
                    </a:lnTo>
                    <a:lnTo>
                      <a:pt x="447" y="493"/>
                    </a:lnTo>
                    <a:lnTo>
                      <a:pt x="450" y="500"/>
                    </a:lnTo>
                    <a:lnTo>
                      <a:pt x="450" y="500"/>
                    </a:lnTo>
                    <a:lnTo>
                      <a:pt x="451" y="508"/>
                    </a:lnTo>
                    <a:lnTo>
                      <a:pt x="451" y="515"/>
                    </a:lnTo>
                    <a:lnTo>
                      <a:pt x="449" y="531"/>
                    </a:lnTo>
                    <a:lnTo>
                      <a:pt x="445" y="548"/>
                    </a:lnTo>
                    <a:lnTo>
                      <a:pt x="439" y="567"/>
                    </a:lnTo>
                    <a:lnTo>
                      <a:pt x="431" y="585"/>
                    </a:lnTo>
                    <a:lnTo>
                      <a:pt x="422" y="605"/>
                    </a:lnTo>
                    <a:lnTo>
                      <a:pt x="411" y="623"/>
                    </a:lnTo>
                    <a:lnTo>
                      <a:pt x="400" y="643"/>
                    </a:lnTo>
                    <a:lnTo>
                      <a:pt x="375" y="681"/>
                    </a:lnTo>
                    <a:lnTo>
                      <a:pt x="349" y="716"/>
                    </a:lnTo>
                    <a:lnTo>
                      <a:pt x="325" y="747"/>
                    </a:lnTo>
                    <a:lnTo>
                      <a:pt x="304" y="772"/>
                    </a:lnTo>
                    <a:lnTo>
                      <a:pt x="304" y="772"/>
                    </a:lnTo>
                    <a:lnTo>
                      <a:pt x="281" y="796"/>
                    </a:lnTo>
                    <a:lnTo>
                      <a:pt x="253" y="824"/>
                    </a:lnTo>
                    <a:lnTo>
                      <a:pt x="222" y="854"/>
                    </a:lnTo>
                    <a:lnTo>
                      <a:pt x="187" y="882"/>
                    </a:lnTo>
                    <a:lnTo>
                      <a:pt x="170" y="896"/>
                    </a:lnTo>
                    <a:lnTo>
                      <a:pt x="152" y="909"/>
                    </a:lnTo>
                    <a:lnTo>
                      <a:pt x="133" y="921"/>
                    </a:lnTo>
                    <a:lnTo>
                      <a:pt x="117" y="932"/>
                    </a:lnTo>
                    <a:lnTo>
                      <a:pt x="99" y="941"/>
                    </a:lnTo>
                    <a:lnTo>
                      <a:pt x="83" y="948"/>
                    </a:lnTo>
                    <a:lnTo>
                      <a:pt x="66" y="954"/>
                    </a:lnTo>
                    <a:lnTo>
                      <a:pt x="52" y="958"/>
                    </a:lnTo>
                    <a:lnTo>
                      <a:pt x="52" y="958"/>
                    </a:lnTo>
                    <a:lnTo>
                      <a:pt x="46" y="958"/>
                    </a:lnTo>
                    <a:lnTo>
                      <a:pt x="40" y="958"/>
                    </a:lnTo>
                    <a:lnTo>
                      <a:pt x="26" y="956"/>
                    </a:lnTo>
                    <a:lnTo>
                      <a:pt x="19" y="954"/>
                    </a:lnTo>
                    <a:lnTo>
                      <a:pt x="13" y="952"/>
                    </a:lnTo>
                    <a:lnTo>
                      <a:pt x="8" y="948"/>
                    </a:lnTo>
                    <a:lnTo>
                      <a:pt x="6" y="945"/>
                    </a:lnTo>
                    <a:lnTo>
                      <a:pt x="6" y="945"/>
                    </a:lnTo>
                    <a:lnTo>
                      <a:pt x="2" y="937"/>
                    </a:lnTo>
                    <a:lnTo>
                      <a:pt x="1" y="930"/>
                    </a:lnTo>
                    <a:lnTo>
                      <a:pt x="0" y="922"/>
                    </a:lnTo>
                    <a:lnTo>
                      <a:pt x="1" y="913"/>
                    </a:lnTo>
                    <a:lnTo>
                      <a:pt x="3" y="904"/>
                    </a:lnTo>
                    <a:lnTo>
                      <a:pt x="6" y="896"/>
                    </a:lnTo>
                    <a:lnTo>
                      <a:pt x="13" y="876"/>
                    </a:lnTo>
                    <a:lnTo>
                      <a:pt x="23" y="856"/>
                    </a:lnTo>
                    <a:lnTo>
                      <a:pt x="35" y="835"/>
                    </a:lnTo>
                    <a:lnTo>
                      <a:pt x="64" y="791"/>
                    </a:lnTo>
                    <a:lnTo>
                      <a:pt x="91" y="748"/>
                    </a:lnTo>
                    <a:lnTo>
                      <a:pt x="102" y="727"/>
                    </a:lnTo>
                    <a:lnTo>
                      <a:pt x="112" y="706"/>
                    </a:lnTo>
                    <a:lnTo>
                      <a:pt x="120" y="687"/>
                    </a:lnTo>
                    <a:lnTo>
                      <a:pt x="122" y="678"/>
                    </a:lnTo>
                    <a:lnTo>
                      <a:pt x="123" y="670"/>
                    </a:lnTo>
                    <a:lnTo>
                      <a:pt x="123" y="662"/>
                    </a:lnTo>
                    <a:lnTo>
                      <a:pt x="123" y="653"/>
                    </a:lnTo>
                    <a:lnTo>
                      <a:pt x="121" y="646"/>
                    </a:lnTo>
                    <a:lnTo>
                      <a:pt x="118" y="640"/>
                    </a:lnTo>
                    <a:lnTo>
                      <a:pt x="118" y="640"/>
                    </a:lnTo>
                    <a:lnTo>
                      <a:pt x="115" y="635"/>
                    </a:lnTo>
                    <a:lnTo>
                      <a:pt x="110" y="633"/>
                    </a:lnTo>
                    <a:lnTo>
                      <a:pt x="106" y="632"/>
                    </a:lnTo>
                    <a:lnTo>
                      <a:pt x="99" y="631"/>
                    </a:lnTo>
                    <a:lnTo>
                      <a:pt x="85" y="631"/>
                    </a:lnTo>
                    <a:lnTo>
                      <a:pt x="69" y="632"/>
                    </a:lnTo>
                    <a:lnTo>
                      <a:pt x="54" y="633"/>
                    </a:lnTo>
                    <a:lnTo>
                      <a:pt x="39" y="633"/>
                    </a:lnTo>
                    <a:lnTo>
                      <a:pt x="33" y="632"/>
                    </a:lnTo>
                    <a:lnTo>
                      <a:pt x="26" y="631"/>
                    </a:lnTo>
                    <a:lnTo>
                      <a:pt x="22" y="629"/>
                    </a:lnTo>
                    <a:lnTo>
                      <a:pt x="19" y="627"/>
                    </a:lnTo>
                    <a:lnTo>
                      <a:pt x="19" y="627"/>
                    </a:lnTo>
                    <a:lnTo>
                      <a:pt x="14" y="620"/>
                    </a:lnTo>
                    <a:lnTo>
                      <a:pt x="10" y="612"/>
                    </a:lnTo>
                    <a:lnTo>
                      <a:pt x="8" y="603"/>
                    </a:lnTo>
                    <a:lnTo>
                      <a:pt x="6" y="594"/>
                    </a:lnTo>
                    <a:lnTo>
                      <a:pt x="4" y="584"/>
                    </a:lnTo>
                    <a:lnTo>
                      <a:pt x="3" y="573"/>
                    </a:lnTo>
                    <a:lnTo>
                      <a:pt x="4" y="549"/>
                    </a:lnTo>
                    <a:lnTo>
                      <a:pt x="7" y="526"/>
                    </a:lnTo>
                    <a:lnTo>
                      <a:pt x="10" y="503"/>
                    </a:lnTo>
                    <a:lnTo>
                      <a:pt x="14" y="483"/>
                    </a:lnTo>
                    <a:lnTo>
                      <a:pt x="19" y="467"/>
                    </a:lnTo>
                    <a:lnTo>
                      <a:pt x="19" y="467"/>
                    </a:lnTo>
                    <a:lnTo>
                      <a:pt x="28" y="439"/>
                    </a:lnTo>
                    <a:lnTo>
                      <a:pt x="39" y="406"/>
                    </a:lnTo>
                    <a:lnTo>
                      <a:pt x="52" y="371"/>
                    </a:lnTo>
                    <a:lnTo>
                      <a:pt x="67" y="331"/>
                    </a:lnTo>
                    <a:lnTo>
                      <a:pt x="84" y="292"/>
                    </a:lnTo>
                    <a:lnTo>
                      <a:pt x="102" y="250"/>
                    </a:lnTo>
                    <a:lnTo>
                      <a:pt x="122" y="209"/>
                    </a:lnTo>
                    <a:lnTo>
                      <a:pt x="143" y="168"/>
                    </a:lnTo>
                    <a:lnTo>
                      <a:pt x="165" y="131"/>
                    </a:lnTo>
                    <a:lnTo>
                      <a:pt x="176" y="112"/>
                    </a:lnTo>
                    <a:lnTo>
                      <a:pt x="188" y="95"/>
                    </a:lnTo>
                    <a:lnTo>
                      <a:pt x="199" y="79"/>
                    </a:lnTo>
                    <a:lnTo>
                      <a:pt x="212" y="65"/>
                    </a:lnTo>
                    <a:lnTo>
                      <a:pt x="224" y="50"/>
                    </a:lnTo>
                    <a:lnTo>
                      <a:pt x="236" y="38"/>
                    </a:lnTo>
                    <a:lnTo>
                      <a:pt x="249" y="27"/>
                    </a:lnTo>
                    <a:lnTo>
                      <a:pt x="261" y="18"/>
                    </a:lnTo>
                    <a:lnTo>
                      <a:pt x="273" y="11"/>
                    </a:lnTo>
                    <a:lnTo>
                      <a:pt x="287" y="5"/>
                    </a:lnTo>
                    <a:lnTo>
                      <a:pt x="299" y="1"/>
                    </a:lnTo>
                    <a:lnTo>
                      <a:pt x="312" y="0"/>
                    </a:lnTo>
                    <a:lnTo>
                      <a:pt x="324" y="0"/>
                    </a:lnTo>
                    <a:lnTo>
                      <a:pt x="337" y="2"/>
                    </a:lnTo>
                    <a:lnTo>
                      <a:pt x="337" y="2"/>
                    </a:lnTo>
                    <a:lnTo>
                      <a:pt x="342" y="4"/>
                    </a:lnTo>
                    <a:lnTo>
                      <a:pt x="346" y="7"/>
                    </a:lnTo>
                    <a:lnTo>
                      <a:pt x="350" y="11"/>
                    </a:lnTo>
                    <a:lnTo>
                      <a:pt x="354" y="15"/>
                    </a:lnTo>
                    <a:lnTo>
                      <a:pt x="357" y="20"/>
                    </a:lnTo>
                    <a:lnTo>
                      <a:pt x="359" y="26"/>
                    </a:lnTo>
                    <a:lnTo>
                      <a:pt x="363" y="39"/>
                    </a:lnTo>
                    <a:lnTo>
                      <a:pt x="364" y="54"/>
                    </a:lnTo>
                    <a:lnTo>
                      <a:pt x="365" y="70"/>
                    </a:lnTo>
                    <a:lnTo>
                      <a:pt x="364" y="88"/>
                    </a:lnTo>
                    <a:lnTo>
                      <a:pt x="361" y="106"/>
                    </a:lnTo>
                    <a:lnTo>
                      <a:pt x="356" y="144"/>
                    </a:lnTo>
                    <a:lnTo>
                      <a:pt x="349" y="181"/>
                    </a:lnTo>
                    <a:lnTo>
                      <a:pt x="342" y="214"/>
                    </a:lnTo>
                    <a:lnTo>
                      <a:pt x="337" y="241"/>
                    </a:lnTo>
                    <a:lnTo>
                      <a:pt x="337" y="241"/>
                    </a:lnTo>
                    <a:lnTo>
                      <a:pt x="335" y="251"/>
                    </a:lnTo>
                    <a:lnTo>
                      <a:pt x="332" y="262"/>
                    </a:lnTo>
                    <a:lnTo>
                      <a:pt x="324" y="285"/>
                    </a:lnTo>
                    <a:lnTo>
                      <a:pt x="302" y="337"/>
                    </a:lnTo>
                    <a:lnTo>
                      <a:pt x="292" y="364"/>
                    </a:lnTo>
                    <a:lnTo>
                      <a:pt x="283" y="390"/>
                    </a:lnTo>
                    <a:lnTo>
                      <a:pt x="280" y="402"/>
                    </a:lnTo>
                    <a:lnTo>
                      <a:pt x="278" y="413"/>
                    </a:lnTo>
                    <a:lnTo>
                      <a:pt x="277" y="424"/>
                    </a:lnTo>
                    <a:lnTo>
                      <a:pt x="277" y="434"/>
                    </a:lnTo>
                    <a:lnTo>
                      <a:pt x="277" y="434"/>
                    </a:lnTo>
                    <a:close/>
                  </a:path>
                </a:pathLst>
              </a:custGeom>
              <a:gradFill>
                <a:gsLst>
                  <a:gs pos="0">
                    <a:srgbClr val="CE2D26"/>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grpSp>
      </p:grpSp>
      <p:grpSp>
        <p:nvGrpSpPr>
          <p:cNvPr id="412" name="Google Shape;412;p10"/>
          <p:cNvGrpSpPr/>
          <p:nvPr/>
        </p:nvGrpSpPr>
        <p:grpSpPr>
          <a:xfrm>
            <a:off x="1860772" y="1651029"/>
            <a:ext cx="1319680" cy="3478441"/>
            <a:chOff x="4795182" y="0"/>
            <a:chExt cx="2602048" cy="6858527"/>
          </a:xfrm>
        </p:grpSpPr>
        <p:sp>
          <p:nvSpPr>
            <p:cNvPr id="413" name="Google Shape;413;p10"/>
            <p:cNvSpPr/>
            <p:nvPr/>
          </p:nvSpPr>
          <p:spPr>
            <a:xfrm>
              <a:off x="4795182" y="3105715"/>
              <a:ext cx="533786" cy="668254"/>
            </a:xfrm>
            <a:custGeom>
              <a:rect b="b" l="l" r="r" t="t"/>
              <a:pathLst>
                <a:path extrusionOk="0" h="668254" w="533786">
                  <a:moveTo>
                    <a:pt x="236350" y="399300"/>
                  </a:moveTo>
                  <a:lnTo>
                    <a:pt x="240397" y="529702"/>
                  </a:lnTo>
                  <a:lnTo>
                    <a:pt x="81475" y="668255"/>
                  </a:lnTo>
                  <a:lnTo>
                    <a:pt x="0" y="497097"/>
                  </a:lnTo>
                  <a:lnTo>
                    <a:pt x="431905" y="0"/>
                  </a:lnTo>
                  <a:lnTo>
                    <a:pt x="533787" y="110033"/>
                  </a:lnTo>
                  <a:close/>
                </a:path>
              </a:pathLst>
            </a:custGeom>
            <a:gradFill>
              <a:gsLst>
                <a:gs pos="0">
                  <a:srgbClr val="412D80"/>
                </a:gs>
                <a:gs pos="74000">
                  <a:srgbClr val="72C4E9"/>
                </a:gs>
                <a:gs pos="83000">
                  <a:srgbClr val="72C4E9"/>
                </a:gs>
                <a:gs pos="100000">
                  <a:srgbClr val="A1D6F0"/>
                </a:gs>
              </a:gsLst>
              <a:lin ang="5400000" scaled="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14" name="Google Shape;414;p10"/>
            <p:cNvSpPr/>
            <p:nvPr/>
          </p:nvSpPr>
          <p:spPr>
            <a:xfrm>
              <a:off x="4876657" y="2575995"/>
              <a:ext cx="1882740" cy="4282532"/>
            </a:xfrm>
            <a:custGeom>
              <a:rect b="b" l="l" r="r" t="t"/>
              <a:pathLst>
                <a:path extrusionOk="0" h="4282532" w="1882740">
                  <a:moveTo>
                    <a:pt x="1866231" y="876066"/>
                  </a:moveTo>
                  <a:lnTo>
                    <a:pt x="1764368" y="1153134"/>
                  </a:lnTo>
                  <a:lnTo>
                    <a:pt x="1841796" y="1373181"/>
                  </a:lnTo>
                  <a:lnTo>
                    <a:pt x="1764368" y="1560604"/>
                  </a:lnTo>
                  <a:lnTo>
                    <a:pt x="1776604" y="1695091"/>
                  </a:lnTo>
                  <a:lnTo>
                    <a:pt x="1674723" y="1748046"/>
                  </a:lnTo>
                  <a:lnTo>
                    <a:pt x="1633966" y="1943640"/>
                  </a:lnTo>
                  <a:lnTo>
                    <a:pt x="1385418" y="2624112"/>
                  </a:lnTo>
                  <a:lnTo>
                    <a:pt x="1422089" y="2766732"/>
                  </a:lnTo>
                  <a:lnTo>
                    <a:pt x="1365049" y="2933805"/>
                  </a:lnTo>
                  <a:lnTo>
                    <a:pt x="1401720" y="3190485"/>
                  </a:lnTo>
                  <a:lnTo>
                    <a:pt x="1283574" y="3361644"/>
                  </a:lnTo>
                  <a:lnTo>
                    <a:pt x="1214297" y="3707989"/>
                  </a:lnTo>
                  <a:lnTo>
                    <a:pt x="1177607" y="4054353"/>
                  </a:lnTo>
                  <a:lnTo>
                    <a:pt x="1079810" y="4180669"/>
                  </a:lnTo>
                  <a:lnTo>
                    <a:pt x="994250" y="4282532"/>
                  </a:lnTo>
                  <a:lnTo>
                    <a:pt x="937210" y="4131743"/>
                  </a:lnTo>
                  <a:lnTo>
                    <a:pt x="937210" y="3964707"/>
                  </a:lnTo>
                  <a:lnTo>
                    <a:pt x="529740" y="2717824"/>
                  </a:lnTo>
                  <a:lnTo>
                    <a:pt x="431943" y="2636349"/>
                  </a:lnTo>
                  <a:lnTo>
                    <a:pt x="448227" y="2510032"/>
                  </a:lnTo>
                  <a:lnTo>
                    <a:pt x="403423" y="2444822"/>
                  </a:lnTo>
                  <a:lnTo>
                    <a:pt x="378950" y="2277749"/>
                  </a:lnTo>
                  <a:lnTo>
                    <a:pt x="0" y="1197976"/>
                  </a:lnTo>
                  <a:lnTo>
                    <a:pt x="158922" y="1059423"/>
                  </a:lnTo>
                  <a:lnTo>
                    <a:pt x="154874" y="929021"/>
                  </a:lnTo>
                  <a:lnTo>
                    <a:pt x="452312" y="639754"/>
                  </a:lnTo>
                  <a:lnTo>
                    <a:pt x="350430" y="529721"/>
                  </a:lnTo>
                  <a:lnTo>
                    <a:pt x="639754" y="0"/>
                  </a:lnTo>
                  <a:lnTo>
                    <a:pt x="717182" y="36690"/>
                  </a:lnTo>
                  <a:lnTo>
                    <a:pt x="639754" y="146686"/>
                  </a:lnTo>
                  <a:lnTo>
                    <a:pt x="676425" y="195593"/>
                  </a:lnTo>
                  <a:lnTo>
                    <a:pt x="757900" y="134487"/>
                  </a:lnTo>
                  <a:lnTo>
                    <a:pt x="810893" y="207811"/>
                  </a:lnTo>
                  <a:lnTo>
                    <a:pt x="876103" y="175206"/>
                  </a:lnTo>
                  <a:lnTo>
                    <a:pt x="937210" y="260804"/>
                  </a:lnTo>
                  <a:lnTo>
                    <a:pt x="933144" y="419707"/>
                  </a:lnTo>
                  <a:lnTo>
                    <a:pt x="1059460" y="517503"/>
                  </a:lnTo>
                  <a:lnTo>
                    <a:pt x="1043139" y="725314"/>
                  </a:lnTo>
                  <a:lnTo>
                    <a:pt x="957579" y="892387"/>
                  </a:lnTo>
                  <a:lnTo>
                    <a:pt x="1026855" y="973862"/>
                  </a:lnTo>
                  <a:lnTo>
                    <a:pt x="1495451" y="941257"/>
                  </a:lnTo>
                  <a:lnTo>
                    <a:pt x="1756198" y="721229"/>
                  </a:lnTo>
                  <a:lnTo>
                    <a:pt x="1882740" y="704569"/>
                  </a:lnTo>
                  <a:close/>
                </a:path>
              </a:pathLst>
            </a:custGeom>
            <a:gradFill>
              <a:gsLst>
                <a:gs pos="0">
                  <a:srgbClr val="412D80"/>
                </a:gs>
                <a:gs pos="74000">
                  <a:srgbClr val="72C4E9"/>
                </a:gs>
                <a:gs pos="83000">
                  <a:srgbClr val="72C4E9"/>
                </a:gs>
                <a:gs pos="100000">
                  <a:srgbClr val="A1D6F0"/>
                </a:gs>
              </a:gsLst>
              <a:lin ang="5400000" scaled="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15" name="Google Shape;415;p10"/>
            <p:cNvSpPr/>
            <p:nvPr/>
          </p:nvSpPr>
          <p:spPr>
            <a:xfrm>
              <a:off x="5834238" y="1402473"/>
              <a:ext cx="1067574" cy="2147384"/>
            </a:xfrm>
            <a:custGeom>
              <a:rect b="b" l="l" r="r" t="t"/>
              <a:pathLst>
                <a:path extrusionOk="0" h="2147384" w="1067574">
                  <a:moveTo>
                    <a:pt x="1030902" y="1059442"/>
                  </a:moveTo>
                  <a:lnTo>
                    <a:pt x="994212" y="1157238"/>
                  </a:lnTo>
                  <a:lnTo>
                    <a:pt x="1030902" y="1405805"/>
                  </a:lnTo>
                  <a:lnTo>
                    <a:pt x="949409" y="1625834"/>
                  </a:lnTo>
                  <a:lnTo>
                    <a:pt x="925162" y="1878091"/>
                  </a:lnTo>
                  <a:lnTo>
                    <a:pt x="798619" y="1894751"/>
                  </a:lnTo>
                  <a:lnTo>
                    <a:pt x="537872" y="2114779"/>
                  </a:lnTo>
                  <a:lnTo>
                    <a:pt x="69277" y="2147384"/>
                  </a:lnTo>
                  <a:lnTo>
                    <a:pt x="0" y="2065909"/>
                  </a:lnTo>
                  <a:lnTo>
                    <a:pt x="85560" y="1898836"/>
                  </a:lnTo>
                  <a:lnTo>
                    <a:pt x="101882" y="1691025"/>
                  </a:lnTo>
                  <a:lnTo>
                    <a:pt x="178462" y="1609776"/>
                  </a:lnTo>
                  <a:lnTo>
                    <a:pt x="274094" y="1557818"/>
                  </a:lnTo>
                  <a:lnTo>
                    <a:pt x="334391" y="1485059"/>
                  </a:lnTo>
                  <a:lnTo>
                    <a:pt x="457037" y="1441385"/>
                  </a:lnTo>
                  <a:lnTo>
                    <a:pt x="523565" y="1451795"/>
                  </a:lnTo>
                  <a:lnTo>
                    <a:pt x="529796" y="1343682"/>
                  </a:lnTo>
                  <a:lnTo>
                    <a:pt x="475749" y="1327041"/>
                  </a:lnTo>
                  <a:lnTo>
                    <a:pt x="263703" y="1262602"/>
                  </a:lnTo>
                  <a:lnTo>
                    <a:pt x="226278" y="1304168"/>
                  </a:lnTo>
                  <a:lnTo>
                    <a:pt x="128576" y="1312489"/>
                  </a:lnTo>
                  <a:lnTo>
                    <a:pt x="101882" y="1242799"/>
                  </a:lnTo>
                  <a:lnTo>
                    <a:pt x="220028" y="1197976"/>
                  </a:lnTo>
                  <a:lnTo>
                    <a:pt x="167073" y="1055375"/>
                  </a:lnTo>
                  <a:lnTo>
                    <a:pt x="179272" y="933125"/>
                  </a:lnTo>
                  <a:lnTo>
                    <a:pt x="118165" y="656056"/>
                  </a:lnTo>
                  <a:lnTo>
                    <a:pt x="211877" y="574543"/>
                  </a:lnTo>
                  <a:lnTo>
                    <a:pt x="199678" y="427858"/>
                  </a:lnTo>
                  <a:lnTo>
                    <a:pt x="252633" y="309711"/>
                  </a:lnTo>
                  <a:lnTo>
                    <a:pt x="281154" y="158922"/>
                  </a:lnTo>
                  <a:lnTo>
                    <a:pt x="509352" y="0"/>
                  </a:lnTo>
                  <a:lnTo>
                    <a:pt x="603063" y="61144"/>
                  </a:lnTo>
                  <a:lnTo>
                    <a:pt x="790505" y="77428"/>
                  </a:lnTo>
                  <a:lnTo>
                    <a:pt x="835309" y="232265"/>
                  </a:lnTo>
                  <a:lnTo>
                    <a:pt x="1043139" y="293390"/>
                  </a:lnTo>
                  <a:lnTo>
                    <a:pt x="1067574" y="603063"/>
                  </a:lnTo>
                  <a:lnTo>
                    <a:pt x="994212" y="876085"/>
                  </a:lnTo>
                  <a:close/>
                </a:path>
              </a:pathLst>
            </a:custGeom>
            <a:gradFill>
              <a:gsLst>
                <a:gs pos="0">
                  <a:srgbClr val="412D80"/>
                </a:gs>
                <a:gs pos="74000">
                  <a:srgbClr val="72C4E9"/>
                </a:gs>
                <a:gs pos="83000">
                  <a:srgbClr val="72C4E9"/>
                </a:gs>
                <a:gs pos="100000">
                  <a:srgbClr val="A1D6F0"/>
                </a:gs>
              </a:gsLst>
              <a:lin ang="5400000" scaled="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16" name="Google Shape;416;p10"/>
            <p:cNvSpPr/>
            <p:nvPr/>
          </p:nvSpPr>
          <p:spPr>
            <a:xfrm>
              <a:off x="5752760" y="2645271"/>
              <a:ext cx="611271" cy="448226"/>
            </a:xfrm>
            <a:custGeom>
              <a:rect b="b" l="l" r="r" t="t"/>
              <a:pathLst>
                <a:path extrusionOk="0" h="448226" w="611271">
                  <a:moveTo>
                    <a:pt x="611271" y="100884"/>
                  </a:moveTo>
                  <a:lnTo>
                    <a:pt x="605040" y="208997"/>
                  </a:lnTo>
                  <a:lnTo>
                    <a:pt x="538512" y="198586"/>
                  </a:lnTo>
                  <a:lnTo>
                    <a:pt x="415866" y="242261"/>
                  </a:lnTo>
                  <a:lnTo>
                    <a:pt x="355569" y="315020"/>
                  </a:lnTo>
                  <a:lnTo>
                    <a:pt x="259938" y="366977"/>
                  </a:lnTo>
                  <a:lnTo>
                    <a:pt x="183357" y="448227"/>
                  </a:lnTo>
                  <a:lnTo>
                    <a:pt x="57040" y="350430"/>
                  </a:lnTo>
                  <a:lnTo>
                    <a:pt x="61106" y="191527"/>
                  </a:lnTo>
                  <a:lnTo>
                    <a:pt x="0" y="105929"/>
                  </a:lnTo>
                  <a:lnTo>
                    <a:pt x="109995" y="73362"/>
                  </a:lnTo>
                  <a:lnTo>
                    <a:pt x="183357" y="0"/>
                  </a:lnTo>
                  <a:lnTo>
                    <a:pt x="210051" y="69690"/>
                  </a:lnTo>
                  <a:lnTo>
                    <a:pt x="307754" y="61370"/>
                  </a:lnTo>
                  <a:lnTo>
                    <a:pt x="345178" y="19804"/>
                  </a:lnTo>
                  <a:lnTo>
                    <a:pt x="557224" y="84243"/>
                  </a:lnTo>
                  <a:close/>
                </a:path>
              </a:pathLst>
            </a:custGeom>
            <a:gradFill>
              <a:gsLst>
                <a:gs pos="0">
                  <a:srgbClr val="412D80"/>
                </a:gs>
                <a:gs pos="74000">
                  <a:srgbClr val="72C4E9"/>
                </a:gs>
                <a:gs pos="83000">
                  <a:srgbClr val="72C4E9"/>
                </a:gs>
                <a:gs pos="100000">
                  <a:srgbClr val="A1D6F0"/>
                </a:gs>
              </a:gsLst>
              <a:lin ang="5400000" scaled="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17" name="Google Shape;417;p10"/>
            <p:cNvSpPr/>
            <p:nvPr/>
          </p:nvSpPr>
          <p:spPr>
            <a:xfrm>
              <a:off x="5516410" y="1654767"/>
              <a:ext cx="570458" cy="1129038"/>
            </a:xfrm>
            <a:custGeom>
              <a:rect b="b" l="l" r="r" t="t"/>
              <a:pathLst>
                <a:path extrusionOk="0" h="1129038" w="570458">
                  <a:moveTo>
                    <a:pt x="484898" y="803081"/>
                  </a:moveTo>
                  <a:lnTo>
                    <a:pt x="537853" y="945681"/>
                  </a:lnTo>
                  <a:lnTo>
                    <a:pt x="419707" y="990504"/>
                  </a:lnTo>
                  <a:lnTo>
                    <a:pt x="346345" y="1063865"/>
                  </a:lnTo>
                  <a:lnTo>
                    <a:pt x="236350" y="1096433"/>
                  </a:lnTo>
                  <a:lnTo>
                    <a:pt x="171139" y="1129038"/>
                  </a:lnTo>
                  <a:lnTo>
                    <a:pt x="118147" y="1055714"/>
                  </a:lnTo>
                  <a:lnTo>
                    <a:pt x="36671" y="1116821"/>
                  </a:lnTo>
                  <a:lnTo>
                    <a:pt x="0" y="1067913"/>
                  </a:lnTo>
                  <a:lnTo>
                    <a:pt x="77428" y="957917"/>
                  </a:lnTo>
                  <a:lnTo>
                    <a:pt x="0" y="921227"/>
                  </a:lnTo>
                  <a:lnTo>
                    <a:pt x="78426" y="713021"/>
                  </a:lnTo>
                  <a:lnTo>
                    <a:pt x="190699" y="733823"/>
                  </a:lnTo>
                  <a:lnTo>
                    <a:pt x="246816" y="683936"/>
                  </a:lnTo>
                  <a:lnTo>
                    <a:pt x="305061" y="675634"/>
                  </a:lnTo>
                  <a:lnTo>
                    <a:pt x="296741" y="621569"/>
                  </a:lnTo>
                  <a:lnTo>
                    <a:pt x="259316" y="565432"/>
                  </a:lnTo>
                  <a:lnTo>
                    <a:pt x="294632" y="503064"/>
                  </a:lnTo>
                  <a:lnTo>
                    <a:pt x="286330" y="421985"/>
                  </a:lnTo>
                  <a:lnTo>
                    <a:pt x="248925" y="388739"/>
                  </a:lnTo>
                  <a:lnTo>
                    <a:pt x="186557" y="386669"/>
                  </a:lnTo>
                  <a:lnTo>
                    <a:pt x="296741" y="0"/>
                  </a:lnTo>
                  <a:lnTo>
                    <a:pt x="469273" y="6231"/>
                  </a:lnTo>
                  <a:lnTo>
                    <a:pt x="519160" y="41566"/>
                  </a:lnTo>
                  <a:lnTo>
                    <a:pt x="570458" y="57417"/>
                  </a:lnTo>
                  <a:lnTo>
                    <a:pt x="517503" y="175563"/>
                  </a:lnTo>
                  <a:lnTo>
                    <a:pt x="529702" y="322249"/>
                  </a:lnTo>
                  <a:lnTo>
                    <a:pt x="435990" y="403762"/>
                  </a:lnTo>
                  <a:lnTo>
                    <a:pt x="497097" y="680830"/>
                  </a:lnTo>
                  <a:close/>
                </a:path>
              </a:pathLst>
            </a:custGeom>
            <a:gradFill>
              <a:gsLst>
                <a:gs pos="0">
                  <a:srgbClr val="412D80"/>
                </a:gs>
                <a:gs pos="74000">
                  <a:srgbClr val="72C4E9"/>
                </a:gs>
                <a:gs pos="83000">
                  <a:srgbClr val="72C4E9"/>
                </a:gs>
                <a:gs pos="100000">
                  <a:srgbClr val="A1D6F0"/>
                </a:gs>
              </a:gsLst>
              <a:lin ang="5400000" scaled="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18" name="Google Shape;418;p10"/>
            <p:cNvSpPr/>
            <p:nvPr/>
          </p:nvSpPr>
          <p:spPr>
            <a:xfrm>
              <a:off x="5594836" y="2041436"/>
              <a:ext cx="226635" cy="347154"/>
            </a:xfrm>
            <a:custGeom>
              <a:rect b="b" l="l" r="r" t="t"/>
              <a:pathLst>
                <a:path extrusionOk="0" h="347154" w="226635">
                  <a:moveTo>
                    <a:pt x="226636" y="288966"/>
                  </a:moveTo>
                  <a:lnTo>
                    <a:pt x="168391" y="297268"/>
                  </a:lnTo>
                  <a:lnTo>
                    <a:pt x="112273" y="347154"/>
                  </a:lnTo>
                  <a:lnTo>
                    <a:pt x="0" y="326353"/>
                  </a:lnTo>
                  <a:lnTo>
                    <a:pt x="108132" y="0"/>
                  </a:lnTo>
                  <a:lnTo>
                    <a:pt x="170499" y="2071"/>
                  </a:lnTo>
                  <a:lnTo>
                    <a:pt x="207905" y="35316"/>
                  </a:lnTo>
                  <a:lnTo>
                    <a:pt x="216207" y="116396"/>
                  </a:lnTo>
                  <a:lnTo>
                    <a:pt x="180891" y="178764"/>
                  </a:lnTo>
                  <a:lnTo>
                    <a:pt x="218315" y="234900"/>
                  </a:lnTo>
                  <a:close/>
                </a:path>
              </a:pathLst>
            </a:custGeom>
            <a:gradFill>
              <a:gsLst>
                <a:gs pos="0">
                  <a:srgbClr val="412D80"/>
                </a:gs>
                <a:gs pos="74000">
                  <a:srgbClr val="72C4E9"/>
                </a:gs>
                <a:gs pos="83000">
                  <a:srgbClr val="72C4E9"/>
                </a:gs>
                <a:gs pos="100000">
                  <a:srgbClr val="A1D6F0"/>
                </a:gs>
              </a:gsLst>
              <a:lin ang="5400000" scaled="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19" name="Google Shape;419;p10"/>
            <p:cNvSpPr/>
            <p:nvPr/>
          </p:nvSpPr>
          <p:spPr>
            <a:xfrm>
              <a:off x="5813151" y="792030"/>
              <a:ext cx="530436" cy="920154"/>
            </a:xfrm>
            <a:custGeom>
              <a:rect b="b" l="l" r="r" t="t"/>
              <a:pathLst>
                <a:path extrusionOk="0" h="920154" w="530436">
                  <a:moveTo>
                    <a:pt x="530436" y="610443"/>
                  </a:moveTo>
                  <a:lnTo>
                    <a:pt x="302238" y="769365"/>
                  </a:lnTo>
                  <a:lnTo>
                    <a:pt x="273718" y="920154"/>
                  </a:lnTo>
                  <a:lnTo>
                    <a:pt x="222419" y="904303"/>
                  </a:lnTo>
                  <a:lnTo>
                    <a:pt x="172533" y="868969"/>
                  </a:lnTo>
                  <a:lnTo>
                    <a:pt x="0" y="862738"/>
                  </a:lnTo>
                  <a:lnTo>
                    <a:pt x="99773" y="349244"/>
                  </a:lnTo>
                  <a:lnTo>
                    <a:pt x="124717" y="280664"/>
                  </a:lnTo>
                  <a:lnTo>
                    <a:pt x="141339" y="122646"/>
                  </a:lnTo>
                  <a:lnTo>
                    <a:pt x="174603" y="99773"/>
                  </a:lnTo>
                  <a:lnTo>
                    <a:pt x="230740" y="141358"/>
                  </a:lnTo>
                  <a:lnTo>
                    <a:pt x="299358" y="89401"/>
                  </a:lnTo>
                  <a:lnTo>
                    <a:pt x="336744" y="0"/>
                  </a:lnTo>
                  <a:lnTo>
                    <a:pt x="363796" y="31193"/>
                  </a:lnTo>
                  <a:lnTo>
                    <a:pt x="374187" y="89401"/>
                  </a:lnTo>
                  <a:lnTo>
                    <a:pt x="442767" y="120575"/>
                  </a:lnTo>
                  <a:lnTo>
                    <a:pt x="457319" y="216207"/>
                  </a:lnTo>
                  <a:lnTo>
                    <a:pt x="422003" y="297287"/>
                  </a:lnTo>
                  <a:lnTo>
                    <a:pt x="342994" y="422003"/>
                  </a:lnTo>
                  <a:lnTo>
                    <a:pt x="272306" y="494762"/>
                  </a:lnTo>
                  <a:lnTo>
                    <a:pt x="278556" y="582073"/>
                  </a:lnTo>
                  <a:lnTo>
                    <a:pt x="347173" y="631960"/>
                  </a:lnTo>
                  <a:lnTo>
                    <a:pt x="415753" y="631960"/>
                  </a:lnTo>
                  <a:lnTo>
                    <a:pt x="476050" y="569630"/>
                  </a:lnTo>
                  <a:close/>
                </a:path>
              </a:pathLst>
            </a:custGeom>
            <a:gradFill>
              <a:gsLst>
                <a:gs pos="0">
                  <a:srgbClr val="412D80"/>
                </a:gs>
                <a:gs pos="74000">
                  <a:srgbClr val="72C4E9"/>
                </a:gs>
                <a:gs pos="83000">
                  <a:srgbClr val="72C4E9"/>
                </a:gs>
                <a:gs pos="100000">
                  <a:srgbClr val="A1D6F0"/>
                </a:gs>
              </a:gsLst>
              <a:lin ang="5400000" scaled="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20" name="Google Shape;420;p10"/>
            <p:cNvSpPr/>
            <p:nvPr/>
          </p:nvSpPr>
          <p:spPr>
            <a:xfrm>
              <a:off x="6085457" y="91452"/>
              <a:ext cx="964600" cy="1604410"/>
            </a:xfrm>
            <a:custGeom>
              <a:rect b="b" l="l" r="r" t="t"/>
              <a:pathLst>
                <a:path extrusionOk="0" h="1604410" w="964600">
                  <a:moveTo>
                    <a:pt x="964600" y="83151"/>
                  </a:moveTo>
                  <a:lnTo>
                    <a:pt x="950048" y="241150"/>
                  </a:lnTo>
                  <a:lnTo>
                    <a:pt x="927176" y="394989"/>
                  </a:lnTo>
                  <a:lnTo>
                    <a:pt x="852346" y="478140"/>
                  </a:lnTo>
                  <a:lnTo>
                    <a:pt x="891841" y="546757"/>
                  </a:lnTo>
                  <a:lnTo>
                    <a:pt x="887662" y="696417"/>
                  </a:lnTo>
                  <a:lnTo>
                    <a:pt x="920926" y="779587"/>
                  </a:lnTo>
                  <a:lnTo>
                    <a:pt x="927176" y="908483"/>
                  </a:lnTo>
                  <a:lnTo>
                    <a:pt x="864790" y="1024879"/>
                  </a:lnTo>
                  <a:lnTo>
                    <a:pt x="902233" y="1068553"/>
                  </a:lnTo>
                  <a:lnTo>
                    <a:pt x="831544" y="1164147"/>
                  </a:lnTo>
                  <a:lnTo>
                    <a:pt x="841955" y="1255637"/>
                  </a:lnTo>
                  <a:lnTo>
                    <a:pt x="817011" y="1347109"/>
                  </a:lnTo>
                  <a:lnTo>
                    <a:pt x="825332" y="1411547"/>
                  </a:lnTo>
                  <a:lnTo>
                    <a:pt x="791917" y="1604411"/>
                  </a:lnTo>
                  <a:lnTo>
                    <a:pt x="584088" y="1543285"/>
                  </a:lnTo>
                  <a:lnTo>
                    <a:pt x="539284" y="1388449"/>
                  </a:lnTo>
                  <a:lnTo>
                    <a:pt x="351842" y="1372165"/>
                  </a:lnTo>
                  <a:lnTo>
                    <a:pt x="258130" y="1311021"/>
                  </a:lnTo>
                  <a:lnTo>
                    <a:pt x="203745" y="1270208"/>
                  </a:lnTo>
                  <a:lnTo>
                    <a:pt x="143448" y="1332538"/>
                  </a:lnTo>
                  <a:lnTo>
                    <a:pt x="74868" y="1332538"/>
                  </a:lnTo>
                  <a:lnTo>
                    <a:pt x="6250" y="1282651"/>
                  </a:lnTo>
                  <a:lnTo>
                    <a:pt x="0" y="1195340"/>
                  </a:lnTo>
                  <a:lnTo>
                    <a:pt x="70688" y="1122581"/>
                  </a:lnTo>
                  <a:lnTo>
                    <a:pt x="149697" y="997864"/>
                  </a:lnTo>
                  <a:lnTo>
                    <a:pt x="185013" y="916785"/>
                  </a:lnTo>
                  <a:lnTo>
                    <a:pt x="170462" y="821153"/>
                  </a:lnTo>
                  <a:lnTo>
                    <a:pt x="101882" y="789978"/>
                  </a:lnTo>
                  <a:lnTo>
                    <a:pt x="91490" y="731771"/>
                  </a:lnTo>
                  <a:lnTo>
                    <a:pt x="64438" y="700578"/>
                  </a:lnTo>
                  <a:lnTo>
                    <a:pt x="41566" y="638210"/>
                  </a:lnTo>
                  <a:lnTo>
                    <a:pt x="103952" y="334711"/>
                  </a:lnTo>
                  <a:lnTo>
                    <a:pt x="405399" y="324301"/>
                  </a:lnTo>
                  <a:lnTo>
                    <a:pt x="478159" y="392918"/>
                  </a:lnTo>
                  <a:lnTo>
                    <a:pt x="582073" y="378367"/>
                  </a:lnTo>
                  <a:lnTo>
                    <a:pt x="631998" y="343032"/>
                  </a:lnTo>
                  <a:lnTo>
                    <a:pt x="721379" y="313909"/>
                  </a:lnTo>
                  <a:lnTo>
                    <a:pt x="771266" y="85259"/>
                  </a:lnTo>
                  <a:lnTo>
                    <a:pt x="808691" y="0"/>
                  </a:lnTo>
                  <a:lnTo>
                    <a:pt x="900162" y="66528"/>
                  </a:lnTo>
                  <a:close/>
                </a:path>
              </a:pathLst>
            </a:custGeom>
            <a:gradFill>
              <a:gsLst>
                <a:gs pos="0">
                  <a:srgbClr val="412D80"/>
                </a:gs>
                <a:gs pos="74000">
                  <a:srgbClr val="72C4E9"/>
                </a:gs>
                <a:gs pos="83000">
                  <a:srgbClr val="72C4E9"/>
                </a:gs>
                <a:gs pos="100000">
                  <a:srgbClr val="A1D6F0"/>
                </a:gs>
              </a:gsLst>
              <a:lin ang="5400000" scaled="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sp>
          <p:nvSpPr>
            <p:cNvPr id="421" name="Google Shape;421;p10"/>
            <p:cNvSpPr/>
            <p:nvPr/>
          </p:nvSpPr>
          <p:spPr>
            <a:xfrm>
              <a:off x="6937803" y="0"/>
              <a:ext cx="459427" cy="1162076"/>
            </a:xfrm>
            <a:custGeom>
              <a:rect b="b" l="l" r="r" t="t"/>
              <a:pathLst>
                <a:path extrusionOk="0" h="1162076" w="459427">
                  <a:moveTo>
                    <a:pt x="459428" y="690167"/>
                  </a:moveTo>
                  <a:lnTo>
                    <a:pt x="392900" y="800351"/>
                  </a:lnTo>
                  <a:lnTo>
                    <a:pt x="355475" y="906374"/>
                  </a:lnTo>
                  <a:lnTo>
                    <a:pt x="230759" y="1072694"/>
                  </a:lnTo>
                  <a:lnTo>
                    <a:pt x="133018" y="1128812"/>
                  </a:lnTo>
                  <a:lnTo>
                    <a:pt x="110183" y="1162076"/>
                  </a:lnTo>
                  <a:lnTo>
                    <a:pt x="49887" y="1160005"/>
                  </a:lnTo>
                  <a:lnTo>
                    <a:pt x="12443" y="1116331"/>
                  </a:lnTo>
                  <a:lnTo>
                    <a:pt x="74830" y="999935"/>
                  </a:lnTo>
                  <a:lnTo>
                    <a:pt x="68580" y="871039"/>
                  </a:lnTo>
                  <a:lnTo>
                    <a:pt x="35316" y="787870"/>
                  </a:lnTo>
                  <a:lnTo>
                    <a:pt x="39495" y="638210"/>
                  </a:lnTo>
                  <a:lnTo>
                    <a:pt x="0" y="569592"/>
                  </a:lnTo>
                  <a:lnTo>
                    <a:pt x="74830" y="486442"/>
                  </a:lnTo>
                  <a:lnTo>
                    <a:pt x="97702" y="332603"/>
                  </a:lnTo>
                  <a:lnTo>
                    <a:pt x="112254" y="174603"/>
                  </a:lnTo>
                  <a:lnTo>
                    <a:pt x="47816" y="157981"/>
                  </a:lnTo>
                  <a:lnTo>
                    <a:pt x="54047" y="95632"/>
                  </a:lnTo>
                  <a:lnTo>
                    <a:pt x="118504" y="87311"/>
                  </a:lnTo>
                  <a:lnTo>
                    <a:pt x="191263" y="6250"/>
                  </a:lnTo>
                  <a:lnTo>
                    <a:pt x="288966" y="0"/>
                  </a:lnTo>
                  <a:lnTo>
                    <a:pt x="326353" y="47816"/>
                  </a:lnTo>
                  <a:lnTo>
                    <a:pt x="313909" y="116396"/>
                  </a:lnTo>
                  <a:lnTo>
                    <a:pt x="340923" y="166283"/>
                  </a:lnTo>
                  <a:lnTo>
                    <a:pt x="365867" y="251542"/>
                  </a:lnTo>
                  <a:lnTo>
                    <a:pt x="347154" y="376258"/>
                  </a:lnTo>
                  <a:lnTo>
                    <a:pt x="390810" y="415753"/>
                  </a:lnTo>
                  <a:close/>
                </a:path>
              </a:pathLst>
            </a:custGeom>
            <a:gradFill>
              <a:gsLst>
                <a:gs pos="0">
                  <a:srgbClr val="412D80"/>
                </a:gs>
                <a:gs pos="74000">
                  <a:srgbClr val="72C4E9"/>
                </a:gs>
                <a:gs pos="83000">
                  <a:srgbClr val="72C4E9"/>
                </a:gs>
                <a:gs pos="100000">
                  <a:srgbClr val="A1D6F0"/>
                </a:gs>
              </a:gsLst>
              <a:lin ang="5400000" scaled="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Calibri"/>
                <a:ea typeface="Calibri"/>
                <a:cs typeface="Calibri"/>
                <a:sym typeface="Calibri"/>
              </a:endParaRPr>
            </a:p>
          </p:txBody>
        </p:sp>
      </p:grpSp>
      <p:grpSp>
        <p:nvGrpSpPr>
          <p:cNvPr id="422" name="Google Shape;422;p10"/>
          <p:cNvGrpSpPr/>
          <p:nvPr/>
        </p:nvGrpSpPr>
        <p:grpSpPr>
          <a:xfrm>
            <a:off x="7207647" y="1736801"/>
            <a:ext cx="5014472" cy="3698991"/>
            <a:chOff x="7915209" y="1817941"/>
            <a:chExt cx="3760854" cy="3698991"/>
          </a:xfrm>
        </p:grpSpPr>
        <p:cxnSp>
          <p:nvCxnSpPr>
            <p:cNvPr id="423" name="Google Shape;423;p10"/>
            <p:cNvCxnSpPr/>
            <p:nvPr/>
          </p:nvCxnSpPr>
          <p:spPr>
            <a:xfrm flipH="1" rot="10800000">
              <a:off x="7915209" y="1817941"/>
              <a:ext cx="1" cy="3698991"/>
            </a:xfrm>
            <a:prstGeom prst="straightConnector1">
              <a:avLst/>
            </a:prstGeom>
            <a:noFill/>
            <a:ln cap="flat" cmpd="sng" w="9525">
              <a:solidFill>
                <a:srgbClr val="D8D8D8"/>
              </a:solidFill>
              <a:prstDash val="dash"/>
              <a:round/>
              <a:headEnd len="sm" w="sm" type="none"/>
              <a:tailEnd len="sm" w="sm" type="none"/>
            </a:ln>
          </p:spPr>
        </p:cxnSp>
        <p:sp>
          <p:nvSpPr>
            <p:cNvPr id="424" name="Google Shape;424;p10"/>
            <p:cNvSpPr/>
            <p:nvPr/>
          </p:nvSpPr>
          <p:spPr>
            <a:xfrm>
              <a:off x="9970544" y="3401323"/>
              <a:ext cx="14207" cy="29834"/>
            </a:xfrm>
            <a:custGeom>
              <a:rect b="b" l="l" r="r" t="t"/>
              <a:pathLst>
                <a:path extrusionOk="0" h="42" w="20">
                  <a:moveTo>
                    <a:pt x="18" y="0"/>
                  </a:moveTo>
                  <a:lnTo>
                    <a:pt x="18" y="0"/>
                  </a:lnTo>
                  <a:lnTo>
                    <a:pt x="20" y="2"/>
                  </a:lnTo>
                  <a:lnTo>
                    <a:pt x="20" y="6"/>
                  </a:lnTo>
                  <a:lnTo>
                    <a:pt x="18" y="14"/>
                  </a:lnTo>
                  <a:lnTo>
                    <a:pt x="18" y="14"/>
                  </a:lnTo>
                  <a:lnTo>
                    <a:pt x="12" y="24"/>
                  </a:lnTo>
                  <a:lnTo>
                    <a:pt x="12" y="24"/>
                  </a:lnTo>
                  <a:lnTo>
                    <a:pt x="10" y="30"/>
                  </a:lnTo>
                  <a:lnTo>
                    <a:pt x="10" y="30"/>
                  </a:lnTo>
                  <a:lnTo>
                    <a:pt x="8" y="34"/>
                  </a:lnTo>
                  <a:lnTo>
                    <a:pt x="8" y="34"/>
                  </a:lnTo>
                  <a:lnTo>
                    <a:pt x="6" y="40"/>
                  </a:lnTo>
                  <a:lnTo>
                    <a:pt x="6" y="40"/>
                  </a:lnTo>
                  <a:lnTo>
                    <a:pt x="4" y="42"/>
                  </a:lnTo>
                  <a:lnTo>
                    <a:pt x="4" y="42"/>
                  </a:lnTo>
                  <a:lnTo>
                    <a:pt x="2" y="38"/>
                  </a:lnTo>
                  <a:lnTo>
                    <a:pt x="2" y="34"/>
                  </a:lnTo>
                  <a:lnTo>
                    <a:pt x="2" y="34"/>
                  </a:lnTo>
                  <a:lnTo>
                    <a:pt x="2" y="32"/>
                  </a:lnTo>
                  <a:lnTo>
                    <a:pt x="0" y="28"/>
                  </a:lnTo>
                  <a:lnTo>
                    <a:pt x="0" y="28"/>
                  </a:lnTo>
                  <a:lnTo>
                    <a:pt x="2" y="28"/>
                  </a:lnTo>
                  <a:lnTo>
                    <a:pt x="2" y="28"/>
                  </a:lnTo>
                  <a:lnTo>
                    <a:pt x="4" y="22"/>
                  </a:lnTo>
                  <a:lnTo>
                    <a:pt x="4" y="16"/>
                  </a:lnTo>
                  <a:lnTo>
                    <a:pt x="4" y="16"/>
                  </a:lnTo>
                  <a:lnTo>
                    <a:pt x="8" y="10"/>
                  </a:lnTo>
                  <a:lnTo>
                    <a:pt x="8" y="10"/>
                  </a:lnTo>
                  <a:lnTo>
                    <a:pt x="10" y="10"/>
                  </a:lnTo>
                  <a:lnTo>
                    <a:pt x="12" y="10"/>
                  </a:lnTo>
                  <a:lnTo>
                    <a:pt x="12" y="10"/>
                  </a:lnTo>
                  <a:lnTo>
                    <a:pt x="14" y="2"/>
                  </a:lnTo>
                  <a:lnTo>
                    <a:pt x="14" y="2"/>
                  </a:lnTo>
                  <a:lnTo>
                    <a:pt x="14" y="0"/>
                  </a:lnTo>
                  <a:lnTo>
                    <a:pt x="14" y="0"/>
                  </a:lnTo>
                  <a:lnTo>
                    <a:pt x="18" y="0"/>
                  </a:lnTo>
                  <a:lnTo>
                    <a:pt x="18" y="0"/>
                  </a:lnTo>
                  <a:lnTo>
                    <a:pt x="18"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25" name="Google Shape;425;p10"/>
            <p:cNvSpPr/>
            <p:nvPr/>
          </p:nvSpPr>
          <p:spPr>
            <a:xfrm>
              <a:off x="9981909" y="3335262"/>
              <a:ext cx="71034" cy="78847"/>
            </a:xfrm>
            <a:custGeom>
              <a:rect b="b" l="l" r="r" t="t"/>
              <a:pathLst>
                <a:path extrusionOk="0" h="111" w="100">
                  <a:moveTo>
                    <a:pt x="58" y="24"/>
                  </a:moveTo>
                  <a:lnTo>
                    <a:pt x="58" y="24"/>
                  </a:lnTo>
                  <a:lnTo>
                    <a:pt x="54" y="24"/>
                  </a:lnTo>
                  <a:lnTo>
                    <a:pt x="54" y="24"/>
                  </a:lnTo>
                  <a:lnTo>
                    <a:pt x="58" y="22"/>
                  </a:lnTo>
                  <a:lnTo>
                    <a:pt x="58" y="22"/>
                  </a:lnTo>
                  <a:lnTo>
                    <a:pt x="60" y="22"/>
                  </a:lnTo>
                  <a:lnTo>
                    <a:pt x="60" y="22"/>
                  </a:lnTo>
                  <a:lnTo>
                    <a:pt x="62" y="28"/>
                  </a:lnTo>
                  <a:lnTo>
                    <a:pt x="64" y="34"/>
                  </a:lnTo>
                  <a:lnTo>
                    <a:pt x="64" y="34"/>
                  </a:lnTo>
                  <a:lnTo>
                    <a:pt x="64" y="36"/>
                  </a:lnTo>
                  <a:lnTo>
                    <a:pt x="62" y="38"/>
                  </a:lnTo>
                  <a:lnTo>
                    <a:pt x="62" y="38"/>
                  </a:lnTo>
                  <a:lnTo>
                    <a:pt x="60" y="38"/>
                  </a:lnTo>
                  <a:lnTo>
                    <a:pt x="60" y="38"/>
                  </a:lnTo>
                  <a:lnTo>
                    <a:pt x="60" y="42"/>
                  </a:lnTo>
                  <a:lnTo>
                    <a:pt x="60" y="42"/>
                  </a:lnTo>
                  <a:lnTo>
                    <a:pt x="60" y="42"/>
                  </a:lnTo>
                  <a:lnTo>
                    <a:pt x="60" y="42"/>
                  </a:lnTo>
                  <a:lnTo>
                    <a:pt x="60" y="44"/>
                  </a:lnTo>
                  <a:lnTo>
                    <a:pt x="60" y="44"/>
                  </a:lnTo>
                  <a:lnTo>
                    <a:pt x="64" y="44"/>
                  </a:lnTo>
                  <a:lnTo>
                    <a:pt x="64" y="44"/>
                  </a:lnTo>
                  <a:lnTo>
                    <a:pt x="66" y="40"/>
                  </a:lnTo>
                  <a:lnTo>
                    <a:pt x="66" y="34"/>
                  </a:lnTo>
                  <a:lnTo>
                    <a:pt x="66" y="22"/>
                  </a:lnTo>
                  <a:lnTo>
                    <a:pt x="66" y="22"/>
                  </a:lnTo>
                  <a:lnTo>
                    <a:pt x="64" y="16"/>
                  </a:lnTo>
                  <a:lnTo>
                    <a:pt x="64" y="16"/>
                  </a:lnTo>
                  <a:lnTo>
                    <a:pt x="58" y="16"/>
                  </a:lnTo>
                  <a:lnTo>
                    <a:pt x="58" y="16"/>
                  </a:lnTo>
                  <a:lnTo>
                    <a:pt x="58" y="12"/>
                  </a:lnTo>
                  <a:lnTo>
                    <a:pt x="58" y="12"/>
                  </a:lnTo>
                  <a:lnTo>
                    <a:pt x="62" y="8"/>
                  </a:lnTo>
                  <a:lnTo>
                    <a:pt x="64" y="4"/>
                  </a:lnTo>
                  <a:lnTo>
                    <a:pt x="64" y="4"/>
                  </a:lnTo>
                  <a:lnTo>
                    <a:pt x="70" y="2"/>
                  </a:lnTo>
                  <a:lnTo>
                    <a:pt x="74" y="2"/>
                  </a:lnTo>
                  <a:lnTo>
                    <a:pt x="74" y="2"/>
                  </a:lnTo>
                  <a:lnTo>
                    <a:pt x="76" y="0"/>
                  </a:lnTo>
                  <a:lnTo>
                    <a:pt x="76" y="0"/>
                  </a:lnTo>
                  <a:lnTo>
                    <a:pt x="78" y="0"/>
                  </a:lnTo>
                  <a:lnTo>
                    <a:pt x="82" y="0"/>
                  </a:lnTo>
                  <a:lnTo>
                    <a:pt x="82" y="0"/>
                  </a:lnTo>
                  <a:lnTo>
                    <a:pt x="84" y="2"/>
                  </a:lnTo>
                  <a:lnTo>
                    <a:pt x="88" y="6"/>
                  </a:lnTo>
                  <a:lnTo>
                    <a:pt x="88" y="6"/>
                  </a:lnTo>
                  <a:lnTo>
                    <a:pt x="90" y="12"/>
                  </a:lnTo>
                  <a:lnTo>
                    <a:pt x="92" y="20"/>
                  </a:lnTo>
                  <a:lnTo>
                    <a:pt x="92" y="20"/>
                  </a:lnTo>
                  <a:lnTo>
                    <a:pt x="96" y="22"/>
                  </a:lnTo>
                  <a:lnTo>
                    <a:pt x="96" y="22"/>
                  </a:lnTo>
                  <a:lnTo>
                    <a:pt x="94" y="24"/>
                  </a:lnTo>
                  <a:lnTo>
                    <a:pt x="94" y="26"/>
                  </a:lnTo>
                  <a:lnTo>
                    <a:pt x="94" y="26"/>
                  </a:lnTo>
                  <a:lnTo>
                    <a:pt x="96" y="30"/>
                  </a:lnTo>
                  <a:lnTo>
                    <a:pt x="96" y="30"/>
                  </a:lnTo>
                  <a:lnTo>
                    <a:pt x="96" y="32"/>
                  </a:lnTo>
                  <a:lnTo>
                    <a:pt x="96" y="32"/>
                  </a:lnTo>
                  <a:lnTo>
                    <a:pt x="96" y="36"/>
                  </a:lnTo>
                  <a:lnTo>
                    <a:pt x="96" y="36"/>
                  </a:lnTo>
                  <a:lnTo>
                    <a:pt x="98" y="42"/>
                  </a:lnTo>
                  <a:lnTo>
                    <a:pt x="100" y="44"/>
                  </a:lnTo>
                  <a:lnTo>
                    <a:pt x="100" y="46"/>
                  </a:lnTo>
                  <a:lnTo>
                    <a:pt x="100" y="46"/>
                  </a:lnTo>
                  <a:lnTo>
                    <a:pt x="96" y="46"/>
                  </a:lnTo>
                  <a:lnTo>
                    <a:pt x="92" y="46"/>
                  </a:lnTo>
                  <a:lnTo>
                    <a:pt x="92" y="46"/>
                  </a:lnTo>
                  <a:lnTo>
                    <a:pt x="90" y="52"/>
                  </a:lnTo>
                  <a:lnTo>
                    <a:pt x="90" y="52"/>
                  </a:lnTo>
                  <a:lnTo>
                    <a:pt x="82" y="52"/>
                  </a:lnTo>
                  <a:lnTo>
                    <a:pt x="82" y="52"/>
                  </a:lnTo>
                  <a:lnTo>
                    <a:pt x="80" y="54"/>
                  </a:lnTo>
                  <a:lnTo>
                    <a:pt x="78" y="57"/>
                  </a:lnTo>
                  <a:lnTo>
                    <a:pt x="78" y="57"/>
                  </a:lnTo>
                  <a:lnTo>
                    <a:pt x="74" y="61"/>
                  </a:lnTo>
                  <a:lnTo>
                    <a:pt x="74" y="61"/>
                  </a:lnTo>
                  <a:lnTo>
                    <a:pt x="74" y="65"/>
                  </a:lnTo>
                  <a:lnTo>
                    <a:pt x="74" y="69"/>
                  </a:lnTo>
                  <a:lnTo>
                    <a:pt x="74" y="69"/>
                  </a:lnTo>
                  <a:lnTo>
                    <a:pt x="76" y="69"/>
                  </a:lnTo>
                  <a:lnTo>
                    <a:pt x="80" y="69"/>
                  </a:lnTo>
                  <a:lnTo>
                    <a:pt x="80" y="69"/>
                  </a:lnTo>
                  <a:lnTo>
                    <a:pt x="82" y="73"/>
                  </a:lnTo>
                  <a:lnTo>
                    <a:pt x="84" y="77"/>
                  </a:lnTo>
                  <a:lnTo>
                    <a:pt x="84" y="77"/>
                  </a:lnTo>
                  <a:lnTo>
                    <a:pt x="84" y="83"/>
                  </a:lnTo>
                  <a:lnTo>
                    <a:pt x="84" y="87"/>
                  </a:lnTo>
                  <a:lnTo>
                    <a:pt x="84" y="87"/>
                  </a:lnTo>
                  <a:lnTo>
                    <a:pt x="80" y="89"/>
                  </a:lnTo>
                  <a:lnTo>
                    <a:pt x="76" y="89"/>
                  </a:lnTo>
                  <a:lnTo>
                    <a:pt x="68" y="91"/>
                  </a:lnTo>
                  <a:lnTo>
                    <a:pt x="68" y="91"/>
                  </a:lnTo>
                  <a:lnTo>
                    <a:pt x="66" y="93"/>
                  </a:lnTo>
                  <a:lnTo>
                    <a:pt x="66" y="93"/>
                  </a:lnTo>
                  <a:lnTo>
                    <a:pt x="66" y="97"/>
                  </a:lnTo>
                  <a:lnTo>
                    <a:pt x="66" y="97"/>
                  </a:lnTo>
                  <a:lnTo>
                    <a:pt x="68" y="97"/>
                  </a:lnTo>
                  <a:lnTo>
                    <a:pt x="68" y="97"/>
                  </a:lnTo>
                  <a:lnTo>
                    <a:pt x="70" y="99"/>
                  </a:lnTo>
                  <a:lnTo>
                    <a:pt x="70" y="101"/>
                  </a:lnTo>
                  <a:lnTo>
                    <a:pt x="70" y="101"/>
                  </a:lnTo>
                  <a:lnTo>
                    <a:pt x="68" y="101"/>
                  </a:lnTo>
                  <a:lnTo>
                    <a:pt x="68" y="101"/>
                  </a:lnTo>
                  <a:lnTo>
                    <a:pt x="66" y="105"/>
                  </a:lnTo>
                  <a:lnTo>
                    <a:pt x="66" y="105"/>
                  </a:lnTo>
                  <a:lnTo>
                    <a:pt x="66" y="107"/>
                  </a:lnTo>
                  <a:lnTo>
                    <a:pt x="66" y="111"/>
                  </a:lnTo>
                  <a:lnTo>
                    <a:pt x="66" y="111"/>
                  </a:lnTo>
                  <a:lnTo>
                    <a:pt x="64" y="111"/>
                  </a:lnTo>
                  <a:lnTo>
                    <a:pt x="60" y="111"/>
                  </a:lnTo>
                  <a:lnTo>
                    <a:pt x="60" y="111"/>
                  </a:lnTo>
                  <a:lnTo>
                    <a:pt x="58" y="109"/>
                  </a:lnTo>
                  <a:lnTo>
                    <a:pt x="58" y="109"/>
                  </a:lnTo>
                  <a:lnTo>
                    <a:pt x="48" y="107"/>
                  </a:lnTo>
                  <a:lnTo>
                    <a:pt x="42" y="105"/>
                  </a:lnTo>
                  <a:lnTo>
                    <a:pt x="42" y="105"/>
                  </a:lnTo>
                  <a:lnTo>
                    <a:pt x="38" y="103"/>
                  </a:lnTo>
                  <a:lnTo>
                    <a:pt x="38" y="103"/>
                  </a:lnTo>
                  <a:lnTo>
                    <a:pt x="38" y="101"/>
                  </a:lnTo>
                  <a:lnTo>
                    <a:pt x="38" y="101"/>
                  </a:lnTo>
                  <a:lnTo>
                    <a:pt x="40" y="101"/>
                  </a:lnTo>
                  <a:lnTo>
                    <a:pt x="42" y="103"/>
                  </a:lnTo>
                  <a:lnTo>
                    <a:pt x="42" y="103"/>
                  </a:lnTo>
                  <a:lnTo>
                    <a:pt x="42" y="99"/>
                  </a:lnTo>
                  <a:lnTo>
                    <a:pt x="42" y="97"/>
                  </a:lnTo>
                  <a:lnTo>
                    <a:pt x="42" y="97"/>
                  </a:lnTo>
                  <a:lnTo>
                    <a:pt x="44" y="97"/>
                  </a:lnTo>
                  <a:lnTo>
                    <a:pt x="44" y="97"/>
                  </a:lnTo>
                  <a:lnTo>
                    <a:pt x="44" y="93"/>
                  </a:lnTo>
                  <a:lnTo>
                    <a:pt x="44" y="93"/>
                  </a:lnTo>
                  <a:lnTo>
                    <a:pt x="42" y="91"/>
                  </a:lnTo>
                  <a:lnTo>
                    <a:pt x="38" y="91"/>
                  </a:lnTo>
                  <a:lnTo>
                    <a:pt x="30" y="89"/>
                  </a:lnTo>
                  <a:lnTo>
                    <a:pt x="30" y="89"/>
                  </a:lnTo>
                  <a:lnTo>
                    <a:pt x="22" y="91"/>
                  </a:lnTo>
                  <a:lnTo>
                    <a:pt x="18" y="91"/>
                  </a:lnTo>
                  <a:lnTo>
                    <a:pt x="16" y="89"/>
                  </a:lnTo>
                  <a:lnTo>
                    <a:pt x="16" y="89"/>
                  </a:lnTo>
                  <a:lnTo>
                    <a:pt x="16" y="85"/>
                  </a:lnTo>
                  <a:lnTo>
                    <a:pt x="16" y="79"/>
                  </a:lnTo>
                  <a:lnTo>
                    <a:pt x="16" y="79"/>
                  </a:lnTo>
                  <a:lnTo>
                    <a:pt x="12" y="79"/>
                  </a:lnTo>
                  <a:lnTo>
                    <a:pt x="10" y="77"/>
                  </a:lnTo>
                  <a:lnTo>
                    <a:pt x="10" y="77"/>
                  </a:lnTo>
                  <a:lnTo>
                    <a:pt x="8" y="73"/>
                  </a:lnTo>
                  <a:lnTo>
                    <a:pt x="8" y="73"/>
                  </a:lnTo>
                  <a:lnTo>
                    <a:pt x="8" y="73"/>
                  </a:lnTo>
                  <a:lnTo>
                    <a:pt x="8" y="73"/>
                  </a:lnTo>
                  <a:lnTo>
                    <a:pt x="10" y="71"/>
                  </a:lnTo>
                  <a:lnTo>
                    <a:pt x="10" y="71"/>
                  </a:lnTo>
                  <a:lnTo>
                    <a:pt x="12" y="67"/>
                  </a:lnTo>
                  <a:lnTo>
                    <a:pt x="12" y="67"/>
                  </a:lnTo>
                  <a:lnTo>
                    <a:pt x="12" y="59"/>
                  </a:lnTo>
                  <a:lnTo>
                    <a:pt x="12" y="52"/>
                  </a:lnTo>
                  <a:lnTo>
                    <a:pt x="12" y="52"/>
                  </a:lnTo>
                  <a:lnTo>
                    <a:pt x="10" y="46"/>
                  </a:lnTo>
                  <a:lnTo>
                    <a:pt x="10" y="46"/>
                  </a:lnTo>
                  <a:lnTo>
                    <a:pt x="6" y="46"/>
                  </a:lnTo>
                  <a:lnTo>
                    <a:pt x="4" y="46"/>
                  </a:lnTo>
                  <a:lnTo>
                    <a:pt x="4" y="46"/>
                  </a:lnTo>
                  <a:lnTo>
                    <a:pt x="2" y="42"/>
                  </a:lnTo>
                  <a:lnTo>
                    <a:pt x="2" y="42"/>
                  </a:lnTo>
                  <a:lnTo>
                    <a:pt x="4" y="42"/>
                  </a:lnTo>
                  <a:lnTo>
                    <a:pt x="6" y="40"/>
                  </a:lnTo>
                  <a:lnTo>
                    <a:pt x="6" y="40"/>
                  </a:lnTo>
                  <a:lnTo>
                    <a:pt x="2" y="40"/>
                  </a:lnTo>
                  <a:lnTo>
                    <a:pt x="0" y="38"/>
                  </a:lnTo>
                  <a:lnTo>
                    <a:pt x="0" y="38"/>
                  </a:lnTo>
                  <a:lnTo>
                    <a:pt x="0" y="38"/>
                  </a:lnTo>
                  <a:lnTo>
                    <a:pt x="0" y="38"/>
                  </a:lnTo>
                  <a:lnTo>
                    <a:pt x="4" y="34"/>
                  </a:lnTo>
                  <a:lnTo>
                    <a:pt x="4" y="34"/>
                  </a:lnTo>
                  <a:lnTo>
                    <a:pt x="10" y="36"/>
                  </a:lnTo>
                  <a:lnTo>
                    <a:pt x="16" y="36"/>
                  </a:lnTo>
                  <a:lnTo>
                    <a:pt x="16" y="36"/>
                  </a:lnTo>
                  <a:lnTo>
                    <a:pt x="22" y="34"/>
                  </a:lnTo>
                  <a:lnTo>
                    <a:pt x="22" y="34"/>
                  </a:lnTo>
                  <a:lnTo>
                    <a:pt x="24" y="30"/>
                  </a:lnTo>
                  <a:lnTo>
                    <a:pt x="24" y="28"/>
                  </a:lnTo>
                  <a:lnTo>
                    <a:pt x="24" y="28"/>
                  </a:lnTo>
                  <a:lnTo>
                    <a:pt x="30" y="28"/>
                  </a:lnTo>
                  <a:lnTo>
                    <a:pt x="32" y="28"/>
                  </a:lnTo>
                  <a:lnTo>
                    <a:pt x="32" y="28"/>
                  </a:lnTo>
                  <a:lnTo>
                    <a:pt x="34" y="26"/>
                  </a:lnTo>
                  <a:lnTo>
                    <a:pt x="34" y="26"/>
                  </a:lnTo>
                  <a:lnTo>
                    <a:pt x="36" y="20"/>
                  </a:lnTo>
                  <a:lnTo>
                    <a:pt x="36" y="20"/>
                  </a:lnTo>
                  <a:lnTo>
                    <a:pt x="30" y="16"/>
                  </a:lnTo>
                  <a:lnTo>
                    <a:pt x="26" y="14"/>
                  </a:lnTo>
                  <a:lnTo>
                    <a:pt x="26" y="12"/>
                  </a:lnTo>
                  <a:lnTo>
                    <a:pt x="26" y="12"/>
                  </a:lnTo>
                  <a:lnTo>
                    <a:pt x="26" y="12"/>
                  </a:lnTo>
                  <a:lnTo>
                    <a:pt x="32" y="12"/>
                  </a:lnTo>
                  <a:lnTo>
                    <a:pt x="36" y="14"/>
                  </a:lnTo>
                  <a:lnTo>
                    <a:pt x="36" y="14"/>
                  </a:lnTo>
                  <a:lnTo>
                    <a:pt x="44" y="14"/>
                  </a:lnTo>
                  <a:lnTo>
                    <a:pt x="46" y="14"/>
                  </a:lnTo>
                  <a:lnTo>
                    <a:pt x="50" y="14"/>
                  </a:lnTo>
                  <a:lnTo>
                    <a:pt x="50" y="14"/>
                  </a:lnTo>
                  <a:lnTo>
                    <a:pt x="50" y="20"/>
                  </a:lnTo>
                  <a:lnTo>
                    <a:pt x="50" y="20"/>
                  </a:lnTo>
                  <a:lnTo>
                    <a:pt x="46" y="22"/>
                  </a:lnTo>
                  <a:lnTo>
                    <a:pt x="46" y="22"/>
                  </a:lnTo>
                  <a:lnTo>
                    <a:pt x="46" y="26"/>
                  </a:lnTo>
                  <a:lnTo>
                    <a:pt x="46" y="30"/>
                  </a:lnTo>
                  <a:lnTo>
                    <a:pt x="46" y="30"/>
                  </a:lnTo>
                  <a:lnTo>
                    <a:pt x="42" y="32"/>
                  </a:lnTo>
                  <a:lnTo>
                    <a:pt x="42" y="32"/>
                  </a:lnTo>
                  <a:lnTo>
                    <a:pt x="44" y="32"/>
                  </a:lnTo>
                  <a:lnTo>
                    <a:pt x="44" y="32"/>
                  </a:lnTo>
                  <a:lnTo>
                    <a:pt x="46" y="32"/>
                  </a:lnTo>
                  <a:lnTo>
                    <a:pt x="46" y="32"/>
                  </a:lnTo>
                  <a:lnTo>
                    <a:pt x="46" y="34"/>
                  </a:lnTo>
                  <a:lnTo>
                    <a:pt x="46" y="40"/>
                  </a:lnTo>
                  <a:lnTo>
                    <a:pt x="46" y="40"/>
                  </a:lnTo>
                  <a:lnTo>
                    <a:pt x="46" y="42"/>
                  </a:lnTo>
                  <a:lnTo>
                    <a:pt x="46" y="44"/>
                  </a:lnTo>
                  <a:lnTo>
                    <a:pt x="46" y="44"/>
                  </a:lnTo>
                  <a:lnTo>
                    <a:pt x="50" y="42"/>
                  </a:lnTo>
                  <a:lnTo>
                    <a:pt x="52" y="40"/>
                  </a:lnTo>
                  <a:lnTo>
                    <a:pt x="52" y="40"/>
                  </a:lnTo>
                  <a:lnTo>
                    <a:pt x="52" y="36"/>
                  </a:lnTo>
                  <a:lnTo>
                    <a:pt x="54" y="32"/>
                  </a:lnTo>
                  <a:lnTo>
                    <a:pt x="54" y="32"/>
                  </a:lnTo>
                  <a:lnTo>
                    <a:pt x="54" y="30"/>
                  </a:lnTo>
                  <a:lnTo>
                    <a:pt x="54" y="30"/>
                  </a:lnTo>
                  <a:lnTo>
                    <a:pt x="58" y="28"/>
                  </a:lnTo>
                  <a:lnTo>
                    <a:pt x="58" y="24"/>
                  </a:lnTo>
                  <a:lnTo>
                    <a:pt x="58" y="24"/>
                  </a:lnTo>
                  <a:lnTo>
                    <a:pt x="58" y="2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26" name="Google Shape;426;p10"/>
            <p:cNvSpPr/>
            <p:nvPr/>
          </p:nvSpPr>
          <p:spPr>
            <a:xfrm>
              <a:off x="9868966" y="3220898"/>
              <a:ext cx="112944" cy="198894"/>
            </a:xfrm>
            <a:custGeom>
              <a:rect b="b" l="l" r="r" t="t"/>
              <a:pathLst>
                <a:path extrusionOk="0" h="280" w="159">
                  <a:moveTo>
                    <a:pt x="159" y="131"/>
                  </a:moveTo>
                  <a:lnTo>
                    <a:pt x="159" y="131"/>
                  </a:lnTo>
                  <a:lnTo>
                    <a:pt x="159" y="135"/>
                  </a:lnTo>
                  <a:lnTo>
                    <a:pt x="159" y="141"/>
                  </a:lnTo>
                  <a:lnTo>
                    <a:pt x="159" y="141"/>
                  </a:lnTo>
                  <a:lnTo>
                    <a:pt x="151" y="149"/>
                  </a:lnTo>
                  <a:lnTo>
                    <a:pt x="147" y="151"/>
                  </a:lnTo>
                  <a:lnTo>
                    <a:pt x="143" y="155"/>
                  </a:lnTo>
                  <a:lnTo>
                    <a:pt x="143" y="155"/>
                  </a:lnTo>
                  <a:lnTo>
                    <a:pt x="143" y="149"/>
                  </a:lnTo>
                  <a:lnTo>
                    <a:pt x="143" y="149"/>
                  </a:lnTo>
                  <a:lnTo>
                    <a:pt x="141" y="151"/>
                  </a:lnTo>
                  <a:lnTo>
                    <a:pt x="139" y="155"/>
                  </a:lnTo>
                  <a:lnTo>
                    <a:pt x="139" y="157"/>
                  </a:lnTo>
                  <a:lnTo>
                    <a:pt x="137" y="159"/>
                  </a:lnTo>
                  <a:lnTo>
                    <a:pt x="137" y="159"/>
                  </a:lnTo>
                  <a:lnTo>
                    <a:pt x="135" y="155"/>
                  </a:lnTo>
                  <a:lnTo>
                    <a:pt x="133" y="149"/>
                  </a:lnTo>
                  <a:lnTo>
                    <a:pt x="133" y="149"/>
                  </a:lnTo>
                  <a:lnTo>
                    <a:pt x="133" y="147"/>
                  </a:lnTo>
                  <a:lnTo>
                    <a:pt x="133" y="145"/>
                  </a:lnTo>
                  <a:lnTo>
                    <a:pt x="133" y="145"/>
                  </a:lnTo>
                  <a:lnTo>
                    <a:pt x="129" y="145"/>
                  </a:lnTo>
                  <a:lnTo>
                    <a:pt x="127" y="147"/>
                  </a:lnTo>
                  <a:lnTo>
                    <a:pt x="127" y="147"/>
                  </a:lnTo>
                  <a:lnTo>
                    <a:pt x="123" y="155"/>
                  </a:lnTo>
                  <a:lnTo>
                    <a:pt x="121" y="159"/>
                  </a:lnTo>
                  <a:lnTo>
                    <a:pt x="121" y="159"/>
                  </a:lnTo>
                  <a:lnTo>
                    <a:pt x="123" y="167"/>
                  </a:lnTo>
                  <a:lnTo>
                    <a:pt x="123" y="173"/>
                  </a:lnTo>
                  <a:lnTo>
                    <a:pt x="123" y="173"/>
                  </a:lnTo>
                  <a:lnTo>
                    <a:pt x="121" y="175"/>
                  </a:lnTo>
                  <a:lnTo>
                    <a:pt x="117" y="179"/>
                  </a:lnTo>
                  <a:lnTo>
                    <a:pt x="117" y="179"/>
                  </a:lnTo>
                  <a:lnTo>
                    <a:pt x="112" y="177"/>
                  </a:lnTo>
                  <a:lnTo>
                    <a:pt x="106" y="177"/>
                  </a:lnTo>
                  <a:lnTo>
                    <a:pt x="106" y="177"/>
                  </a:lnTo>
                  <a:lnTo>
                    <a:pt x="102" y="177"/>
                  </a:lnTo>
                  <a:lnTo>
                    <a:pt x="100" y="179"/>
                  </a:lnTo>
                  <a:lnTo>
                    <a:pt x="100" y="179"/>
                  </a:lnTo>
                  <a:lnTo>
                    <a:pt x="102" y="185"/>
                  </a:lnTo>
                  <a:lnTo>
                    <a:pt x="106" y="189"/>
                  </a:lnTo>
                  <a:lnTo>
                    <a:pt x="106" y="189"/>
                  </a:lnTo>
                  <a:lnTo>
                    <a:pt x="106" y="193"/>
                  </a:lnTo>
                  <a:lnTo>
                    <a:pt x="106" y="195"/>
                  </a:lnTo>
                  <a:lnTo>
                    <a:pt x="106" y="195"/>
                  </a:lnTo>
                  <a:lnTo>
                    <a:pt x="100" y="195"/>
                  </a:lnTo>
                  <a:lnTo>
                    <a:pt x="98" y="195"/>
                  </a:lnTo>
                  <a:lnTo>
                    <a:pt x="90" y="193"/>
                  </a:lnTo>
                  <a:lnTo>
                    <a:pt x="90" y="193"/>
                  </a:lnTo>
                  <a:lnTo>
                    <a:pt x="88" y="193"/>
                  </a:lnTo>
                  <a:lnTo>
                    <a:pt x="84" y="195"/>
                  </a:lnTo>
                  <a:lnTo>
                    <a:pt x="84" y="195"/>
                  </a:lnTo>
                  <a:lnTo>
                    <a:pt x="86" y="197"/>
                  </a:lnTo>
                  <a:lnTo>
                    <a:pt x="88" y="199"/>
                  </a:lnTo>
                  <a:lnTo>
                    <a:pt x="90" y="201"/>
                  </a:lnTo>
                  <a:lnTo>
                    <a:pt x="90" y="201"/>
                  </a:lnTo>
                  <a:lnTo>
                    <a:pt x="90" y="205"/>
                  </a:lnTo>
                  <a:lnTo>
                    <a:pt x="90" y="205"/>
                  </a:lnTo>
                  <a:lnTo>
                    <a:pt x="86" y="209"/>
                  </a:lnTo>
                  <a:lnTo>
                    <a:pt x="82" y="215"/>
                  </a:lnTo>
                  <a:lnTo>
                    <a:pt x="82" y="216"/>
                  </a:lnTo>
                  <a:lnTo>
                    <a:pt x="82" y="216"/>
                  </a:lnTo>
                  <a:lnTo>
                    <a:pt x="84" y="218"/>
                  </a:lnTo>
                  <a:lnTo>
                    <a:pt x="84" y="218"/>
                  </a:lnTo>
                  <a:lnTo>
                    <a:pt x="82" y="224"/>
                  </a:lnTo>
                  <a:lnTo>
                    <a:pt x="80" y="230"/>
                  </a:lnTo>
                  <a:lnTo>
                    <a:pt x="80" y="230"/>
                  </a:lnTo>
                  <a:lnTo>
                    <a:pt x="80" y="234"/>
                  </a:lnTo>
                  <a:lnTo>
                    <a:pt x="80" y="238"/>
                  </a:lnTo>
                  <a:lnTo>
                    <a:pt x="80" y="238"/>
                  </a:lnTo>
                  <a:lnTo>
                    <a:pt x="82" y="238"/>
                  </a:lnTo>
                  <a:lnTo>
                    <a:pt x="82" y="238"/>
                  </a:lnTo>
                  <a:lnTo>
                    <a:pt x="82" y="244"/>
                  </a:lnTo>
                  <a:lnTo>
                    <a:pt x="82" y="244"/>
                  </a:lnTo>
                  <a:lnTo>
                    <a:pt x="78" y="246"/>
                  </a:lnTo>
                  <a:lnTo>
                    <a:pt x="70" y="248"/>
                  </a:lnTo>
                  <a:lnTo>
                    <a:pt x="70" y="248"/>
                  </a:lnTo>
                  <a:lnTo>
                    <a:pt x="70" y="252"/>
                  </a:lnTo>
                  <a:lnTo>
                    <a:pt x="70" y="256"/>
                  </a:lnTo>
                  <a:lnTo>
                    <a:pt x="70" y="256"/>
                  </a:lnTo>
                  <a:lnTo>
                    <a:pt x="70" y="260"/>
                  </a:lnTo>
                  <a:lnTo>
                    <a:pt x="70" y="262"/>
                  </a:lnTo>
                  <a:lnTo>
                    <a:pt x="70" y="262"/>
                  </a:lnTo>
                  <a:lnTo>
                    <a:pt x="72" y="262"/>
                  </a:lnTo>
                  <a:lnTo>
                    <a:pt x="78" y="262"/>
                  </a:lnTo>
                  <a:lnTo>
                    <a:pt x="78" y="262"/>
                  </a:lnTo>
                  <a:lnTo>
                    <a:pt x="82" y="266"/>
                  </a:lnTo>
                  <a:lnTo>
                    <a:pt x="82" y="266"/>
                  </a:lnTo>
                  <a:lnTo>
                    <a:pt x="84" y="272"/>
                  </a:lnTo>
                  <a:lnTo>
                    <a:pt x="84" y="272"/>
                  </a:lnTo>
                  <a:lnTo>
                    <a:pt x="84" y="276"/>
                  </a:lnTo>
                  <a:lnTo>
                    <a:pt x="84" y="276"/>
                  </a:lnTo>
                  <a:lnTo>
                    <a:pt x="82" y="276"/>
                  </a:lnTo>
                  <a:lnTo>
                    <a:pt x="80" y="276"/>
                  </a:lnTo>
                  <a:lnTo>
                    <a:pt x="80" y="276"/>
                  </a:lnTo>
                  <a:lnTo>
                    <a:pt x="78" y="274"/>
                  </a:lnTo>
                  <a:lnTo>
                    <a:pt x="78" y="274"/>
                  </a:lnTo>
                  <a:lnTo>
                    <a:pt x="72" y="274"/>
                  </a:lnTo>
                  <a:lnTo>
                    <a:pt x="72" y="274"/>
                  </a:lnTo>
                  <a:lnTo>
                    <a:pt x="72" y="276"/>
                  </a:lnTo>
                  <a:lnTo>
                    <a:pt x="72" y="276"/>
                  </a:lnTo>
                  <a:lnTo>
                    <a:pt x="68" y="276"/>
                  </a:lnTo>
                  <a:lnTo>
                    <a:pt x="68" y="276"/>
                  </a:lnTo>
                  <a:lnTo>
                    <a:pt x="66" y="276"/>
                  </a:lnTo>
                  <a:lnTo>
                    <a:pt x="64" y="278"/>
                  </a:lnTo>
                  <a:lnTo>
                    <a:pt x="60" y="280"/>
                  </a:lnTo>
                  <a:lnTo>
                    <a:pt x="60" y="280"/>
                  </a:lnTo>
                  <a:lnTo>
                    <a:pt x="54" y="280"/>
                  </a:lnTo>
                  <a:lnTo>
                    <a:pt x="46" y="276"/>
                  </a:lnTo>
                  <a:lnTo>
                    <a:pt x="34" y="272"/>
                  </a:lnTo>
                  <a:lnTo>
                    <a:pt x="34" y="272"/>
                  </a:lnTo>
                  <a:lnTo>
                    <a:pt x="30" y="272"/>
                  </a:lnTo>
                  <a:lnTo>
                    <a:pt x="26" y="272"/>
                  </a:lnTo>
                  <a:lnTo>
                    <a:pt x="26" y="272"/>
                  </a:lnTo>
                  <a:lnTo>
                    <a:pt x="26" y="260"/>
                  </a:lnTo>
                  <a:lnTo>
                    <a:pt x="26" y="260"/>
                  </a:lnTo>
                  <a:lnTo>
                    <a:pt x="28" y="244"/>
                  </a:lnTo>
                  <a:lnTo>
                    <a:pt x="28" y="234"/>
                  </a:lnTo>
                  <a:lnTo>
                    <a:pt x="28" y="228"/>
                  </a:lnTo>
                  <a:lnTo>
                    <a:pt x="28" y="228"/>
                  </a:lnTo>
                  <a:lnTo>
                    <a:pt x="24" y="218"/>
                  </a:lnTo>
                  <a:lnTo>
                    <a:pt x="24" y="218"/>
                  </a:lnTo>
                  <a:lnTo>
                    <a:pt x="16" y="209"/>
                  </a:lnTo>
                  <a:lnTo>
                    <a:pt x="16" y="209"/>
                  </a:lnTo>
                  <a:lnTo>
                    <a:pt x="12" y="205"/>
                  </a:lnTo>
                  <a:lnTo>
                    <a:pt x="8" y="203"/>
                  </a:lnTo>
                  <a:lnTo>
                    <a:pt x="8" y="203"/>
                  </a:lnTo>
                  <a:lnTo>
                    <a:pt x="4" y="205"/>
                  </a:lnTo>
                  <a:lnTo>
                    <a:pt x="4" y="205"/>
                  </a:lnTo>
                  <a:lnTo>
                    <a:pt x="2" y="205"/>
                  </a:lnTo>
                  <a:lnTo>
                    <a:pt x="0" y="205"/>
                  </a:lnTo>
                  <a:lnTo>
                    <a:pt x="0" y="205"/>
                  </a:lnTo>
                  <a:lnTo>
                    <a:pt x="0" y="201"/>
                  </a:lnTo>
                  <a:lnTo>
                    <a:pt x="0" y="197"/>
                  </a:lnTo>
                  <a:lnTo>
                    <a:pt x="4" y="189"/>
                  </a:lnTo>
                  <a:lnTo>
                    <a:pt x="4" y="189"/>
                  </a:lnTo>
                  <a:lnTo>
                    <a:pt x="4" y="173"/>
                  </a:lnTo>
                  <a:lnTo>
                    <a:pt x="4" y="173"/>
                  </a:lnTo>
                  <a:lnTo>
                    <a:pt x="2" y="163"/>
                  </a:lnTo>
                  <a:lnTo>
                    <a:pt x="2" y="163"/>
                  </a:lnTo>
                  <a:lnTo>
                    <a:pt x="2" y="147"/>
                  </a:lnTo>
                  <a:lnTo>
                    <a:pt x="2" y="135"/>
                  </a:lnTo>
                  <a:lnTo>
                    <a:pt x="2" y="135"/>
                  </a:lnTo>
                  <a:lnTo>
                    <a:pt x="4" y="121"/>
                  </a:lnTo>
                  <a:lnTo>
                    <a:pt x="4" y="121"/>
                  </a:lnTo>
                  <a:lnTo>
                    <a:pt x="12" y="107"/>
                  </a:lnTo>
                  <a:lnTo>
                    <a:pt x="12" y="107"/>
                  </a:lnTo>
                  <a:lnTo>
                    <a:pt x="14" y="97"/>
                  </a:lnTo>
                  <a:lnTo>
                    <a:pt x="14" y="97"/>
                  </a:lnTo>
                  <a:lnTo>
                    <a:pt x="26" y="71"/>
                  </a:lnTo>
                  <a:lnTo>
                    <a:pt x="26" y="71"/>
                  </a:lnTo>
                  <a:lnTo>
                    <a:pt x="30" y="61"/>
                  </a:lnTo>
                  <a:lnTo>
                    <a:pt x="30" y="61"/>
                  </a:lnTo>
                  <a:lnTo>
                    <a:pt x="36" y="55"/>
                  </a:lnTo>
                  <a:lnTo>
                    <a:pt x="40" y="53"/>
                  </a:lnTo>
                  <a:lnTo>
                    <a:pt x="40" y="53"/>
                  </a:lnTo>
                  <a:lnTo>
                    <a:pt x="50" y="51"/>
                  </a:lnTo>
                  <a:lnTo>
                    <a:pt x="62" y="49"/>
                  </a:lnTo>
                  <a:lnTo>
                    <a:pt x="74" y="49"/>
                  </a:lnTo>
                  <a:lnTo>
                    <a:pt x="84" y="47"/>
                  </a:lnTo>
                  <a:lnTo>
                    <a:pt x="84" y="47"/>
                  </a:lnTo>
                  <a:lnTo>
                    <a:pt x="90" y="45"/>
                  </a:lnTo>
                  <a:lnTo>
                    <a:pt x="96" y="41"/>
                  </a:lnTo>
                  <a:lnTo>
                    <a:pt x="96" y="41"/>
                  </a:lnTo>
                  <a:lnTo>
                    <a:pt x="98" y="29"/>
                  </a:lnTo>
                  <a:lnTo>
                    <a:pt x="98" y="29"/>
                  </a:lnTo>
                  <a:lnTo>
                    <a:pt x="108" y="21"/>
                  </a:lnTo>
                  <a:lnTo>
                    <a:pt x="115" y="13"/>
                  </a:lnTo>
                  <a:lnTo>
                    <a:pt x="115" y="13"/>
                  </a:lnTo>
                  <a:lnTo>
                    <a:pt x="127" y="9"/>
                  </a:lnTo>
                  <a:lnTo>
                    <a:pt x="139" y="6"/>
                  </a:lnTo>
                  <a:lnTo>
                    <a:pt x="139" y="6"/>
                  </a:lnTo>
                  <a:lnTo>
                    <a:pt x="141" y="2"/>
                  </a:lnTo>
                  <a:lnTo>
                    <a:pt x="145" y="0"/>
                  </a:lnTo>
                  <a:lnTo>
                    <a:pt x="145" y="0"/>
                  </a:lnTo>
                  <a:lnTo>
                    <a:pt x="147" y="2"/>
                  </a:lnTo>
                  <a:lnTo>
                    <a:pt x="147" y="2"/>
                  </a:lnTo>
                  <a:lnTo>
                    <a:pt x="145" y="6"/>
                  </a:lnTo>
                  <a:lnTo>
                    <a:pt x="143" y="9"/>
                  </a:lnTo>
                  <a:lnTo>
                    <a:pt x="143" y="9"/>
                  </a:lnTo>
                  <a:lnTo>
                    <a:pt x="141" y="17"/>
                  </a:lnTo>
                  <a:lnTo>
                    <a:pt x="141" y="17"/>
                  </a:lnTo>
                  <a:lnTo>
                    <a:pt x="143" y="27"/>
                  </a:lnTo>
                  <a:lnTo>
                    <a:pt x="145" y="37"/>
                  </a:lnTo>
                  <a:lnTo>
                    <a:pt x="145" y="37"/>
                  </a:lnTo>
                  <a:lnTo>
                    <a:pt x="145" y="45"/>
                  </a:lnTo>
                  <a:lnTo>
                    <a:pt x="145" y="45"/>
                  </a:lnTo>
                  <a:lnTo>
                    <a:pt x="139" y="53"/>
                  </a:lnTo>
                  <a:lnTo>
                    <a:pt x="133" y="61"/>
                  </a:lnTo>
                  <a:lnTo>
                    <a:pt x="133" y="61"/>
                  </a:lnTo>
                  <a:lnTo>
                    <a:pt x="127" y="77"/>
                  </a:lnTo>
                  <a:lnTo>
                    <a:pt x="127" y="77"/>
                  </a:lnTo>
                  <a:lnTo>
                    <a:pt x="127" y="83"/>
                  </a:lnTo>
                  <a:lnTo>
                    <a:pt x="127" y="87"/>
                  </a:lnTo>
                  <a:lnTo>
                    <a:pt x="127" y="87"/>
                  </a:lnTo>
                  <a:lnTo>
                    <a:pt x="125" y="89"/>
                  </a:lnTo>
                  <a:lnTo>
                    <a:pt x="125" y="89"/>
                  </a:lnTo>
                  <a:lnTo>
                    <a:pt x="125" y="95"/>
                  </a:lnTo>
                  <a:lnTo>
                    <a:pt x="125" y="99"/>
                  </a:lnTo>
                  <a:lnTo>
                    <a:pt x="125" y="99"/>
                  </a:lnTo>
                  <a:lnTo>
                    <a:pt x="121" y="99"/>
                  </a:lnTo>
                  <a:lnTo>
                    <a:pt x="117" y="101"/>
                  </a:lnTo>
                  <a:lnTo>
                    <a:pt x="117" y="101"/>
                  </a:lnTo>
                  <a:lnTo>
                    <a:pt x="117" y="103"/>
                  </a:lnTo>
                  <a:lnTo>
                    <a:pt x="117" y="105"/>
                  </a:lnTo>
                  <a:lnTo>
                    <a:pt x="117" y="105"/>
                  </a:lnTo>
                  <a:lnTo>
                    <a:pt x="119" y="105"/>
                  </a:lnTo>
                  <a:lnTo>
                    <a:pt x="121" y="105"/>
                  </a:lnTo>
                  <a:lnTo>
                    <a:pt x="125" y="103"/>
                  </a:lnTo>
                  <a:lnTo>
                    <a:pt x="125" y="103"/>
                  </a:lnTo>
                  <a:lnTo>
                    <a:pt x="127" y="105"/>
                  </a:lnTo>
                  <a:lnTo>
                    <a:pt x="127" y="105"/>
                  </a:lnTo>
                  <a:lnTo>
                    <a:pt x="123" y="109"/>
                  </a:lnTo>
                  <a:lnTo>
                    <a:pt x="119" y="111"/>
                  </a:lnTo>
                  <a:lnTo>
                    <a:pt x="119" y="111"/>
                  </a:lnTo>
                  <a:lnTo>
                    <a:pt x="119" y="117"/>
                  </a:lnTo>
                  <a:lnTo>
                    <a:pt x="119" y="117"/>
                  </a:lnTo>
                  <a:lnTo>
                    <a:pt x="119" y="121"/>
                  </a:lnTo>
                  <a:lnTo>
                    <a:pt x="121" y="125"/>
                  </a:lnTo>
                  <a:lnTo>
                    <a:pt x="121" y="125"/>
                  </a:lnTo>
                  <a:lnTo>
                    <a:pt x="123" y="119"/>
                  </a:lnTo>
                  <a:lnTo>
                    <a:pt x="125" y="117"/>
                  </a:lnTo>
                  <a:lnTo>
                    <a:pt x="125" y="117"/>
                  </a:lnTo>
                  <a:lnTo>
                    <a:pt x="133" y="117"/>
                  </a:lnTo>
                  <a:lnTo>
                    <a:pt x="133" y="117"/>
                  </a:lnTo>
                  <a:lnTo>
                    <a:pt x="135" y="119"/>
                  </a:lnTo>
                  <a:lnTo>
                    <a:pt x="137" y="125"/>
                  </a:lnTo>
                  <a:lnTo>
                    <a:pt x="137" y="125"/>
                  </a:lnTo>
                  <a:lnTo>
                    <a:pt x="141" y="121"/>
                  </a:lnTo>
                  <a:lnTo>
                    <a:pt x="145" y="119"/>
                  </a:lnTo>
                  <a:lnTo>
                    <a:pt x="145" y="119"/>
                  </a:lnTo>
                  <a:lnTo>
                    <a:pt x="153" y="119"/>
                  </a:lnTo>
                  <a:lnTo>
                    <a:pt x="153" y="119"/>
                  </a:lnTo>
                  <a:lnTo>
                    <a:pt x="159" y="121"/>
                  </a:lnTo>
                  <a:lnTo>
                    <a:pt x="159" y="121"/>
                  </a:lnTo>
                  <a:lnTo>
                    <a:pt x="159" y="131"/>
                  </a:lnTo>
                  <a:lnTo>
                    <a:pt x="159" y="131"/>
                  </a:lnTo>
                  <a:lnTo>
                    <a:pt x="159" y="131"/>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27" name="Google Shape;427;p10"/>
            <p:cNvSpPr/>
            <p:nvPr/>
          </p:nvSpPr>
          <p:spPr>
            <a:xfrm>
              <a:off x="9935737" y="3367938"/>
              <a:ext cx="46172" cy="40489"/>
            </a:xfrm>
            <a:custGeom>
              <a:rect b="b" l="l" r="r" t="t"/>
              <a:pathLst>
                <a:path extrusionOk="0" h="57" w="65">
                  <a:moveTo>
                    <a:pt x="65" y="33"/>
                  </a:moveTo>
                  <a:lnTo>
                    <a:pt x="65" y="33"/>
                  </a:lnTo>
                  <a:lnTo>
                    <a:pt x="65" y="33"/>
                  </a:lnTo>
                  <a:lnTo>
                    <a:pt x="65" y="33"/>
                  </a:lnTo>
                  <a:lnTo>
                    <a:pt x="59" y="33"/>
                  </a:lnTo>
                  <a:lnTo>
                    <a:pt x="59" y="33"/>
                  </a:lnTo>
                  <a:lnTo>
                    <a:pt x="59" y="39"/>
                  </a:lnTo>
                  <a:lnTo>
                    <a:pt x="59" y="43"/>
                  </a:lnTo>
                  <a:lnTo>
                    <a:pt x="59" y="43"/>
                  </a:lnTo>
                  <a:lnTo>
                    <a:pt x="59" y="49"/>
                  </a:lnTo>
                  <a:lnTo>
                    <a:pt x="57" y="53"/>
                  </a:lnTo>
                  <a:lnTo>
                    <a:pt x="57" y="53"/>
                  </a:lnTo>
                  <a:lnTo>
                    <a:pt x="53" y="55"/>
                  </a:lnTo>
                  <a:lnTo>
                    <a:pt x="49" y="55"/>
                  </a:lnTo>
                  <a:lnTo>
                    <a:pt x="49" y="55"/>
                  </a:lnTo>
                  <a:lnTo>
                    <a:pt x="43" y="57"/>
                  </a:lnTo>
                  <a:lnTo>
                    <a:pt x="43" y="57"/>
                  </a:lnTo>
                  <a:lnTo>
                    <a:pt x="37" y="57"/>
                  </a:lnTo>
                  <a:lnTo>
                    <a:pt x="37" y="57"/>
                  </a:lnTo>
                  <a:lnTo>
                    <a:pt x="31" y="53"/>
                  </a:lnTo>
                  <a:lnTo>
                    <a:pt x="29" y="51"/>
                  </a:lnTo>
                  <a:lnTo>
                    <a:pt x="29" y="51"/>
                  </a:lnTo>
                  <a:lnTo>
                    <a:pt x="23" y="53"/>
                  </a:lnTo>
                  <a:lnTo>
                    <a:pt x="21" y="53"/>
                  </a:lnTo>
                  <a:lnTo>
                    <a:pt x="19" y="53"/>
                  </a:lnTo>
                  <a:lnTo>
                    <a:pt x="19" y="53"/>
                  </a:lnTo>
                  <a:lnTo>
                    <a:pt x="19" y="49"/>
                  </a:lnTo>
                  <a:lnTo>
                    <a:pt x="19" y="49"/>
                  </a:lnTo>
                  <a:lnTo>
                    <a:pt x="21" y="47"/>
                  </a:lnTo>
                  <a:lnTo>
                    <a:pt x="23" y="45"/>
                  </a:lnTo>
                  <a:lnTo>
                    <a:pt x="23" y="45"/>
                  </a:lnTo>
                  <a:lnTo>
                    <a:pt x="21" y="43"/>
                  </a:lnTo>
                  <a:lnTo>
                    <a:pt x="19" y="45"/>
                  </a:lnTo>
                  <a:lnTo>
                    <a:pt x="19" y="45"/>
                  </a:lnTo>
                  <a:lnTo>
                    <a:pt x="14" y="43"/>
                  </a:lnTo>
                  <a:lnTo>
                    <a:pt x="8" y="39"/>
                  </a:lnTo>
                  <a:lnTo>
                    <a:pt x="8" y="39"/>
                  </a:lnTo>
                  <a:lnTo>
                    <a:pt x="8" y="33"/>
                  </a:lnTo>
                  <a:lnTo>
                    <a:pt x="8" y="29"/>
                  </a:lnTo>
                  <a:lnTo>
                    <a:pt x="8" y="29"/>
                  </a:lnTo>
                  <a:lnTo>
                    <a:pt x="6" y="27"/>
                  </a:lnTo>
                  <a:lnTo>
                    <a:pt x="2" y="25"/>
                  </a:lnTo>
                  <a:lnTo>
                    <a:pt x="2" y="25"/>
                  </a:lnTo>
                  <a:lnTo>
                    <a:pt x="6" y="21"/>
                  </a:lnTo>
                  <a:lnTo>
                    <a:pt x="6" y="21"/>
                  </a:lnTo>
                  <a:lnTo>
                    <a:pt x="2" y="19"/>
                  </a:lnTo>
                  <a:lnTo>
                    <a:pt x="0" y="17"/>
                  </a:lnTo>
                  <a:lnTo>
                    <a:pt x="0" y="17"/>
                  </a:lnTo>
                  <a:lnTo>
                    <a:pt x="2" y="17"/>
                  </a:lnTo>
                  <a:lnTo>
                    <a:pt x="2" y="17"/>
                  </a:lnTo>
                  <a:lnTo>
                    <a:pt x="2" y="15"/>
                  </a:lnTo>
                  <a:lnTo>
                    <a:pt x="2" y="15"/>
                  </a:lnTo>
                  <a:lnTo>
                    <a:pt x="0" y="11"/>
                  </a:lnTo>
                  <a:lnTo>
                    <a:pt x="0" y="11"/>
                  </a:lnTo>
                  <a:lnTo>
                    <a:pt x="0" y="8"/>
                  </a:lnTo>
                  <a:lnTo>
                    <a:pt x="0" y="8"/>
                  </a:lnTo>
                  <a:lnTo>
                    <a:pt x="2" y="8"/>
                  </a:lnTo>
                  <a:lnTo>
                    <a:pt x="8" y="9"/>
                  </a:lnTo>
                  <a:lnTo>
                    <a:pt x="8" y="9"/>
                  </a:lnTo>
                  <a:lnTo>
                    <a:pt x="12" y="11"/>
                  </a:lnTo>
                  <a:lnTo>
                    <a:pt x="12" y="11"/>
                  </a:lnTo>
                  <a:lnTo>
                    <a:pt x="16" y="9"/>
                  </a:lnTo>
                  <a:lnTo>
                    <a:pt x="18" y="8"/>
                  </a:lnTo>
                  <a:lnTo>
                    <a:pt x="18" y="8"/>
                  </a:lnTo>
                  <a:lnTo>
                    <a:pt x="19" y="6"/>
                  </a:lnTo>
                  <a:lnTo>
                    <a:pt x="23" y="6"/>
                  </a:lnTo>
                  <a:lnTo>
                    <a:pt x="23" y="6"/>
                  </a:lnTo>
                  <a:lnTo>
                    <a:pt x="29" y="2"/>
                  </a:lnTo>
                  <a:lnTo>
                    <a:pt x="37" y="2"/>
                  </a:lnTo>
                  <a:lnTo>
                    <a:pt x="37" y="2"/>
                  </a:lnTo>
                  <a:lnTo>
                    <a:pt x="41" y="8"/>
                  </a:lnTo>
                  <a:lnTo>
                    <a:pt x="43" y="9"/>
                  </a:lnTo>
                  <a:lnTo>
                    <a:pt x="43" y="9"/>
                  </a:lnTo>
                  <a:lnTo>
                    <a:pt x="47" y="9"/>
                  </a:lnTo>
                  <a:lnTo>
                    <a:pt x="47" y="9"/>
                  </a:lnTo>
                  <a:lnTo>
                    <a:pt x="47" y="6"/>
                  </a:lnTo>
                  <a:lnTo>
                    <a:pt x="47" y="2"/>
                  </a:lnTo>
                  <a:lnTo>
                    <a:pt x="47" y="2"/>
                  </a:lnTo>
                  <a:lnTo>
                    <a:pt x="49" y="0"/>
                  </a:lnTo>
                  <a:lnTo>
                    <a:pt x="49" y="0"/>
                  </a:lnTo>
                  <a:lnTo>
                    <a:pt x="51" y="2"/>
                  </a:lnTo>
                  <a:lnTo>
                    <a:pt x="55" y="8"/>
                  </a:lnTo>
                  <a:lnTo>
                    <a:pt x="57" y="15"/>
                  </a:lnTo>
                  <a:lnTo>
                    <a:pt x="57" y="15"/>
                  </a:lnTo>
                  <a:lnTo>
                    <a:pt x="55" y="21"/>
                  </a:lnTo>
                  <a:lnTo>
                    <a:pt x="55" y="21"/>
                  </a:lnTo>
                  <a:lnTo>
                    <a:pt x="57" y="27"/>
                  </a:lnTo>
                  <a:lnTo>
                    <a:pt x="57" y="27"/>
                  </a:lnTo>
                  <a:lnTo>
                    <a:pt x="59" y="31"/>
                  </a:lnTo>
                  <a:lnTo>
                    <a:pt x="59" y="31"/>
                  </a:lnTo>
                  <a:lnTo>
                    <a:pt x="65" y="33"/>
                  </a:lnTo>
                  <a:lnTo>
                    <a:pt x="65" y="33"/>
                  </a:lnTo>
                  <a:lnTo>
                    <a:pt x="65" y="33"/>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28" name="Google Shape;428;p10"/>
            <p:cNvSpPr/>
            <p:nvPr/>
          </p:nvSpPr>
          <p:spPr>
            <a:xfrm>
              <a:off x="9984750" y="3416951"/>
              <a:ext cx="32676" cy="22731"/>
            </a:xfrm>
            <a:custGeom>
              <a:rect b="b" l="l" r="r" t="t"/>
              <a:pathLst>
                <a:path extrusionOk="0" h="32" w="46">
                  <a:moveTo>
                    <a:pt x="42" y="14"/>
                  </a:moveTo>
                  <a:lnTo>
                    <a:pt x="42" y="14"/>
                  </a:lnTo>
                  <a:lnTo>
                    <a:pt x="46" y="24"/>
                  </a:lnTo>
                  <a:lnTo>
                    <a:pt x="46" y="26"/>
                  </a:lnTo>
                  <a:lnTo>
                    <a:pt x="46" y="30"/>
                  </a:lnTo>
                  <a:lnTo>
                    <a:pt x="46" y="30"/>
                  </a:lnTo>
                  <a:lnTo>
                    <a:pt x="42" y="30"/>
                  </a:lnTo>
                  <a:lnTo>
                    <a:pt x="42" y="30"/>
                  </a:lnTo>
                  <a:lnTo>
                    <a:pt x="38" y="30"/>
                  </a:lnTo>
                  <a:lnTo>
                    <a:pt x="30" y="28"/>
                  </a:lnTo>
                  <a:lnTo>
                    <a:pt x="30" y="28"/>
                  </a:lnTo>
                  <a:lnTo>
                    <a:pt x="28" y="32"/>
                  </a:lnTo>
                  <a:lnTo>
                    <a:pt x="28" y="32"/>
                  </a:lnTo>
                  <a:lnTo>
                    <a:pt x="24" y="32"/>
                  </a:lnTo>
                  <a:lnTo>
                    <a:pt x="24" y="32"/>
                  </a:lnTo>
                  <a:lnTo>
                    <a:pt x="18" y="28"/>
                  </a:lnTo>
                  <a:lnTo>
                    <a:pt x="14" y="24"/>
                  </a:lnTo>
                  <a:lnTo>
                    <a:pt x="14" y="24"/>
                  </a:lnTo>
                  <a:lnTo>
                    <a:pt x="8" y="20"/>
                  </a:lnTo>
                  <a:lnTo>
                    <a:pt x="2" y="16"/>
                  </a:lnTo>
                  <a:lnTo>
                    <a:pt x="2" y="16"/>
                  </a:lnTo>
                  <a:lnTo>
                    <a:pt x="0" y="14"/>
                  </a:lnTo>
                  <a:lnTo>
                    <a:pt x="0" y="12"/>
                  </a:lnTo>
                  <a:lnTo>
                    <a:pt x="0" y="12"/>
                  </a:lnTo>
                  <a:lnTo>
                    <a:pt x="2" y="12"/>
                  </a:lnTo>
                  <a:lnTo>
                    <a:pt x="2" y="12"/>
                  </a:lnTo>
                  <a:lnTo>
                    <a:pt x="8" y="10"/>
                  </a:lnTo>
                  <a:lnTo>
                    <a:pt x="8" y="8"/>
                  </a:lnTo>
                  <a:lnTo>
                    <a:pt x="8" y="8"/>
                  </a:lnTo>
                  <a:lnTo>
                    <a:pt x="6" y="8"/>
                  </a:lnTo>
                  <a:lnTo>
                    <a:pt x="6" y="8"/>
                  </a:lnTo>
                  <a:lnTo>
                    <a:pt x="2" y="6"/>
                  </a:lnTo>
                  <a:lnTo>
                    <a:pt x="0" y="2"/>
                  </a:lnTo>
                  <a:lnTo>
                    <a:pt x="0" y="2"/>
                  </a:lnTo>
                  <a:lnTo>
                    <a:pt x="2" y="2"/>
                  </a:lnTo>
                  <a:lnTo>
                    <a:pt x="8" y="0"/>
                  </a:lnTo>
                  <a:lnTo>
                    <a:pt x="8" y="0"/>
                  </a:lnTo>
                  <a:lnTo>
                    <a:pt x="14" y="0"/>
                  </a:lnTo>
                  <a:lnTo>
                    <a:pt x="14" y="0"/>
                  </a:lnTo>
                  <a:lnTo>
                    <a:pt x="16" y="0"/>
                  </a:lnTo>
                  <a:lnTo>
                    <a:pt x="16" y="0"/>
                  </a:lnTo>
                  <a:lnTo>
                    <a:pt x="18" y="0"/>
                  </a:lnTo>
                  <a:lnTo>
                    <a:pt x="18" y="0"/>
                  </a:lnTo>
                  <a:lnTo>
                    <a:pt x="18" y="4"/>
                  </a:lnTo>
                  <a:lnTo>
                    <a:pt x="18" y="4"/>
                  </a:lnTo>
                  <a:lnTo>
                    <a:pt x="22" y="6"/>
                  </a:lnTo>
                  <a:lnTo>
                    <a:pt x="22" y="6"/>
                  </a:lnTo>
                  <a:lnTo>
                    <a:pt x="26" y="10"/>
                  </a:lnTo>
                  <a:lnTo>
                    <a:pt x="26" y="10"/>
                  </a:lnTo>
                  <a:lnTo>
                    <a:pt x="30" y="10"/>
                  </a:lnTo>
                  <a:lnTo>
                    <a:pt x="30" y="10"/>
                  </a:lnTo>
                  <a:lnTo>
                    <a:pt x="30" y="8"/>
                  </a:lnTo>
                  <a:lnTo>
                    <a:pt x="30" y="8"/>
                  </a:lnTo>
                  <a:lnTo>
                    <a:pt x="34" y="8"/>
                  </a:lnTo>
                  <a:lnTo>
                    <a:pt x="34" y="8"/>
                  </a:lnTo>
                  <a:lnTo>
                    <a:pt x="34" y="6"/>
                  </a:lnTo>
                  <a:lnTo>
                    <a:pt x="34" y="6"/>
                  </a:lnTo>
                  <a:lnTo>
                    <a:pt x="40" y="6"/>
                  </a:lnTo>
                  <a:lnTo>
                    <a:pt x="40" y="6"/>
                  </a:lnTo>
                  <a:lnTo>
                    <a:pt x="40" y="10"/>
                  </a:lnTo>
                  <a:lnTo>
                    <a:pt x="40" y="10"/>
                  </a:lnTo>
                  <a:lnTo>
                    <a:pt x="42" y="14"/>
                  </a:lnTo>
                  <a:lnTo>
                    <a:pt x="42" y="14"/>
                  </a:lnTo>
                  <a:lnTo>
                    <a:pt x="42" y="1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29" name="Google Shape;429;p10"/>
            <p:cNvSpPr/>
            <p:nvPr/>
          </p:nvSpPr>
          <p:spPr>
            <a:xfrm>
              <a:off x="10016005" y="3416951"/>
              <a:ext cx="15627" cy="26993"/>
            </a:xfrm>
            <a:custGeom>
              <a:rect b="b" l="l" r="r" t="t"/>
              <a:pathLst>
                <a:path extrusionOk="0" h="38" w="22">
                  <a:moveTo>
                    <a:pt x="22" y="10"/>
                  </a:moveTo>
                  <a:lnTo>
                    <a:pt x="22" y="10"/>
                  </a:lnTo>
                  <a:lnTo>
                    <a:pt x="22" y="16"/>
                  </a:lnTo>
                  <a:lnTo>
                    <a:pt x="22" y="16"/>
                  </a:lnTo>
                  <a:lnTo>
                    <a:pt x="20" y="18"/>
                  </a:lnTo>
                  <a:lnTo>
                    <a:pt x="16" y="22"/>
                  </a:lnTo>
                  <a:lnTo>
                    <a:pt x="16" y="22"/>
                  </a:lnTo>
                  <a:lnTo>
                    <a:pt x="16" y="26"/>
                  </a:lnTo>
                  <a:lnTo>
                    <a:pt x="16" y="26"/>
                  </a:lnTo>
                  <a:lnTo>
                    <a:pt x="16" y="32"/>
                  </a:lnTo>
                  <a:lnTo>
                    <a:pt x="16" y="36"/>
                  </a:lnTo>
                  <a:lnTo>
                    <a:pt x="14" y="38"/>
                  </a:lnTo>
                  <a:lnTo>
                    <a:pt x="14" y="38"/>
                  </a:lnTo>
                  <a:lnTo>
                    <a:pt x="12" y="38"/>
                  </a:lnTo>
                  <a:lnTo>
                    <a:pt x="8" y="36"/>
                  </a:lnTo>
                  <a:lnTo>
                    <a:pt x="8" y="36"/>
                  </a:lnTo>
                  <a:lnTo>
                    <a:pt x="8" y="28"/>
                  </a:lnTo>
                  <a:lnTo>
                    <a:pt x="8" y="22"/>
                  </a:lnTo>
                  <a:lnTo>
                    <a:pt x="8" y="22"/>
                  </a:lnTo>
                  <a:lnTo>
                    <a:pt x="6" y="18"/>
                  </a:lnTo>
                  <a:lnTo>
                    <a:pt x="6" y="18"/>
                  </a:lnTo>
                  <a:lnTo>
                    <a:pt x="4" y="12"/>
                  </a:lnTo>
                  <a:lnTo>
                    <a:pt x="4" y="12"/>
                  </a:lnTo>
                  <a:lnTo>
                    <a:pt x="2" y="10"/>
                  </a:lnTo>
                  <a:lnTo>
                    <a:pt x="2" y="10"/>
                  </a:lnTo>
                  <a:lnTo>
                    <a:pt x="0" y="2"/>
                  </a:lnTo>
                  <a:lnTo>
                    <a:pt x="0" y="2"/>
                  </a:lnTo>
                  <a:lnTo>
                    <a:pt x="0" y="0"/>
                  </a:lnTo>
                  <a:lnTo>
                    <a:pt x="0" y="0"/>
                  </a:lnTo>
                  <a:lnTo>
                    <a:pt x="4" y="0"/>
                  </a:lnTo>
                  <a:lnTo>
                    <a:pt x="4" y="0"/>
                  </a:lnTo>
                  <a:lnTo>
                    <a:pt x="6" y="0"/>
                  </a:lnTo>
                  <a:lnTo>
                    <a:pt x="6" y="0"/>
                  </a:lnTo>
                  <a:lnTo>
                    <a:pt x="12" y="2"/>
                  </a:lnTo>
                  <a:lnTo>
                    <a:pt x="12" y="2"/>
                  </a:lnTo>
                  <a:lnTo>
                    <a:pt x="14" y="6"/>
                  </a:lnTo>
                  <a:lnTo>
                    <a:pt x="14" y="6"/>
                  </a:lnTo>
                  <a:lnTo>
                    <a:pt x="18" y="8"/>
                  </a:lnTo>
                  <a:lnTo>
                    <a:pt x="22" y="10"/>
                  </a:lnTo>
                  <a:lnTo>
                    <a:pt x="22" y="10"/>
                  </a:lnTo>
                  <a:lnTo>
                    <a:pt x="22" y="1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30" name="Google Shape;430;p10"/>
            <p:cNvSpPr/>
            <p:nvPr/>
          </p:nvSpPr>
          <p:spPr>
            <a:xfrm>
              <a:off x="10341340" y="3356572"/>
              <a:ext cx="134254" cy="100158"/>
            </a:xfrm>
            <a:custGeom>
              <a:rect b="b" l="l" r="r" t="t"/>
              <a:pathLst>
                <a:path extrusionOk="0" h="141" w="189">
                  <a:moveTo>
                    <a:pt x="187" y="111"/>
                  </a:moveTo>
                  <a:lnTo>
                    <a:pt x="187" y="111"/>
                  </a:lnTo>
                  <a:lnTo>
                    <a:pt x="189" y="117"/>
                  </a:lnTo>
                  <a:lnTo>
                    <a:pt x="189" y="119"/>
                  </a:lnTo>
                  <a:lnTo>
                    <a:pt x="189" y="121"/>
                  </a:lnTo>
                  <a:lnTo>
                    <a:pt x="189" y="121"/>
                  </a:lnTo>
                  <a:lnTo>
                    <a:pt x="177" y="123"/>
                  </a:lnTo>
                  <a:lnTo>
                    <a:pt x="165" y="127"/>
                  </a:lnTo>
                  <a:lnTo>
                    <a:pt x="165" y="127"/>
                  </a:lnTo>
                  <a:lnTo>
                    <a:pt x="137" y="137"/>
                  </a:lnTo>
                  <a:lnTo>
                    <a:pt x="137" y="137"/>
                  </a:lnTo>
                  <a:lnTo>
                    <a:pt x="111" y="141"/>
                  </a:lnTo>
                  <a:lnTo>
                    <a:pt x="83" y="141"/>
                  </a:lnTo>
                  <a:lnTo>
                    <a:pt x="83" y="141"/>
                  </a:lnTo>
                  <a:lnTo>
                    <a:pt x="50" y="139"/>
                  </a:lnTo>
                  <a:lnTo>
                    <a:pt x="16" y="135"/>
                  </a:lnTo>
                  <a:lnTo>
                    <a:pt x="16" y="135"/>
                  </a:lnTo>
                  <a:lnTo>
                    <a:pt x="6" y="131"/>
                  </a:lnTo>
                  <a:lnTo>
                    <a:pt x="0" y="129"/>
                  </a:lnTo>
                  <a:lnTo>
                    <a:pt x="0" y="129"/>
                  </a:lnTo>
                  <a:lnTo>
                    <a:pt x="0" y="125"/>
                  </a:lnTo>
                  <a:lnTo>
                    <a:pt x="0" y="125"/>
                  </a:lnTo>
                  <a:lnTo>
                    <a:pt x="10" y="117"/>
                  </a:lnTo>
                  <a:lnTo>
                    <a:pt x="10" y="117"/>
                  </a:lnTo>
                  <a:lnTo>
                    <a:pt x="14" y="113"/>
                  </a:lnTo>
                  <a:lnTo>
                    <a:pt x="14" y="113"/>
                  </a:lnTo>
                  <a:lnTo>
                    <a:pt x="18" y="97"/>
                  </a:lnTo>
                  <a:lnTo>
                    <a:pt x="18" y="97"/>
                  </a:lnTo>
                  <a:lnTo>
                    <a:pt x="18" y="91"/>
                  </a:lnTo>
                  <a:lnTo>
                    <a:pt x="18" y="85"/>
                  </a:lnTo>
                  <a:lnTo>
                    <a:pt x="18" y="85"/>
                  </a:lnTo>
                  <a:lnTo>
                    <a:pt x="22" y="79"/>
                  </a:lnTo>
                  <a:lnTo>
                    <a:pt x="22" y="79"/>
                  </a:lnTo>
                  <a:lnTo>
                    <a:pt x="28" y="75"/>
                  </a:lnTo>
                  <a:lnTo>
                    <a:pt x="34" y="75"/>
                  </a:lnTo>
                  <a:lnTo>
                    <a:pt x="46" y="75"/>
                  </a:lnTo>
                  <a:lnTo>
                    <a:pt x="46" y="75"/>
                  </a:lnTo>
                  <a:lnTo>
                    <a:pt x="54" y="67"/>
                  </a:lnTo>
                  <a:lnTo>
                    <a:pt x="54" y="67"/>
                  </a:lnTo>
                  <a:lnTo>
                    <a:pt x="64" y="53"/>
                  </a:lnTo>
                  <a:lnTo>
                    <a:pt x="64" y="53"/>
                  </a:lnTo>
                  <a:lnTo>
                    <a:pt x="76" y="35"/>
                  </a:lnTo>
                  <a:lnTo>
                    <a:pt x="76" y="35"/>
                  </a:lnTo>
                  <a:lnTo>
                    <a:pt x="78" y="16"/>
                  </a:lnTo>
                  <a:lnTo>
                    <a:pt x="78" y="16"/>
                  </a:lnTo>
                  <a:lnTo>
                    <a:pt x="78" y="6"/>
                  </a:lnTo>
                  <a:lnTo>
                    <a:pt x="78" y="2"/>
                  </a:lnTo>
                  <a:lnTo>
                    <a:pt x="78" y="0"/>
                  </a:lnTo>
                  <a:lnTo>
                    <a:pt x="78" y="2"/>
                  </a:lnTo>
                  <a:lnTo>
                    <a:pt x="78" y="2"/>
                  </a:lnTo>
                  <a:lnTo>
                    <a:pt x="80" y="6"/>
                  </a:lnTo>
                  <a:lnTo>
                    <a:pt x="80" y="14"/>
                  </a:lnTo>
                  <a:lnTo>
                    <a:pt x="80" y="31"/>
                  </a:lnTo>
                  <a:lnTo>
                    <a:pt x="80" y="31"/>
                  </a:lnTo>
                  <a:lnTo>
                    <a:pt x="76" y="39"/>
                  </a:lnTo>
                  <a:lnTo>
                    <a:pt x="72" y="47"/>
                  </a:lnTo>
                  <a:lnTo>
                    <a:pt x="72" y="47"/>
                  </a:lnTo>
                  <a:lnTo>
                    <a:pt x="64" y="59"/>
                  </a:lnTo>
                  <a:lnTo>
                    <a:pt x="64" y="59"/>
                  </a:lnTo>
                  <a:lnTo>
                    <a:pt x="60" y="65"/>
                  </a:lnTo>
                  <a:lnTo>
                    <a:pt x="58" y="69"/>
                  </a:lnTo>
                  <a:lnTo>
                    <a:pt x="58" y="69"/>
                  </a:lnTo>
                  <a:lnTo>
                    <a:pt x="58" y="73"/>
                  </a:lnTo>
                  <a:lnTo>
                    <a:pt x="60" y="75"/>
                  </a:lnTo>
                  <a:lnTo>
                    <a:pt x="60" y="75"/>
                  </a:lnTo>
                  <a:lnTo>
                    <a:pt x="64" y="75"/>
                  </a:lnTo>
                  <a:lnTo>
                    <a:pt x="66" y="73"/>
                  </a:lnTo>
                  <a:lnTo>
                    <a:pt x="66" y="73"/>
                  </a:lnTo>
                  <a:lnTo>
                    <a:pt x="78" y="79"/>
                  </a:lnTo>
                  <a:lnTo>
                    <a:pt x="78" y="79"/>
                  </a:lnTo>
                  <a:lnTo>
                    <a:pt x="83" y="79"/>
                  </a:lnTo>
                  <a:lnTo>
                    <a:pt x="87" y="79"/>
                  </a:lnTo>
                  <a:lnTo>
                    <a:pt x="87" y="79"/>
                  </a:lnTo>
                  <a:lnTo>
                    <a:pt x="89" y="73"/>
                  </a:lnTo>
                  <a:lnTo>
                    <a:pt x="89" y="69"/>
                  </a:lnTo>
                  <a:lnTo>
                    <a:pt x="89" y="69"/>
                  </a:lnTo>
                  <a:lnTo>
                    <a:pt x="87" y="61"/>
                  </a:lnTo>
                  <a:lnTo>
                    <a:pt x="87" y="53"/>
                  </a:lnTo>
                  <a:lnTo>
                    <a:pt x="87" y="53"/>
                  </a:lnTo>
                  <a:lnTo>
                    <a:pt x="91" y="45"/>
                  </a:lnTo>
                  <a:lnTo>
                    <a:pt x="91" y="45"/>
                  </a:lnTo>
                  <a:lnTo>
                    <a:pt x="91" y="41"/>
                  </a:lnTo>
                  <a:lnTo>
                    <a:pt x="91" y="41"/>
                  </a:lnTo>
                  <a:lnTo>
                    <a:pt x="95" y="39"/>
                  </a:lnTo>
                  <a:lnTo>
                    <a:pt x="103" y="37"/>
                  </a:lnTo>
                  <a:lnTo>
                    <a:pt x="103" y="37"/>
                  </a:lnTo>
                  <a:lnTo>
                    <a:pt x="105" y="39"/>
                  </a:lnTo>
                  <a:lnTo>
                    <a:pt x="109" y="43"/>
                  </a:lnTo>
                  <a:lnTo>
                    <a:pt x="109" y="43"/>
                  </a:lnTo>
                  <a:lnTo>
                    <a:pt x="117" y="45"/>
                  </a:lnTo>
                  <a:lnTo>
                    <a:pt x="117" y="45"/>
                  </a:lnTo>
                  <a:lnTo>
                    <a:pt x="123" y="51"/>
                  </a:lnTo>
                  <a:lnTo>
                    <a:pt x="123" y="51"/>
                  </a:lnTo>
                  <a:lnTo>
                    <a:pt x="133" y="53"/>
                  </a:lnTo>
                  <a:lnTo>
                    <a:pt x="133" y="53"/>
                  </a:lnTo>
                  <a:lnTo>
                    <a:pt x="149" y="55"/>
                  </a:lnTo>
                  <a:lnTo>
                    <a:pt x="149" y="55"/>
                  </a:lnTo>
                  <a:lnTo>
                    <a:pt x="159" y="53"/>
                  </a:lnTo>
                  <a:lnTo>
                    <a:pt x="167" y="51"/>
                  </a:lnTo>
                  <a:lnTo>
                    <a:pt x="167" y="51"/>
                  </a:lnTo>
                  <a:lnTo>
                    <a:pt x="173" y="55"/>
                  </a:lnTo>
                  <a:lnTo>
                    <a:pt x="173" y="55"/>
                  </a:lnTo>
                  <a:lnTo>
                    <a:pt x="181" y="65"/>
                  </a:lnTo>
                  <a:lnTo>
                    <a:pt x="187" y="71"/>
                  </a:lnTo>
                  <a:lnTo>
                    <a:pt x="189" y="75"/>
                  </a:lnTo>
                  <a:lnTo>
                    <a:pt x="189" y="75"/>
                  </a:lnTo>
                  <a:lnTo>
                    <a:pt x="187" y="85"/>
                  </a:lnTo>
                  <a:lnTo>
                    <a:pt x="185" y="93"/>
                  </a:lnTo>
                  <a:lnTo>
                    <a:pt x="185" y="93"/>
                  </a:lnTo>
                  <a:lnTo>
                    <a:pt x="187" y="111"/>
                  </a:lnTo>
                  <a:lnTo>
                    <a:pt x="187" y="111"/>
                  </a:lnTo>
                  <a:lnTo>
                    <a:pt x="187" y="111"/>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31" name="Google Shape;431;p10"/>
            <p:cNvSpPr/>
            <p:nvPr/>
          </p:nvSpPr>
          <p:spPr>
            <a:xfrm>
              <a:off x="10385381" y="3175436"/>
              <a:ext cx="295500" cy="158405"/>
            </a:xfrm>
            <a:custGeom>
              <a:rect b="b" l="l" r="r" t="t"/>
              <a:pathLst>
                <a:path extrusionOk="0" h="223" w="416">
                  <a:moveTo>
                    <a:pt x="414" y="153"/>
                  </a:moveTo>
                  <a:lnTo>
                    <a:pt x="414" y="153"/>
                  </a:lnTo>
                  <a:lnTo>
                    <a:pt x="416" y="161"/>
                  </a:lnTo>
                  <a:lnTo>
                    <a:pt x="416" y="161"/>
                  </a:lnTo>
                  <a:lnTo>
                    <a:pt x="410" y="161"/>
                  </a:lnTo>
                  <a:lnTo>
                    <a:pt x="404" y="163"/>
                  </a:lnTo>
                  <a:lnTo>
                    <a:pt x="404" y="163"/>
                  </a:lnTo>
                  <a:lnTo>
                    <a:pt x="398" y="167"/>
                  </a:lnTo>
                  <a:lnTo>
                    <a:pt x="398" y="167"/>
                  </a:lnTo>
                  <a:lnTo>
                    <a:pt x="392" y="173"/>
                  </a:lnTo>
                  <a:lnTo>
                    <a:pt x="388" y="183"/>
                  </a:lnTo>
                  <a:lnTo>
                    <a:pt x="388" y="183"/>
                  </a:lnTo>
                  <a:lnTo>
                    <a:pt x="388" y="191"/>
                  </a:lnTo>
                  <a:lnTo>
                    <a:pt x="388" y="191"/>
                  </a:lnTo>
                  <a:lnTo>
                    <a:pt x="386" y="197"/>
                  </a:lnTo>
                  <a:lnTo>
                    <a:pt x="382" y="203"/>
                  </a:lnTo>
                  <a:lnTo>
                    <a:pt x="382" y="203"/>
                  </a:lnTo>
                  <a:lnTo>
                    <a:pt x="372" y="207"/>
                  </a:lnTo>
                  <a:lnTo>
                    <a:pt x="372" y="207"/>
                  </a:lnTo>
                  <a:lnTo>
                    <a:pt x="364" y="205"/>
                  </a:lnTo>
                  <a:lnTo>
                    <a:pt x="360" y="203"/>
                  </a:lnTo>
                  <a:lnTo>
                    <a:pt x="356" y="203"/>
                  </a:lnTo>
                  <a:lnTo>
                    <a:pt x="356" y="203"/>
                  </a:lnTo>
                  <a:lnTo>
                    <a:pt x="352" y="205"/>
                  </a:lnTo>
                  <a:lnTo>
                    <a:pt x="348" y="211"/>
                  </a:lnTo>
                  <a:lnTo>
                    <a:pt x="348" y="211"/>
                  </a:lnTo>
                  <a:lnTo>
                    <a:pt x="348" y="217"/>
                  </a:lnTo>
                  <a:lnTo>
                    <a:pt x="348" y="217"/>
                  </a:lnTo>
                  <a:lnTo>
                    <a:pt x="346" y="221"/>
                  </a:lnTo>
                  <a:lnTo>
                    <a:pt x="342" y="223"/>
                  </a:lnTo>
                  <a:lnTo>
                    <a:pt x="342" y="223"/>
                  </a:lnTo>
                  <a:lnTo>
                    <a:pt x="338" y="223"/>
                  </a:lnTo>
                  <a:lnTo>
                    <a:pt x="334" y="223"/>
                  </a:lnTo>
                  <a:lnTo>
                    <a:pt x="334" y="223"/>
                  </a:lnTo>
                  <a:lnTo>
                    <a:pt x="332" y="221"/>
                  </a:lnTo>
                  <a:lnTo>
                    <a:pt x="328" y="219"/>
                  </a:lnTo>
                  <a:lnTo>
                    <a:pt x="328" y="219"/>
                  </a:lnTo>
                  <a:lnTo>
                    <a:pt x="318" y="217"/>
                  </a:lnTo>
                  <a:lnTo>
                    <a:pt x="318" y="217"/>
                  </a:lnTo>
                  <a:lnTo>
                    <a:pt x="312" y="213"/>
                  </a:lnTo>
                  <a:lnTo>
                    <a:pt x="306" y="207"/>
                  </a:lnTo>
                  <a:lnTo>
                    <a:pt x="296" y="197"/>
                  </a:lnTo>
                  <a:lnTo>
                    <a:pt x="296" y="197"/>
                  </a:lnTo>
                  <a:lnTo>
                    <a:pt x="280" y="189"/>
                  </a:lnTo>
                  <a:lnTo>
                    <a:pt x="274" y="185"/>
                  </a:lnTo>
                  <a:lnTo>
                    <a:pt x="266" y="183"/>
                  </a:lnTo>
                  <a:lnTo>
                    <a:pt x="266" y="183"/>
                  </a:lnTo>
                  <a:lnTo>
                    <a:pt x="256" y="185"/>
                  </a:lnTo>
                  <a:lnTo>
                    <a:pt x="250" y="185"/>
                  </a:lnTo>
                  <a:lnTo>
                    <a:pt x="250" y="185"/>
                  </a:lnTo>
                  <a:lnTo>
                    <a:pt x="242" y="183"/>
                  </a:lnTo>
                  <a:lnTo>
                    <a:pt x="242" y="183"/>
                  </a:lnTo>
                  <a:lnTo>
                    <a:pt x="238" y="177"/>
                  </a:lnTo>
                  <a:lnTo>
                    <a:pt x="234" y="173"/>
                  </a:lnTo>
                  <a:lnTo>
                    <a:pt x="229" y="161"/>
                  </a:lnTo>
                  <a:lnTo>
                    <a:pt x="229" y="161"/>
                  </a:lnTo>
                  <a:lnTo>
                    <a:pt x="225" y="159"/>
                  </a:lnTo>
                  <a:lnTo>
                    <a:pt x="223" y="157"/>
                  </a:lnTo>
                  <a:lnTo>
                    <a:pt x="223" y="157"/>
                  </a:lnTo>
                  <a:lnTo>
                    <a:pt x="219" y="159"/>
                  </a:lnTo>
                  <a:lnTo>
                    <a:pt x="215" y="161"/>
                  </a:lnTo>
                  <a:lnTo>
                    <a:pt x="215" y="161"/>
                  </a:lnTo>
                  <a:lnTo>
                    <a:pt x="211" y="167"/>
                  </a:lnTo>
                  <a:lnTo>
                    <a:pt x="203" y="173"/>
                  </a:lnTo>
                  <a:lnTo>
                    <a:pt x="203" y="173"/>
                  </a:lnTo>
                  <a:lnTo>
                    <a:pt x="197" y="177"/>
                  </a:lnTo>
                  <a:lnTo>
                    <a:pt x="189" y="179"/>
                  </a:lnTo>
                  <a:lnTo>
                    <a:pt x="189" y="179"/>
                  </a:lnTo>
                  <a:lnTo>
                    <a:pt x="183" y="177"/>
                  </a:lnTo>
                  <a:lnTo>
                    <a:pt x="173" y="175"/>
                  </a:lnTo>
                  <a:lnTo>
                    <a:pt x="165" y="171"/>
                  </a:lnTo>
                  <a:lnTo>
                    <a:pt x="157" y="171"/>
                  </a:lnTo>
                  <a:lnTo>
                    <a:pt x="157" y="171"/>
                  </a:lnTo>
                  <a:lnTo>
                    <a:pt x="147" y="171"/>
                  </a:lnTo>
                  <a:lnTo>
                    <a:pt x="147" y="171"/>
                  </a:lnTo>
                  <a:lnTo>
                    <a:pt x="139" y="171"/>
                  </a:lnTo>
                  <a:lnTo>
                    <a:pt x="131" y="171"/>
                  </a:lnTo>
                  <a:lnTo>
                    <a:pt x="131" y="171"/>
                  </a:lnTo>
                  <a:lnTo>
                    <a:pt x="125" y="173"/>
                  </a:lnTo>
                  <a:lnTo>
                    <a:pt x="125" y="173"/>
                  </a:lnTo>
                  <a:lnTo>
                    <a:pt x="115" y="173"/>
                  </a:lnTo>
                  <a:lnTo>
                    <a:pt x="115" y="173"/>
                  </a:lnTo>
                  <a:lnTo>
                    <a:pt x="109" y="177"/>
                  </a:lnTo>
                  <a:lnTo>
                    <a:pt x="109" y="177"/>
                  </a:lnTo>
                  <a:lnTo>
                    <a:pt x="101" y="177"/>
                  </a:lnTo>
                  <a:lnTo>
                    <a:pt x="101" y="177"/>
                  </a:lnTo>
                  <a:lnTo>
                    <a:pt x="91" y="173"/>
                  </a:lnTo>
                  <a:lnTo>
                    <a:pt x="91" y="173"/>
                  </a:lnTo>
                  <a:lnTo>
                    <a:pt x="85" y="173"/>
                  </a:lnTo>
                  <a:lnTo>
                    <a:pt x="85" y="173"/>
                  </a:lnTo>
                  <a:lnTo>
                    <a:pt x="69" y="177"/>
                  </a:lnTo>
                  <a:lnTo>
                    <a:pt x="69" y="177"/>
                  </a:lnTo>
                  <a:lnTo>
                    <a:pt x="57" y="183"/>
                  </a:lnTo>
                  <a:lnTo>
                    <a:pt x="45" y="187"/>
                  </a:lnTo>
                  <a:lnTo>
                    <a:pt x="45" y="187"/>
                  </a:lnTo>
                  <a:lnTo>
                    <a:pt x="39" y="191"/>
                  </a:lnTo>
                  <a:lnTo>
                    <a:pt x="31" y="197"/>
                  </a:lnTo>
                  <a:lnTo>
                    <a:pt x="31" y="197"/>
                  </a:lnTo>
                  <a:lnTo>
                    <a:pt x="27" y="203"/>
                  </a:lnTo>
                  <a:lnTo>
                    <a:pt x="23" y="211"/>
                  </a:lnTo>
                  <a:lnTo>
                    <a:pt x="23" y="211"/>
                  </a:lnTo>
                  <a:lnTo>
                    <a:pt x="18" y="217"/>
                  </a:lnTo>
                  <a:lnTo>
                    <a:pt x="18" y="217"/>
                  </a:lnTo>
                  <a:lnTo>
                    <a:pt x="12" y="217"/>
                  </a:lnTo>
                  <a:lnTo>
                    <a:pt x="10" y="217"/>
                  </a:lnTo>
                  <a:lnTo>
                    <a:pt x="8" y="215"/>
                  </a:lnTo>
                  <a:lnTo>
                    <a:pt x="8" y="215"/>
                  </a:lnTo>
                  <a:lnTo>
                    <a:pt x="8" y="215"/>
                  </a:lnTo>
                  <a:lnTo>
                    <a:pt x="8" y="215"/>
                  </a:lnTo>
                  <a:lnTo>
                    <a:pt x="4" y="211"/>
                  </a:lnTo>
                  <a:lnTo>
                    <a:pt x="2" y="203"/>
                  </a:lnTo>
                  <a:lnTo>
                    <a:pt x="2" y="203"/>
                  </a:lnTo>
                  <a:lnTo>
                    <a:pt x="0" y="177"/>
                  </a:lnTo>
                  <a:lnTo>
                    <a:pt x="2" y="155"/>
                  </a:lnTo>
                  <a:lnTo>
                    <a:pt x="2" y="155"/>
                  </a:lnTo>
                  <a:lnTo>
                    <a:pt x="10" y="137"/>
                  </a:lnTo>
                  <a:lnTo>
                    <a:pt x="10" y="137"/>
                  </a:lnTo>
                  <a:lnTo>
                    <a:pt x="16" y="125"/>
                  </a:lnTo>
                  <a:lnTo>
                    <a:pt x="16" y="125"/>
                  </a:lnTo>
                  <a:lnTo>
                    <a:pt x="20" y="111"/>
                  </a:lnTo>
                  <a:lnTo>
                    <a:pt x="20" y="111"/>
                  </a:lnTo>
                  <a:lnTo>
                    <a:pt x="20" y="97"/>
                  </a:lnTo>
                  <a:lnTo>
                    <a:pt x="20" y="97"/>
                  </a:lnTo>
                  <a:lnTo>
                    <a:pt x="23" y="81"/>
                  </a:lnTo>
                  <a:lnTo>
                    <a:pt x="23" y="81"/>
                  </a:lnTo>
                  <a:lnTo>
                    <a:pt x="31" y="70"/>
                  </a:lnTo>
                  <a:lnTo>
                    <a:pt x="31" y="70"/>
                  </a:lnTo>
                  <a:lnTo>
                    <a:pt x="41" y="62"/>
                  </a:lnTo>
                  <a:lnTo>
                    <a:pt x="41" y="62"/>
                  </a:lnTo>
                  <a:lnTo>
                    <a:pt x="53" y="58"/>
                  </a:lnTo>
                  <a:lnTo>
                    <a:pt x="53" y="58"/>
                  </a:lnTo>
                  <a:lnTo>
                    <a:pt x="61" y="52"/>
                  </a:lnTo>
                  <a:lnTo>
                    <a:pt x="69" y="50"/>
                  </a:lnTo>
                  <a:lnTo>
                    <a:pt x="73" y="48"/>
                  </a:lnTo>
                  <a:lnTo>
                    <a:pt x="73" y="48"/>
                  </a:lnTo>
                  <a:lnTo>
                    <a:pt x="77" y="50"/>
                  </a:lnTo>
                  <a:lnTo>
                    <a:pt x="79" y="54"/>
                  </a:lnTo>
                  <a:lnTo>
                    <a:pt x="83" y="60"/>
                  </a:lnTo>
                  <a:lnTo>
                    <a:pt x="83" y="60"/>
                  </a:lnTo>
                  <a:lnTo>
                    <a:pt x="95" y="71"/>
                  </a:lnTo>
                  <a:lnTo>
                    <a:pt x="105" y="79"/>
                  </a:lnTo>
                  <a:lnTo>
                    <a:pt x="105" y="79"/>
                  </a:lnTo>
                  <a:lnTo>
                    <a:pt x="107" y="89"/>
                  </a:lnTo>
                  <a:lnTo>
                    <a:pt x="107" y="89"/>
                  </a:lnTo>
                  <a:lnTo>
                    <a:pt x="109" y="95"/>
                  </a:lnTo>
                  <a:lnTo>
                    <a:pt x="111" y="97"/>
                  </a:lnTo>
                  <a:lnTo>
                    <a:pt x="111" y="97"/>
                  </a:lnTo>
                  <a:lnTo>
                    <a:pt x="111" y="95"/>
                  </a:lnTo>
                  <a:lnTo>
                    <a:pt x="111" y="89"/>
                  </a:lnTo>
                  <a:lnTo>
                    <a:pt x="111" y="85"/>
                  </a:lnTo>
                  <a:lnTo>
                    <a:pt x="111" y="85"/>
                  </a:lnTo>
                  <a:lnTo>
                    <a:pt x="111" y="85"/>
                  </a:lnTo>
                  <a:lnTo>
                    <a:pt x="115" y="85"/>
                  </a:lnTo>
                  <a:lnTo>
                    <a:pt x="115" y="91"/>
                  </a:lnTo>
                  <a:lnTo>
                    <a:pt x="119" y="101"/>
                  </a:lnTo>
                  <a:lnTo>
                    <a:pt x="119" y="101"/>
                  </a:lnTo>
                  <a:lnTo>
                    <a:pt x="127" y="107"/>
                  </a:lnTo>
                  <a:lnTo>
                    <a:pt x="127" y="107"/>
                  </a:lnTo>
                  <a:lnTo>
                    <a:pt x="135" y="111"/>
                  </a:lnTo>
                  <a:lnTo>
                    <a:pt x="143" y="115"/>
                  </a:lnTo>
                  <a:lnTo>
                    <a:pt x="143" y="115"/>
                  </a:lnTo>
                  <a:lnTo>
                    <a:pt x="147" y="113"/>
                  </a:lnTo>
                  <a:lnTo>
                    <a:pt x="147" y="113"/>
                  </a:lnTo>
                  <a:lnTo>
                    <a:pt x="157" y="109"/>
                  </a:lnTo>
                  <a:lnTo>
                    <a:pt x="161" y="107"/>
                  </a:lnTo>
                  <a:lnTo>
                    <a:pt x="163" y="105"/>
                  </a:lnTo>
                  <a:lnTo>
                    <a:pt x="163" y="105"/>
                  </a:lnTo>
                  <a:lnTo>
                    <a:pt x="165" y="109"/>
                  </a:lnTo>
                  <a:lnTo>
                    <a:pt x="165" y="111"/>
                  </a:lnTo>
                  <a:lnTo>
                    <a:pt x="165" y="111"/>
                  </a:lnTo>
                  <a:lnTo>
                    <a:pt x="167" y="115"/>
                  </a:lnTo>
                  <a:lnTo>
                    <a:pt x="169" y="117"/>
                  </a:lnTo>
                  <a:lnTo>
                    <a:pt x="169" y="117"/>
                  </a:lnTo>
                  <a:lnTo>
                    <a:pt x="171" y="113"/>
                  </a:lnTo>
                  <a:lnTo>
                    <a:pt x="171" y="109"/>
                  </a:lnTo>
                  <a:lnTo>
                    <a:pt x="169" y="103"/>
                  </a:lnTo>
                  <a:lnTo>
                    <a:pt x="169" y="103"/>
                  </a:lnTo>
                  <a:lnTo>
                    <a:pt x="175" y="95"/>
                  </a:lnTo>
                  <a:lnTo>
                    <a:pt x="175" y="95"/>
                  </a:lnTo>
                  <a:lnTo>
                    <a:pt x="177" y="87"/>
                  </a:lnTo>
                  <a:lnTo>
                    <a:pt x="177" y="87"/>
                  </a:lnTo>
                  <a:lnTo>
                    <a:pt x="175" y="73"/>
                  </a:lnTo>
                  <a:lnTo>
                    <a:pt x="173" y="56"/>
                  </a:lnTo>
                  <a:lnTo>
                    <a:pt x="169" y="42"/>
                  </a:lnTo>
                  <a:lnTo>
                    <a:pt x="169" y="32"/>
                  </a:lnTo>
                  <a:lnTo>
                    <a:pt x="169" y="26"/>
                  </a:lnTo>
                  <a:lnTo>
                    <a:pt x="169" y="26"/>
                  </a:lnTo>
                  <a:lnTo>
                    <a:pt x="173" y="20"/>
                  </a:lnTo>
                  <a:lnTo>
                    <a:pt x="173" y="20"/>
                  </a:lnTo>
                  <a:lnTo>
                    <a:pt x="183" y="18"/>
                  </a:lnTo>
                  <a:lnTo>
                    <a:pt x="183" y="18"/>
                  </a:lnTo>
                  <a:lnTo>
                    <a:pt x="189" y="14"/>
                  </a:lnTo>
                  <a:lnTo>
                    <a:pt x="193" y="6"/>
                  </a:lnTo>
                  <a:lnTo>
                    <a:pt x="193" y="6"/>
                  </a:lnTo>
                  <a:lnTo>
                    <a:pt x="205" y="2"/>
                  </a:lnTo>
                  <a:lnTo>
                    <a:pt x="219" y="0"/>
                  </a:lnTo>
                  <a:lnTo>
                    <a:pt x="219" y="0"/>
                  </a:lnTo>
                  <a:lnTo>
                    <a:pt x="227" y="0"/>
                  </a:lnTo>
                  <a:lnTo>
                    <a:pt x="234" y="2"/>
                  </a:lnTo>
                  <a:lnTo>
                    <a:pt x="234" y="2"/>
                  </a:lnTo>
                  <a:lnTo>
                    <a:pt x="242" y="4"/>
                  </a:lnTo>
                  <a:lnTo>
                    <a:pt x="248" y="10"/>
                  </a:lnTo>
                  <a:lnTo>
                    <a:pt x="248" y="10"/>
                  </a:lnTo>
                  <a:lnTo>
                    <a:pt x="256" y="12"/>
                  </a:lnTo>
                  <a:lnTo>
                    <a:pt x="262" y="14"/>
                  </a:lnTo>
                  <a:lnTo>
                    <a:pt x="262" y="14"/>
                  </a:lnTo>
                  <a:lnTo>
                    <a:pt x="270" y="22"/>
                  </a:lnTo>
                  <a:lnTo>
                    <a:pt x="270" y="22"/>
                  </a:lnTo>
                  <a:lnTo>
                    <a:pt x="282" y="30"/>
                  </a:lnTo>
                  <a:lnTo>
                    <a:pt x="288" y="34"/>
                  </a:lnTo>
                  <a:lnTo>
                    <a:pt x="296" y="38"/>
                  </a:lnTo>
                  <a:lnTo>
                    <a:pt x="296" y="38"/>
                  </a:lnTo>
                  <a:lnTo>
                    <a:pt x="302" y="38"/>
                  </a:lnTo>
                  <a:lnTo>
                    <a:pt x="302" y="38"/>
                  </a:lnTo>
                  <a:lnTo>
                    <a:pt x="310" y="32"/>
                  </a:lnTo>
                  <a:lnTo>
                    <a:pt x="310" y="32"/>
                  </a:lnTo>
                  <a:lnTo>
                    <a:pt x="326" y="28"/>
                  </a:lnTo>
                  <a:lnTo>
                    <a:pt x="326" y="28"/>
                  </a:lnTo>
                  <a:lnTo>
                    <a:pt x="334" y="28"/>
                  </a:lnTo>
                  <a:lnTo>
                    <a:pt x="342" y="30"/>
                  </a:lnTo>
                  <a:lnTo>
                    <a:pt x="342" y="30"/>
                  </a:lnTo>
                  <a:lnTo>
                    <a:pt x="342" y="30"/>
                  </a:lnTo>
                  <a:lnTo>
                    <a:pt x="342" y="30"/>
                  </a:lnTo>
                  <a:lnTo>
                    <a:pt x="348" y="34"/>
                  </a:lnTo>
                  <a:lnTo>
                    <a:pt x="348" y="34"/>
                  </a:lnTo>
                  <a:lnTo>
                    <a:pt x="354" y="42"/>
                  </a:lnTo>
                  <a:lnTo>
                    <a:pt x="354" y="42"/>
                  </a:lnTo>
                  <a:lnTo>
                    <a:pt x="362" y="46"/>
                  </a:lnTo>
                  <a:lnTo>
                    <a:pt x="362" y="46"/>
                  </a:lnTo>
                  <a:lnTo>
                    <a:pt x="366" y="52"/>
                  </a:lnTo>
                  <a:lnTo>
                    <a:pt x="366" y="52"/>
                  </a:lnTo>
                  <a:lnTo>
                    <a:pt x="370" y="58"/>
                  </a:lnTo>
                  <a:lnTo>
                    <a:pt x="370" y="58"/>
                  </a:lnTo>
                  <a:lnTo>
                    <a:pt x="370" y="71"/>
                  </a:lnTo>
                  <a:lnTo>
                    <a:pt x="368" y="81"/>
                  </a:lnTo>
                  <a:lnTo>
                    <a:pt x="368" y="81"/>
                  </a:lnTo>
                  <a:lnTo>
                    <a:pt x="368" y="85"/>
                  </a:lnTo>
                  <a:lnTo>
                    <a:pt x="368" y="89"/>
                  </a:lnTo>
                  <a:lnTo>
                    <a:pt x="368" y="89"/>
                  </a:lnTo>
                  <a:lnTo>
                    <a:pt x="370" y="89"/>
                  </a:lnTo>
                  <a:lnTo>
                    <a:pt x="374" y="89"/>
                  </a:lnTo>
                  <a:lnTo>
                    <a:pt x="374" y="89"/>
                  </a:lnTo>
                  <a:lnTo>
                    <a:pt x="378" y="91"/>
                  </a:lnTo>
                  <a:lnTo>
                    <a:pt x="384" y="95"/>
                  </a:lnTo>
                  <a:lnTo>
                    <a:pt x="384" y="95"/>
                  </a:lnTo>
                  <a:lnTo>
                    <a:pt x="384" y="99"/>
                  </a:lnTo>
                  <a:lnTo>
                    <a:pt x="384" y="103"/>
                  </a:lnTo>
                  <a:lnTo>
                    <a:pt x="384" y="103"/>
                  </a:lnTo>
                  <a:lnTo>
                    <a:pt x="388" y="107"/>
                  </a:lnTo>
                  <a:lnTo>
                    <a:pt x="392" y="111"/>
                  </a:lnTo>
                  <a:lnTo>
                    <a:pt x="402" y="119"/>
                  </a:lnTo>
                  <a:lnTo>
                    <a:pt x="402" y="119"/>
                  </a:lnTo>
                  <a:lnTo>
                    <a:pt x="404" y="129"/>
                  </a:lnTo>
                  <a:lnTo>
                    <a:pt x="404" y="129"/>
                  </a:lnTo>
                  <a:lnTo>
                    <a:pt x="412" y="135"/>
                  </a:lnTo>
                  <a:lnTo>
                    <a:pt x="412" y="135"/>
                  </a:lnTo>
                  <a:lnTo>
                    <a:pt x="414" y="143"/>
                  </a:lnTo>
                  <a:lnTo>
                    <a:pt x="414" y="153"/>
                  </a:lnTo>
                  <a:lnTo>
                    <a:pt x="414" y="153"/>
                  </a:lnTo>
                  <a:lnTo>
                    <a:pt x="414" y="153"/>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32" name="Google Shape;432;p10"/>
            <p:cNvSpPr/>
            <p:nvPr/>
          </p:nvSpPr>
          <p:spPr>
            <a:xfrm>
              <a:off x="10389643" y="3285539"/>
              <a:ext cx="240094" cy="185398"/>
            </a:xfrm>
            <a:custGeom>
              <a:rect b="b" l="l" r="r" t="t"/>
              <a:pathLst>
                <a:path extrusionOk="0" h="261" w="338">
                  <a:moveTo>
                    <a:pt x="336" y="100"/>
                  </a:moveTo>
                  <a:lnTo>
                    <a:pt x="336" y="100"/>
                  </a:lnTo>
                  <a:lnTo>
                    <a:pt x="338" y="104"/>
                  </a:lnTo>
                  <a:lnTo>
                    <a:pt x="336" y="110"/>
                  </a:lnTo>
                  <a:lnTo>
                    <a:pt x="334" y="116"/>
                  </a:lnTo>
                  <a:lnTo>
                    <a:pt x="330" y="118"/>
                  </a:lnTo>
                  <a:lnTo>
                    <a:pt x="330" y="118"/>
                  </a:lnTo>
                  <a:lnTo>
                    <a:pt x="324" y="120"/>
                  </a:lnTo>
                  <a:lnTo>
                    <a:pt x="316" y="120"/>
                  </a:lnTo>
                  <a:lnTo>
                    <a:pt x="316" y="120"/>
                  </a:lnTo>
                  <a:lnTo>
                    <a:pt x="310" y="127"/>
                  </a:lnTo>
                  <a:lnTo>
                    <a:pt x="310" y="127"/>
                  </a:lnTo>
                  <a:lnTo>
                    <a:pt x="306" y="133"/>
                  </a:lnTo>
                  <a:lnTo>
                    <a:pt x="306" y="133"/>
                  </a:lnTo>
                  <a:lnTo>
                    <a:pt x="298" y="135"/>
                  </a:lnTo>
                  <a:lnTo>
                    <a:pt x="298" y="135"/>
                  </a:lnTo>
                  <a:lnTo>
                    <a:pt x="294" y="137"/>
                  </a:lnTo>
                  <a:lnTo>
                    <a:pt x="290" y="139"/>
                  </a:lnTo>
                  <a:lnTo>
                    <a:pt x="290" y="139"/>
                  </a:lnTo>
                  <a:lnTo>
                    <a:pt x="288" y="147"/>
                  </a:lnTo>
                  <a:lnTo>
                    <a:pt x="288" y="147"/>
                  </a:lnTo>
                  <a:lnTo>
                    <a:pt x="290" y="157"/>
                  </a:lnTo>
                  <a:lnTo>
                    <a:pt x="290" y="157"/>
                  </a:lnTo>
                  <a:lnTo>
                    <a:pt x="290" y="165"/>
                  </a:lnTo>
                  <a:lnTo>
                    <a:pt x="290" y="165"/>
                  </a:lnTo>
                  <a:lnTo>
                    <a:pt x="290" y="173"/>
                  </a:lnTo>
                  <a:lnTo>
                    <a:pt x="290" y="173"/>
                  </a:lnTo>
                  <a:lnTo>
                    <a:pt x="288" y="183"/>
                  </a:lnTo>
                  <a:lnTo>
                    <a:pt x="284" y="191"/>
                  </a:lnTo>
                  <a:lnTo>
                    <a:pt x="284" y="191"/>
                  </a:lnTo>
                  <a:lnTo>
                    <a:pt x="284" y="199"/>
                  </a:lnTo>
                  <a:lnTo>
                    <a:pt x="284" y="199"/>
                  </a:lnTo>
                  <a:lnTo>
                    <a:pt x="288" y="205"/>
                  </a:lnTo>
                  <a:lnTo>
                    <a:pt x="288" y="205"/>
                  </a:lnTo>
                  <a:lnTo>
                    <a:pt x="296" y="213"/>
                  </a:lnTo>
                  <a:lnTo>
                    <a:pt x="296" y="213"/>
                  </a:lnTo>
                  <a:lnTo>
                    <a:pt x="298" y="217"/>
                  </a:lnTo>
                  <a:lnTo>
                    <a:pt x="300" y="221"/>
                  </a:lnTo>
                  <a:lnTo>
                    <a:pt x="300" y="221"/>
                  </a:lnTo>
                  <a:lnTo>
                    <a:pt x="296" y="223"/>
                  </a:lnTo>
                  <a:lnTo>
                    <a:pt x="290" y="225"/>
                  </a:lnTo>
                  <a:lnTo>
                    <a:pt x="290" y="225"/>
                  </a:lnTo>
                  <a:lnTo>
                    <a:pt x="286" y="223"/>
                  </a:lnTo>
                  <a:lnTo>
                    <a:pt x="282" y="221"/>
                  </a:lnTo>
                  <a:lnTo>
                    <a:pt x="282" y="221"/>
                  </a:lnTo>
                  <a:lnTo>
                    <a:pt x="276" y="215"/>
                  </a:lnTo>
                  <a:lnTo>
                    <a:pt x="276" y="215"/>
                  </a:lnTo>
                  <a:lnTo>
                    <a:pt x="274" y="215"/>
                  </a:lnTo>
                  <a:lnTo>
                    <a:pt x="270" y="213"/>
                  </a:lnTo>
                  <a:lnTo>
                    <a:pt x="270" y="213"/>
                  </a:lnTo>
                  <a:lnTo>
                    <a:pt x="266" y="217"/>
                  </a:lnTo>
                  <a:lnTo>
                    <a:pt x="260" y="219"/>
                  </a:lnTo>
                  <a:lnTo>
                    <a:pt x="260" y="219"/>
                  </a:lnTo>
                  <a:lnTo>
                    <a:pt x="258" y="223"/>
                  </a:lnTo>
                  <a:lnTo>
                    <a:pt x="256" y="227"/>
                  </a:lnTo>
                  <a:lnTo>
                    <a:pt x="256" y="227"/>
                  </a:lnTo>
                  <a:lnTo>
                    <a:pt x="252" y="227"/>
                  </a:lnTo>
                  <a:lnTo>
                    <a:pt x="248" y="227"/>
                  </a:lnTo>
                  <a:lnTo>
                    <a:pt x="248" y="227"/>
                  </a:lnTo>
                  <a:lnTo>
                    <a:pt x="244" y="229"/>
                  </a:lnTo>
                  <a:lnTo>
                    <a:pt x="242" y="231"/>
                  </a:lnTo>
                  <a:lnTo>
                    <a:pt x="242" y="231"/>
                  </a:lnTo>
                  <a:lnTo>
                    <a:pt x="242" y="235"/>
                  </a:lnTo>
                  <a:lnTo>
                    <a:pt x="244" y="237"/>
                  </a:lnTo>
                  <a:lnTo>
                    <a:pt x="246" y="243"/>
                  </a:lnTo>
                  <a:lnTo>
                    <a:pt x="246" y="247"/>
                  </a:lnTo>
                  <a:lnTo>
                    <a:pt x="246" y="247"/>
                  </a:lnTo>
                  <a:lnTo>
                    <a:pt x="244" y="249"/>
                  </a:lnTo>
                  <a:lnTo>
                    <a:pt x="238" y="249"/>
                  </a:lnTo>
                  <a:lnTo>
                    <a:pt x="238" y="249"/>
                  </a:lnTo>
                  <a:lnTo>
                    <a:pt x="232" y="247"/>
                  </a:lnTo>
                  <a:lnTo>
                    <a:pt x="228" y="247"/>
                  </a:lnTo>
                  <a:lnTo>
                    <a:pt x="228" y="247"/>
                  </a:lnTo>
                  <a:lnTo>
                    <a:pt x="226" y="249"/>
                  </a:lnTo>
                  <a:lnTo>
                    <a:pt x="225" y="253"/>
                  </a:lnTo>
                  <a:lnTo>
                    <a:pt x="225" y="253"/>
                  </a:lnTo>
                  <a:lnTo>
                    <a:pt x="217" y="257"/>
                  </a:lnTo>
                  <a:lnTo>
                    <a:pt x="217" y="257"/>
                  </a:lnTo>
                  <a:lnTo>
                    <a:pt x="209" y="255"/>
                  </a:lnTo>
                  <a:lnTo>
                    <a:pt x="199" y="255"/>
                  </a:lnTo>
                  <a:lnTo>
                    <a:pt x="199" y="255"/>
                  </a:lnTo>
                  <a:lnTo>
                    <a:pt x="191" y="259"/>
                  </a:lnTo>
                  <a:lnTo>
                    <a:pt x="185" y="261"/>
                  </a:lnTo>
                  <a:lnTo>
                    <a:pt x="185" y="261"/>
                  </a:lnTo>
                  <a:lnTo>
                    <a:pt x="173" y="259"/>
                  </a:lnTo>
                  <a:lnTo>
                    <a:pt x="169" y="257"/>
                  </a:lnTo>
                  <a:lnTo>
                    <a:pt x="167" y="259"/>
                  </a:lnTo>
                  <a:lnTo>
                    <a:pt x="167" y="259"/>
                  </a:lnTo>
                  <a:lnTo>
                    <a:pt x="165" y="251"/>
                  </a:lnTo>
                  <a:lnTo>
                    <a:pt x="165" y="251"/>
                  </a:lnTo>
                  <a:lnTo>
                    <a:pt x="163" y="247"/>
                  </a:lnTo>
                  <a:lnTo>
                    <a:pt x="159" y="241"/>
                  </a:lnTo>
                  <a:lnTo>
                    <a:pt x="159" y="241"/>
                  </a:lnTo>
                  <a:lnTo>
                    <a:pt x="147" y="233"/>
                  </a:lnTo>
                  <a:lnTo>
                    <a:pt x="137" y="227"/>
                  </a:lnTo>
                  <a:lnTo>
                    <a:pt x="137" y="227"/>
                  </a:lnTo>
                  <a:lnTo>
                    <a:pt x="129" y="225"/>
                  </a:lnTo>
                  <a:lnTo>
                    <a:pt x="119" y="221"/>
                  </a:lnTo>
                  <a:lnTo>
                    <a:pt x="119" y="221"/>
                  </a:lnTo>
                  <a:lnTo>
                    <a:pt x="119" y="219"/>
                  </a:lnTo>
                  <a:lnTo>
                    <a:pt x="119" y="217"/>
                  </a:lnTo>
                  <a:lnTo>
                    <a:pt x="117" y="211"/>
                  </a:lnTo>
                  <a:lnTo>
                    <a:pt x="117" y="211"/>
                  </a:lnTo>
                  <a:lnTo>
                    <a:pt x="115" y="193"/>
                  </a:lnTo>
                  <a:lnTo>
                    <a:pt x="115" y="193"/>
                  </a:lnTo>
                  <a:lnTo>
                    <a:pt x="117" y="185"/>
                  </a:lnTo>
                  <a:lnTo>
                    <a:pt x="119" y="175"/>
                  </a:lnTo>
                  <a:lnTo>
                    <a:pt x="119" y="175"/>
                  </a:lnTo>
                  <a:lnTo>
                    <a:pt x="117" y="171"/>
                  </a:lnTo>
                  <a:lnTo>
                    <a:pt x="113" y="165"/>
                  </a:lnTo>
                  <a:lnTo>
                    <a:pt x="105" y="155"/>
                  </a:lnTo>
                  <a:lnTo>
                    <a:pt x="105" y="155"/>
                  </a:lnTo>
                  <a:lnTo>
                    <a:pt x="99" y="151"/>
                  </a:lnTo>
                  <a:lnTo>
                    <a:pt x="99" y="151"/>
                  </a:lnTo>
                  <a:lnTo>
                    <a:pt x="89" y="153"/>
                  </a:lnTo>
                  <a:lnTo>
                    <a:pt x="81" y="155"/>
                  </a:lnTo>
                  <a:lnTo>
                    <a:pt x="81" y="155"/>
                  </a:lnTo>
                  <a:lnTo>
                    <a:pt x="63" y="153"/>
                  </a:lnTo>
                  <a:lnTo>
                    <a:pt x="63" y="153"/>
                  </a:lnTo>
                  <a:lnTo>
                    <a:pt x="55" y="151"/>
                  </a:lnTo>
                  <a:lnTo>
                    <a:pt x="55" y="151"/>
                  </a:lnTo>
                  <a:lnTo>
                    <a:pt x="49" y="145"/>
                  </a:lnTo>
                  <a:lnTo>
                    <a:pt x="49" y="145"/>
                  </a:lnTo>
                  <a:lnTo>
                    <a:pt x="41" y="143"/>
                  </a:lnTo>
                  <a:lnTo>
                    <a:pt x="41" y="143"/>
                  </a:lnTo>
                  <a:lnTo>
                    <a:pt x="35" y="139"/>
                  </a:lnTo>
                  <a:lnTo>
                    <a:pt x="33" y="137"/>
                  </a:lnTo>
                  <a:lnTo>
                    <a:pt x="33" y="137"/>
                  </a:lnTo>
                  <a:lnTo>
                    <a:pt x="27" y="139"/>
                  </a:lnTo>
                  <a:lnTo>
                    <a:pt x="23" y="141"/>
                  </a:lnTo>
                  <a:lnTo>
                    <a:pt x="23" y="141"/>
                  </a:lnTo>
                  <a:lnTo>
                    <a:pt x="23" y="141"/>
                  </a:lnTo>
                  <a:lnTo>
                    <a:pt x="21" y="137"/>
                  </a:lnTo>
                  <a:lnTo>
                    <a:pt x="21" y="133"/>
                  </a:lnTo>
                  <a:lnTo>
                    <a:pt x="21" y="133"/>
                  </a:lnTo>
                  <a:lnTo>
                    <a:pt x="17" y="133"/>
                  </a:lnTo>
                  <a:lnTo>
                    <a:pt x="17" y="133"/>
                  </a:lnTo>
                  <a:lnTo>
                    <a:pt x="17" y="131"/>
                  </a:lnTo>
                  <a:lnTo>
                    <a:pt x="19" y="127"/>
                  </a:lnTo>
                  <a:lnTo>
                    <a:pt x="19" y="127"/>
                  </a:lnTo>
                  <a:lnTo>
                    <a:pt x="17" y="118"/>
                  </a:lnTo>
                  <a:lnTo>
                    <a:pt x="17" y="118"/>
                  </a:lnTo>
                  <a:lnTo>
                    <a:pt x="12" y="96"/>
                  </a:lnTo>
                  <a:lnTo>
                    <a:pt x="12" y="96"/>
                  </a:lnTo>
                  <a:lnTo>
                    <a:pt x="6" y="88"/>
                  </a:lnTo>
                  <a:lnTo>
                    <a:pt x="6" y="88"/>
                  </a:lnTo>
                  <a:lnTo>
                    <a:pt x="2" y="82"/>
                  </a:lnTo>
                  <a:lnTo>
                    <a:pt x="2" y="82"/>
                  </a:lnTo>
                  <a:lnTo>
                    <a:pt x="2" y="80"/>
                  </a:lnTo>
                  <a:lnTo>
                    <a:pt x="4" y="82"/>
                  </a:lnTo>
                  <a:lnTo>
                    <a:pt x="4" y="82"/>
                  </a:lnTo>
                  <a:lnTo>
                    <a:pt x="4" y="82"/>
                  </a:lnTo>
                  <a:lnTo>
                    <a:pt x="4" y="82"/>
                  </a:lnTo>
                  <a:lnTo>
                    <a:pt x="2" y="70"/>
                  </a:lnTo>
                  <a:lnTo>
                    <a:pt x="0" y="58"/>
                  </a:lnTo>
                  <a:lnTo>
                    <a:pt x="0" y="58"/>
                  </a:lnTo>
                  <a:lnTo>
                    <a:pt x="2" y="60"/>
                  </a:lnTo>
                  <a:lnTo>
                    <a:pt x="4" y="60"/>
                  </a:lnTo>
                  <a:lnTo>
                    <a:pt x="12" y="60"/>
                  </a:lnTo>
                  <a:lnTo>
                    <a:pt x="12" y="60"/>
                  </a:lnTo>
                  <a:lnTo>
                    <a:pt x="17" y="54"/>
                  </a:lnTo>
                  <a:lnTo>
                    <a:pt x="17" y="54"/>
                  </a:lnTo>
                  <a:lnTo>
                    <a:pt x="21" y="48"/>
                  </a:lnTo>
                  <a:lnTo>
                    <a:pt x="25" y="42"/>
                  </a:lnTo>
                  <a:lnTo>
                    <a:pt x="25" y="42"/>
                  </a:lnTo>
                  <a:lnTo>
                    <a:pt x="31" y="36"/>
                  </a:lnTo>
                  <a:lnTo>
                    <a:pt x="39" y="30"/>
                  </a:lnTo>
                  <a:lnTo>
                    <a:pt x="39" y="30"/>
                  </a:lnTo>
                  <a:lnTo>
                    <a:pt x="51" y="26"/>
                  </a:lnTo>
                  <a:lnTo>
                    <a:pt x="61" y="22"/>
                  </a:lnTo>
                  <a:lnTo>
                    <a:pt x="61" y="22"/>
                  </a:lnTo>
                  <a:lnTo>
                    <a:pt x="79" y="18"/>
                  </a:lnTo>
                  <a:lnTo>
                    <a:pt x="79" y="18"/>
                  </a:lnTo>
                  <a:lnTo>
                    <a:pt x="85" y="18"/>
                  </a:lnTo>
                  <a:lnTo>
                    <a:pt x="85" y="18"/>
                  </a:lnTo>
                  <a:lnTo>
                    <a:pt x="95" y="22"/>
                  </a:lnTo>
                  <a:lnTo>
                    <a:pt x="95" y="22"/>
                  </a:lnTo>
                  <a:lnTo>
                    <a:pt x="103" y="22"/>
                  </a:lnTo>
                  <a:lnTo>
                    <a:pt x="103" y="22"/>
                  </a:lnTo>
                  <a:lnTo>
                    <a:pt x="109" y="18"/>
                  </a:lnTo>
                  <a:lnTo>
                    <a:pt x="109" y="18"/>
                  </a:lnTo>
                  <a:lnTo>
                    <a:pt x="117" y="18"/>
                  </a:lnTo>
                  <a:lnTo>
                    <a:pt x="117" y="18"/>
                  </a:lnTo>
                  <a:lnTo>
                    <a:pt x="125" y="16"/>
                  </a:lnTo>
                  <a:lnTo>
                    <a:pt x="125" y="16"/>
                  </a:lnTo>
                  <a:lnTo>
                    <a:pt x="133" y="16"/>
                  </a:lnTo>
                  <a:lnTo>
                    <a:pt x="141" y="16"/>
                  </a:lnTo>
                  <a:lnTo>
                    <a:pt x="141" y="16"/>
                  </a:lnTo>
                  <a:lnTo>
                    <a:pt x="149" y="16"/>
                  </a:lnTo>
                  <a:lnTo>
                    <a:pt x="149" y="16"/>
                  </a:lnTo>
                  <a:lnTo>
                    <a:pt x="159" y="16"/>
                  </a:lnTo>
                  <a:lnTo>
                    <a:pt x="167" y="20"/>
                  </a:lnTo>
                  <a:lnTo>
                    <a:pt x="175" y="22"/>
                  </a:lnTo>
                  <a:lnTo>
                    <a:pt x="183" y="24"/>
                  </a:lnTo>
                  <a:lnTo>
                    <a:pt x="183" y="24"/>
                  </a:lnTo>
                  <a:lnTo>
                    <a:pt x="191" y="22"/>
                  </a:lnTo>
                  <a:lnTo>
                    <a:pt x="197" y="18"/>
                  </a:lnTo>
                  <a:lnTo>
                    <a:pt x="197" y="18"/>
                  </a:lnTo>
                  <a:lnTo>
                    <a:pt x="203" y="12"/>
                  </a:lnTo>
                  <a:lnTo>
                    <a:pt x="209" y="6"/>
                  </a:lnTo>
                  <a:lnTo>
                    <a:pt x="209" y="6"/>
                  </a:lnTo>
                  <a:lnTo>
                    <a:pt x="213" y="2"/>
                  </a:lnTo>
                  <a:lnTo>
                    <a:pt x="217" y="0"/>
                  </a:lnTo>
                  <a:lnTo>
                    <a:pt x="217" y="0"/>
                  </a:lnTo>
                  <a:lnTo>
                    <a:pt x="219" y="2"/>
                  </a:lnTo>
                  <a:lnTo>
                    <a:pt x="223" y="6"/>
                  </a:lnTo>
                  <a:lnTo>
                    <a:pt x="223" y="6"/>
                  </a:lnTo>
                  <a:lnTo>
                    <a:pt x="228" y="18"/>
                  </a:lnTo>
                  <a:lnTo>
                    <a:pt x="230" y="22"/>
                  </a:lnTo>
                  <a:lnTo>
                    <a:pt x="236" y="26"/>
                  </a:lnTo>
                  <a:lnTo>
                    <a:pt x="236" y="26"/>
                  </a:lnTo>
                  <a:lnTo>
                    <a:pt x="244" y="28"/>
                  </a:lnTo>
                  <a:lnTo>
                    <a:pt x="244" y="28"/>
                  </a:lnTo>
                  <a:lnTo>
                    <a:pt x="250" y="28"/>
                  </a:lnTo>
                  <a:lnTo>
                    <a:pt x="258" y="26"/>
                  </a:lnTo>
                  <a:lnTo>
                    <a:pt x="258" y="26"/>
                  </a:lnTo>
                  <a:lnTo>
                    <a:pt x="268" y="28"/>
                  </a:lnTo>
                  <a:lnTo>
                    <a:pt x="274" y="34"/>
                  </a:lnTo>
                  <a:lnTo>
                    <a:pt x="288" y="42"/>
                  </a:lnTo>
                  <a:lnTo>
                    <a:pt x="288" y="42"/>
                  </a:lnTo>
                  <a:lnTo>
                    <a:pt x="300" y="52"/>
                  </a:lnTo>
                  <a:lnTo>
                    <a:pt x="306" y="56"/>
                  </a:lnTo>
                  <a:lnTo>
                    <a:pt x="312" y="60"/>
                  </a:lnTo>
                  <a:lnTo>
                    <a:pt x="312" y="60"/>
                  </a:lnTo>
                  <a:lnTo>
                    <a:pt x="322" y="64"/>
                  </a:lnTo>
                  <a:lnTo>
                    <a:pt x="322" y="64"/>
                  </a:lnTo>
                  <a:lnTo>
                    <a:pt x="326" y="66"/>
                  </a:lnTo>
                  <a:lnTo>
                    <a:pt x="328" y="68"/>
                  </a:lnTo>
                  <a:lnTo>
                    <a:pt x="328" y="68"/>
                  </a:lnTo>
                  <a:lnTo>
                    <a:pt x="328" y="68"/>
                  </a:lnTo>
                  <a:lnTo>
                    <a:pt x="328" y="68"/>
                  </a:lnTo>
                  <a:lnTo>
                    <a:pt x="328" y="70"/>
                  </a:lnTo>
                  <a:lnTo>
                    <a:pt x="328" y="70"/>
                  </a:lnTo>
                  <a:lnTo>
                    <a:pt x="328" y="74"/>
                  </a:lnTo>
                  <a:lnTo>
                    <a:pt x="324" y="76"/>
                  </a:lnTo>
                  <a:lnTo>
                    <a:pt x="324" y="76"/>
                  </a:lnTo>
                  <a:lnTo>
                    <a:pt x="322" y="78"/>
                  </a:lnTo>
                  <a:lnTo>
                    <a:pt x="316" y="82"/>
                  </a:lnTo>
                  <a:lnTo>
                    <a:pt x="316" y="82"/>
                  </a:lnTo>
                  <a:lnTo>
                    <a:pt x="316" y="86"/>
                  </a:lnTo>
                  <a:lnTo>
                    <a:pt x="316" y="90"/>
                  </a:lnTo>
                  <a:lnTo>
                    <a:pt x="316" y="90"/>
                  </a:lnTo>
                  <a:lnTo>
                    <a:pt x="318" y="96"/>
                  </a:lnTo>
                  <a:lnTo>
                    <a:pt x="322" y="98"/>
                  </a:lnTo>
                  <a:lnTo>
                    <a:pt x="322" y="98"/>
                  </a:lnTo>
                  <a:lnTo>
                    <a:pt x="324" y="98"/>
                  </a:lnTo>
                  <a:lnTo>
                    <a:pt x="328" y="98"/>
                  </a:lnTo>
                  <a:lnTo>
                    <a:pt x="328" y="98"/>
                  </a:lnTo>
                  <a:lnTo>
                    <a:pt x="334" y="98"/>
                  </a:lnTo>
                  <a:lnTo>
                    <a:pt x="336" y="100"/>
                  </a:lnTo>
                  <a:lnTo>
                    <a:pt x="336" y="100"/>
                  </a:lnTo>
                  <a:lnTo>
                    <a:pt x="336" y="10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33" name="Google Shape;433;p10"/>
            <p:cNvSpPr/>
            <p:nvPr/>
          </p:nvSpPr>
          <p:spPr>
            <a:xfrm>
              <a:off x="10314347" y="3031238"/>
              <a:ext cx="15627" cy="28413"/>
            </a:xfrm>
            <a:custGeom>
              <a:rect b="b" l="l" r="r" t="t"/>
              <a:pathLst>
                <a:path extrusionOk="0" h="40" w="22">
                  <a:moveTo>
                    <a:pt x="22" y="34"/>
                  </a:moveTo>
                  <a:lnTo>
                    <a:pt x="22" y="34"/>
                  </a:lnTo>
                  <a:lnTo>
                    <a:pt x="22" y="38"/>
                  </a:lnTo>
                  <a:lnTo>
                    <a:pt x="20" y="40"/>
                  </a:lnTo>
                  <a:lnTo>
                    <a:pt x="20" y="40"/>
                  </a:lnTo>
                  <a:lnTo>
                    <a:pt x="18" y="40"/>
                  </a:lnTo>
                  <a:lnTo>
                    <a:pt x="16" y="38"/>
                  </a:lnTo>
                  <a:lnTo>
                    <a:pt x="14" y="34"/>
                  </a:lnTo>
                  <a:lnTo>
                    <a:pt x="14" y="34"/>
                  </a:lnTo>
                  <a:lnTo>
                    <a:pt x="8" y="30"/>
                  </a:lnTo>
                  <a:lnTo>
                    <a:pt x="2" y="30"/>
                  </a:lnTo>
                  <a:lnTo>
                    <a:pt x="2" y="30"/>
                  </a:lnTo>
                  <a:lnTo>
                    <a:pt x="0" y="26"/>
                  </a:lnTo>
                  <a:lnTo>
                    <a:pt x="0" y="22"/>
                  </a:lnTo>
                  <a:lnTo>
                    <a:pt x="0" y="22"/>
                  </a:lnTo>
                  <a:lnTo>
                    <a:pt x="0" y="18"/>
                  </a:lnTo>
                  <a:lnTo>
                    <a:pt x="0" y="14"/>
                  </a:lnTo>
                  <a:lnTo>
                    <a:pt x="0" y="14"/>
                  </a:lnTo>
                  <a:lnTo>
                    <a:pt x="4" y="14"/>
                  </a:lnTo>
                  <a:lnTo>
                    <a:pt x="6" y="16"/>
                  </a:lnTo>
                  <a:lnTo>
                    <a:pt x="6" y="16"/>
                  </a:lnTo>
                  <a:lnTo>
                    <a:pt x="6" y="12"/>
                  </a:lnTo>
                  <a:lnTo>
                    <a:pt x="6" y="10"/>
                  </a:lnTo>
                  <a:lnTo>
                    <a:pt x="6" y="10"/>
                  </a:lnTo>
                  <a:lnTo>
                    <a:pt x="4" y="6"/>
                  </a:lnTo>
                  <a:lnTo>
                    <a:pt x="2" y="4"/>
                  </a:lnTo>
                  <a:lnTo>
                    <a:pt x="2" y="4"/>
                  </a:lnTo>
                  <a:lnTo>
                    <a:pt x="4" y="2"/>
                  </a:lnTo>
                  <a:lnTo>
                    <a:pt x="8" y="0"/>
                  </a:lnTo>
                  <a:lnTo>
                    <a:pt x="8" y="0"/>
                  </a:lnTo>
                  <a:lnTo>
                    <a:pt x="10" y="2"/>
                  </a:lnTo>
                  <a:lnTo>
                    <a:pt x="10" y="2"/>
                  </a:lnTo>
                  <a:lnTo>
                    <a:pt x="14" y="2"/>
                  </a:lnTo>
                  <a:lnTo>
                    <a:pt x="16" y="4"/>
                  </a:lnTo>
                  <a:lnTo>
                    <a:pt x="16" y="4"/>
                  </a:lnTo>
                  <a:lnTo>
                    <a:pt x="18" y="6"/>
                  </a:lnTo>
                  <a:lnTo>
                    <a:pt x="22" y="10"/>
                  </a:lnTo>
                  <a:lnTo>
                    <a:pt x="22" y="10"/>
                  </a:lnTo>
                  <a:lnTo>
                    <a:pt x="22" y="14"/>
                  </a:lnTo>
                  <a:lnTo>
                    <a:pt x="22" y="14"/>
                  </a:lnTo>
                  <a:lnTo>
                    <a:pt x="20" y="20"/>
                  </a:lnTo>
                  <a:lnTo>
                    <a:pt x="20" y="20"/>
                  </a:lnTo>
                  <a:lnTo>
                    <a:pt x="16" y="22"/>
                  </a:lnTo>
                  <a:lnTo>
                    <a:pt x="14" y="22"/>
                  </a:lnTo>
                  <a:lnTo>
                    <a:pt x="14" y="22"/>
                  </a:lnTo>
                  <a:lnTo>
                    <a:pt x="16" y="26"/>
                  </a:lnTo>
                  <a:lnTo>
                    <a:pt x="16" y="30"/>
                  </a:lnTo>
                  <a:lnTo>
                    <a:pt x="16" y="30"/>
                  </a:lnTo>
                  <a:lnTo>
                    <a:pt x="20" y="34"/>
                  </a:lnTo>
                  <a:lnTo>
                    <a:pt x="22" y="34"/>
                  </a:lnTo>
                  <a:lnTo>
                    <a:pt x="22" y="34"/>
                  </a:lnTo>
                  <a:lnTo>
                    <a:pt x="22" y="3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34" name="Google Shape;434;p10"/>
            <p:cNvSpPr/>
            <p:nvPr/>
          </p:nvSpPr>
          <p:spPr>
            <a:xfrm>
              <a:off x="10266044" y="3208112"/>
              <a:ext cx="32676" cy="68903"/>
            </a:xfrm>
            <a:custGeom>
              <a:rect b="b" l="l" r="r" t="t"/>
              <a:pathLst>
                <a:path extrusionOk="0" h="97" w="46">
                  <a:moveTo>
                    <a:pt x="46" y="0"/>
                  </a:moveTo>
                  <a:lnTo>
                    <a:pt x="46" y="0"/>
                  </a:lnTo>
                  <a:lnTo>
                    <a:pt x="46" y="6"/>
                  </a:lnTo>
                  <a:lnTo>
                    <a:pt x="46" y="12"/>
                  </a:lnTo>
                  <a:lnTo>
                    <a:pt x="46" y="12"/>
                  </a:lnTo>
                  <a:lnTo>
                    <a:pt x="40" y="16"/>
                  </a:lnTo>
                  <a:lnTo>
                    <a:pt x="40" y="16"/>
                  </a:lnTo>
                  <a:lnTo>
                    <a:pt x="38" y="22"/>
                  </a:lnTo>
                  <a:lnTo>
                    <a:pt x="38" y="22"/>
                  </a:lnTo>
                  <a:lnTo>
                    <a:pt x="38" y="29"/>
                  </a:lnTo>
                  <a:lnTo>
                    <a:pt x="40" y="39"/>
                  </a:lnTo>
                  <a:lnTo>
                    <a:pt x="40" y="39"/>
                  </a:lnTo>
                  <a:lnTo>
                    <a:pt x="42" y="43"/>
                  </a:lnTo>
                  <a:lnTo>
                    <a:pt x="42" y="47"/>
                  </a:lnTo>
                  <a:lnTo>
                    <a:pt x="42" y="47"/>
                  </a:lnTo>
                  <a:lnTo>
                    <a:pt x="42" y="51"/>
                  </a:lnTo>
                  <a:lnTo>
                    <a:pt x="38" y="53"/>
                  </a:lnTo>
                  <a:lnTo>
                    <a:pt x="32" y="57"/>
                  </a:lnTo>
                  <a:lnTo>
                    <a:pt x="32" y="57"/>
                  </a:lnTo>
                  <a:lnTo>
                    <a:pt x="32" y="61"/>
                  </a:lnTo>
                  <a:lnTo>
                    <a:pt x="32" y="61"/>
                  </a:lnTo>
                  <a:lnTo>
                    <a:pt x="28" y="65"/>
                  </a:lnTo>
                  <a:lnTo>
                    <a:pt x="24" y="69"/>
                  </a:lnTo>
                  <a:lnTo>
                    <a:pt x="18" y="75"/>
                  </a:lnTo>
                  <a:lnTo>
                    <a:pt x="18" y="75"/>
                  </a:lnTo>
                  <a:lnTo>
                    <a:pt x="14" y="85"/>
                  </a:lnTo>
                  <a:lnTo>
                    <a:pt x="10" y="91"/>
                  </a:lnTo>
                  <a:lnTo>
                    <a:pt x="10" y="91"/>
                  </a:lnTo>
                  <a:lnTo>
                    <a:pt x="6" y="95"/>
                  </a:lnTo>
                  <a:lnTo>
                    <a:pt x="4" y="97"/>
                  </a:lnTo>
                  <a:lnTo>
                    <a:pt x="2" y="97"/>
                  </a:lnTo>
                  <a:lnTo>
                    <a:pt x="2" y="97"/>
                  </a:lnTo>
                  <a:lnTo>
                    <a:pt x="2" y="95"/>
                  </a:lnTo>
                  <a:lnTo>
                    <a:pt x="4" y="93"/>
                  </a:lnTo>
                  <a:lnTo>
                    <a:pt x="10" y="87"/>
                  </a:lnTo>
                  <a:lnTo>
                    <a:pt x="10" y="87"/>
                  </a:lnTo>
                  <a:lnTo>
                    <a:pt x="10" y="85"/>
                  </a:lnTo>
                  <a:lnTo>
                    <a:pt x="10" y="81"/>
                  </a:lnTo>
                  <a:lnTo>
                    <a:pt x="10" y="81"/>
                  </a:lnTo>
                  <a:lnTo>
                    <a:pt x="6" y="83"/>
                  </a:lnTo>
                  <a:lnTo>
                    <a:pt x="4" y="83"/>
                  </a:lnTo>
                  <a:lnTo>
                    <a:pt x="4" y="83"/>
                  </a:lnTo>
                  <a:lnTo>
                    <a:pt x="2" y="79"/>
                  </a:lnTo>
                  <a:lnTo>
                    <a:pt x="4" y="73"/>
                  </a:lnTo>
                  <a:lnTo>
                    <a:pt x="4" y="73"/>
                  </a:lnTo>
                  <a:lnTo>
                    <a:pt x="0" y="69"/>
                  </a:lnTo>
                  <a:lnTo>
                    <a:pt x="0" y="69"/>
                  </a:lnTo>
                  <a:lnTo>
                    <a:pt x="0" y="63"/>
                  </a:lnTo>
                  <a:lnTo>
                    <a:pt x="0" y="63"/>
                  </a:lnTo>
                  <a:lnTo>
                    <a:pt x="2" y="55"/>
                  </a:lnTo>
                  <a:lnTo>
                    <a:pt x="2" y="55"/>
                  </a:lnTo>
                  <a:lnTo>
                    <a:pt x="0" y="45"/>
                  </a:lnTo>
                  <a:lnTo>
                    <a:pt x="0" y="45"/>
                  </a:lnTo>
                  <a:lnTo>
                    <a:pt x="2" y="35"/>
                  </a:lnTo>
                  <a:lnTo>
                    <a:pt x="2" y="35"/>
                  </a:lnTo>
                  <a:lnTo>
                    <a:pt x="6" y="25"/>
                  </a:lnTo>
                  <a:lnTo>
                    <a:pt x="6" y="25"/>
                  </a:lnTo>
                  <a:lnTo>
                    <a:pt x="16" y="12"/>
                  </a:lnTo>
                  <a:lnTo>
                    <a:pt x="22" y="6"/>
                  </a:lnTo>
                  <a:lnTo>
                    <a:pt x="26" y="2"/>
                  </a:lnTo>
                  <a:lnTo>
                    <a:pt x="26" y="2"/>
                  </a:lnTo>
                  <a:lnTo>
                    <a:pt x="30" y="4"/>
                  </a:lnTo>
                  <a:lnTo>
                    <a:pt x="34" y="4"/>
                  </a:lnTo>
                  <a:lnTo>
                    <a:pt x="34" y="4"/>
                  </a:lnTo>
                  <a:lnTo>
                    <a:pt x="38" y="2"/>
                  </a:lnTo>
                  <a:lnTo>
                    <a:pt x="40" y="0"/>
                  </a:lnTo>
                  <a:lnTo>
                    <a:pt x="40" y="0"/>
                  </a:lnTo>
                  <a:lnTo>
                    <a:pt x="46" y="0"/>
                  </a:lnTo>
                  <a:lnTo>
                    <a:pt x="46" y="0"/>
                  </a:lnTo>
                  <a:lnTo>
                    <a:pt x="46"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35" name="Google Shape;435;p10"/>
            <p:cNvSpPr/>
            <p:nvPr/>
          </p:nvSpPr>
          <p:spPr>
            <a:xfrm>
              <a:off x="10198562" y="3248601"/>
              <a:ext cx="26993" cy="79558"/>
            </a:xfrm>
            <a:custGeom>
              <a:rect b="b" l="l" r="r" t="t"/>
              <a:pathLst>
                <a:path extrusionOk="0" h="112" w="38">
                  <a:moveTo>
                    <a:pt x="36" y="0"/>
                  </a:moveTo>
                  <a:lnTo>
                    <a:pt x="36" y="0"/>
                  </a:lnTo>
                  <a:lnTo>
                    <a:pt x="38" y="2"/>
                  </a:lnTo>
                  <a:lnTo>
                    <a:pt x="36" y="4"/>
                  </a:lnTo>
                  <a:lnTo>
                    <a:pt x="36" y="4"/>
                  </a:lnTo>
                  <a:lnTo>
                    <a:pt x="34" y="8"/>
                  </a:lnTo>
                  <a:lnTo>
                    <a:pt x="34" y="8"/>
                  </a:lnTo>
                  <a:lnTo>
                    <a:pt x="30" y="24"/>
                  </a:lnTo>
                  <a:lnTo>
                    <a:pt x="28" y="40"/>
                  </a:lnTo>
                  <a:lnTo>
                    <a:pt x="28" y="40"/>
                  </a:lnTo>
                  <a:lnTo>
                    <a:pt x="18" y="70"/>
                  </a:lnTo>
                  <a:lnTo>
                    <a:pt x="18" y="70"/>
                  </a:lnTo>
                  <a:lnTo>
                    <a:pt x="16" y="90"/>
                  </a:lnTo>
                  <a:lnTo>
                    <a:pt x="16" y="90"/>
                  </a:lnTo>
                  <a:lnTo>
                    <a:pt x="12" y="100"/>
                  </a:lnTo>
                  <a:lnTo>
                    <a:pt x="12" y="100"/>
                  </a:lnTo>
                  <a:lnTo>
                    <a:pt x="6" y="106"/>
                  </a:lnTo>
                  <a:lnTo>
                    <a:pt x="4" y="110"/>
                  </a:lnTo>
                  <a:lnTo>
                    <a:pt x="2" y="112"/>
                  </a:lnTo>
                  <a:lnTo>
                    <a:pt x="2" y="112"/>
                  </a:lnTo>
                  <a:lnTo>
                    <a:pt x="0" y="110"/>
                  </a:lnTo>
                  <a:lnTo>
                    <a:pt x="0" y="106"/>
                  </a:lnTo>
                  <a:lnTo>
                    <a:pt x="0" y="100"/>
                  </a:lnTo>
                  <a:lnTo>
                    <a:pt x="4" y="86"/>
                  </a:lnTo>
                  <a:lnTo>
                    <a:pt x="4" y="86"/>
                  </a:lnTo>
                  <a:lnTo>
                    <a:pt x="6" y="72"/>
                  </a:lnTo>
                  <a:lnTo>
                    <a:pt x="6" y="72"/>
                  </a:lnTo>
                  <a:lnTo>
                    <a:pt x="16" y="54"/>
                  </a:lnTo>
                  <a:lnTo>
                    <a:pt x="16" y="54"/>
                  </a:lnTo>
                  <a:lnTo>
                    <a:pt x="22" y="44"/>
                  </a:lnTo>
                  <a:lnTo>
                    <a:pt x="22" y="44"/>
                  </a:lnTo>
                  <a:lnTo>
                    <a:pt x="26" y="30"/>
                  </a:lnTo>
                  <a:lnTo>
                    <a:pt x="30" y="12"/>
                  </a:lnTo>
                  <a:lnTo>
                    <a:pt x="30" y="12"/>
                  </a:lnTo>
                  <a:lnTo>
                    <a:pt x="32" y="6"/>
                  </a:lnTo>
                  <a:lnTo>
                    <a:pt x="32" y="6"/>
                  </a:lnTo>
                  <a:lnTo>
                    <a:pt x="34" y="2"/>
                  </a:lnTo>
                  <a:lnTo>
                    <a:pt x="36" y="0"/>
                  </a:lnTo>
                  <a:lnTo>
                    <a:pt x="36" y="0"/>
                  </a:lnTo>
                  <a:lnTo>
                    <a:pt x="36"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36" name="Google Shape;436;p10"/>
            <p:cNvSpPr/>
            <p:nvPr/>
          </p:nvSpPr>
          <p:spPr>
            <a:xfrm>
              <a:off x="10131790" y="3397061"/>
              <a:ext cx="18469" cy="19889"/>
            </a:xfrm>
            <a:custGeom>
              <a:rect b="b" l="l" r="r" t="t"/>
              <a:pathLst>
                <a:path extrusionOk="0" h="28" w="26">
                  <a:moveTo>
                    <a:pt x="20" y="10"/>
                  </a:moveTo>
                  <a:lnTo>
                    <a:pt x="20" y="10"/>
                  </a:lnTo>
                  <a:lnTo>
                    <a:pt x="26" y="20"/>
                  </a:lnTo>
                  <a:lnTo>
                    <a:pt x="26" y="24"/>
                  </a:lnTo>
                  <a:lnTo>
                    <a:pt x="26" y="28"/>
                  </a:lnTo>
                  <a:lnTo>
                    <a:pt x="26" y="28"/>
                  </a:lnTo>
                  <a:lnTo>
                    <a:pt x="24" y="28"/>
                  </a:lnTo>
                  <a:lnTo>
                    <a:pt x="18" y="28"/>
                  </a:lnTo>
                  <a:lnTo>
                    <a:pt x="12" y="26"/>
                  </a:lnTo>
                  <a:lnTo>
                    <a:pt x="12" y="26"/>
                  </a:lnTo>
                  <a:lnTo>
                    <a:pt x="6" y="24"/>
                  </a:lnTo>
                  <a:lnTo>
                    <a:pt x="6" y="24"/>
                  </a:lnTo>
                  <a:lnTo>
                    <a:pt x="2" y="18"/>
                  </a:lnTo>
                  <a:lnTo>
                    <a:pt x="2" y="18"/>
                  </a:lnTo>
                  <a:lnTo>
                    <a:pt x="0" y="8"/>
                  </a:lnTo>
                  <a:lnTo>
                    <a:pt x="2" y="4"/>
                  </a:lnTo>
                  <a:lnTo>
                    <a:pt x="4" y="0"/>
                  </a:lnTo>
                  <a:lnTo>
                    <a:pt x="4" y="0"/>
                  </a:lnTo>
                  <a:lnTo>
                    <a:pt x="8" y="0"/>
                  </a:lnTo>
                  <a:lnTo>
                    <a:pt x="12" y="4"/>
                  </a:lnTo>
                  <a:lnTo>
                    <a:pt x="12" y="4"/>
                  </a:lnTo>
                  <a:lnTo>
                    <a:pt x="16" y="6"/>
                  </a:lnTo>
                  <a:lnTo>
                    <a:pt x="20" y="10"/>
                  </a:lnTo>
                  <a:lnTo>
                    <a:pt x="20" y="10"/>
                  </a:lnTo>
                  <a:lnTo>
                    <a:pt x="20" y="1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37" name="Google Shape;437;p10"/>
            <p:cNvSpPr/>
            <p:nvPr/>
          </p:nvSpPr>
          <p:spPr>
            <a:xfrm>
              <a:off x="10001799" y="2447341"/>
              <a:ext cx="412706" cy="941197"/>
            </a:xfrm>
            <a:custGeom>
              <a:rect b="b" l="l" r="r" t="t"/>
              <a:pathLst>
                <a:path extrusionOk="0" h="1325" w="581">
                  <a:moveTo>
                    <a:pt x="579" y="278"/>
                  </a:moveTo>
                  <a:lnTo>
                    <a:pt x="579" y="278"/>
                  </a:lnTo>
                  <a:lnTo>
                    <a:pt x="581" y="282"/>
                  </a:lnTo>
                  <a:lnTo>
                    <a:pt x="581" y="286"/>
                  </a:lnTo>
                  <a:lnTo>
                    <a:pt x="581" y="286"/>
                  </a:lnTo>
                  <a:lnTo>
                    <a:pt x="579" y="290"/>
                  </a:lnTo>
                  <a:lnTo>
                    <a:pt x="579" y="290"/>
                  </a:lnTo>
                  <a:lnTo>
                    <a:pt x="579" y="292"/>
                  </a:lnTo>
                  <a:lnTo>
                    <a:pt x="577" y="294"/>
                  </a:lnTo>
                  <a:lnTo>
                    <a:pt x="577" y="294"/>
                  </a:lnTo>
                  <a:lnTo>
                    <a:pt x="575" y="292"/>
                  </a:lnTo>
                  <a:lnTo>
                    <a:pt x="573" y="290"/>
                  </a:lnTo>
                  <a:lnTo>
                    <a:pt x="573" y="290"/>
                  </a:lnTo>
                  <a:lnTo>
                    <a:pt x="565" y="286"/>
                  </a:lnTo>
                  <a:lnTo>
                    <a:pt x="565" y="286"/>
                  </a:lnTo>
                  <a:lnTo>
                    <a:pt x="554" y="288"/>
                  </a:lnTo>
                  <a:lnTo>
                    <a:pt x="550" y="288"/>
                  </a:lnTo>
                  <a:lnTo>
                    <a:pt x="546" y="290"/>
                  </a:lnTo>
                  <a:lnTo>
                    <a:pt x="546" y="290"/>
                  </a:lnTo>
                  <a:lnTo>
                    <a:pt x="546" y="294"/>
                  </a:lnTo>
                  <a:lnTo>
                    <a:pt x="546" y="298"/>
                  </a:lnTo>
                  <a:lnTo>
                    <a:pt x="544" y="300"/>
                  </a:lnTo>
                  <a:lnTo>
                    <a:pt x="544" y="300"/>
                  </a:lnTo>
                  <a:lnTo>
                    <a:pt x="542" y="300"/>
                  </a:lnTo>
                  <a:lnTo>
                    <a:pt x="540" y="298"/>
                  </a:lnTo>
                  <a:lnTo>
                    <a:pt x="540" y="298"/>
                  </a:lnTo>
                  <a:lnTo>
                    <a:pt x="538" y="298"/>
                  </a:lnTo>
                  <a:lnTo>
                    <a:pt x="538" y="298"/>
                  </a:lnTo>
                  <a:lnTo>
                    <a:pt x="534" y="292"/>
                  </a:lnTo>
                  <a:lnTo>
                    <a:pt x="532" y="290"/>
                  </a:lnTo>
                  <a:lnTo>
                    <a:pt x="532" y="290"/>
                  </a:lnTo>
                  <a:lnTo>
                    <a:pt x="530" y="288"/>
                  </a:lnTo>
                  <a:lnTo>
                    <a:pt x="528" y="286"/>
                  </a:lnTo>
                  <a:lnTo>
                    <a:pt x="528" y="286"/>
                  </a:lnTo>
                  <a:lnTo>
                    <a:pt x="524" y="288"/>
                  </a:lnTo>
                  <a:lnTo>
                    <a:pt x="524" y="292"/>
                  </a:lnTo>
                  <a:lnTo>
                    <a:pt x="524" y="294"/>
                  </a:lnTo>
                  <a:lnTo>
                    <a:pt x="524" y="298"/>
                  </a:lnTo>
                  <a:lnTo>
                    <a:pt x="524" y="298"/>
                  </a:lnTo>
                  <a:lnTo>
                    <a:pt x="520" y="298"/>
                  </a:lnTo>
                  <a:lnTo>
                    <a:pt x="520" y="298"/>
                  </a:lnTo>
                  <a:lnTo>
                    <a:pt x="518" y="292"/>
                  </a:lnTo>
                  <a:lnTo>
                    <a:pt x="518" y="292"/>
                  </a:lnTo>
                  <a:lnTo>
                    <a:pt x="516" y="288"/>
                  </a:lnTo>
                  <a:lnTo>
                    <a:pt x="516" y="288"/>
                  </a:lnTo>
                  <a:lnTo>
                    <a:pt x="514" y="288"/>
                  </a:lnTo>
                  <a:lnTo>
                    <a:pt x="514" y="288"/>
                  </a:lnTo>
                  <a:lnTo>
                    <a:pt x="512" y="290"/>
                  </a:lnTo>
                  <a:lnTo>
                    <a:pt x="512" y="290"/>
                  </a:lnTo>
                  <a:lnTo>
                    <a:pt x="510" y="292"/>
                  </a:lnTo>
                  <a:lnTo>
                    <a:pt x="512" y="298"/>
                  </a:lnTo>
                  <a:lnTo>
                    <a:pt x="512" y="302"/>
                  </a:lnTo>
                  <a:lnTo>
                    <a:pt x="512" y="306"/>
                  </a:lnTo>
                  <a:lnTo>
                    <a:pt x="512" y="306"/>
                  </a:lnTo>
                  <a:lnTo>
                    <a:pt x="510" y="308"/>
                  </a:lnTo>
                  <a:lnTo>
                    <a:pt x="510" y="308"/>
                  </a:lnTo>
                  <a:lnTo>
                    <a:pt x="508" y="306"/>
                  </a:lnTo>
                  <a:lnTo>
                    <a:pt x="508" y="306"/>
                  </a:lnTo>
                  <a:lnTo>
                    <a:pt x="508" y="308"/>
                  </a:lnTo>
                  <a:lnTo>
                    <a:pt x="510" y="310"/>
                  </a:lnTo>
                  <a:lnTo>
                    <a:pt x="512" y="314"/>
                  </a:lnTo>
                  <a:lnTo>
                    <a:pt x="512" y="316"/>
                  </a:lnTo>
                  <a:lnTo>
                    <a:pt x="512" y="316"/>
                  </a:lnTo>
                  <a:lnTo>
                    <a:pt x="508" y="316"/>
                  </a:lnTo>
                  <a:lnTo>
                    <a:pt x="508" y="316"/>
                  </a:lnTo>
                  <a:lnTo>
                    <a:pt x="504" y="312"/>
                  </a:lnTo>
                  <a:lnTo>
                    <a:pt x="504" y="312"/>
                  </a:lnTo>
                  <a:lnTo>
                    <a:pt x="500" y="308"/>
                  </a:lnTo>
                  <a:lnTo>
                    <a:pt x="496" y="306"/>
                  </a:lnTo>
                  <a:lnTo>
                    <a:pt x="494" y="308"/>
                  </a:lnTo>
                  <a:lnTo>
                    <a:pt x="494" y="308"/>
                  </a:lnTo>
                  <a:lnTo>
                    <a:pt x="494" y="310"/>
                  </a:lnTo>
                  <a:lnTo>
                    <a:pt x="494" y="310"/>
                  </a:lnTo>
                  <a:lnTo>
                    <a:pt x="500" y="314"/>
                  </a:lnTo>
                  <a:lnTo>
                    <a:pt x="504" y="320"/>
                  </a:lnTo>
                  <a:lnTo>
                    <a:pt x="504" y="320"/>
                  </a:lnTo>
                  <a:lnTo>
                    <a:pt x="504" y="322"/>
                  </a:lnTo>
                  <a:lnTo>
                    <a:pt x="504" y="322"/>
                  </a:lnTo>
                  <a:lnTo>
                    <a:pt x="500" y="324"/>
                  </a:lnTo>
                  <a:lnTo>
                    <a:pt x="496" y="324"/>
                  </a:lnTo>
                  <a:lnTo>
                    <a:pt x="496" y="324"/>
                  </a:lnTo>
                  <a:lnTo>
                    <a:pt x="496" y="328"/>
                  </a:lnTo>
                  <a:lnTo>
                    <a:pt x="500" y="330"/>
                  </a:lnTo>
                  <a:lnTo>
                    <a:pt x="500" y="330"/>
                  </a:lnTo>
                  <a:lnTo>
                    <a:pt x="500" y="334"/>
                  </a:lnTo>
                  <a:lnTo>
                    <a:pt x="500" y="334"/>
                  </a:lnTo>
                  <a:lnTo>
                    <a:pt x="496" y="334"/>
                  </a:lnTo>
                  <a:lnTo>
                    <a:pt x="496" y="334"/>
                  </a:lnTo>
                  <a:lnTo>
                    <a:pt x="490" y="332"/>
                  </a:lnTo>
                  <a:lnTo>
                    <a:pt x="490" y="332"/>
                  </a:lnTo>
                  <a:lnTo>
                    <a:pt x="486" y="334"/>
                  </a:lnTo>
                  <a:lnTo>
                    <a:pt x="486" y="334"/>
                  </a:lnTo>
                  <a:lnTo>
                    <a:pt x="486" y="340"/>
                  </a:lnTo>
                  <a:lnTo>
                    <a:pt x="486" y="340"/>
                  </a:lnTo>
                  <a:lnTo>
                    <a:pt x="482" y="342"/>
                  </a:lnTo>
                  <a:lnTo>
                    <a:pt x="478" y="344"/>
                  </a:lnTo>
                  <a:lnTo>
                    <a:pt x="478" y="344"/>
                  </a:lnTo>
                  <a:lnTo>
                    <a:pt x="478" y="346"/>
                  </a:lnTo>
                  <a:lnTo>
                    <a:pt x="478" y="346"/>
                  </a:lnTo>
                  <a:lnTo>
                    <a:pt x="480" y="350"/>
                  </a:lnTo>
                  <a:lnTo>
                    <a:pt x="482" y="352"/>
                  </a:lnTo>
                  <a:lnTo>
                    <a:pt x="488" y="360"/>
                  </a:lnTo>
                  <a:lnTo>
                    <a:pt x="488" y="360"/>
                  </a:lnTo>
                  <a:lnTo>
                    <a:pt x="486" y="364"/>
                  </a:lnTo>
                  <a:lnTo>
                    <a:pt x="486" y="364"/>
                  </a:lnTo>
                  <a:lnTo>
                    <a:pt x="484" y="374"/>
                  </a:lnTo>
                  <a:lnTo>
                    <a:pt x="482" y="382"/>
                  </a:lnTo>
                  <a:lnTo>
                    <a:pt x="482" y="382"/>
                  </a:lnTo>
                  <a:lnTo>
                    <a:pt x="478" y="384"/>
                  </a:lnTo>
                  <a:lnTo>
                    <a:pt x="476" y="384"/>
                  </a:lnTo>
                  <a:lnTo>
                    <a:pt x="476" y="384"/>
                  </a:lnTo>
                  <a:lnTo>
                    <a:pt x="474" y="392"/>
                  </a:lnTo>
                  <a:lnTo>
                    <a:pt x="474" y="392"/>
                  </a:lnTo>
                  <a:lnTo>
                    <a:pt x="472" y="394"/>
                  </a:lnTo>
                  <a:lnTo>
                    <a:pt x="472" y="394"/>
                  </a:lnTo>
                  <a:lnTo>
                    <a:pt x="472" y="398"/>
                  </a:lnTo>
                  <a:lnTo>
                    <a:pt x="472" y="398"/>
                  </a:lnTo>
                  <a:lnTo>
                    <a:pt x="476" y="400"/>
                  </a:lnTo>
                  <a:lnTo>
                    <a:pt x="476" y="400"/>
                  </a:lnTo>
                  <a:lnTo>
                    <a:pt x="478" y="406"/>
                  </a:lnTo>
                  <a:lnTo>
                    <a:pt x="478" y="406"/>
                  </a:lnTo>
                  <a:lnTo>
                    <a:pt x="476" y="406"/>
                  </a:lnTo>
                  <a:lnTo>
                    <a:pt x="476" y="406"/>
                  </a:lnTo>
                  <a:lnTo>
                    <a:pt x="478" y="412"/>
                  </a:lnTo>
                  <a:lnTo>
                    <a:pt x="478" y="412"/>
                  </a:lnTo>
                  <a:lnTo>
                    <a:pt x="484" y="418"/>
                  </a:lnTo>
                  <a:lnTo>
                    <a:pt x="490" y="424"/>
                  </a:lnTo>
                  <a:lnTo>
                    <a:pt x="490" y="424"/>
                  </a:lnTo>
                  <a:lnTo>
                    <a:pt x="490" y="428"/>
                  </a:lnTo>
                  <a:lnTo>
                    <a:pt x="490" y="428"/>
                  </a:lnTo>
                  <a:lnTo>
                    <a:pt x="494" y="430"/>
                  </a:lnTo>
                  <a:lnTo>
                    <a:pt x="494" y="430"/>
                  </a:lnTo>
                  <a:lnTo>
                    <a:pt x="494" y="434"/>
                  </a:lnTo>
                  <a:lnTo>
                    <a:pt x="494" y="434"/>
                  </a:lnTo>
                  <a:lnTo>
                    <a:pt x="492" y="440"/>
                  </a:lnTo>
                  <a:lnTo>
                    <a:pt x="490" y="442"/>
                  </a:lnTo>
                  <a:lnTo>
                    <a:pt x="488" y="444"/>
                  </a:lnTo>
                  <a:lnTo>
                    <a:pt x="488" y="444"/>
                  </a:lnTo>
                  <a:lnTo>
                    <a:pt x="488" y="440"/>
                  </a:lnTo>
                  <a:lnTo>
                    <a:pt x="488" y="436"/>
                  </a:lnTo>
                  <a:lnTo>
                    <a:pt x="488" y="436"/>
                  </a:lnTo>
                  <a:lnTo>
                    <a:pt x="488" y="434"/>
                  </a:lnTo>
                  <a:lnTo>
                    <a:pt x="486" y="432"/>
                  </a:lnTo>
                  <a:lnTo>
                    <a:pt x="486" y="432"/>
                  </a:lnTo>
                  <a:lnTo>
                    <a:pt x="484" y="434"/>
                  </a:lnTo>
                  <a:lnTo>
                    <a:pt x="484" y="436"/>
                  </a:lnTo>
                  <a:lnTo>
                    <a:pt x="484" y="436"/>
                  </a:lnTo>
                  <a:lnTo>
                    <a:pt x="480" y="448"/>
                  </a:lnTo>
                  <a:lnTo>
                    <a:pt x="480" y="448"/>
                  </a:lnTo>
                  <a:lnTo>
                    <a:pt x="476" y="458"/>
                  </a:lnTo>
                  <a:lnTo>
                    <a:pt x="476" y="458"/>
                  </a:lnTo>
                  <a:lnTo>
                    <a:pt x="466" y="467"/>
                  </a:lnTo>
                  <a:lnTo>
                    <a:pt x="466" y="467"/>
                  </a:lnTo>
                  <a:lnTo>
                    <a:pt x="466" y="475"/>
                  </a:lnTo>
                  <a:lnTo>
                    <a:pt x="466" y="475"/>
                  </a:lnTo>
                  <a:lnTo>
                    <a:pt x="464" y="481"/>
                  </a:lnTo>
                  <a:lnTo>
                    <a:pt x="460" y="487"/>
                  </a:lnTo>
                  <a:lnTo>
                    <a:pt x="460" y="487"/>
                  </a:lnTo>
                  <a:lnTo>
                    <a:pt x="456" y="489"/>
                  </a:lnTo>
                  <a:lnTo>
                    <a:pt x="456" y="489"/>
                  </a:lnTo>
                  <a:lnTo>
                    <a:pt x="452" y="497"/>
                  </a:lnTo>
                  <a:lnTo>
                    <a:pt x="452" y="497"/>
                  </a:lnTo>
                  <a:lnTo>
                    <a:pt x="444" y="503"/>
                  </a:lnTo>
                  <a:lnTo>
                    <a:pt x="444" y="503"/>
                  </a:lnTo>
                  <a:lnTo>
                    <a:pt x="438" y="507"/>
                  </a:lnTo>
                  <a:lnTo>
                    <a:pt x="438" y="507"/>
                  </a:lnTo>
                  <a:lnTo>
                    <a:pt x="436" y="507"/>
                  </a:lnTo>
                  <a:lnTo>
                    <a:pt x="432" y="507"/>
                  </a:lnTo>
                  <a:lnTo>
                    <a:pt x="432" y="507"/>
                  </a:lnTo>
                  <a:lnTo>
                    <a:pt x="430" y="509"/>
                  </a:lnTo>
                  <a:lnTo>
                    <a:pt x="426" y="511"/>
                  </a:lnTo>
                  <a:lnTo>
                    <a:pt x="426" y="511"/>
                  </a:lnTo>
                  <a:lnTo>
                    <a:pt x="426" y="519"/>
                  </a:lnTo>
                  <a:lnTo>
                    <a:pt x="426" y="519"/>
                  </a:lnTo>
                  <a:lnTo>
                    <a:pt x="422" y="523"/>
                  </a:lnTo>
                  <a:lnTo>
                    <a:pt x="418" y="525"/>
                  </a:lnTo>
                  <a:lnTo>
                    <a:pt x="418" y="525"/>
                  </a:lnTo>
                  <a:lnTo>
                    <a:pt x="414" y="521"/>
                  </a:lnTo>
                  <a:lnTo>
                    <a:pt x="412" y="519"/>
                  </a:lnTo>
                  <a:lnTo>
                    <a:pt x="412" y="519"/>
                  </a:lnTo>
                  <a:lnTo>
                    <a:pt x="408" y="521"/>
                  </a:lnTo>
                  <a:lnTo>
                    <a:pt x="404" y="523"/>
                  </a:lnTo>
                  <a:lnTo>
                    <a:pt x="400" y="529"/>
                  </a:lnTo>
                  <a:lnTo>
                    <a:pt x="400" y="529"/>
                  </a:lnTo>
                  <a:lnTo>
                    <a:pt x="398" y="539"/>
                  </a:lnTo>
                  <a:lnTo>
                    <a:pt x="398" y="539"/>
                  </a:lnTo>
                  <a:lnTo>
                    <a:pt x="394" y="543"/>
                  </a:lnTo>
                  <a:lnTo>
                    <a:pt x="390" y="545"/>
                  </a:lnTo>
                  <a:lnTo>
                    <a:pt x="390" y="545"/>
                  </a:lnTo>
                  <a:lnTo>
                    <a:pt x="386" y="545"/>
                  </a:lnTo>
                  <a:lnTo>
                    <a:pt x="378" y="545"/>
                  </a:lnTo>
                  <a:lnTo>
                    <a:pt x="378" y="545"/>
                  </a:lnTo>
                  <a:lnTo>
                    <a:pt x="376" y="545"/>
                  </a:lnTo>
                  <a:lnTo>
                    <a:pt x="374" y="545"/>
                  </a:lnTo>
                  <a:lnTo>
                    <a:pt x="374" y="545"/>
                  </a:lnTo>
                  <a:lnTo>
                    <a:pt x="374" y="551"/>
                  </a:lnTo>
                  <a:lnTo>
                    <a:pt x="374" y="555"/>
                  </a:lnTo>
                  <a:lnTo>
                    <a:pt x="374" y="555"/>
                  </a:lnTo>
                  <a:lnTo>
                    <a:pt x="370" y="557"/>
                  </a:lnTo>
                  <a:lnTo>
                    <a:pt x="370" y="557"/>
                  </a:lnTo>
                  <a:lnTo>
                    <a:pt x="370" y="561"/>
                  </a:lnTo>
                  <a:lnTo>
                    <a:pt x="370" y="567"/>
                  </a:lnTo>
                  <a:lnTo>
                    <a:pt x="370" y="567"/>
                  </a:lnTo>
                  <a:lnTo>
                    <a:pt x="366" y="567"/>
                  </a:lnTo>
                  <a:lnTo>
                    <a:pt x="364" y="569"/>
                  </a:lnTo>
                  <a:lnTo>
                    <a:pt x="364" y="569"/>
                  </a:lnTo>
                  <a:lnTo>
                    <a:pt x="364" y="573"/>
                  </a:lnTo>
                  <a:lnTo>
                    <a:pt x="364" y="573"/>
                  </a:lnTo>
                  <a:lnTo>
                    <a:pt x="360" y="575"/>
                  </a:lnTo>
                  <a:lnTo>
                    <a:pt x="358" y="577"/>
                  </a:lnTo>
                  <a:lnTo>
                    <a:pt x="358" y="577"/>
                  </a:lnTo>
                  <a:lnTo>
                    <a:pt x="354" y="577"/>
                  </a:lnTo>
                  <a:lnTo>
                    <a:pt x="349" y="577"/>
                  </a:lnTo>
                  <a:lnTo>
                    <a:pt x="349" y="577"/>
                  </a:lnTo>
                  <a:lnTo>
                    <a:pt x="350" y="579"/>
                  </a:lnTo>
                  <a:lnTo>
                    <a:pt x="356" y="579"/>
                  </a:lnTo>
                  <a:lnTo>
                    <a:pt x="358" y="579"/>
                  </a:lnTo>
                  <a:lnTo>
                    <a:pt x="360" y="581"/>
                  </a:lnTo>
                  <a:lnTo>
                    <a:pt x="360" y="581"/>
                  </a:lnTo>
                  <a:lnTo>
                    <a:pt x="360" y="583"/>
                  </a:lnTo>
                  <a:lnTo>
                    <a:pt x="358" y="585"/>
                  </a:lnTo>
                  <a:lnTo>
                    <a:pt x="358" y="585"/>
                  </a:lnTo>
                  <a:lnTo>
                    <a:pt x="358" y="589"/>
                  </a:lnTo>
                  <a:lnTo>
                    <a:pt x="356" y="591"/>
                  </a:lnTo>
                  <a:lnTo>
                    <a:pt x="356" y="591"/>
                  </a:lnTo>
                  <a:lnTo>
                    <a:pt x="354" y="589"/>
                  </a:lnTo>
                  <a:lnTo>
                    <a:pt x="350" y="589"/>
                  </a:lnTo>
                  <a:lnTo>
                    <a:pt x="350" y="589"/>
                  </a:lnTo>
                  <a:lnTo>
                    <a:pt x="349" y="591"/>
                  </a:lnTo>
                  <a:lnTo>
                    <a:pt x="347" y="597"/>
                  </a:lnTo>
                  <a:lnTo>
                    <a:pt x="347" y="597"/>
                  </a:lnTo>
                  <a:lnTo>
                    <a:pt x="343" y="599"/>
                  </a:lnTo>
                  <a:lnTo>
                    <a:pt x="343" y="599"/>
                  </a:lnTo>
                  <a:lnTo>
                    <a:pt x="339" y="597"/>
                  </a:lnTo>
                  <a:lnTo>
                    <a:pt x="337" y="591"/>
                  </a:lnTo>
                  <a:lnTo>
                    <a:pt x="337" y="591"/>
                  </a:lnTo>
                  <a:lnTo>
                    <a:pt x="335" y="587"/>
                  </a:lnTo>
                  <a:lnTo>
                    <a:pt x="335" y="585"/>
                  </a:lnTo>
                  <a:lnTo>
                    <a:pt x="333" y="585"/>
                  </a:lnTo>
                  <a:lnTo>
                    <a:pt x="333" y="585"/>
                  </a:lnTo>
                  <a:lnTo>
                    <a:pt x="333" y="587"/>
                  </a:lnTo>
                  <a:lnTo>
                    <a:pt x="333" y="591"/>
                  </a:lnTo>
                  <a:lnTo>
                    <a:pt x="333" y="591"/>
                  </a:lnTo>
                  <a:lnTo>
                    <a:pt x="337" y="601"/>
                  </a:lnTo>
                  <a:lnTo>
                    <a:pt x="337" y="601"/>
                  </a:lnTo>
                  <a:lnTo>
                    <a:pt x="337" y="607"/>
                  </a:lnTo>
                  <a:lnTo>
                    <a:pt x="335" y="613"/>
                  </a:lnTo>
                  <a:lnTo>
                    <a:pt x="335" y="613"/>
                  </a:lnTo>
                  <a:lnTo>
                    <a:pt x="337" y="615"/>
                  </a:lnTo>
                  <a:lnTo>
                    <a:pt x="337" y="615"/>
                  </a:lnTo>
                  <a:lnTo>
                    <a:pt x="337" y="617"/>
                  </a:lnTo>
                  <a:lnTo>
                    <a:pt x="337" y="617"/>
                  </a:lnTo>
                  <a:lnTo>
                    <a:pt x="333" y="627"/>
                  </a:lnTo>
                  <a:lnTo>
                    <a:pt x="333" y="627"/>
                  </a:lnTo>
                  <a:lnTo>
                    <a:pt x="329" y="629"/>
                  </a:lnTo>
                  <a:lnTo>
                    <a:pt x="329" y="629"/>
                  </a:lnTo>
                  <a:lnTo>
                    <a:pt x="329" y="631"/>
                  </a:lnTo>
                  <a:lnTo>
                    <a:pt x="329" y="631"/>
                  </a:lnTo>
                  <a:lnTo>
                    <a:pt x="325" y="631"/>
                  </a:lnTo>
                  <a:lnTo>
                    <a:pt x="319" y="627"/>
                  </a:lnTo>
                  <a:lnTo>
                    <a:pt x="317" y="625"/>
                  </a:lnTo>
                  <a:lnTo>
                    <a:pt x="313" y="625"/>
                  </a:lnTo>
                  <a:lnTo>
                    <a:pt x="313" y="625"/>
                  </a:lnTo>
                  <a:lnTo>
                    <a:pt x="313" y="627"/>
                  </a:lnTo>
                  <a:lnTo>
                    <a:pt x="313" y="629"/>
                  </a:lnTo>
                  <a:lnTo>
                    <a:pt x="313" y="635"/>
                  </a:lnTo>
                  <a:lnTo>
                    <a:pt x="313" y="635"/>
                  </a:lnTo>
                  <a:lnTo>
                    <a:pt x="315" y="643"/>
                  </a:lnTo>
                  <a:lnTo>
                    <a:pt x="315" y="643"/>
                  </a:lnTo>
                  <a:lnTo>
                    <a:pt x="319" y="645"/>
                  </a:lnTo>
                  <a:lnTo>
                    <a:pt x="321" y="649"/>
                  </a:lnTo>
                  <a:lnTo>
                    <a:pt x="321" y="649"/>
                  </a:lnTo>
                  <a:lnTo>
                    <a:pt x="321" y="659"/>
                  </a:lnTo>
                  <a:lnTo>
                    <a:pt x="317" y="665"/>
                  </a:lnTo>
                  <a:lnTo>
                    <a:pt x="317" y="665"/>
                  </a:lnTo>
                  <a:lnTo>
                    <a:pt x="315" y="673"/>
                  </a:lnTo>
                  <a:lnTo>
                    <a:pt x="315" y="682"/>
                  </a:lnTo>
                  <a:lnTo>
                    <a:pt x="315" y="682"/>
                  </a:lnTo>
                  <a:lnTo>
                    <a:pt x="317" y="692"/>
                  </a:lnTo>
                  <a:lnTo>
                    <a:pt x="319" y="700"/>
                  </a:lnTo>
                  <a:lnTo>
                    <a:pt x="319" y="700"/>
                  </a:lnTo>
                  <a:lnTo>
                    <a:pt x="319" y="704"/>
                  </a:lnTo>
                  <a:lnTo>
                    <a:pt x="319" y="706"/>
                  </a:lnTo>
                  <a:lnTo>
                    <a:pt x="319" y="706"/>
                  </a:lnTo>
                  <a:lnTo>
                    <a:pt x="317" y="706"/>
                  </a:lnTo>
                  <a:lnTo>
                    <a:pt x="313" y="702"/>
                  </a:lnTo>
                  <a:lnTo>
                    <a:pt x="309" y="700"/>
                  </a:lnTo>
                  <a:lnTo>
                    <a:pt x="307" y="700"/>
                  </a:lnTo>
                  <a:lnTo>
                    <a:pt x="307" y="700"/>
                  </a:lnTo>
                  <a:lnTo>
                    <a:pt x="307" y="702"/>
                  </a:lnTo>
                  <a:lnTo>
                    <a:pt x="307" y="704"/>
                  </a:lnTo>
                  <a:lnTo>
                    <a:pt x="307" y="704"/>
                  </a:lnTo>
                  <a:lnTo>
                    <a:pt x="305" y="712"/>
                  </a:lnTo>
                  <a:lnTo>
                    <a:pt x="305" y="712"/>
                  </a:lnTo>
                  <a:lnTo>
                    <a:pt x="305" y="718"/>
                  </a:lnTo>
                  <a:lnTo>
                    <a:pt x="305" y="718"/>
                  </a:lnTo>
                  <a:lnTo>
                    <a:pt x="305" y="728"/>
                  </a:lnTo>
                  <a:lnTo>
                    <a:pt x="307" y="736"/>
                  </a:lnTo>
                  <a:lnTo>
                    <a:pt x="307" y="736"/>
                  </a:lnTo>
                  <a:lnTo>
                    <a:pt x="307" y="752"/>
                  </a:lnTo>
                  <a:lnTo>
                    <a:pt x="307" y="752"/>
                  </a:lnTo>
                  <a:lnTo>
                    <a:pt x="311" y="776"/>
                  </a:lnTo>
                  <a:lnTo>
                    <a:pt x="311" y="776"/>
                  </a:lnTo>
                  <a:lnTo>
                    <a:pt x="313" y="784"/>
                  </a:lnTo>
                  <a:lnTo>
                    <a:pt x="313" y="784"/>
                  </a:lnTo>
                  <a:lnTo>
                    <a:pt x="313" y="792"/>
                  </a:lnTo>
                  <a:lnTo>
                    <a:pt x="313" y="792"/>
                  </a:lnTo>
                  <a:lnTo>
                    <a:pt x="311" y="796"/>
                  </a:lnTo>
                  <a:lnTo>
                    <a:pt x="311" y="798"/>
                  </a:lnTo>
                  <a:lnTo>
                    <a:pt x="311" y="798"/>
                  </a:lnTo>
                  <a:lnTo>
                    <a:pt x="315" y="802"/>
                  </a:lnTo>
                  <a:lnTo>
                    <a:pt x="319" y="802"/>
                  </a:lnTo>
                  <a:lnTo>
                    <a:pt x="319" y="802"/>
                  </a:lnTo>
                  <a:lnTo>
                    <a:pt x="319" y="808"/>
                  </a:lnTo>
                  <a:lnTo>
                    <a:pt x="319" y="812"/>
                  </a:lnTo>
                  <a:lnTo>
                    <a:pt x="319" y="812"/>
                  </a:lnTo>
                  <a:lnTo>
                    <a:pt x="315" y="820"/>
                  </a:lnTo>
                  <a:lnTo>
                    <a:pt x="315" y="820"/>
                  </a:lnTo>
                  <a:lnTo>
                    <a:pt x="309" y="828"/>
                  </a:lnTo>
                  <a:lnTo>
                    <a:pt x="303" y="836"/>
                  </a:lnTo>
                  <a:lnTo>
                    <a:pt x="303" y="836"/>
                  </a:lnTo>
                  <a:lnTo>
                    <a:pt x="291" y="840"/>
                  </a:lnTo>
                  <a:lnTo>
                    <a:pt x="291" y="840"/>
                  </a:lnTo>
                  <a:lnTo>
                    <a:pt x="285" y="848"/>
                  </a:lnTo>
                  <a:lnTo>
                    <a:pt x="285" y="848"/>
                  </a:lnTo>
                  <a:lnTo>
                    <a:pt x="273" y="850"/>
                  </a:lnTo>
                  <a:lnTo>
                    <a:pt x="273" y="850"/>
                  </a:lnTo>
                  <a:lnTo>
                    <a:pt x="269" y="852"/>
                  </a:lnTo>
                  <a:lnTo>
                    <a:pt x="267" y="852"/>
                  </a:lnTo>
                  <a:lnTo>
                    <a:pt x="267" y="854"/>
                  </a:lnTo>
                  <a:lnTo>
                    <a:pt x="267" y="854"/>
                  </a:lnTo>
                  <a:lnTo>
                    <a:pt x="269" y="856"/>
                  </a:lnTo>
                  <a:lnTo>
                    <a:pt x="273" y="856"/>
                  </a:lnTo>
                  <a:lnTo>
                    <a:pt x="273" y="856"/>
                  </a:lnTo>
                  <a:lnTo>
                    <a:pt x="283" y="854"/>
                  </a:lnTo>
                  <a:lnTo>
                    <a:pt x="283" y="854"/>
                  </a:lnTo>
                  <a:lnTo>
                    <a:pt x="291" y="854"/>
                  </a:lnTo>
                  <a:lnTo>
                    <a:pt x="291" y="854"/>
                  </a:lnTo>
                  <a:lnTo>
                    <a:pt x="299" y="848"/>
                  </a:lnTo>
                  <a:lnTo>
                    <a:pt x="299" y="848"/>
                  </a:lnTo>
                  <a:lnTo>
                    <a:pt x="315" y="836"/>
                  </a:lnTo>
                  <a:lnTo>
                    <a:pt x="315" y="836"/>
                  </a:lnTo>
                  <a:lnTo>
                    <a:pt x="321" y="826"/>
                  </a:lnTo>
                  <a:lnTo>
                    <a:pt x="321" y="826"/>
                  </a:lnTo>
                  <a:lnTo>
                    <a:pt x="325" y="818"/>
                  </a:lnTo>
                  <a:lnTo>
                    <a:pt x="327" y="810"/>
                  </a:lnTo>
                  <a:lnTo>
                    <a:pt x="327" y="810"/>
                  </a:lnTo>
                  <a:lnTo>
                    <a:pt x="327" y="806"/>
                  </a:lnTo>
                  <a:lnTo>
                    <a:pt x="327" y="806"/>
                  </a:lnTo>
                  <a:lnTo>
                    <a:pt x="331" y="808"/>
                  </a:lnTo>
                  <a:lnTo>
                    <a:pt x="331" y="808"/>
                  </a:lnTo>
                  <a:lnTo>
                    <a:pt x="333" y="810"/>
                  </a:lnTo>
                  <a:lnTo>
                    <a:pt x="333" y="810"/>
                  </a:lnTo>
                  <a:lnTo>
                    <a:pt x="337" y="816"/>
                  </a:lnTo>
                  <a:lnTo>
                    <a:pt x="337" y="816"/>
                  </a:lnTo>
                  <a:lnTo>
                    <a:pt x="339" y="816"/>
                  </a:lnTo>
                  <a:lnTo>
                    <a:pt x="343" y="814"/>
                  </a:lnTo>
                  <a:lnTo>
                    <a:pt x="347" y="812"/>
                  </a:lnTo>
                  <a:lnTo>
                    <a:pt x="350" y="814"/>
                  </a:lnTo>
                  <a:lnTo>
                    <a:pt x="350" y="814"/>
                  </a:lnTo>
                  <a:lnTo>
                    <a:pt x="354" y="816"/>
                  </a:lnTo>
                  <a:lnTo>
                    <a:pt x="356" y="820"/>
                  </a:lnTo>
                  <a:lnTo>
                    <a:pt x="356" y="820"/>
                  </a:lnTo>
                  <a:lnTo>
                    <a:pt x="356" y="824"/>
                  </a:lnTo>
                  <a:lnTo>
                    <a:pt x="358" y="828"/>
                  </a:lnTo>
                  <a:lnTo>
                    <a:pt x="358" y="828"/>
                  </a:lnTo>
                  <a:lnTo>
                    <a:pt x="362" y="834"/>
                  </a:lnTo>
                  <a:lnTo>
                    <a:pt x="366" y="834"/>
                  </a:lnTo>
                  <a:lnTo>
                    <a:pt x="372" y="836"/>
                  </a:lnTo>
                  <a:lnTo>
                    <a:pt x="376" y="838"/>
                  </a:lnTo>
                  <a:lnTo>
                    <a:pt x="376" y="838"/>
                  </a:lnTo>
                  <a:lnTo>
                    <a:pt x="376" y="842"/>
                  </a:lnTo>
                  <a:lnTo>
                    <a:pt x="376" y="842"/>
                  </a:lnTo>
                  <a:lnTo>
                    <a:pt x="374" y="842"/>
                  </a:lnTo>
                  <a:lnTo>
                    <a:pt x="370" y="842"/>
                  </a:lnTo>
                  <a:lnTo>
                    <a:pt x="370" y="842"/>
                  </a:lnTo>
                  <a:lnTo>
                    <a:pt x="370" y="846"/>
                  </a:lnTo>
                  <a:lnTo>
                    <a:pt x="372" y="848"/>
                  </a:lnTo>
                  <a:lnTo>
                    <a:pt x="378" y="854"/>
                  </a:lnTo>
                  <a:lnTo>
                    <a:pt x="378" y="854"/>
                  </a:lnTo>
                  <a:lnTo>
                    <a:pt x="386" y="858"/>
                  </a:lnTo>
                  <a:lnTo>
                    <a:pt x="392" y="864"/>
                  </a:lnTo>
                  <a:lnTo>
                    <a:pt x="392" y="864"/>
                  </a:lnTo>
                  <a:lnTo>
                    <a:pt x="396" y="868"/>
                  </a:lnTo>
                  <a:lnTo>
                    <a:pt x="398" y="876"/>
                  </a:lnTo>
                  <a:lnTo>
                    <a:pt x="398" y="876"/>
                  </a:lnTo>
                  <a:lnTo>
                    <a:pt x="398" y="882"/>
                  </a:lnTo>
                  <a:lnTo>
                    <a:pt x="396" y="891"/>
                  </a:lnTo>
                  <a:lnTo>
                    <a:pt x="396" y="891"/>
                  </a:lnTo>
                  <a:lnTo>
                    <a:pt x="392" y="895"/>
                  </a:lnTo>
                  <a:lnTo>
                    <a:pt x="392" y="895"/>
                  </a:lnTo>
                  <a:lnTo>
                    <a:pt x="388" y="903"/>
                  </a:lnTo>
                  <a:lnTo>
                    <a:pt x="384" y="911"/>
                  </a:lnTo>
                  <a:lnTo>
                    <a:pt x="384" y="911"/>
                  </a:lnTo>
                  <a:lnTo>
                    <a:pt x="368" y="923"/>
                  </a:lnTo>
                  <a:lnTo>
                    <a:pt x="360" y="927"/>
                  </a:lnTo>
                  <a:lnTo>
                    <a:pt x="354" y="929"/>
                  </a:lnTo>
                  <a:lnTo>
                    <a:pt x="354" y="929"/>
                  </a:lnTo>
                  <a:lnTo>
                    <a:pt x="345" y="927"/>
                  </a:lnTo>
                  <a:lnTo>
                    <a:pt x="345" y="927"/>
                  </a:lnTo>
                  <a:lnTo>
                    <a:pt x="343" y="923"/>
                  </a:lnTo>
                  <a:lnTo>
                    <a:pt x="341" y="915"/>
                  </a:lnTo>
                  <a:lnTo>
                    <a:pt x="341" y="915"/>
                  </a:lnTo>
                  <a:lnTo>
                    <a:pt x="339" y="913"/>
                  </a:lnTo>
                  <a:lnTo>
                    <a:pt x="339" y="913"/>
                  </a:lnTo>
                  <a:lnTo>
                    <a:pt x="337" y="915"/>
                  </a:lnTo>
                  <a:lnTo>
                    <a:pt x="337" y="921"/>
                  </a:lnTo>
                  <a:lnTo>
                    <a:pt x="337" y="921"/>
                  </a:lnTo>
                  <a:lnTo>
                    <a:pt x="333" y="919"/>
                  </a:lnTo>
                  <a:lnTo>
                    <a:pt x="329" y="915"/>
                  </a:lnTo>
                  <a:lnTo>
                    <a:pt x="329" y="915"/>
                  </a:lnTo>
                  <a:lnTo>
                    <a:pt x="327" y="913"/>
                  </a:lnTo>
                  <a:lnTo>
                    <a:pt x="321" y="911"/>
                  </a:lnTo>
                  <a:lnTo>
                    <a:pt x="321" y="911"/>
                  </a:lnTo>
                  <a:lnTo>
                    <a:pt x="321" y="915"/>
                  </a:lnTo>
                  <a:lnTo>
                    <a:pt x="321" y="915"/>
                  </a:lnTo>
                  <a:lnTo>
                    <a:pt x="319" y="919"/>
                  </a:lnTo>
                  <a:lnTo>
                    <a:pt x="315" y="919"/>
                  </a:lnTo>
                  <a:lnTo>
                    <a:pt x="315" y="919"/>
                  </a:lnTo>
                  <a:lnTo>
                    <a:pt x="313" y="919"/>
                  </a:lnTo>
                  <a:lnTo>
                    <a:pt x="311" y="913"/>
                  </a:lnTo>
                  <a:lnTo>
                    <a:pt x="309" y="911"/>
                  </a:lnTo>
                  <a:lnTo>
                    <a:pt x="307" y="909"/>
                  </a:lnTo>
                  <a:lnTo>
                    <a:pt x="307" y="909"/>
                  </a:lnTo>
                  <a:lnTo>
                    <a:pt x="305" y="911"/>
                  </a:lnTo>
                  <a:lnTo>
                    <a:pt x="305" y="911"/>
                  </a:lnTo>
                  <a:lnTo>
                    <a:pt x="299" y="911"/>
                  </a:lnTo>
                  <a:lnTo>
                    <a:pt x="293" y="909"/>
                  </a:lnTo>
                  <a:lnTo>
                    <a:pt x="293" y="909"/>
                  </a:lnTo>
                  <a:lnTo>
                    <a:pt x="285" y="911"/>
                  </a:lnTo>
                  <a:lnTo>
                    <a:pt x="285" y="911"/>
                  </a:lnTo>
                  <a:lnTo>
                    <a:pt x="283" y="911"/>
                  </a:lnTo>
                  <a:lnTo>
                    <a:pt x="279" y="911"/>
                  </a:lnTo>
                  <a:lnTo>
                    <a:pt x="279" y="911"/>
                  </a:lnTo>
                  <a:lnTo>
                    <a:pt x="277" y="913"/>
                  </a:lnTo>
                  <a:lnTo>
                    <a:pt x="277" y="915"/>
                  </a:lnTo>
                  <a:lnTo>
                    <a:pt x="277" y="915"/>
                  </a:lnTo>
                  <a:lnTo>
                    <a:pt x="273" y="919"/>
                  </a:lnTo>
                  <a:lnTo>
                    <a:pt x="271" y="921"/>
                  </a:lnTo>
                  <a:lnTo>
                    <a:pt x="271" y="921"/>
                  </a:lnTo>
                  <a:lnTo>
                    <a:pt x="273" y="923"/>
                  </a:lnTo>
                  <a:lnTo>
                    <a:pt x="277" y="923"/>
                  </a:lnTo>
                  <a:lnTo>
                    <a:pt x="277" y="923"/>
                  </a:lnTo>
                  <a:lnTo>
                    <a:pt x="283" y="921"/>
                  </a:lnTo>
                  <a:lnTo>
                    <a:pt x="289" y="921"/>
                  </a:lnTo>
                  <a:lnTo>
                    <a:pt x="289" y="921"/>
                  </a:lnTo>
                  <a:lnTo>
                    <a:pt x="301" y="925"/>
                  </a:lnTo>
                  <a:lnTo>
                    <a:pt x="313" y="929"/>
                  </a:lnTo>
                  <a:lnTo>
                    <a:pt x="313" y="929"/>
                  </a:lnTo>
                  <a:lnTo>
                    <a:pt x="317" y="933"/>
                  </a:lnTo>
                  <a:lnTo>
                    <a:pt x="317" y="933"/>
                  </a:lnTo>
                  <a:lnTo>
                    <a:pt x="319" y="937"/>
                  </a:lnTo>
                  <a:lnTo>
                    <a:pt x="319" y="939"/>
                  </a:lnTo>
                  <a:lnTo>
                    <a:pt x="319" y="939"/>
                  </a:lnTo>
                  <a:lnTo>
                    <a:pt x="321" y="939"/>
                  </a:lnTo>
                  <a:lnTo>
                    <a:pt x="327" y="937"/>
                  </a:lnTo>
                  <a:lnTo>
                    <a:pt x="327" y="937"/>
                  </a:lnTo>
                  <a:lnTo>
                    <a:pt x="331" y="937"/>
                  </a:lnTo>
                  <a:lnTo>
                    <a:pt x="337" y="939"/>
                  </a:lnTo>
                  <a:lnTo>
                    <a:pt x="337" y="939"/>
                  </a:lnTo>
                  <a:lnTo>
                    <a:pt x="347" y="935"/>
                  </a:lnTo>
                  <a:lnTo>
                    <a:pt x="362" y="931"/>
                  </a:lnTo>
                  <a:lnTo>
                    <a:pt x="374" y="927"/>
                  </a:lnTo>
                  <a:lnTo>
                    <a:pt x="382" y="925"/>
                  </a:lnTo>
                  <a:lnTo>
                    <a:pt x="386" y="927"/>
                  </a:lnTo>
                  <a:lnTo>
                    <a:pt x="386" y="927"/>
                  </a:lnTo>
                  <a:lnTo>
                    <a:pt x="388" y="931"/>
                  </a:lnTo>
                  <a:lnTo>
                    <a:pt x="388" y="931"/>
                  </a:lnTo>
                  <a:lnTo>
                    <a:pt x="384" y="933"/>
                  </a:lnTo>
                  <a:lnTo>
                    <a:pt x="382" y="935"/>
                  </a:lnTo>
                  <a:lnTo>
                    <a:pt x="382" y="935"/>
                  </a:lnTo>
                  <a:lnTo>
                    <a:pt x="382" y="937"/>
                  </a:lnTo>
                  <a:lnTo>
                    <a:pt x="382" y="941"/>
                  </a:lnTo>
                  <a:lnTo>
                    <a:pt x="382" y="941"/>
                  </a:lnTo>
                  <a:lnTo>
                    <a:pt x="378" y="941"/>
                  </a:lnTo>
                  <a:lnTo>
                    <a:pt x="374" y="941"/>
                  </a:lnTo>
                  <a:lnTo>
                    <a:pt x="374" y="941"/>
                  </a:lnTo>
                  <a:lnTo>
                    <a:pt x="372" y="939"/>
                  </a:lnTo>
                  <a:lnTo>
                    <a:pt x="370" y="937"/>
                  </a:lnTo>
                  <a:lnTo>
                    <a:pt x="370" y="937"/>
                  </a:lnTo>
                  <a:lnTo>
                    <a:pt x="370" y="939"/>
                  </a:lnTo>
                  <a:lnTo>
                    <a:pt x="370" y="941"/>
                  </a:lnTo>
                  <a:lnTo>
                    <a:pt x="372" y="945"/>
                  </a:lnTo>
                  <a:lnTo>
                    <a:pt x="374" y="947"/>
                  </a:lnTo>
                  <a:lnTo>
                    <a:pt x="374" y="947"/>
                  </a:lnTo>
                  <a:lnTo>
                    <a:pt x="372" y="953"/>
                  </a:lnTo>
                  <a:lnTo>
                    <a:pt x="368" y="955"/>
                  </a:lnTo>
                  <a:lnTo>
                    <a:pt x="360" y="961"/>
                  </a:lnTo>
                  <a:lnTo>
                    <a:pt x="360" y="961"/>
                  </a:lnTo>
                  <a:lnTo>
                    <a:pt x="358" y="967"/>
                  </a:lnTo>
                  <a:lnTo>
                    <a:pt x="354" y="971"/>
                  </a:lnTo>
                  <a:lnTo>
                    <a:pt x="354" y="971"/>
                  </a:lnTo>
                  <a:lnTo>
                    <a:pt x="349" y="973"/>
                  </a:lnTo>
                  <a:lnTo>
                    <a:pt x="343" y="973"/>
                  </a:lnTo>
                  <a:lnTo>
                    <a:pt x="343" y="973"/>
                  </a:lnTo>
                  <a:lnTo>
                    <a:pt x="343" y="971"/>
                  </a:lnTo>
                  <a:lnTo>
                    <a:pt x="343" y="967"/>
                  </a:lnTo>
                  <a:lnTo>
                    <a:pt x="343" y="965"/>
                  </a:lnTo>
                  <a:lnTo>
                    <a:pt x="343" y="963"/>
                  </a:lnTo>
                  <a:lnTo>
                    <a:pt x="343" y="963"/>
                  </a:lnTo>
                  <a:lnTo>
                    <a:pt x="339" y="961"/>
                  </a:lnTo>
                  <a:lnTo>
                    <a:pt x="335" y="961"/>
                  </a:lnTo>
                  <a:lnTo>
                    <a:pt x="335" y="961"/>
                  </a:lnTo>
                  <a:lnTo>
                    <a:pt x="335" y="963"/>
                  </a:lnTo>
                  <a:lnTo>
                    <a:pt x="335" y="965"/>
                  </a:lnTo>
                  <a:lnTo>
                    <a:pt x="337" y="971"/>
                  </a:lnTo>
                  <a:lnTo>
                    <a:pt x="337" y="971"/>
                  </a:lnTo>
                  <a:lnTo>
                    <a:pt x="331" y="979"/>
                  </a:lnTo>
                  <a:lnTo>
                    <a:pt x="331" y="979"/>
                  </a:lnTo>
                  <a:lnTo>
                    <a:pt x="327" y="985"/>
                  </a:lnTo>
                  <a:lnTo>
                    <a:pt x="319" y="989"/>
                  </a:lnTo>
                  <a:lnTo>
                    <a:pt x="319" y="989"/>
                  </a:lnTo>
                  <a:lnTo>
                    <a:pt x="313" y="989"/>
                  </a:lnTo>
                  <a:lnTo>
                    <a:pt x="309" y="989"/>
                  </a:lnTo>
                  <a:lnTo>
                    <a:pt x="307" y="991"/>
                  </a:lnTo>
                  <a:lnTo>
                    <a:pt x="307" y="991"/>
                  </a:lnTo>
                  <a:lnTo>
                    <a:pt x="307" y="995"/>
                  </a:lnTo>
                  <a:lnTo>
                    <a:pt x="305" y="999"/>
                  </a:lnTo>
                  <a:lnTo>
                    <a:pt x="305" y="999"/>
                  </a:lnTo>
                  <a:lnTo>
                    <a:pt x="299" y="1001"/>
                  </a:lnTo>
                  <a:lnTo>
                    <a:pt x="299" y="1001"/>
                  </a:lnTo>
                  <a:lnTo>
                    <a:pt x="291" y="1001"/>
                  </a:lnTo>
                  <a:lnTo>
                    <a:pt x="287" y="999"/>
                  </a:lnTo>
                  <a:lnTo>
                    <a:pt x="287" y="999"/>
                  </a:lnTo>
                  <a:lnTo>
                    <a:pt x="275" y="999"/>
                  </a:lnTo>
                  <a:lnTo>
                    <a:pt x="271" y="999"/>
                  </a:lnTo>
                  <a:lnTo>
                    <a:pt x="263" y="1001"/>
                  </a:lnTo>
                  <a:lnTo>
                    <a:pt x="263" y="1001"/>
                  </a:lnTo>
                  <a:lnTo>
                    <a:pt x="263" y="1003"/>
                  </a:lnTo>
                  <a:lnTo>
                    <a:pt x="263" y="1003"/>
                  </a:lnTo>
                  <a:lnTo>
                    <a:pt x="267" y="1005"/>
                  </a:lnTo>
                  <a:lnTo>
                    <a:pt x="269" y="1005"/>
                  </a:lnTo>
                  <a:lnTo>
                    <a:pt x="275" y="1009"/>
                  </a:lnTo>
                  <a:lnTo>
                    <a:pt x="283" y="1005"/>
                  </a:lnTo>
                  <a:lnTo>
                    <a:pt x="289" y="1009"/>
                  </a:lnTo>
                  <a:lnTo>
                    <a:pt x="289" y="1009"/>
                  </a:lnTo>
                  <a:lnTo>
                    <a:pt x="297" y="1011"/>
                  </a:lnTo>
                  <a:lnTo>
                    <a:pt x="301" y="1017"/>
                  </a:lnTo>
                  <a:lnTo>
                    <a:pt x="301" y="1017"/>
                  </a:lnTo>
                  <a:lnTo>
                    <a:pt x="299" y="1019"/>
                  </a:lnTo>
                  <a:lnTo>
                    <a:pt x="299" y="1019"/>
                  </a:lnTo>
                  <a:lnTo>
                    <a:pt x="293" y="1021"/>
                  </a:lnTo>
                  <a:lnTo>
                    <a:pt x="287" y="1021"/>
                  </a:lnTo>
                  <a:lnTo>
                    <a:pt x="287" y="1021"/>
                  </a:lnTo>
                  <a:lnTo>
                    <a:pt x="279" y="1019"/>
                  </a:lnTo>
                  <a:lnTo>
                    <a:pt x="279" y="1019"/>
                  </a:lnTo>
                  <a:lnTo>
                    <a:pt x="277" y="1019"/>
                  </a:lnTo>
                  <a:lnTo>
                    <a:pt x="277" y="1019"/>
                  </a:lnTo>
                  <a:lnTo>
                    <a:pt x="279" y="1021"/>
                  </a:lnTo>
                  <a:lnTo>
                    <a:pt x="281" y="1023"/>
                  </a:lnTo>
                  <a:lnTo>
                    <a:pt x="285" y="1025"/>
                  </a:lnTo>
                  <a:lnTo>
                    <a:pt x="285" y="1025"/>
                  </a:lnTo>
                  <a:lnTo>
                    <a:pt x="293" y="1029"/>
                  </a:lnTo>
                  <a:lnTo>
                    <a:pt x="293" y="1029"/>
                  </a:lnTo>
                  <a:lnTo>
                    <a:pt x="297" y="1035"/>
                  </a:lnTo>
                  <a:lnTo>
                    <a:pt x="297" y="1035"/>
                  </a:lnTo>
                  <a:lnTo>
                    <a:pt x="293" y="1051"/>
                  </a:lnTo>
                  <a:lnTo>
                    <a:pt x="293" y="1051"/>
                  </a:lnTo>
                  <a:lnTo>
                    <a:pt x="293" y="1055"/>
                  </a:lnTo>
                  <a:lnTo>
                    <a:pt x="293" y="1055"/>
                  </a:lnTo>
                  <a:lnTo>
                    <a:pt x="291" y="1061"/>
                  </a:lnTo>
                  <a:lnTo>
                    <a:pt x="291" y="1061"/>
                  </a:lnTo>
                  <a:lnTo>
                    <a:pt x="291" y="1065"/>
                  </a:lnTo>
                  <a:lnTo>
                    <a:pt x="291" y="1065"/>
                  </a:lnTo>
                  <a:lnTo>
                    <a:pt x="291" y="1069"/>
                  </a:lnTo>
                  <a:lnTo>
                    <a:pt x="293" y="1073"/>
                  </a:lnTo>
                  <a:lnTo>
                    <a:pt x="293" y="1073"/>
                  </a:lnTo>
                  <a:lnTo>
                    <a:pt x="291" y="1073"/>
                  </a:lnTo>
                  <a:lnTo>
                    <a:pt x="289" y="1073"/>
                  </a:lnTo>
                  <a:lnTo>
                    <a:pt x="289" y="1073"/>
                  </a:lnTo>
                  <a:lnTo>
                    <a:pt x="285" y="1071"/>
                  </a:lnTo>
                  <a:lnTo>
                    <a:pt x="283" y="1071"/>
                  </a:lnTo>
                  <a:lnTo>
                    <a:pt x="283" y="1071"/>
                  </a:lnTo>
                  <a:lnTo>
                    <a:pt x="281" y="1075"/>
                  </a:lnTo>
                  <a:lnTo>
                    <a:pt x="281" y="1075"/>
                  </a:lnTo>
                  <a:lnTo>
                    <a:pt x="283" y="1079"/>
                  </a:lnTo>
                  <a:lnTo>
                    <a:pt x="283" y="1079"/>
                  </a:lnTo>
                  <a:lnTo>
                    <a:pt x="287" y="1085"/>
                  </a:lnTo>
                  <a:lnTo>
                    <a:pt x="287" y="1085"/>
                  </a:lnTo>
                  <a:lnTo>
                    <a:pt x="289" y="1093"/>
                  </a:lnTo>
                  <a:lnTo>
                    <a:pt x="289" y="1093"/>
                  </a:lnTo>
                  <a:lnTo>
                    <a:pt x="287" y="1098"/>
                  </a:lnTo>
                  <a:lnTo>
                    <a:pt x="285" y="1104"/>
                  </a:lnTo>
                  <a:lnTo>
                    <a:pt x="285" y="1104"/>
                  </a:lnTo>
                  <a:lnTo>
                    <a:pt x="287" y="1106"/>
                  </a:lnTo>
                  <a:lnTo>
                    <a:pt x="289" y="1110"/>
                  </a:lnTo>
                  <a:lnTo>
                    <a:pt x="289" y="1110"/>
                  </a:lnTo>
                  <a:lnTo>
                    <a:pt x="289" y="1120"/>
                  </a:lnTo>
                  <a:lnTo>
                    <a:pt x="289" y="1120"/>
                  </a:lnTo>
                  <a:lnTo>
                    <a:pt x="285" y="1130"/>
                  </a:lnTo>
                  <a:lnTo>
                    <a:pt x="285" y="1130"/>
                  </a:lnTo>
                  <a:lnTo>
                    <a:pt x="281" y="1142"/>
                  </a:lnTo>
                  <a:lnTo>
                    <a:pt x="281" y="1142"/>
                  </a:lnTo>
                  <a:lnTo>
                    <a:pt x="281" y="1156"/>
                  </a:lnTo>
                  <a:lnTo>
                    <a:pt x="281" y="1156"/>
                  </a:lnTo>
                  <a:lnTo>
                    <a:pt x="279" y="1168"/>
                  </a:lnTo>
                  <a:lnTo>
                    <a:pt x="279" y="1168"/>
                  </a:lnTo>
                  <a:lnTo>
                    <a:pt x="277" y="1178"/>
                  </a:lnTo>
                  <a:lnTo>
                    <a:pt x="277" y="1190"/>
                  </a:lnTo>
                  <a:lnTo>
                    <a:pt x="277" y="1190"/>
                  </a:lnTo>
                  <a:lnTo>
                    <a:pt x="273" y="1198"/>
                  </a:lnTo>
                  <a:lnTo>
                    <a:pt x="269" y="1206"/>
                  </a:lnTo>
                  <a:lnTo>
                    <a:pt x="269" y="1206"/>
                  </a:lnTo>
                  <a:lnTo>
                    <a:pt x="259" y="1230"/>
                  </a:lnTo>
                  <a:lnTo>
                    <a:pt x="259" y="1230"/>
                  </a:lnTo>
                  <a:lnTo>
                    <a:pt x="257" y="1240"/>
                  </a:lnTo>
                  <a:lnTo>
                    <a:pt x="257" y="1246"/>
                  </a:lnTo>
                  <a:lnTo>
                    <a:pt x="255" y="1250"/>
                  </a:lnTo>
                  <a:lnTo>
                    <a:pt x="255" y="1250"/>
                  </a:lnTo>
                  <a:lnTo>
                    <a:pt x="249" y="1250"/>
                  </a:lnTo>
                  <a:lnTo>
                    <a:pt x="243" y="1250"/>
                  </a:lnTo>
                  <a:lnTo>
                    <a:pt x="243" y="1250"/>
                  </a:lnTo>
                  <a:lnTo>
                    <a:pt x="229" y="1246"/>
                  </a:lnTo>
                  <a:lnTo>
                    <a:pt x="229" y="1246"/>
                  </a:lnTo>
                  <a:lnTo>
                    <a:pt x="225" y="1248"/>
                  </a:lnTo>
                  <a:lnTo>
                    <a:pt x="219" y="1250"/>
                  </a:lnTo>
                  <a:lnTo>
                    <a:pt x="219" y="1250"/>
                  </a:lnTo>
                  <a:lnTo>
                    <a:pt x="211" y="1246"/>
                  </a:lnTo>
                  <a:lnTo>
                    <a:pt x="211" y="1246"/>
                  </a:lnTo>
                  <a:lnTo>
                    <a:pt x="201" y="1246"/>
                  </a:lnTo>
                  <a:lnTo>
                    <a:pt x="195" y="1246"/>
                  </a:lnTo>
                  <a:lnTo>
                    <a:pt x="195" y="1246"/>
                  </a:lnTo>
                  <a:lnTo>
                    <a:pt x="189" y="1248"/>
                  </a:lnTo>
                  <a:lnTo>
                    <a:pt x="185" y="1252"/>
                  </a:lnTo>
                  <a:lnTo>
                    <a:pt x="185" y="1252"/>
                  </a:lnTo>
                  <a:lnTo>
                    <a:pt x="183" y="1258"/>
                  </a:lnTo>
                  <a:lnTo>
                    <a:pt x="181" y="1260"/>
                  </a:lnTo>
                  <a:lnTo>
                    <a:pt x="181" y="1262"/>
                  </a:lnTo>
                  <a:lnTo>
                    <a:pt x="181" y="1262"/>
                  </a:lnTo>
                  <a:lnTo>
                    <a:pt x="173" y="1260"/>
                  </a:lnTo>
                  <a:lnTo>
                    <a:pt x="169" y="1258"/>
                  </a:lnTo>
                  <a:lnTo>
                    <a:pt x="169" y="1258"/>
                  </a:lnTo>
                  <a:lnTo>
                    <a:pt x="167" y="1260"/>
                  </a:lnTo>
                  <a:lnTo>
                    <a:pt x="165" y="1264"/>
                  </a:lnTo>
                  <a:lnTo>
                    <a:pt x="163" y="1270"/>
                  </a:lnTo>
                  <a:lnTo>
                    <a:pt x="163" y="1270"/>
                  </a:lnTo>
                  <a:lnTo>
                    <a:pt x="161" y="1278"/>
                  </a:lnTo>
                  <a:lnTo>
                    <a:pt x="157" y="1284"/>
                  </a:lnTo>
                  <a:lnTo>
                    <a:pt x="157" y="1284"/>
                  </a:lnTo>
                  <a:lnTo>
                    <a:pt x="159" y="1294"/>
                  </a:lnTo>
                  <a:lnTo>
                    <a:pt x="161" y="1307"/>
                  </a:lnTo>
                  <a:lnTo>
                    <a:pt x="161" y="1307"/>
                  </a:lnTo>
                  <a:lnTo>
                    <a:pt x="159" y="1313"/>
                  </a:lnTo>
                  <a:lnTo>
                    <a:pt x="157" y="1319"/>
                  </a:lnTo>
                  <a:lnTo>
                    <a:pt x="157" y="1319"/>
                  </a:lnTo>
                  <a:lnTo>
                    <a:pt x="155" y="1321"/>
                  </a:lnTo>
                  <a:lnTo>
                    <a:pt x="151" y="1323"/>
                  </a:lnTo>
                  <a:lnTo>
                    <a:pt x="151" y="1323"/>
                  </a:lnTo>
                  <a:lnTo>
                    <a:pt x="145" y="1321"/>
                  </a:lnTo>
                  <a:lnTo>
                    <a:pt x="139" y="1319"/>
                  </a:lnTo>
                  <a:lnTo>
                    <a:pt x="139" y="1319"/>
                  </a:lnTo>
                  <a:lnTo>
                    <a:pt x="132" y="1319"/>
                  </a:lnTo>
                  <a:lnTo>
                    <a:pt x="124" y="1319"/>
                  </a:lnTo>
                  <a:lnTo>
                    <a:pt x="124" y="1319"/>
                  </a:lnTo>
                  <a:lnTo>
                    <a:pt x="112" y="1323"/>
                  </a:lnTo>
                  <a:lnTo>
                    <a:pt x="104" y="1325"/>
                  </a:lnTo>
                  <a:lnTo>
                    <a:pt x="104" y="1325"/>
                  </a:lnTo>
                  <a:lnTo>
                    <a:pt x="98" y="1323"/>
                  </a:lnTo>
                  <a:lnTo>
                    <a:pt x="92" y="1321"/>
                  </a:lnTo>
                  <a:lnTo>
                    <a:pt x="92" y="1321"/>
                  </a:lnTo>
                  <a:lnTo>
                    <a:pt x="84" y="1323"/>
                  </a:lnTo>
                  <a:lnTo>
                    <a:pt x="80" y="1323"/>
                  </a:lnTo>
                  <a:lnTo>
                    <a:pt x="78" y="1321"/>
                  </a:lnTo>
                  <a:lnTo>
                    <a:pt x="78" y="1321"/>
                  </a:lnTo>
                  <a:lnTo>
                    <a:pt x="78" y="1319"/>
                  </a:lnTo>
                  <a:lnTo>
                    <a:pt x="80" y="1317"/>
                  </a:lnTo>
                  <a:lnTo>
                    <a:pt x="80" y="1317"/>
                  </a:lnTo>
                  <a:lnTo>
                    <a:pt x="82" y="1315"/>
                  </a:lnTo>
                  <a:lnTo>
                    <a:pt x="82" y="1315"/>
                  </a:lnTo>
                  <a:lnTo>
                    <a:pt x="84" y="1311"/>
                  </a:lnTo>
                  <a:lnTo>
                    <a:pt x="84" y="1305"/>
                  </a:lnTo>
                  <a:lnTo>
                    <a:pt x="84" y="1305"/>
                  </a:lnTo>
                  <a:lnTo>
                    <a:pt x="88" y="1298"/>
                  </a:lnTo>
                  <a:lnTo>
                    <a:pt x="88" y="1298"/>
                  </a:lnTo>
                  <a:lnTo>
                    <a:pt x="86" y="1294"/>
                  </a:lnTo>
                  <a:lnTo>
                    <a:pt x="84" y="1290"/>
                  </a:lnTo>
                  <a:lnTo>
                    <a:pt x="84" y="1290"/>
                  </a:lnTo>
                  <a:lnTo>
                    <a:pt x="76" y="1278"/>
                  </a:lnTo>
                  <a:lnTo>
                    <a:pt x="76" y="1278"/>
                  </a:lnTo>
                  <a:lnTo>
                    <a:pt x="68" y="1260"/>
                  </a:lnTo>
                  <a:lnTo>
                    <a:pt x="64" y="1250"/>
                  </a:lnTo>
                  <a:lnTo>
                    <a:pt x="60" y="1240"/>
                  </a:lnTo>
                  <a:lnTo>
                    <a:pt x="60" y="1240"/>
                  </a:lnTo>
                  <a:lnTo>
                    <a:pt x="60" y="1238"/>
                  </a:lnTo>
                  <a:lnTo>
                    <a:pt x="64" y="1234"/>
                  </a:lnTo>
                  <a:lnTo>
                    <a:pt x="64" y="1234"/>
                  </a:lnTo>
                  <a:lnTo>
                    <a:pt x="66" y="1236"/>
                  </a:lnTo>
                  <a:lnTo>
                    <a:pt x="70" y="1238"/>
                  </a:lnTo>
                  <a:lnTo>
                    <a:pt x="70" y="1238"/>
                  </a:lnTo>
                  <a:lnTo>
                    <a:pt x="74" y="1240"/>
                  </a:lnTo>
                  <a:lnTo>
                    <a:pt x="78" y="1238"/>
                  </a:lnTo>
                  <a:lnTo>
                    <a:pt x="78" y="1238"/>
                  </a:lnTo>
                  <a:lnTo>
                    <a:pt x="78" y="1236"/>
                  </a:lnTo>
                  <a:lnTo>
                    <a:pt x="74" y="1232"/>
                  </a:lnTo>
                  <a:lnTo>
                    <a:pt x="72" y="1228"/>
                  </a:lnTo>
                  <a:lnTo>
                    <a:pt x="70" y="1224"/>
                  </a:lnTo>
                  <a:lnTo>
                    <a:pt x="70" y="1224"/>
                  </a:lnTo>
                  <a:lnTo>
                    <a:pt x="72" y="1220"/>
                  </a:lnTo>
                  <a:lnTo>
                    <a:pt x="72" y="1220"/>
                  </a:lnTo>
                  <a:lnTo>
                    <a:pt x="76" y="1220"/>
                  </a:lnTo>
                  <a:lnTo>
                    <a:pt x="80" y="1222"/>
                  </a:lnTo>
                  <a:lnTo>
                    <a:pt x="80" y="1222"/>
                  </a:lnTo>
                  <a:lnTo>
                    <a:pt x="82" y="1220"/>
                  </a:lnTo>
                  <a:lnTo>
                    <a:pt x="86" y="1218"/>
                  </a:lnTo>
                  <a:lnTo>
                    <a:pt x="86" y="1218"/>
                  </a:lnTo>
                  <a:lnTo>
                    <a:pt x="86" y="1212"/>
                  </a:lnTo>
                  <a:lnTo>
                    <a:pt x="86" y="1208"/>
                  </a:lnTo>
                  <a:lnTo>
                    <a:pt x="86" y="1208"/>
                  </a:lnTo>
                  <a:lnTo>
                    <a:pt x="82" y="1204"/>
                  </a:lnTo>
                  <a:lnTo>
                    <a:pt x="78" y="1198"/>
                  </a:lnTo>
                  <a:lnTo>
                    <a:pt x="78" y="1198"/>
                  </a:lnTo>
                  <a:lnTo>
                    <a:pt x="74" y="1196"/>
                  </a:lnTo>
                  <a:lnTo>
                    <a:pt x="68" y="1192"/>
                  </a:lnTo>
                  <a:lnTo>
                    <a:pt x="68" y="1192"/>
                  </a:lnTo>
                  <a:lnTo>
                    <a:pt x="64" y="1178"/>
                  </a:lnTo>
                  <a:lnTo>
                    <a:pt x="64" y="1178"/>
                  </a:lnTo>
                  <a:lnTo>
                    <a:pt x="56" y="1174"/>
                  </a:lnTo>
                  <a:lnTo>
                    <a:pt x="52" y="1168"/>
                  </a:lnTo>
                  <a:lnTo>
                    <a:pt x="52" y="1168"/>
                  </a:lnTo>
                  <a:lnTo>
                    <a:pt x="48" y="1160"/>
                  </a:lnTo>
                  <a:lnTo>
                    <a:pt x="46" y="1150"/>
                  </a:lnTo>
                  <a:lnTo>
                    <a:pt x="46" y="1150"/>
                  </a:lnTo>
                  <a:lnTo>
                    <a:pt x="46" y="1138"/>
                  </a:lnTo>
                  <a:lnTo>
                    <a:pt x="46" y="1138"/>
                  </a:lnTo>
                  <a:lnTo>
                    <a:pt x="44" y="1132"/>
                  </a:lnTo>
                  <a:lnTo>
                    <a:pt x="42" y="1124"/>
                  </a:lnTo>
                  <a:lnTo>
                    <a:pt x="42" y="1124"/>
                  </a:lnTo>
                  <a:lnTo>
                    <a:pt x="38" y="1124"/>
                  </a:lnTo>
                  <a:lnTo>
                    <a:pt x="34" y="1124"/>
                  </a:lnTo>
                  <a:lnTo>
                    <a:pt x="34" y="1124"/>
                  </a:lnTo>
                  <a:lnTo>
                    <a:pt x="30" y="1122"/>
                  </a:lnTo>
                  <a:lnTo>
                    <a:pt x="34" y="1118"/>
                  </a:lnTo>
                  <a:lnTo>
                    <a:pt x="34" y="1114"/>
                  </a:lnTo>
                  <a:lnTo>
                    <a:pt x="34" y="1114"/>
                  </a:lnTo>
                  <a:lnTo>
                    <a:pt x="34" y="1106"/>
                  </a:lnTo>
                  <a:lnTo>
                    <a:pt x="30" y="1100"/>
                  </a:lnTo>
                  <a:lnTo>
                    <a:pt x="30" y="1100"/>
                  </a:lnTo>
                  <a:lnTo>
                    <a:pt x="36" y="1095"/>
                  </a:lnTo>
                  <a:lnTo>
                    <a:pt x="40" y="1091"/>
                  </a:lnTo>
                  <a:lnTo>
                    <a:pt x="40" y="1091"/>
                  </a:lnTo>
                  <a:lnTo>
                    <a:pt x="40" y="1085"/>
                  </a:lnTo>
                  <a:lnTo>
                    <a:pt x="38" y="1079"/>
                  </a:lnTo>
                  <a:lnTo>
                    <a:pt x="38" y="1079"/>
                  </a:lnTo>
                  <a:lnTo>
                    <a:pt x="36" y="1079"/>
                  </a:lnTo>
                  <a:lnTo>
                    <a:pt x="30" y="1081"/>
                  </a:lnTo>
                  <a:lnTo>
                    <a:pt x="28" y="1083"/>
                  </a:lnTo>
                  <a:lnTo>
                    <a:pt x="26" y="1081"/>
                  </a:lnTo>
                  <a:lnTo>
                    <a:pt x="26" y="1081"/>
                  </a:lnTo>
                  <a:lnTo>
                    <a:pt x="24" y="1079"/>
                  </a:lnTo>
                  <a:lnTo>
                    <a:pt x="26" y="1075"/>
                  </a:lnTo>
                  <a:lnTo>
                    <a:pt x="28" y="1065"/>
                  </a:lnTo>
                  <a:lnTo>
                    <a:pt x="28" y="1065"/>
                  </a:lnTo>
                  <a:lnTo>
                    <a:pt x="28" y="1061"/>
                  </a:lnTo>
                  <a:lnTo>
                    <a:pt x="26" y="1057"/>
                  </a:lnTo>
                  <a:lnTo>
                    <a:pt x="26" y="1057"/>
                  </a:lnTo>
                  <a:lnTo>
                    <a:pt x="24" y="1055"/>
                  </a:lnTo>
                  <a:lnTo>
                    <a:pt x="20" y="1053"/>
                  </a:lnTo>
                  <a:lnTo>
                    <a:pt x="14" y="1053"/>
                  </a:lnTo>
                  <a:lnTo>
                    <a:pt x="12" y="1051"/>
                  </a:lnTo>
                  <a:lnTo>
                    <a:pt x="12" y="1051"/>
                  </a:lnTo>
                  <a:lnTo>
                    <a:pt x="14" y="1049"/>
                  </a:lnTo>
                  <a:lnTo>
                    <a:pt x="16" y="1045"/>
                  </a:lnTo>
                  <a:lnTo>
                    <a:pt x="20" y="1041"/>
                  </a:lnTo>
                  <a:lnTo>
                    <a:pt x="20" y="1041"/>
                  </a:lnTo>
                  <a:lnTo>
                    <a:pt x="22" y="1041"/>
                  </a:lnTo>
                  <a:lnTo>
                    <a:pt x="24" y="1039"/>
                  </a:lnTo>
                  <a:lnTo>
                    <a:pt x="24" y="1039"/>
                  </a:lnTo>
                  <a:lnTo>
                    <a:pt x="22" y="1035"/>
                  </a:lnTo>
                  <a:lnTo>
                    <a:pt x="22" y="1035"/>
                  </a:lnTo>
                  <a:lnTo>
                    <a:pt x="20" y="1035"/>
                  </a:lnTo>
                  <a:lnTo>
                    <a:pt x="18" y="1035"/>
                  </a:lnTo>
                  <a:lnTo>
                    <a:pt x="18" y="1035"/>
                  </a:lnTo>
                  <a:lnTo>
                    <a:pt x="18" y="1033"/>
                  </a:lnTo>
                  <a:lnTo>
                    <a:pt x="20" y="1031"/>
                  </a:lnTo>
                  <a:lnTo>
                    <a:pt x="22" y="1027"/>
                  </a:lnTo>
                  <a:lnTo>
                    <a:pt x="22" y="1027"/>
                  </a:lnTo>
                  <a:lnTo>
                    <a:pt x="20" y="1023"/>
                  </a:lnTo>
                  <a:lnTo>
                    <a:pt x="18" y="1023"/>
                  </a:lnTo>
                  <a:lnTo>
                    <a:pt x="18" y="1023"/>
                  </a:lnTo>
                  <a:lnTo>
                    <a:pt x="16" y="1025"/>
                  </a:lnTo>
                  <a:lnTo>
                    <a:pt x="16" y="1029"/>
                  </a:lnTo>
                  <a:lnTo>
                    <a:pt x="16" y="1029"/>
                  </a:lnTo>
                  <a:lnTo>
                    <a:pt x="14" y="1033"/>
                  </a:lnTo>
                  <a:lnTo>
                    <a:pt x="12" y="1035"/>
                  </a:lnTo>
                  <a:lnTo>
                    <a:pt x="10" y="1035"/>
                  </a:lnTo>
                  <a:lnTo>
                    <a:pt x="10" y="1035"/>
                  </a:lnTo>
                  <a:lnTo>
                    <a:pt x="10" y="1033"/>
                  </a:lnTo>
                  <a:lnTo>
                    <a:pt x="12" y="1031"/>
                  </a:lnTo>
                  <a:lnTo>
                    <a:pt x="12" y="1031"/>
                  </a:lnTo>
                  <a:lnTo>
                    <a:pt x="12" y="1025"/>
                  </a:lnTo>
                  <a:lnTo>
                    <a:pt x="12" y="1025"/>
                  </a:lnTo>
                  <a:lnTo>
                    <a:pt x="10" y="1021"/>
                  </a:lnTo>
                  <a:lnTo>
                    <a:pt x="10" y="1021"/>
                  </a:lnTo>
                  <a:lnTo>
                    <a:pt x="6" y="1019"/>
                  </a:lnTo>
                  <a:lnTo>
                    <a:pt x="6" y="1019"/>
                  </a:lnTo>
                  <a:lnTo>
                    <a:pt x="4" y="1015"/>
                  </a:lnTo>
                  <a:lnTo>
                    <a:pt x="4" y="1015"/>
                  </a:lnTo>
                  <a:lnTo>
                    <a:pt x="0" y="995"/>
                  </a:lnTo>
                  <a:lnTo>
                    <a:pt x="0" y="975"/>
                  </a:lnTo>
                  <a:lnTo>
                    <a:pt x="0" y="975"/>
                  </a:lnTo>
                  <a:lnTo>
                    <a:pt x="0" y="965"/>
                  </a:lnTo>
                  <a:lnTo>
                    <a:pt x="0" y="965"/>
                  </a:lnTo>
                  <a:lnTo>
                    <a:pt x="6" y="961"/>
                  </a:lnTo>
                  <a:lnTo>
                    <a:pt x="8" y="955"/>
                  </a:lnTo>
                  <a:lnTo>
                    <a:pt x="8" y="955"/>
                  </a:lnTo>
                  <a:lnTo>
                    <a:pt x="10" y="959"/>
                  </a:lnTo>
                  <a:lnTo>
                    <a:pt x="10" y="959"/>
                  </a:lnTo>
                  <a:lnTo>
                    <a:pt x="10" y="963"/>
                  </a:lnTo>
                  <a:lnTo>
                    <a:pt x="8" y="971"/>
                  </a:lnTo>
                  <a:lnTo>
                    <a:pt x="8" y="975"/>
                  </a:lnTo>
                  <a:lnTo>
                    <a:pt x="8" y="979"/>
                  </a:lnTo>
                  <a:lnTo>
                    <a:pt x="10" y="981"/>
                  </a:lnTo>
                  <a:lnTo>
                    <a:pt x="10" y="981"/>
                  </a:lnTo>
                  <a:lnTo>
                    <a:pt x="10" y="979"/>
                  </a:lnTo>
                  <a:lnTo>
                    <a:pt x="10" y="973"/>
                  </a:lnTo>
                  <a:lnTo>
                    <a:pt x="12" y="969"/>
                  </a:lnTo>
                  <a:lnTo>
                    <a:pt x="12" y="967"/>
                  </a:lnTo>
                  <a:lnTo>
                    <a:pt x="12" y="967"/>
                  </a:lnTo>
                  <a:lnTo>
                    <a:pt x="14" y="967"/>
                  </a:lnTo>
                  <a:lnTo>
                    <a:pt x="14" y="971"/>
                  </a:lnTo>
                  <a:lnTo>
                    <a:pt x="14" y="973"/>
                  </a:lnTo>
                  <a:lnTo>
                    <a:pt x="16" y="975"/>
                  </a:lnTo>
                  <a:lnTo>
                    <a:pt x="16" y="975"/>
                  </a:lnTo>
                  <a:lnTo>
                    <a:pt x="20" y="973"/>
                  </a:lnTo>
                  <a:lnTo>
                    <a:pt x="24" y="969"/>
                  </a:lnTo>
                  <a:lnTo>
                    <a:pt x="24" y="969"/>
                  </a:lnTo>
                  <a:lnTo>
                    <a:pt x="26" y="963"/>
                  </a:lnTo>
                  <a:lnTo>
                    <a:pt x="30" y="955"/>
                  </a:lnTo>
                  <a:lnTo>
                    <a:pt x="34" y="935"/>
                  </a:lnTo>
                  <a:lnTo>
                    <a:pt x="34" y="935"/>
                  </a:lnTo>
                  <a:lnTo>
                    <a:pt x="28" y="925"/>
                  </a:lnTo>
                  <a:lnTo>
                    <a:pt x="28" y="925"/>
                  </a:lnTo>
                  <a:lnTo>
                    <a:pt x="28" y="919"/>
                  </a:lnTo>
                  <a:lnTo>
                    <a:pt x="28" y="909"/>
                  </a:lnTo>
                  <a:lnTo>
                    <a:pt x="28" y="909"/>
                  </a:lnTo>
                  <a:lnTo>
                    <a:pt x="30" y="905"/>
                  </a:lnTo>
                  <a:lnTo>
                    <a:pt x="36" y="901"/>
                  </a:lnTo>
                  <a:lnTo>
                    <a:pt x="42" y="891"/>
                  </a:lnTo>
                  <a:lnTo>
                    <a:pt x="42" y="891"/>
                  </a:lnTo>
                  <a:lnTo>
                    <a:pt x="42" y="884"/>
                  </a:lnTo>
                  <a:lnTo>
                    <a:pt x="42" y="880"/>
                  </a:lnTo>
                  <a:lnTo>
                    <a:pt x="42" y="880"/>
                  </a:lnTo>
                  <a:lnTo>
                    <a:pt x="48" y="876"/>
                  </a:lnTo>
                  <a:lnTo>
                    <a:pt x="54" y="874"/>
                  </a:lnTo>
                  <a:lnTo>
                    <a:pt x="64" y="874"/>
                  </a:lnTo>
                  <a:lnTo>
                    <a:pt x="70" y="870"/>
                  </a:lnTo>
                  <a:lnTo>
                    <a:pt x="70" y="870"/>
                  </a:lnTo>
                  <a:lnTo>
                    <a:pt x="72" y="866"/>
                  </a:lnTo>
                  <a:lnTo>
                    <a:pt x="74" y="862"/>
                  </a:lnTo>
                  <a:lnTo>
                    <a:pt x="74" y="862"/>
                  </a:lnTo>
                  <a:lnTo>
                    <a:pt x="76" y="854"/>
                  </a:lnTo>
                  <a:lnTo>
                    <a:pt x="76" y="848"/>
                  </a:lnTo>
                  <a:lnTo>
                    <a:pt x="76" y="848"/>
                  </a:lnTo>
                  <a:lnTo>
                    <a:pt x="72" y="840"/>
                  </a:lnTo>
                  <a:lnTo>
                    <a:pt x="72" y="840"/>
                  </a:lnTo>
                  <a:lnTo>
                    <a:pt x="74" y="834"/>
                  </a:lnTo>
                  <a:lnTo>
                    <a:pt x="76" y="826"/>
                  </a:lnTo>
                  <a:lnTo>
                    <a:pt x="80" y="820"/>
                  </a:lnTo>
                  <a:lnTo>
                    <a:pt x="80" y="814"/>
                  </a:lnTo>
                  <a:lnTo>
                    <a:pt x="80" y="814"/>
                  </a:lnTo>
                  <a:lnTo>
                    <a:pt x="78" y="798"/>
                  </a:lnTo>
                  <a:lnTo>
                    <a:pt x="74" y="784"/>
                  </a:lnTo>
                  <a:lnTo>
                    <a:pt x="74" y="784"/>
                  </a:lnTo>
                  <a:lnTo>
                    <a:pt x="70" y="780"/>
                  </a:lnTo>
                  <a:lnTo>
                    <a:pt x="68" y="776"/>
                  </a:lnTo>
                  <a:lnTo>
                    <a:pt x="66" y="774"/>
                  </a:lnTo>
                  <a:lnTo>
                    <a:pt x="66" y="774"/>
                  </a:lnTo>
                  <a:lnTo>
                    <a:pt x="70" y="766"/>
                  </a:lnTo>
                  <a:lnTo>
                    <a:pt x="70" y="766"/>
                  </a:lnTo>
                  <a:lnTo>
                    <a:pt x="76" y="764"/>
                  </a:lnTo>
                  <a:lnTo>
                    <a:pt x="82" y="762"/>
                  </a:lnTo>
                  <a:lnTo>
                    <a:pt x="82" y="762"/>
                  </a:lnTo>
                  <a:lnTo>
                    <a:pt x="92" y="754"/>
                  </a:lnTo>
                  <a:lnTo>
                    <a:pt x="92" y="754"/>
                  </a:lnTo>
                  <a:lnTo>
                    <a:pt x="96" y="746"/>
                  </a:lnTo>
                  <a:lnTo>
                    <a:pt x="98" y="738"/>
                  </a:lnTo>
                  <a:lnTo>
                    <a:pt x="98" y="738"/>
                  </a:lnTo>
                  <a:lnTo>
                    <a:pt x="98" y="728"/>
                  </a:lnTo>
                  <a:lnTo>
                    <a:pt x="96" y="720"/>
                  </a:lnTo>
                  <a:lnTo>
                    <a:pt x="96" y="720"/>
                  </a:lnTo>
                  <a:lnTo>
                    <a:pt x="92" y="718"/>
                  </a:lnTo>
                  <a:lnTo>
                    <a:pt x="86" y="714"/>
                  </a:lnTo>
                  <a:lnTo>
                    <a:pt x="78" y="706"/>
                  </a:lnTo>
                  <a:lnTo>
                    <a:pt x="78" y="706"/>
                  </a:lnTo>
                  <a:lnTo>
                    <a:pt x="74" y="700"/>
                  </a:lnTo>
                  <a:lnTo>
                    <a:pt x="70" y="694"/>
                  </a:lnTo>
                  <a:lnTo>
                    <a:pt x="70" y="694"/>
                  </a:lnTo>
                  <a:lnTo>
                    <a:pt x="70" y="686"/>
                  </a:lnTo>
                  <a:lnTo>
                    <a:pt x="70" y="676"/>
                  </a:lnTo>
                  <a:lnTo>
                    <a:pt x="70" y="676"/>
                  </a:lnTo>
                  <a:lnTo>
                    <a:pt x="72" y="661"/>
                  </a:lnTo>
                  <a:lnTo>
                    <a:pt x="72" y="641"/>
                  </a:lnTo>
                  <a:lnTo>
                    <a:pt x="72" y="641"/>
                  </a:lnTo>
                  <a:lnTo>
                    <a:pt x="72" y="635"/>
                  </a:lnTo>
                  <a:lnTo>
                    <a:pt x="70" y="629"/>
                  </a:lnTo>
                  <a:lnTo>
                    <a:pt x="70" y="629"/>
                  </a:lnTo>
                  <a:lnTo>
                    <a:pt x="68" y="627"/>
                  </a:lnTo>
                  <a:lnTo>
                    <a:pt x="68" y="627"/>
                  </a:lnTo>
                  <a:lnTo>
                    <a:pt x="68" y="623"/>
                  </a:lnTo>
                  <a:lnTo>
                    <a:pt x="68" y="617"/>
                  </a:lnTo>
                  <a:lnTo>
                    <a:pt x="68" y="617"/>
                  </a:lnTo>
                  <a:lnTo>
                    <a:pt x="72" y="609"/>
                  </a:lnTo>
                  <a:lnTo>
                    <a:pt x="72" y="609"/>
                  </a:lnTo>
                  <a:lnTo>
                    <a:pt x="72" y="595"/>
                  </a:lnTo>
                  <a:lnTo>
                    <a:pt x="72" y="595"/>
                  </a:lnTo>
                  <a:lnTo>
                    <a:pt x="74" y="585"/>
                  </a:lnTo>
                  <a:lnTo>
                    <a:pt x="74" y="585"/>
                  </a:lnTo>
                  <a:lnTo>
                    <a:pt x="76" y="577"/>
                  </a:lnTo>
                  <a:lnTo>
                    <a:pt x="76" y="577"/>
                  </a:lnTo>
                  <a:lnTo>
                    <a:pt x="80" y="573"/>
                  </a:lnTo>
                  <a:lnTo>
                    <a:pt x="82" y="569"/>
                  </a:lnTo>
                  <a:lnTo>
                    <a:pt x="82" y="569"/>
                  </a:lnTo>
                  <a:lnTo>
                    <a:pt x="80" y="567"/>
                  </a:lnTo>
                  <a:lnTo>
                    <a:pt x="78" y="565"/>
                  </a:lnTo>
                  <a:lnTo>
                    <a:pt x="78" y="565"/>
                  </a:lnTo>
                  <a:lnTo>
                    <a:pt x="74" y="553"/>
                  </a:lnTo>
                  <a:lnTo>
                    <a:pt x="74" y="553"/>
                  </a:lnTo>
                  <a:lnTo>
                    <a:pt x="72" y="539"/>
                  </a:lnTo>
                  <a:lnTo>
                    <a:pt x="72" y="539"/>
                  </a:lnTo>
                  <a:lnTo>
                    <a:pt x="76" y="523"/>
                  </a:lnTo>
                  <a:lnTo>
                    <a:pt x="76" y="523"/>
                  </a:lnTo>
                  <a:lnTo>
                    <a:pt x="80" y="513"/>
                  </a:lnTo>
                  <a:lnTo>
                    <a:pt x="80" y="513"/>
                  </a:lnTo>
                  <a:lnTo>
                    <a:pt x="92" y="499"/>
                  </a:lnTo>
                  <a:lnTo>
                    <a:pt x="102" y="489"/>
                  </a:lnTo>
                  <a:lnTo>
                    <a:pt x="102" y="489"/>
                  </a:lnTo>
                  <a:lnTo>
                    <a:pt x="116" y="481"/>
                  </a:lnTo>
                  <a:lnTo>
                    <a:pt x="116" y="481"/>
                  </a:lnTo>
                  <a:lnTo>
                    <a:pt x="126" y="479"/>
                  </a:lnTo>
                  <a:lnTo>
                    <a:pt x="134" y="477"/>
                  </a:lnTo>
                  <a:lnTo>
                    <a:pt x="134" y="477"/>
                  </a:lnTo>
                  <a:lnTo>
                    <a:pt x="139" y="479"/>
                  </a:lnTo>
                  <a:lnTo>
                    <a:pt x="147" y="481"/>
                  </a:lnTo>
                  <a:lnTo>
                    <a:pt x="147" y="481"/>
                  </a:lnTo>
                  <a:lnTo>
                    <a:pt x="153" y="481"/>
                  </a:lnTo>
                  <a:lnTo>
                    <a:pt x="159" y="481"/>
                  </a:lnTo>
                  <a:lnTo>
                    <a:pt x="159" y="481"/>
                  </a:lnTo>
                  <a:lnTo>
                    <a:pt x="163" y="477"/>
                  </a:lnTo>
                  <a:lnTo>
                    <a:pt x="167" y="471"/>
                  </a:lnTo>
                  <a:lnTo>
                    <a:pt x="167" y="471"/>
                  </a:lnTo>
                  <a:lnTo>
                    <a:pt x="169" y="464"/>
                  </a:lnTo>
                  <a:lnTo>
                    <a:pt x="169" y="464"/>
                  </a:lnTo>
                  <a:lnTo>
                    <a:pt x="169" y="456"/>
                  </a:lnTo>
                  <a:lnTo>
                    <a:pt x="169" y="448"/>
                  </a:lnTo>
                  <a:lnTo>
                    <a:pt x="169" y="448"/>
                  </a:lnTo>
                  <a:lnTo>
                    <a:pt x="165" y="440"/>
                  </a:lnTo>
                  <a:lnTo>
                    <a:pt x="165" y="440"/>
                  </a:lnTo>
                  <a:lnTo>
                    <a:pt x="159" y="434"/>
                  </a:lnTo>
                  <a:lnTo>
                    <a:pt x="153" y="428"/>
                  </a:lnTo>
                  <a:lnTo>
                    <a:pt x="153" y="428"/>
                  </a:lnTo>
                  <a:lnTo>
                    <a:pt x="153" y="420"/>
                  </a:lnTo>
                  <a:lnTo>
                    <a:pt x="153" y="420"/>
                  </a:lnTo>
                  <a:lnTo>
                    <a:pt x="155" y="414"/>
                  </a:lnTo>
                  <a:lnTo>
                    <a:pt x="159" y="408"/>
                  </a:lnTo>
                  <a:lnTo>
                    <a:pt x="169" y="398"/>
                  </a:lnTo>
                  <a:lnTo>
                    <a:pt x="169" y="398"/>
                  </a:lnTo>
                  <a:lnTo>
                    <a:pt x="175" y="382"/>
                  </a:lnTo>
                  <a:lnTo>
                    <a:pt x="183" y="370"/>
                  </a:lnTo>
                  <a:lnTo>
                    <a:pt x="183" y="370"/>
                  </a:lnTo>
                  <a:lnTo>
                    <a:pt x="187" y="352"/>
                  </a:lnTo>
                  <a:lnTo>
                    <a:pt x="189" y="334"/>
                  </a:lnTo>
                  <a:lnTo>
                    <a:pt x="189" y="334"/>
                  </a:lnTo>
                  <a:lnTo>
                    <a:pt x="191" y="312"/>
                  </a:lnTo>
                  <a:lnTo>
                    <a:pt x="191" y="312"/>
                  </a:lnTo>
                  <a:lnTo>
                    <a:pt x="191" y="298"/>
                  </a:lnTo>
                  <a:lnTo>
                    <a:pt x="191" y="298"/>
                  </a:lnTo>
                  <a:lnTo>
                    <a:pt x="189" y="292"/>
                  </a:lnTo>
                  <a:lnTo>
                    <a:pt x="189" y="286"/>
                  </a:lnTo>
                  <a:lnTo>
                    <a:pt x="189" y="286"/>
                  </a:lnTo>
                  <a:lnTo>
                    <a:pt x="195" y="284"/>
                  </a:lnTo>
                  <a:lnTo>
                    <a:pt x="195" y="284"/>
                  </a:lnTo>
                  <a:lnTo>
                    <a:pt x="203" y="284"/>
                  </a:lnTo>
                  <a:lnTo>
                    <a:pt x="203" y="284"/>
                  </a:lnTo>
                  <a:lnTo>
                    <a:pt x="211" y="280"/>
                  </a:lnTo>
                  <a:lnTo>
                    <a:pt x="217" y="274"/>
                  </a:lnTo>
                  <a:lnTo>
                    <a:pt x="217" y="274"/>
                  </a:lnTo>
                  <a:lnTo>
                    <a:pt x="219" y="264"/>
                  </a:lnTo>
                  <a:lnTo>
                    <a:pt x="219" y="264"/>
                  </a:lnTo>
                  <a:lnTo>
                    <a:pt x="221" y="253"/>
                  </a:lnTo>
                  <a:lnTo>
                    <a:pt x="221" y="253"/>
                  </a:lnTo>
                  <a:lnTo>
                    <a:pt x="225" y="243"/>
                  </a:lnTo>
                  <a:lnTo>
                    <a:pt x="225" y="243"/>
                  </a:lnTo>
                  <a:lnTo>
                    <a:pt x="233" y="231"/>
                  </a:lnTo>
                  <a:lnTo>
                    <a:pt x="243" y="221"/>
                  </a:lnTo>
                  <a:lnTo>
                    <a:pt x="243" y="221"/>
                  </a:lnTo>
                  <a:lnTo>
                    <a:pt x="247" y="213"/>
                  </a:lnTo>
                  <a:lnTo>
                    <a:pt x="247" y="213"/>
                  </a:lnTo>
                  <a:lnTo>
                    <a:pt x="257" y="201"/>
                  </a:lnTo>
                  <a:lnTo>
                    <a:pt x="257" y="201"/>
                  </a:lnTo>
                  <a:lnTo>
                    <a:pt x="261" y="193"/>
                  </a:lnTo>
                  <a:lnTo>
                    <a:pt x="261" y="193"/>
                  </a:lnTo>
                  <a:lnTo>
                    <a:pt x="263" y="189"/>
                  </a:lnTo>
                  <a:lnTo>
                    <a:pt x="263" y="189"/>
                  </a:lnTo>
                  <a:lnTo>
                    <a:pt x="261" y="181"/>
                  </a:lnTo>
                  <a:lnTo>
                    <a:pt x="261" y="181"/>
                  </a:lnTo>
                  <a:lnTo>
                    <a:pt x="257" y="171"/>
                  </a:lnTo>
                  <a:lnTo>
                    <a:pt x="251" y="165"/>
                  </a:lnTo>
                  <a:lnTo>
                    <a:pt x="251" y="165"/>
                  </a:lnTo>
                  <a:lnTo>
                    <a:pt x="253" y="161"/>
                  </a:lnTo>
                  <a:lnTo>
                    <a:pt x="253" y="155"/>
                  </a:lnTo>
                  <a:lnTo>
                    <a:pt x="253" y="155"/>
                  </a:lnTo>
                  <a:lnTo>
                    <a:pt x="259" y="151"/>
                  </a:lnTo>
                  <a:lnTo>
                    <a:pt x="263" y="143"/>
                  </a:lnTo>
                  <a:lnTo>
                    <a:pt x="263" y="143"/>
                  </a:lnTo>
                  <a:lnTo>
                    <a:pt x="269" y="137"/>
                  </a:lnTo>
                  <a:lnTo>
                    <a:pt x="269" y="137"/>
                  </a:lnTo>
                  <a:lnTo>
                    <a:pt x="269" y="129"/>
                  </a:lnTo>
                  <a:lnTo>
                    <a:pt x="269" y="129"/>
                  </a:lnTo>
                  <a:lnTo>
                    <a:pt x="273" y="117"/>
                  </a:lnTo>
                  <a:lnTo>
                    <a:pt x="273" y="117"/>
                  </a:lnTo>
                  <a:lnTo>
                    <a:pt x="277" y="111"/>
                  </a:lnTo>
                  <a:lnTo>
                    <a:pt x="277" y="111"/>
                  </a:lnTo>
                  <a:lnTo>
                    <a:pt x="283" y="103"/>
                  </a:lnTo>
                  <a:lnTo>
                    <a:pt x="289" y="99"/>
                  </a:lnTo>
                  <a:lnTo>
                    <a:pt x="289" y="99"/>
                  </a:lnTo>
                  <a:lnTo>
                    <a:pt x="299" y="97"/>
                  </a:lnTo>
                  <a:lnTo>
                    <a:pt x="299" y="97"/>
                  </a:lnTo>
                  <a:lnTo>
                    <a:pt x="307" y="99"/>
                  </a:lnTo>
                  <a:lnTo>
                    <a:pt x="307" y="99"/>
                  </a:lnTo>
                  <a:lnTo>
                    <a:pt x="313" y="107"/>
                  </a:lnTo>
                  <a:lnTo>
                    <a:pt x="313" y="107"/>
                  </a:lnTo>
                  <a:lnTo>
                    <a:pt x="317" y="109"/>
                  </a:lnTo>
                  <a:lnTo>
                    <a:pt x="317" y="109"/>
                  </a:lnTo>
                  <a:lnTo>
                    <a:pt x="319" y="103"/>
                  </a:lnTo>
                  <a:lnTo>
                    <a:pt x="321" y="99"/>
                  </a:lnTo>
                  <a:lnTo>
                    <a:pt x="321" y="99"/>
                  </a:lnTo>
                  <a:lnTo>
                    <a:pt x="327" y="83"/>
                  </a:lnTo>
                  <a:lnTo>
                    <a:pt x="327" y="83"/>
                  </a:lnTo>
                  <a:lnTo>
                    <a:pt x="327" y="77"/>
                  </a:lnTo>
                  <a:lnTo>
                    <a:pt x="327" y="77"/>
                  </a:lnTo>
                  <a:lnTo>
                    <a:pt x="327" y="71"/>
                  </a:lnTo>
                  <a:lnTo>
                    <a:pt x="325" y="63"/>
                  </a:lnTo>
                  <a:lnTo>
                    <a:pt x="325" y="63"/>
                  </a:lnTo>
                  <a:lnTo>
                    <a:pt x="329" y="57"/>
                  </a:lnTo>
                  <a:lnTo>
                    <a:pt x="329" y="57"/>
                  </a:lnTo>
                  <a:lnTo>
                    <a:pt x="331" y="53"/>
                  </a:lnTo>
                  <a:lnTo>
                    <a:pt x="331" y="53"/>
                  </a:lnTo>
                  <a:lnTo>
                    <a:pt x="337" y="53"/>
                  </a:lnTo>
                  <a:lnTo>
                    <a:pt x="337" y="53"/>
                  </a:lnTo>
                  <a:lnTo>
                    <a:pt x="358" y="53"/>
                  </a:lnTo>
                  <a:lnTo>
                    <a:pt x="358" y="53"/>
                  </a:lnTo>
                  <a:lnTo>
                    <a:pt x="372" y="57"/>
                  </a:lnTo>
                  <a:lnTo>
                    <a:pt x="382" y="63"/>
                  </a:lnTo>
                  <a:lnTo>
                    <a:pt x="388" y="63"/>
                  </a:lnTo>
                  <a:lnTo>
                    <a:pt x="388" y="63"/>
                  </a:lnTo>
                  <a:lnTo>
                    <a:pt x="394" y="59"/>
                  </a:lnTo>
                  <a:lnTo>
                    <a:pt x="394" y="59"/>
                  </a:lnTo>
                  <a:lnTo>
                    <a:pt x="396" y="57"/>
                  </a:lnTo>
                  <a:lnTo>
                    <a:pt x="398" y="55"/>
                  </a:lnTo>
                  <a:lnTo>
                    <a:pt x="398" y="55"/>
                  </a:lnTo>
                  <a:lnTo>
                    <a:pt x="394" y="51"/>
                  </a:lnTo>
                  <a:lnTo>
                    <a:pt x="390" y="49"/>
                  </a:lnTo>
                  <a:lnTo>
                    <a:pt x="390" y="49"/>
                  </a:lnTo>
                  <a:lnTo>
                    <a:pt x="390" y="44"/>
                  </a:lnTo>
                  <a:lnTo>
                    <a:pt x="390" y="44"/>
                  </a:lnTo>
                  <a:lnTo>
                    <a:pt x="392" y="38"/>
                  </a:lnTo>
                  <a:lnTo>
                    <a:pt x="392" y="38"/>
                  </a:lnTo>
                  <a:lnTo>
                    <a:pt x="394" y="26"/>
                  </a:lnTo>
                  <a:lnTo>
                    <a:pt x="394" y="26"/>
                  </a:lnTo>
                  <a:lnTo>
                    <a:pt x="396" y="24"/>
                  </a:lnTo>
                  <a:lnTo>
                    <a:pt x="396" y="24"/>
                  </a:lnTo>
                  <a:lnTo>
                    <a:pt x="398" y="18"/>
                  </a:lnTo>
                  <a:lnTo>
                    <a:pt x="398" y="18"/>
                  </a:lnTo>
                  <a:lnTo>
                    <a:pt x="396" y="12"/>
                  </a:lnTo>
                  <a:lnTo>
                    <a:pt x="396" y="12"/>
                  </a:lnTo>
                  <a:lnTo>
                    <a:pt x="392" y="10"/>
                  </a:lnTo>
                  <a:lnTo>
                    <a:pt x="392" y="10"/>
                  </a:lnTo>
                  <a:lnTo>
                    <a:pt x="392" y="8"/>
                  </a:lnTo>
                  <a:lnTo>
                    <a:pt x="392" y="4"/>
                  </a:lnTo>
                  <a:lnTo>
                    <a:pt x="392" y="4"/>
                  </a:lnTo>
                  <a:lnTo>
                    <a:pt x="394" y="0"/>
                  </a:lnTo>
                  <a:lnTo>
                    <a:pt x="394" y="0"/>
                  </a:lnTo>
                  <a:lnTo>
                    <a:pt x="402" y="0"/>
                  </a:lnTo>
                  <a:lnTo>
                    <a:pt x="406" y="0"/>
                  </a:lnTo>
                  <a:lnTo>
                    <a:pt x="408" y="0"/>
                  </a:lnTo>
                  <a:lnTo>
                    <a:pt x="408" y="0"/>
                  </a:lnTo>
                  <a:lnTo>
                    <a:pt x="412" y="0"/>
                  </a:lnTo>
                  <a:lnTo>
                    <a:pt x="412" y="0"/>
                  </a:lnTo>
                  <a:lnTo>
                    <a:pt x="414" y="4"/>
                  </a:lnTo>
                  <a:lnTo>
                    <a:pt x="414" y="4"/>
                  </a:lnTo>
                  <a:lnTo>
                    <a:pt x="428" y="16"/>
                  </a:lnTo>
                  <a:lnTo>
                    <a:pt x="444" y="28"/>
                  </a:lnTo>
                  <a:lnTo>
                    <a:pt x="444" y="28"/>
                  </a:lnTo>
                  <a:lnTo>
                    <a:pt x="454" y="38"/>
                  </a:lnTo>
                  <a:lnTo>
                    <a:pt x="466" y="46"/>
                  </a:lnTo>
                  <a:lnTo>
                    <a:pt x="466" y="46"/>
                  </a:lnTo>
                  <a:lnTo>
                    <a:pt x="480" y="48"/>
                  </a:lnTo>
                  <a:lnTo>
                    <a:pt x="490" y="49"/>
                  </a:lnTo>
                  <a:lnTo>
                    <a:pt x="490" y="49"/>
                  </a:lnTo>
                  <a:lnTo>
                    <a:pt x="506" y="59"/>
                  </a:lnTo>
                  <a:lnTo>
                    <a:pt x="506" y="59"/>
                  </a:lnTo>
                  <a:lnTo>
                    <a:pt x="520" y="75"/>
                  </a:lnTo>
                  <a:lnTo>
                    <a:pt x="534" y="93"/>
                  </a:lnTo>
                  <a:lnTo>
                    <a:pt x="534" y="93"/>
                  </a:lnTo>
                  <a:lnTo>
                    <a:pt x="536" y="97"/>
                  </a:lnTo>
                  <a:lnTo>
                    <a:pt x="536" y="97"/>
                  </a:lnTo>
                  <a:lnTo>
                    <a:pt x="534" y="105"/>
                  </a:lnTo>
                  <a:lnTo>
                    <a:pt x="534" y="105"/>
                  </a:lnTo>
                  <a:lnTo>
                    <a:pt x="534" y="115"/>
                  </a:lnTo>
                  <a:lnTo>
                    <a:pt x="534" y="115"/>
                  </a:lnTo>
                  <a:lnTo>
                    <a:pt x="536" y="129"/>
                  </a:lnTo>
                  <a:lnTo>
                    <a:pt x="536" y="129"/>
                  </a:lnTo>
                  <a:lnTo>
                    <a:pt x="538" y="139"/>
                  </a:lnTo>
                  <a:lnTo>
                    <a:pt x="538" y="139"/>
                  </a:lnTo>
                  <a:lnTo>
                    <a:pt x="542" y="143"/>
                  </a:lnTo>
                  <a:lnTo>
                    <a:pt x="542" y="143"/>
                  </a:lnTo>
                  <a:lnTo>
                    <a:pt x="544" y="153"/>
                  </a:lnTo>
                  <a:lnTo>
                    <a:pt x="544" y="153"/>
                  </a:lnTo>
                  <a:lnTo>
                    <a:pt x="542" y="167"/>
                  </a:lnTo>
                  <a:lnTo>
                    <a:pt x="542" y="167"/>
                  </a:lnTo>
                  <a:lnTo>
                    <a:pt x="546" y="179"/>
                  </a:lnTo>
                  <a:lnTo>
                    <a:pt x="546" y="179"/>
                  </a:lnTo>
                  <a:lnTo>
                    <a:pt x="558" y="191"/>
                  </a:lnTo>
                  <a:lnTo>
                    <a:pt x="561" y="199"/>
                  </a:lnTo>
                  <a:lnTo>
                    <a:pt x="565" y="205"/>
                  </a:lnTo>
                  <a:lnTo>
                    <a:pt x="565" y="205"/>
                  </a:lnTo>
                  <a:lnTo>
                    <a:pt x="567" y="215"/>
                  </a:lnTo>
                  <a:lnTo>
                    <a:pt x="567" y="215"/>
                  </a:lnTo>
                  <a:lnTo>
                    <a:pt x="567" y="221"/>
                  </a:lnTo>
                  <a:lnTo>
                    <a:pt x="567" y="221"/>
                  </a:lnTo>
                  <a:lnTo>
                    <a:pt x="561" y="231"/>
                  </a:lnTo>
                  <a:lnTo>
                    <a:pt x="561" y="231"/>
                  </a:lnTo>
                  <a:lnTo>
                    <a:pt x="561" y="245"/>
                  </a:lnTo>
                  <a:lnTo>
                    <a:pt x="561" y="245"/>
                  </a:lnTo>
                  <a:lnTo>
                    <a:pt x="565" y="257"/>
                  </a:lnTo>
                  <a:lnTo>
                    <a:pt x="565" y="257"/>
                  </a:lnTo>
                  <a:lnTo>
                    <a:pt x="571" y="268"/>
                  </a:lnTo>
                  <a:lnTo>
                    <a:pt x="579" y="278"/>
                  </a:lnTo>
                  <a:lnTo>
                    <a:pt x="579" y="278"/>
                  </a:lnTo>
                  <a:lnTo>
                    <a:pt x="579" y="27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38" name="Google Shape;438;p10"/>
            <p:cNvSpPr/>
            <p:nvPr/>
          </p:nvSpPr>
          <p:spPr>
            <a:xfrm>
              <a:off x="10410242" y="3114347"/>
              <a:ext cx="34096" cy="28413"/>
            </a:xfrm>
            <a:custGeom>
              <a:rect b="b" l="l" r="r" t="t"/>
              <a:pathLst>
                <a:path extrusionOk="0" h="40" w="48">
                  <a:moveTo>
                    <a:pt x="46" y="12"/>
                  </a:moveTo>
                  <a:lnTo>
                    <a:pt x="46" y="12"/>
                  </a:lnTo>
                  <a:lnTo>
                    <a:pt x="48" y="16"/>
                  </a:lnTo>
                  <a:lnTo>
                    <a:pt x="48" y="20"/>
                  </a:lnTo>
                  <a:lnTo>
                    <a:pt x="48" y="20"/>
                  </a:lnTo>
                  <a:lnTo>
                    <a:pt x="44" y="24"/>
                  </a:lnTo>
                  <a:lnTo>
                    <a:pt x="40" y="24"/>
                  </a:lnTo>
                  <a:lnTo>
                    <a:pt x="36" y="26"/>
                  </a:lnTo>
                  <a:lnTo>
                    <a:pt x="32" y="28"/>
                  </a:lnTo>
                  <a:lnTo>
                    <a:pt x="32" y="28"/>
                  </a:lnTo>
                  <a:lnTo>
                    <a:pt x="30" y="34"/>
                  </a:lnTo>
                  <a:lnTo>
                    <a:pt x="26" y="38"/>
                  </a:lnTo>
                  <a:lnTo>
                    <a:pt x="26" y="38"/>
                  </a:lnTo>
                  <a:lnTo>
                    <a:pt x="24" y="40"/>
                  </a:lnTo>
                  <a:lnTo>
                    <a:pt x="20" y="40"/>
                  </a:lnTo>
                  <a:lnTo>
                    <a:pt x="20" y="40"/>
                  </a:lnTo>
                  <a:lnTo>
                    <a:pt x="18" y="36"/>
                  </a:lnTo>
                  <a:lnTo>
                    <a:pt x="16" y="28"/>
                  </a:lnTo>
                  <a:lnTo>
                    <a:pt x="16" y="28"/>
                  </a:lnTo>
                  <a:lnTo>
                    <a:pt x="14" y="26"/>
                  </a:lnTo>
                  <a:lnTo>
                    <a:pt x="12" y="22"/>
                  </a:lnTo>
                  <a:lnTo>
                    <a:pt x="12" y="22"/>
                  </a:lnTo>
                  <a:lnTo>
                    <a:pt x="8" y="22"/>
                  </a:lnTo>
                  <a:lnTo>
                    <a:pt x="4" y="24"/>
                  </a:lnTo>
                  <a:lnTo>
                    <a:pt x="4" y="24"/>
                  </a:lnTo>
                  <a:lnTo>
                    <a:pt x="0" y="22"/>
                  </a:lnTo>
                  <a:lnTo>
                    <a:pt x="0" y="22"/>
                  </a:lnTo>
                  <a:lnTo>
                    <a:pt x="2" y="20"/>
                  </a:lnTo>
                  <a:lnTo>
                    <a:pt x="2" y="18"/>
                  </a:lnTo>
                  <a:lnTo>
                    <a:pt x="2" y="18"/>
                  </a:lnTo>
                  <a:lnTo>
                    <a:pt x="10" y="18"/>
                  </a:lnTo>
                  <a:lnTo>
                    <a:pt x="14" y="18"/>
                  </a:lnTo>
                  <a:lnTo>
                    <a:pt x="14" y="16"/>
                  </a:lnTo>
                  <a:lnTo>
                    <a:pt x="14" y="16"/>
                  </a:lnTo>
                  <a:lnTo>
                    <a:pt x="16" y="14"/>
                  </a:lnTo>
                  <a:lnTo>
                    <a:pt x="20" y="12"/>
                  </a:lnTo>
                  <a:lnTo>
                    <a:pt x="20" y="12"/>
                  </a:lnTo>
                  <a:lnTo>
                    <a:pt x="20" y="6"/>
                  </a:lnTo>
                  <a:lnTo>
                    <a:pt x="22" y="0"/>
                  </a:lnTo>
                  <a:lnTo>
                    <a:pt x="22" y="0"/>
                  </a:lnTo>
                  <a:lnTo>
                    <a:pt x="30" y="2"/>
                  </a:lnTo>
                  <a:lnTo>
                    <a:pt x="30" y="2"/>
                  </a:lnTo>
                  <a:lnTo>
                    <a:pt x="34" y="4"/>
                  </a:lnTo>
                  <a:lnTo>
                    <a:pt x="34" y="4"/>
                  </a:lnTo>
                  <a:lnTo>
                    <a:pt x="40" y="6"/>
                  </a:lnTo>
                  <a:lnTo>
                    <a:pt x="40" y="6"/>
                  </a:lnTo>
                  <a:lnTo>
                    <a:pt x="46" y="12"/>
                  </a:lnTo>
                  <a:lnTo>
                    <a:pt x="46" y="12"/>
                  </a:lnTo>
                  <a:lnTo>
                    <a:pt x="46" y="1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39" name="Google Shape;439;p10"/>
            <p:cNvSpPr/>
            <p:nvPr/>
          </p:nvSpPr>
          <p:spPr>
            <a:xfrm>
              <a:off x="10404560" y="3147023"/>
              <a:ext cx="53986" cy="48303"/>
            </a:xfrm>
            <a:custGeom>
              <a:rect b="b" l="l" r="r" t="t"/>
              <a:pathLst>
                <a:path extrusionOk="0" h="68" w="76">
                  <a:moveTo>
                    <a:pt x="74" y="10"/>
                  </a:moveTo>
                  <a:lnTo>
                    <a:pt x="74" y="10"/>
                  </a:lnTo>
                  <a:lnTo>
                    <a:pt x="76" y="12"/>
                  </a:lnTo>
                  <a:lnTo>
                    <a:pt x="76" y="12"/>
                  </a:lnTo>
                  <a:lnTo>
                    <a:pt x="72" y="14"/>
                  </a:lnTo>
                  <a:lnTo>
                    <a:pt x="66" y="14"/>
                  </a:lnTo>
                  <a:lnTo>
                    <a:pt x="66" y="14"/>
                  </a:lnTo>
                  <a:lnTo>
                    <a:pt x="62" y="20"/>
                  </a:lnTo>
                  <a:lnTo>
                    <a:pt x="62" y="20"/>
                  </a:lnTo>
                  <a:lnTo>
                    <a:pt x="54" y="28"/>
                  </a:lnTo>
                  <a:lnTo>
                    <a:pt x="54" y="28"/>
                  </a:lnTo>
                  <a:lnTo>
                    <a:pt x="50" y="34"/>
                  </a:lnTo>
                  <a:lnTo>
                    <a:pt x="50" y="34"/>
                  </a:lnTo>
                  <a:lnTo>
                    <a:pt x="46" y="36"/>
                  </a:lnTo>
                  <a:lnTo>
                    <a:pt x="46" y="36"/>
                  </a:lnTo>
                  <a:lnTo>
                    <a:pt x="42" y="36"/>
                  </a:lnTo>
                  <a:lnTo>
                    <a:pt x="42" y="36"/>
                  </a:lnTo>
                  <a:lnTo>
                    <a:pt x="34" y="34"/>
                  </a:lnTo>
                  <a:lnTo>
                    <a:pt x="30" y="34"/>
                  </a:lnTo>
                  <a:lnTo>
                    <a:pt x="28" y="34"/>
                  </a:lnTo>
                  <a:lnTo>
                    <a:pt x="28" y="34"/>
                  </a:lnTo>
                  <a:lnTo>
                    <a:pt x="28" y="36"/>
                  </a:lnTo>
                  <a:lnTo>
                    <a:pt x="28" y="38"/>
                  </a:lnTo>
                  <a:lnTo>
                    <a:pt x="26" y="44"/>
                  </a:lnTo>
                  <a:lnTo>
                    <a:pt x="26" y="44"/>
                  </a:lnTo>
                  <a:lnTo>
                    <a:pt x="22" y="58"/>
                  </a:lnTo>
                  <a:lnTo>
                    <a:pt x="22" y="58"/>
                  </a:lnTo>
                  <a:lnTo>
                    <a:pt x="20" y="64"/>
                  </a:lnTo>
                  <a:lnTo>
                    <a:pt x="18" y="68"/>
                  </a:lnTo>
                  <a:lnTo>
                    <a:pt x="16" y="68"/>
                  </a:lnTo>
                  <a:lnTo>
                    <a:pt x="16" y="68"/>
                  </a:lnTo>
                  <a:lnTo>
                    <a:pt x="14" y="66"/>
                  </a:lnTo>
                  <a:lnTo>
                    <a:pt x="16" y="62"/>
                  </a:lnTo>
                  <a:lnTo>
                    <a:pt x="16" y="62"/>
                  </a:lnTo>
                  <a:lnTo>
                    <a:pt x="18" y="54"/>
                  </a:lnTo>
                  <a:lnTo>
                    <a:pt x="18" y="54"/>
                  </a:lnTo>
                  <a:lnTo>
                    <a:pt x="18" y="48"/>
                  </a:lnTo>
                  <a:lnTo>
                    <a:pt x="18" y="46"/>
                  </a:lnTo>
                  <a:lnTo>
                    <a:pt x="18" y="46"/>
                  </a:lnTo>
                  <a:lnTo>
                    <a:pt x="12" y="44"/>
                  </a:lnTo>
                  <a:lnTo>
                    <a:pt x="12" y="44"/>
                  </a:lnTo>
                  <a:lnTo>
                    <a:pt x="4" y="36"/>
                  </a:lnTo>
                  <a:lnTo>
                    <a:pt x="4" y="36"/>
                  </a:lnTo>
                  <a:lnTo>
                    <a:pt x="0" y="26"/>
                  </a:lnTo>
                  <a:lnTo>
                    <a:pt x="0" y="18"/>
                  </a:lnTo>
                  <a:lnTo>
                    <a:pt x="2" y="14"/>
                  </a:lnTo>
                  <a:lnTo>
                    <a:pt x="2" y="14"/>
                  </a:lnTo>
                  <a:lnTo>
                    <a:pt x="4" y="14"/>
                  </a:lnTo>
                  <a:lnTo>
                    <a:pt x="6" y="14"/>
                  </a:lnTo>
                  <a:lnTo>
                    <a:pt x="12" y="16"/>
                  </a:lnTo>
                  <a:lnTo>
                    <a:pt x="12" y="16"/>
                  </a:lnTo>
                  <a:lnTo>
                    <a:pt x="16" y="12"/>
                  </a:lnTo>
                  <a:lnTo>
                    <a:pt x="16" y="12"/>
                  </a:lnTo>
                  <a:lnTo>
                    <a:pt x="22" y="14"/>
                  </a:lnTo>
                  <a:lnTo>
                    <a:pt x="22" y="14"/>
                  </a:lnTo>
                  <a:lnTo>
                    <a:pt x="24" y="8"/>
                  </a:lnTo>
                  <a:lnTo>
                    <a:pt x="26" y="4"/>
                  </a:lnTo>
                  <a:lnTo>
                    <a:pt x="26" y="4"/>
                  </a:lnTo>
                  <a:lnTo>
                    <a:pt x="32" y="2"/>
                  </a:lnTo>
                  <a:lnTo>
                    <a:pt x="38" y="2"/>
                  </a:lnTo>
                  <a:lnTo>
                    <a:pt x="38" y="2"/>
                  </a:lnTo>
                  <a:lnTo>
                    <a:pt x="54" y="0"/>
                  </a:lnTo>
                  <a:lnTo>
                    <a:pt x="54" y="0"/>
                  </a:lnTo>
                  <a:lnTo>
                    <a:pt x="58" y="0"/>
                  </a:lnTo>
                  <a:lnTo>
                    <a:pt x="60" y="0"/>
                  </a:lnTo>
                  <a:lnTo>
                    <a:pt x="60" y="0"/>
                  </a:lnTo>
                  <a:lnTo>
                    <a:pt x="60" y="2"/>
                  </a:lnTo>
                  <a:lnTo>
                    <a:pt x="60" y="2"/>
                  </a:lnTo>
                  <a:lnTo>
                    <a:pt x="62" y="2"/>
                  </a:lnTo>
                  <a:lnTo>
                    <a:pt x="62" y="2"/>
                  </a:lnTo>
                  <a:lnTo>
                    <a:pt x="74" y="10"/>
                  </a:lnTo>
                  <a:lnTo>
                    <a:pt x="74" y="10"/>
                  </a:lnTo>
                  <a:lnTo>
                    <a:pt x="74" y="1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40" name="Google Shape;440;p10"/>
            <p:cNvSpPr/>
            <p:nvPr/>
          </p:nvSpPr>
          <p:spPr>
            <a:xfrm>
              <a:off x="10458545" y="3059651"/>
              <a:ext cx="191081" cy="141357"/>
            </a:xfrm>
            <a:custGeom>
              <a:rect b="b" l="l" r="r" t="t"/>
              <a:pathLst>
                <a:path extrusionOk="0" h="199" w="269">
                  <a:moveTo>
                    <a:pt x="267" y="149"/>
                  </a:moveTo>
                  <a:lnTo>
                    <a:pt x="267" y="149"/>
                  </a:lnTo>
                  <a:lnTo>
                    <a:pt x="269" y="155"/>
                  </a:lnTo>
                  <a:lnTo>
                    <a:pt x="269" y="159"/>
                  </a:lnTo>
                  <a:lnTo>
                    <a:pt x="269" y="163"/>
                  </a:lnTo>
                  <a:lnTo>
                    <a:pt x="269" y="163"/>
                  </a:lnTo>
                  <a:lnTo>
                    <a:pt x="265" y="163"/>
                  </a:lnTo>
                  <a:lnTo>
                    <a:pt x="259" y="163"/>
                  </a:lnTo>
                  <a:lnTo>
                    <a:pt x="259" y="163"/>
                  </a:lnTo>
                  <a:lnTo>
                    <a:pt x="255" y="159"/>
                  </a:lnTo>
                  <a:lnTo>
                    <a:pt x="249" y="155"/>
                  </a:lnTo>
                  <a:lnTo>
                    <a:pt x="249" y="155"/>
                  </a:lnTo>
                  <a:lnTo>
                    <a:pt x="243" y="151"/>
                  </a:lnTo>
                  <a:lnTo>
                    <a:pt x="241" y="149"/>
                  </a:lnTo>
                  <a:lnTo>
                    <a:pt x="239" y="149"/>
                  </a:lnTo>
                  <a:lnTo>
                    <a:pt x="239" y="149"/>
                  </a:lnTo>
                  <a:lnTo>
                    <a:pt x="239" y="153"/>
                  </a:lnTo>
                  <a:lnTo>
                    <a:pt x="239" y="155"/>
                  </a:lnTo>
                  <a:lnTo>
                    <a:pt x="243" y="163"/>
                  </a:lnTo>
                  <a:lnTo>
                    <a:pt x="243" y="163"/>
                  </a:lnTo>
                  <a:lnTo>
                    <a:pt x="239" y="173"/>
                  </a:lnTo>
                  <a:lnTo>
                    <a:pt x="239" y="173"/>
                  </a:lnTo>
                  <a:lnTo>
                    <a:pt x="237" y="179"/>
                  </a:lnTo>
                  <a:lnTo>
                    <a:pt x="237" y="187"/>
                  </a:lnTo>
                  <a:lnTo>
                    <a:pt x="237" y="187"/>
                  </a:lnTo>
                  <a:lnTo>
                    <a:pt x="239" y="193"/>
                  </a:lnTo>
                  <a:lnTo>
                    <a:pt x="239" y="193"/>
                  </a:lnTo>
                  <a:lnTo>
                    <a:pt x="239" y="193"/>
                  </a:lnTo>
                  <a:lnTo>
                    <a:pt x="239" y="193"/>
                  </a:lnTo>
                  <a:lnTo>
                    <a:pt x="231" y="191"/>
                  </a:lnTo>
                  <a:lnTo>
                    <a:pt x="221" y="191"/>
                  </a:lnTo>
                  <a:lnTo>
                    <a:pt x="221" y="191"/>
                  </a:lnTo>
                  <a:lnTo>
                    <a:pt x="207" y="195"/>
                  </a:lnTo>
                  <a:lnTo>
                    <a:pt x="207" y="195"/>
                  </a:lnTo>
                  <a:lnTo>
                    <a:pt x="199" y="199"/>
                  </a:lnTo>
                  <a:lnTo>
                    <a:pt x="199" y="199"/>
                  </a:lnTo>
                  <a:lnTo>
                    <a:pt x="191" y="199"/>
                  </a:lnTo>
                  <a:lnTo>
                    <a:pt x="191" y="199"/>
                  </a:lnTo>
                  <a:lnTo>
                    <a:pt x="185" y="197"/>
                  </a:lnTo>
                  <a:lnTo>
                    <a:pt x="179" y="193"/>
                  </a:lnTo>
                  <a:lnTo>
                    <a:pt x="167" y="185"/>
                  </a:lnTo>
                  <a:lnTo>
                    <a:pt x="167" y="185"/>
                  </a:lnTo>
                  <a:lnTo>
                    <a:pt x="159" y="177"/>
                  </a:lnTo>
                  <a:lnTo>
                    <a:pt x="159" y="177"/>
                  </a:lnTo>
                  <a:lnTo>
                    <a:pt x="153" y="175"/>
                  </a:lnTo>
                  <a:lnTo>
                    <a:pt x="145" y="173"/>
                  </a:lnTo>
                  <a:lnTo>
                    <a:pt x="145" y="173"/>
                  </a:lnTo>
                  <a:lnTo>
                    <a:pt x="139" y="167"/>
                  </a:lnTo>
                  <a:lnTo>
                    <a:pt x="131" y="165"/>
                  </a:lnTo>
                  <a:lnTo>
                    <a:pt x="131" y="165"/>
                  </a:lnTo>
                  <a:lnTo>
                    <a:pt x="124" y="163"/>
                  </a:lnTo>
                  <a:lnTo>
                    <a:pt x="116" y="163"/>
                  </a:lnTo>
                  <a:lnTo>
                    <a:pt x="116" y="163"/>
                  </a:lnTo>
                  <a:lnTo>
                    <a:pt x="102" y="165"/>
                  </a:lnTo>
                  <a:lnTo>
                    <a:pt x="90" y="169"/>
                  </a:lnTo>
                  <a:lnTo>
                    <a:pt x="90" y="169"/>
                  </a:lnTo>
                  <a:lnTo>
                    <a:pt x="86" y="177"/>
                  </a:lnTo>
                  <a:lnTo>
                    <a:pt x="78" y="181"/>
                  </a:lnTo>
                  <a:lnTo>
                    <a:pt x="78" y="181"/>
                  </a:lnTo>
                  <a:lnTo>
                    <a:pt x="70" y="183"/>
                  </a:lnTo>
                  <a:lnTo>
                    <a:pt x="70" y="183"/>
                  </a:lnTo>
                  <a:lnTo>
                    <a:pt x="66" y="189"/>
                  </a:lnTo>
                  <a:lnTo>
                    <a:pt x="66" y="189"/>
                  </a:lnTo>
                  <a:lnTo>
                    <a:pt x="66" y="187"/>
                  </a:lnTo>
                  <a:lnTo>
                    <a:pt x="66" y="185"/>
                  </a:lnTo>
                  <a:lnTo>
                    <a:pt x="68" y="179"/>
                  </a:lnTo>
                  <a:lnTo>
                    <a:pt x="68" y="179"/>
                  </a:lnTo>
                  <a:lnTo>
                    <a:pt x="68" y="153"/>
                  </a:lnTo>
                  <a:lnTo>
                    <a:pt x="68" y="153"/>
                  </a:lnTo>
                  <a:lnTo>
                    <a:pt x="68" y="143"/>
                  </a:lnTo>
                  <a:lnTo>
                    <a:pt x="68" y="143"/>
                  </a:lnTo>
                  <a:lnTo>
                    <a:pt x="68" y="137"/>
                  </a:lnTo>
                  <a:lnTo>
                    <a:pt x="68" y="137"/>
                  </a:lnTo>
                  <a:lnTo>
                    <a:pt x="62" y="135"/>
                  </a:lnTo>
                  <a:lnTo>
                    <a:pt x="54" y="137"/>
                  </a:lnTo>
                  <a:lnTo>
                    <a:pt x="54" y="137"/>
                  </a:lnTo>
                  <a:lnTo>
                    <a:pt x="54" y="143"/>
                  </a:lnTo>
                  <a:lnTo>
                    <a:pt x="50" y="145"/>
                  </a:lnTo>
                  <a:lnTo>
                    <a:pt x="50" y="145"/>
                  </a:lnTo>
                  <a:lnTo>
                    <a:pt x="48" y="149"/>
                  </a:lnTo>
                  <a:lnTo>
                    <a:pt x="44" y="151"/>
                  </a:lnTo>
                  <a:lnTo>
                    <a:pt x="44" y="151"/>
                  </a:lnTo>
                  <a:lnTo>
                    <a:pt x="42" y="151"/>
                  </a:lnTo>
                  <a:lnTo>
                    <a:pt x="40" y="147"/>
                  </a:lnTo>
                  <a:lnTo>
                    <a:pt x="38" y="145"/>
                  </a:lnTo>
                  <a:lnTo>
                    <a:pt x="38" y="145"/>
                  </a:lnTo>
                  <a:lnTo>
                    <a:pt x="32" y="145"/>
                  </a:lnTo>
                  <a:lnTo>
                    <a:pt x="32" y="145"/>
                  </a:lnTo>
                  <a:lnTo>
                    <a:pt x="26" y="145"/>
                  </a:lnTo>
                  <a:lnTo>
                    <a:pt x="26" y="145"/>
                  </a:lnTo>
                  <a:lnTo>
                    <a:pt x="20" y="137"/>
                  </a:lnTo>
                  <a:lnTo>
                    <a:pt x="18" y="133"/>
                  </a:lnTo>
                  <a:lnTo>
                    <a:pt x="18" y="133"/>
                  </a:lnTo>
                  <a:lnTo>
                    <a:pt x="12" y="125"/>
                  </a:lnTo>
                  <a:lnTo>
                    <a:pt x="12" y="125"/>
                  </a:lnTo>
                  <a:lnTo>
                    <a:pt x="10" y="117"/>
                  </a:lnTo>
                  <a:lnTo>
                    <a:pt x="10" y="117"/>
                  </a:lnTo>
                  <a:lnTo>
                    <a:pt x="10" y="113"/>
                  </a:lnTo>
                  <a:lnTo>
                    <a:pt x="12" y="107"/>
                  </a:lnTo>
                  <a:lnTo>
                    <a:pt x="12" y="107"/>
                  </a:lnTo>
                  <a:lnTo>
                    <a:pt x="16" y="105"/>
                  </a:lnTo>
                  <a:lnTo>
                    <a:pt x="20" y="105"/>
                  </a:lnTo>
                  <a:lnTo>
                    <a:pt x="22" y="103"/>
                  </a:lnTo>
                  <a:lnTo>
                    <a:pt x="22" y="103"/>
                  </a:lnTo>
                  <a:lnTo>
                    <a:pt x="20" y="101"/>
                  </a:lnTo>
                  <a:lnTo>
                    <a:pt x="20" y="101"/>
                  </a:lnTo>
                  <a:lnTo>
                    <a:pt x="12" y="101"/>
                  </a:lnTo>
                  <a:lnTo>
                    <a:pt x="10" y="101"/>
                  </a:lnTo>
                  <a:lnTo>
                    <a:pt x="6" y="101"/>
                  </a:lnTo>
                  <a:lnTo>
                    <a:pt x="6" y="101"/>
                  </a:lnTo>
                  <a:lnTo>
                    <a:pt x="6" y="95"/>
                  </a:lnTo>
                  <a:lnTo>
                    <a:pt x="6" y="89"/>
                  </a:lnTo>
                  <a:lnTo>
                    <a:pt x="6" y="89"/>
                  </a:lnTo>
                  <a:lnTo>
                    <a:pt x="8" y="85"/>
                  </a:lnTo>
                  <a:lnTo>
                    <a:pt x="8" y="85"/>
                  </a:lnTo>
                  <a:lnTo>
                    <a:pt x="6" y="83"/>
                  </a:lnTo>
                  <a:lnTo>
                    <a:pt x="6" y="83"/>
                  </a:lnTo>
                  <a:lnTo>
                    <a:pt x="2" y="81"/>
                  </a:lnTo>
                  <a:lnTo>
                    <a:pt x="2" y="81"/>
                  </a:lnTo>
                  <a:lnTo>
                    <a:pt x="0" y="77"/>
                  </a:lnTo>
                  <a:lnTo>
                    <a:pt x="0" y="71"/>
                  </a:lnTo>
                  <a:lnTo>
                    <a:pt x="4" y="61"/>
                  </a:lnTo>
                  <a:lnTo>
                    <a:pt x="4" y="61"/>
                  </a:lnTo>
                  <a:lnTo>
                    <a:pt x="6" y="57"/>
                  </a:lnTo>
                  <a:lnTo>
                    <a:pt x="6" y="57"/>
                  </a:lnTo>
                  <a:lnTo>
                    <a:pt x="12" y="55"/>
                  </a:lnTo>
                  <a:lnTo>
                    <a:pt x="18" y="53"/>
                  </a:lnTo>
                  <a:lnTo>
                    <a:pt x="26" y="51"/>
                  </a:lnTo>
                  <a:lnTo>
                    <a:pt x="32" y="47"/>
                  </a:lnTo>
                  <a:lnTo>
                    <a:pt x="32" y="47"/>
                  </a:lnTo>
                  <a:lnTo>
                    <a:pt x="32" y="43"/>
                  </a:lnTo>
                  <a:lnTo>
                    <a:pt x="32" y="43"/>
                  </a:lnTo>
                  <a:lnTo>
                    <a:pt x="34" y="39"/>
                  </a:lnTo>
                  <a:lnTo>
                    <a:pt x="34" y="39"/>
                  </a:lnTo>
                  <a:lnTo>
                    <a:pt x="40" y="37"/>
                  </a:lnTo>
                  <a:lnTo>
                    <a:pt x="40" y="37"/>
                  </a:lnTo>
                  <a:lnTo>
                    <a:pt x="46" y="31"/>
                  </a:lnTo>
                  <a:lnTo>
                    <a:pt x="46" y="31"/>
                  </a:lnTo>
                  <a:lnTo>
                    <a:pt x="50" y="31"/>
                  </a:lnTo>
                  <a:lnTo>
                    <a:pt x="58" y="31"/>
                  </a:lnTo>
                  <a:lnTo>
                    <a:pt x="62" y="31"/>
                  </a:lnTo>
                  <a:lnTo>
                    <a:pt x="66" y="29"/>
                  </a:lnTo>
                  <a:lnTo>
                    <a:pt x="66" y="29"/>
                  </a:lnTo>
                  <a:lnTo>
                    <a:pt x="66" y="25"/>
                  </a:lnTo>
                  <a:lnTo>
                    <a:pt x="66" y="23"/>
                  </a:lnTo>
                  <a:lnTo>
                    <a:pt x="66" y="22"/>
                  </a:lnTo>
                  <a:lnTo>
                    <a:pt x="66" y="22"/>
                  </a:lnTo>
                  <a:lnTo>
                    <a:pt x="68" y="22"/>
                  </a:lnTo>
                  <a:lnTo>
                    <a:pt x="72" y="23"/>
                  </a:lnTo>
                  <a:lnTo>
                    <a:pt x="76" y="25"/>
                  </a:lnTo>
                  <a:lnTo>
                    <a:pt x="76" y="25"/>
                  </a:lnTo>
                  <a:lnTo>
                    <a:pt x="88" y="23"/>
                  </a:lnTo>
                  <a:lnTo>
                    <a:pt x="96" y="22"/>
                  </a:lnTo>
                  <a:lnTo>
                    <a:pt x="96" y="22"/>
                  </a:lnTo>
                  <a:lnTo>
                    <a:pt x="100" y="16"/>
                  </a:lnTo>
                  <a:lnTo>
                    <a:pt x="100" y="16"/>
                  </a:lnTo>
                  <a:lnTo>
                    <a:pt x="98" y="14"/>
                  </a:lnTo>
                  <a:lnTo>
                    <a:pt x="98" y="10"/>
                  </a:lnTo>
                  <a:lnTo>
                    <a:pt x="98" y="10"/>
                  </a:lnTo>
                  <a:lnTo>
                    <a:pt x="102" y="10"/>
                  </a:lnTo>
                  <a:lnTo>
                    <a:pt x="104" y="10"/>
                  </a:lnTo>
                  <a:lnTo>
                    <a:pt x="106" y="10"/>
                  </a:lnTo>
                  <a:lnTo>
                    <a:pt x="106" y="10"/>
                  </a:lnTo>
                  <a:lnTo>
                    <a:pt x="106" y="6"/>
                  </a:lnTo>
                  <a:lnTo>
                    <a:pt x="106" y="4"/>
                  </a:lnTo>
                  <a:lnTo>
                    <a:pt x="106" y="4"/>
                  </a:lnTo>
                  <a:lnTo>
                    <a:pt x="110" y="6"/>
                  </a:lnTo>
                  <a:lnTo>
                    <a:pt x="112" y="8"/>
                  </a:lnTo>
                  <a:lnTo>
                    <a:pt x="116" y="10"/>
                  </a:lnTo>
                  <a:lnTo>
                    <a:pt x="116" y="10"/>
                  </a:lnTo>
                  <a:lnTo>
                    <a:pt x="120" y="10"/>
                  </a:lnTo>
                  <a:lnTo>
                    <a:pt x="124" y="8"/>
                  </a:lnTo>
                  <a:lnTo>
                    <a:pt x="124" y="8"/>
                  </a:lnTo>
                  <a:lnTo>
                    <a:pt x="129" y="8"/>
                  </a:lnTo>
                  <a:lnTo>
                    <a:pt x="129" y="8"/>
                  </a:lnTo>
                  <a:lnTo>
                    <a:pt x="143" y="10"/>
                  </a:lnTo>
                  <a:lnTo>
                    <a:pt x="143" y="10"/>
                  </a:lnTo>
                  <a:lnTo>
                    <a:pt x="151" y="10"/>
                  </a:lnTo>
                  <a:lnTo>
                    <a:pt x="159" y="10"/>
                  </a:lnTo>
                  <a:lnTo>
                    <a:pt x="159" y="10"/>
                  </a:lnTo>
                  <a:lnTo>
                    <a:pt x="167" y="16"/>
                  </a:lnTo>
                  <a:lnTo>
                    <a:pt x="167" y="16"/>
                  </a:lnTo>
                  <a:lnTo>
                    <a:pt x="179" y="16"/>
                  </a:lnTo>
                  <a:lnTo>
                    <a:pt x="179" y="16"/>
                  </a:lnTo>
                  <a:lnTo>
                    <a:pt x="199" y="16"/>
                  </a:lnTo>
                  <a:lnTo>
                    <a:pt x="217" y="12"/>
                  </a:lnTo>
                  <a:lnTo>
                    <a:pt x="217" y="12"/>
                  </a:lnTo>
                  <a:lnTo>
                    <a:pt x="225" y="10"/>
                  </a:lnTo>
                  <a:lnTo>
                    <a:pt x="229" y="6"/>
                  </a:lnTo>
                  <a:lnTo>
                    <a:pt x="229" y="6"/>
                  </a:lnTo>
                  <a:lnTo>
                    <a:pt x="229" y="4"/>
                  </a:lnTo>
                  <a:lnTo>
                    <a:pt x="229" y="0"/>
                  </a:lnTo>
                  <a:lnTo>
                    <a:pt x="229" y="0"/>
                  </a:lnTo>
                  <a:lnTo>
                    <a:pt x="229" y="0"/>
                  </a:lnTo>
                  <a:lnTo>
                    <a:pt x="233" y="0"/>
                  </a:lnTo>
                  <a:lnTo>
                    <a:pt x="235" y="0"/>
                  </a:lnTo>
                  <a:lnTo>
                    <a:pt x="235" y="0"/>
                  </a:lnTo>
                  <a:lnTo>
                    <a:pt x="241" y="4"/>
                  </a:lnTo>
                  <a:lnTo>
                    <a:pt x="241" y="4"/>
                  </a:lnTo>
                  <a:lnTo>
                    <a:pt x="245" y="12"/>
                  </a:lnTo>
                  <a:lnTo>
                    <a:pt x="245" y="12"/>
                  </a:lnTo>
                  <a:lnTo>
                    <a:pt x="243" y="18"/>
                  </a:lnTo>
                  <a:lnTo>
                    <a:pt x="243" y="18"/>
                  </a:lnTo>
                  <a:lnTo>
                    <a:pt x="241" y="22"/>
                  </a:lnTo>
                  <a:lnTo>
                    <a:pt x="241" y="22"/>
                  </a:lnTo>
                  <a:lnTo>
                    <a:pt x="241" y="23"/>
                  </a:lnTo>
                  <a:lnTo>
                    <a:pt x="241" y="23"/>
                  </a:lnTo>
                  <a:lnTo>
                    <a:pt x="241" y="25"/>
                  </a:lnTo>
                  <a:lnTo>
                    <a:pt x="239" y="27"/>
                  </a:lnTo>
                  <a:lnTo>
                    <a:pt x="235" y="31"/>
                  </a:lnTo>
                  <a:lnTo>
                    <a:pt x="235" y="31"/>
                  </a:lnTo>
                  <a:lnTo>
                    <a:pt x="231" y="43"/>
                  </a:lnTo>
                  <a:lnTo>
                    <a:pt x="231" y="43"/>
                  </a:lnTo>
                  <a:lnTo>
                    <a:pt x="229" y="53"/>
                  </a:lnTo>
                  <a:lnTo>
                    <a:pt x="227" y="59"/>
                  </a:lnTo>
                  <a:lnTo>
                    <a:pt x="227" y="59"/>
                  </a:lnTo>
                  <a:lnTo>
                    <a:pt x="229" y="65"/>
                  </a:lnTo>
                  <a:lnTo>
                    <a:pt x="233" y="69"/>
                  </a:lnTo>
                  <a:lnTo>
                    <a:pt x="233" y="69"/>
                  </a:lnTo>
                  <a:lnTo>
                    <a:pt x="233" y="77"/>
                  </a:lnTo>
                  <a:lnTo>
                    <a:pt x="233" y="87"/>
                  </a:lnTo>
                  <a:lnTo>
                    <a:pt x="233" y="87"/>
                  </a:lnTo>
                  <a:lnTo>
                    <a:pt x="237" y="93"/>
                  </a:lnTo>
                  <a:lnTo>
                    <a:pt x="237" y="93"/>
                  </a:lnTo>
                  <a:lnTo>
                    <a:pt x="239" y="97"/>
                  </a:lnTo>
                  <a:lnTo>
                    <a:pt x="239" y="97"/>
                  </a:lnTo>
                  <a:lnTo>
                    <a:pt x="241" y="103"/>
                  </a:lnTo>
                  <a:lnTo>
                    <a:pt x="241" y="103"/>
                  </a:lnTo>
                  <a:lnTo>
                    <a:pt x="239" y="111"/>
                  </a:lnTo>
                  <a:lnTo>
                    <a:pt x="239" y="111"/>
                  </a:lnTo>
                  <a:lnTo>
                    <a:pt x="233" y="119"/>
                  </a:lnTo>
                  <a:lnTo>
                    <a:pt x="233" y="119"/>
                  </a:lnTo>
                  <a:lnTo>
                    <a:pt x="229" y="123"/>
                  </a:lnTo>
                  <a:lnTo>
                    <a:pt x="229" y="123"/>
                  </a:lnTo>
                  <a:lnTo>
                    <a:pt x="227" y="131"/>
                  </a:lnTo>
                  <a:lnTo>
                    <a:pt x="227" y="131"/>
                  </a:lnTo>
                  <a:lnTo>
                    <a:pt x="229" y="133"/>
                  </a:lnTo>
                  <a:lnTo>
                    <a:pt x="233" y="137"/>
                  </a:lnTo>
                  <a:lnTo>
                    <a:pt x="233" y="137"/>
                  </a:lnTo>
                  <a:lnTo>
                    <a:pt x="237" y="137"/>
                  </a:lnTo>
                  <a:lnTo>
                    <a:pt x="239" y="135"/>
                  </a:lnTo>
                  <a:lnTo>
                    <a:pt x="239" y="135"/>
                  </a:lnTo>
                  <a:lnTo>
                    <a:pt x="247" y="133"/>
                  </a:lnTo>
                  <a:lnTo>
                    <a:pt x="255" y="133"/>
                  </a:lnTo>
                  <a:lnTo>
                    <a:pt x="255" y="133"/>
                  </a:lnTo>
                  <a:lnTo>
                    <a:pt x="257" y="135"/>
                  </a:lnTo>
                  <a:lnTo>
                    <a:pt x="261" y="141"/>
                  </a:lnTo>
                  <a:lnTo>
                    <a:pt x="267" y="149"/>
                  </a:lnTo>
                  <a:lnTo>
                    <a:pt x="267" y="149"/>
                  </a:lnTo>
                  <a:lnTo>
                    <a:pt x="267" y="149"/>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41" name="Google Shape;441;p10"/>
            <p:cNvSpPr/>
            <p:nvPr/>
          </p:nvSpPr>
          <p:spPr>
            <a:xfrm>
              <a:off x="10411663" y="3034079"/>
              <a:ext cx="12786" cy="15627"/>
            </a:xfrm>
            <a:custGeom>
              <a:rect b="b" l="l" r="r" t="t"/>
              <a:pathLst>
                <a:path extrusionOk="0" h="22" w="18">
                  <a:moveTo>
                    <a:pt x="18" y="0"/>
                  </a:moveTo>
                  <a:lnTo>
                    <a:pt x="18" y="0"/>
                  </a:lnTo>
                  <a:lnTo>
                    <a:pt x="18" y="0"/>
                  </a:lnTo>
                  <a:lnTo>
                    <a:pt x="18" y="4"/>
                  </a:lnTo>
                  <a:lnTo>
                    <a:pt x="18" y="12"/>
                  </a:lnTo>
                  <a:lnTo>
                    <a:pt x="18" y="12"/>
                  </a:lnTo>
                  <a:lnTo>
                    <a:pt x="16" y="20"/>
                  </a:lnTo>
                  <a:lnTo>
                    <a:pt x="16" y="20"/>
                  </a:lnTo>
                  <a:lnTo>
                    <a:pt x="14" y="22"/>
                  </a:lnTo>
                  <a:lnTo>
                    <a:pt x="14" y="22"/>
                  </a:lnTo>
                  <a:lnTo>
                    <a:pt x="10" y="20"/>
                  </a:lnTo>
                  <a:lnTo>
                    <a:pt x="6" y="20"/>
                  </a:lnTo>
                  <a:lnTo>
                    <a:pt x="6" y="20"/>
                  </a:lnTo>
                  <a:lnTo>
                    <a:pt x="2" y="22"/>
                  </a:lnTo>
                  <a:lnTo>
                    <a:pt x="0" y="22"/>
                  </a:lnTo>
                  <a:lnTo>
                    <a:pt x="0" y="22"/>
                  </a:lnTo>
                  <a:lnTo>
                    <a:pt x="0" y="22"/>
                  </a:lnTo>
                  <a:lnTo>
                    <a:pt x="0" y="20"/>
                  </a:lnTo>
                  <a:lnTo>
                    <a:pt x="0" y="18"/>
                  </a:lnTo>
                  <a:lnTo>
                    <a:pt x="0" y="18"/>
                  </a:lnTo>
                  <a:lnTo>
                    <a:pt x="4" y="16"/>
                  </a:lnTo>
                  <a:lnTo>
                    <a:pt x="4" y="16"/>
                  </a:lnTo>
                  <a:lnTo>
                    <a:pt x="4" y="12"/>
                  </a:lnTo>
                  <a:lnTo>
                    <a:pt x="4" y="8"/>
                  </a:lnTo>
                  <a:lnTo>
                    <a:pt x="4" y="8"/>
                  </a:lnTo>
                  <a:lnTo>
                    <a:pt x="10" y="6"/>
                  </a:lnTo>
                  <a:lnTo>
                    <a:pt x="16" y="2"/>
                  </a:lnTo>
                  <a:lnTo>
                    <a:pt x="16" y="2"/>
                  </a:lnTo>
                  <a:lnTo>
                    <a:pt x="16" y="0"/>
                  </a:lnTo>
                  <a:lnTo>
                    <a:pt x="18" y="0"/>
                  </a:lnTo>
                  <a:lnTo>
                    <a:pt x="18" y="0"/>
                  </a:lnTo>
                  <a:lnTo>
                    <a:pt x="18"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42" name="Google Shape;442;p10"/>
            <p:cNvSpPr/>
            <p:nvPr/>
          </p:nvSpPr>
          <p:spPr>
            <a:xfrm>
              <a:off x="10385381" y="3039762"/>
              <a:ext cx="8524" cy="7103"/>
            </a:xfrm>
            <a:custGeom>
              <a:rect b="b" l="l" r="r" t="t"/>
              <a:pathLst>
                <a:path extrusionOk="0" h="10" w="12">
                  <a:moveTo>
                    <a:pt x="10" y="4"/>
                  </a:moveTo>
                  <a:lnTo>
                    <a:pt x="10" y="4"/>
                  </a:lnTo>
                  <a:lnTo>
                    <a:pt x="12" y="6"/>
                  </a:lnTo>
                  <a:lnTo>
                    <a:pt x="10" y="10"/>
                  </a:lnTo>
                  <a:lnTo>
                    <a:pt x="10" y="10"/>
                  </a:lnTo>
                  <a:lnTo>
                    <a:pt x="4" y="10"/>
                  </a:lnTo>
                  <a:lnTo>
                    <a:pt x="4" y="10"/>
                  </a:lnTo>
                  <a:lnTo>
                    <a:pt x="0" y="6"/>
                  </a:lnTo>
                  <a:lnTo>
                    <a:pt x="0" y="6"/>
                  </a:lnTo>
                  <a:lnTo>
                    <a:pt x="0" y="4"/>
                  </a:lnTo>
                  <a:lnTo>
                    <a:pt x="2" y="0"/>
                  </a:lnTo>
                  <a:lnTo>
                    <a:pt x="2" y="0"/>
                  </a:lnTo>
                  <a:lnTo>
                    <a:pt x="6" y="0"/>
                  </a:lnTo>
                  <a:lnTo>
                    <a:pt x="6" y="0"/>
                  </a:lnTo>
                  <a:lnTo>
                    <a:pt x="10" y="4"/>
                  </a:lnTo>
                  <a:lnTo>
                    <a:pt x="10" y="4"/>
                  </a:lnTo>
                  <a:lnTo>
                    <a:pt x="10" y="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43" name="Google Shape;443;p10"/>
            <p:cNvSpPr/>
            <p:nvPr/>
          </p:nvSpPr>
          <p:spPr>
            <a:xfrm>
              <a:off x="10291616" y="2362100"/>
              <a:ext cx="393527" cy="700393"/>
            </a:xfrm>
            <a:custGeom>
              <a:rect b="b" l="l" r="r" t="t"/>
              <a:pathLst>
                <a:path extrusionOk="0" h="986" w="554">
                  <a:moveTo>
                    <a:pt x="554" y="649"/>
                  </a:moveTo>
                  <a:lnTo>
                    <a:pt x="554" y="649"/>
                  </a:lnTo>
                  <a:lnTo>
                    <a:pt x="552" y="667"/>
                  </a:lnTo>
                  <a:lnTo>
                    <a:pt x="546" y="685"/>
                  </a:lnTo>
                  <a:lnTo>
                    <a:pt x="546" y="685"/>
                  </a:lnTo>
                  <a:lnTo>
                    <a:pt x="540" y="701"/>
                  </a:lnTo>
                  <a:lnTo>
                    <a:pt x="540" y="701"/>
                  </a:lnTo>
                  <a:lnTo>
                    <a:pt x="528" y="733"/>
                  </a:lnTo>
                  <a:lnTo>
                    <a:pt x="510" y="765"/>
                  </a:lnTo>
                  <a:lnTo>
                    <a:pt x="510" y="765"/>
                  </a:lnTo>
                  <a:lnTo>
                    <a:pt x="486" y="808"/>
                  </a:lnTo>
                  <a:lnTo>
                    <a:pt x="486" y="808"/>
                  </a:lnTo>
                  <a:lnTo>
                    <a:pt x="470" y="832"/>
                  </a:lnTo>
                  <a:lnTo>
                    <a:pt x="452" y="856"/>
                  </a:lnTo>
                  <a:lnTo>
                    <a:pt x="452" y="856"/>
                  </a:lnTo>
                  <a:lnTo>
                    <a:pt x="444" y="864"/>
                  </a:lnTo>
                  <a:lnTo>
                    <a:pt x="434" y="870"/>
                  </a:lnTo>
                  <a:lnTo>
                    <a:pt x="426" y="878"/>
                  </a:lnTo>
                  <a:lnTo>
                    <a:pt x="424" y="882"/>
                  </a:lnTo>
                  <a:lnTo>
                    <a:pt x="424" y="884"/>
                  </a:lnTo>
                  <a:lnTo>
                    <a:pt x="424" y="884"/>
                  </a:lnTo>
                  <a:lnTo>
                    <a:pt x="422" y="884"/>
                  </a:lnTo>
                  <a:lnTo>
                    <a:pt x="422" y="884"/>
                  </a:lnTo>
                  <a:lnTo>
                    <a:pt x="422" y="890"/>
                  </a:lnTo>
                  <a:lnTo>
                    <a:pt x="422" y="890"/>
                  </a:lnTo>
                  <a:lnTo>
                    <a:pt x="418" y="894"/>
                  </a:lnTo>
                  <a:lnTo>
                    <a:pt x="418" y="894"/>
                  </a:lnTo>
                  <a:lnTo>
                    <a:pt x="410" y="894"/>
                  </a:lnTo>
                  <a:lnTo>
                    <a:pt x="400" y="894"/>
                  </a:lnTo>
                  <a:lnTo>
                    <a:pt x="400" y="894"/>
                  </a:lnTo>
                  <a:lnTo>
                    <a:pt x="396" y="892"/>
                  </a:lnTo>
                  <a:lnTo>
                    <a:pt x="392" y="890"/>
                  </a:lnTo>
                  <a:lnTo>
                    <a:pt x="392" y="890"/>
                  </a:lnTo>
                  <a:lnTo>
                    <a:pt x="388" y="892"/>
                  </a:lnTo>
                  <a:lnTo>
                    <a:pt x="386" y="896"/>
                  </a:lnTo>
                  <a:lnTo>
                    <a:pt x="386" y="896"/>
                  </a:lnTo>
                  <a:lnTo>
                    <a:pt x="374" y="902"/>
                  </a:lnTo>
                  <a:lnTo>
                    <a:pt x="374" y="902"/>
                  </a:lnTo>
                  <a:lnTo>
                    <a:pt x="366" y="904"/>
                  </a:lnTo>
                  <a:lnTo>
                    <a:pt x="361" y="904"/>
                  </a:lnTo>
                  <a:lnTo>
                    <a:pt x="361" y="904"/>
                  </a:lnTo>
                  <a:lnTo>
                    <a:pt x="355" y="910"/>
                  </a:lnTo>
                  <a:lnTo>
                    <a:pt x="355" y="910"/>
                  </a:lnTo>
                  <a:lnTo>
                    <a:pt x="351" y="912"/>
                  </a:lnTo>
                  <a:lnTo>
                    <a:pt x="351" y="912"/>
                  </a:lnTo>
                  <a:lnTo>
                    <a:pt x="341" y="910"/>
                  </a:lnTo>
                  <a:lnTo>
                    <a:pt x="341" y="910"/>
                  </a:lnTo>
                  <a:lnTo>
                    <a:pt x="339" y="908"/>
                  </a:lnTo>
                  <a:lnTo>
                    <a:pt x="339" y="908"/>
                  </a:lnTo>
                  <a:lnTo>
                    <a:pt x="339" y="910"/>
                  </a:lnTo>
                  <a:lnTo>
                    <a:pt x="341" y="912"/>
                  </a:lnTo>
                  <a:lnTo>
                    <a:pt x="343" y="916"/>
                  </a:lnTo>
                  <a:lnTo>
                    <a:pt x="343" y="916"/>
                  </a:lnTo>
                  <a:lnTo>
                    <a:pt x="341" y="920"/>
                  </a:lnTo>
                  <a:lnTo>
                    <a:pt x="337" y="924"/>
                  </a:lnTo>
                  <a:lnTo>
                    <a:pt x="331" y="926"/>
                  </a:lnTo>
                  <a:lnTo>
                    <a:pt x="327" y="926"/>
                  </a:lnTo>
                  <a:lnTo>
                    <a:pt x="327" y="926"/>
                  </a:lnTo>
                  <a:lnTo>
                    <a:pt x="325" y="922"/>
                  </a:lnTo>
                  <a:lnTo>
                    <a:pt x="325" y="916"/>
                  </a:lnTo>
                  <a:lnTo>
                    <a:pt x="323" y="916"/>
                  </a:lnTo>
                  <a:lnTo>
                    <a:pt x="323" y="916"/>
                  </a:lnTo>
                  <a:lnTo>
                    <a:pt x="321" y="920"/>
                  </a:lnTo>
                  <a:lnTo>
                    <a:pt x="321" y="924"/>
                  </a:lnTo>
                  <a:lnTo>
                    <a:pt x="317" y="928"/>
                  </a:lnTo>
                  <a:lnTo>
                    <a:pt x="317" y="930"/>
                  </a:lnTo>
                  <a:lnTo>
                    <a:pt x="317" y="930"/>
                  </a:lnTo>
                  <a:lnTo>
                    <a:pt x="313" y="932"/>
                  </a:lnTo>
                  <a:lnTo>
                    <a:pt x="309" y="932"/>
                  </a:lnTo>
                  <a:lnTo>
                    <a:pt x="309" y="932"/>
                  </a:lnTo>
                  <a:lnTo>
                    <a:pt x="303" y="938"/>
                  </a:lnTo>
                  <a:lnTo>
                    <a:pt x="299" y="940"/>
                  </a:lnTo>
                  <a:lnTo>
                    <a:pt x="297" y="942"/>
                  </a:lnTo>
                  <a:lnTo>
                    <a:pt x="297" y="942"/>
                  </a:lnTo>
                  <a:lnTo>
                    <a:pt x="291" y="940"/>
                  </a:lnTo>
                  <a:lnTo>
                    <a:pt x="291" y="940"/>
                  </a:lnTo>
                  <a:lnTo>
                    <a:pt x="283" y="942"/>
                  </a:lnTo>
                  <a:lnTo>
                    <a:pt x="283" y="942"/>
                  </a:lnTo>
                  <a:lnTo>
                    <a:pt x="277" y="950"/>
                  </a:lnTo>
                  <a:lnTo>
                    <a:pt x="277" y="950"/>
                  </a:lnTo>
                  <a:lnTo>
                    <a:pt x="273" y="954"/>
                  </a:lnTo>
                  <a:lnTo>
                    <a:pt x="269" y="960"/>
                  </a:lnTo>
                  <a:lnTo>
                    <a:pt x="269" y="960"/>
                  </a:lnTo>
                  <a:lnTo>
                    <a:pt x="267" y="958"/>
                  </a:lnTo>
                  <a:lnTo>
                    <a:pt x="267" y="958"/>
                  </a:lnTo>
                  <a:lnTo>
                    <a:pt x="263" y="956"/>
                  </a:lnTo>
                  <a:lnTo>
                    <a:pt x="263" y="956"/>
                  </a:lnTo>
                  <a:lnTo>
                    <a:pt x="257" y="958"/>
                  </a:lnTo>
                  <a:lnTo>
                    <a:pt x="255" y="960"/>
                  </a:lnTo>
                  <a:lnTo>
                    <a:pt x="255" y="960"/>
                  </a:lnTo>
                  <a:lnTo>
                    <a:pt x="249" y="960"/>
                  </a:lnTo>
                  <a:lnTo>
                    <a:pt x="249" y="960"/>
                  </a:lnTo>
                  <a:lnTo>
                    <a:pt x="239" y="966"/>
                  </a:lnTo>
                  <a:lnTo>
                    <a:pt x="233" y="970"/>
                  </a:lnTo>
                  <a:lnTo>
                    <a:pt x="227" y="972"/>
                  </a:lnTo>
                  <a:lnTo>
                    <a:pt x="227" y="972"/>
                  </a:lnTo>
                  <a:lnTo>
                    <a:pt x="223" y="972"/>
                  </a:lnTo>
                  <a:lnTo>
                    <a:pt x="223" y="972"/>
                  </a:lnTo>
                  <a:lnTo>
                    <a:pt x="223" y="968"/>
                  </a:lnTo>
                  <a:lnTo>
                    <a:pt x="221" y="964"/>
                  </a:lnTo>
                  <a:lnTo>
                    <a:pt x="221" y="964"/>
                  </a:lnTo>
                  <a:lnTo>
                    <a:pt x="219" y="962"/>
                  </a:lnTo>
                  <a:lnTo>
                    <a:pt x="219" y="962"/>
                  </a:lnTo>
                  <a:lnTo>
                    <a:pt x="217" y="964"/>
                  </a:lnTo>
                  <a:lnTo>
                    <a:pt x="215" y="970"/>
                  </a:lnTo>
                  <a:lnTo>
                    <a:pt x="215" y="976"/>
                  </a:lnTo>
                  <a:lnTo>
                    <a:pt x="213" y="982"/>
                  </a:lnTo>
                  <a:lnTo>
                    <a:pt x="213" y="982"/>
                  </a:lnTo>
                  <a:lnTo>
                    <a:pt x="209" y="984"/>
                  </a:lnTo>
                  <a:lnTo>
                    <a:pt x="205" y="986"/>
                  </a:lnTo>
                  <a:lnTo>
                    <a:pt x="205" y="986"/>
                  </a:lnTo>
                  <a:lnTo>
                    <a:pt x="199" y="986"/>
                  </a:lnTo>
                  <a:lnTo>
                    <a:pt x="197" y="986"/>
                  </a:lnTo>
                  <a:lnTo>
                    <a:pt x="197" y="986"/>
                  </a:lnTo>
                  <a:lnTo>
                    <a:pt x="199" y="984"/>
                  </a:lnTo>
                  <a:lnTo>
                    <a:pt x="201" y="982"/>
                  </a:lnTo>
                  <a:lnTo>
                    <a:pt x="207" y="980"/>
                  </a:lnTo>
                  <a:lnTo>
                    <a:pt x="207" y="980"/>
                  </a:lnTo>
                  <a:lnTo>
                    <a:pt x="209" y="974"/>
                  </a:lnTo>
                  <a:lnTo>
                    <a:pt x="209" y="972"/>
                  </a:lnTo>
                  <a:lnTo>
                    <a:pt x="209" y="972"/>
                  </a:lnTo>
                  <a:lnTo>
                    <a:pt x="207" y="970"/>
                  </a:lnTo>
                  <a:lnTo>
                    <a:pt x="201" y="970"/>
                  </a:lnTo>
                  <a:lnTo>
                    <a:pt x="201" y="970"/>
                  </a:lnTo>
                  <a:lnTo>
                    <a:pt x="201" y="966"/>
                  </a:lnTo>
                  <a:lnTo>
                    <a:pt x="201" y="964"/>
                  </a:lnTo>
                  <a:lnTo>
                    <a:pt x="201" y="964"/>
                  </a:lnTo>
                  <a:lnTo>
                    <a:pt x="197" y="958"/>
                  </a:lnTo>
                  <a:lnTo>
                    <a:pt x="191" y="952"/>
                  </a:lnTo>
                  <a:lnTo>
                    <a:pt x="191" y="952"/>
                  </a:lnTo>
                  <a:lnTo>
                    <a:pt x="191" y="940"/>
                  </a:lnTo>
                  <a:lnTo>
                    <a:pt x="191" y="940"/>
                  </a:lnTo>
                  <a:lnTo>
                    <a:pt x="191" y="938"/>
                  </a:lnTo>
                  <a:lnTo>
                    <a:pt x="189" y="936"/>
                  </a:lnTo>
                  <a:lnTo>
                    <a:pt x="189" y="936"/>
                  </a:lnTo>
                  <a:lnTo>
                    <a:pt x="187" y="938"/>
                  </a:lnTo>
                  <a:lnTo>
                    <a:pt x="183" y="940"/>
                  </a:lnTo>
                  <a:lnTo>
                    <a:pt x="181" y="944"/>
                  </a:lnTo>
                  <a:lnTo>
                    <a:pt x="177" y="946"/>
                  </a:lnTo>
                  <a:lnTo>
                    <a:pt x="177" y="946"/>
                  </a:lnTo>
                  <a:lnTo>
                    <a:pt x="171" y="944"/>
                  </a:lnTo>
                  <a:lnTo>
                    <a:pt x="167" y="942"/>
                  </a:lnTo>
                  <a:lnTo>
                    <a:pt x="167" y="942"/>
                  </a:lnTo>
                  <a:lnTo>
                    <a:pt x="169" y="938"/>
                  </a:lnTo>
                  <a:lnTo>
                    <a:pt x="169" y="934"/>
                  </a:lnTo>
                  <a:lnTo>
                    <a:pt x="169" y="934"/>
                  </a:lnTo>
                  <a:lnTo>
                    <a:pt x="167" y="932"/>
                  </a:lnTo>
                  <a:lnTo>
                    <a:pt x="167" y="932"/>
                  </a:lnTo>
                  <a:lnTo>
                    <a:pt x="159" y="930"/>
                  </a:lnTo>
                  <a:lnTo>
                    <a:pt x="152" y="930"/>
                  </a:lnTo>
                  <a:lnTo>
                    <a:pt x="152" y="930"/>
                  </a:lnTo>
                  <a:lnTo>
                    <a:pt x="140" y="926"/>
                  </a:lnTo>
                  <a:lnTo>
                    <a:pt x="140" y="926"/>
                  </a:lnTo>
                  <a:lnTo>
                    <a:pt x="136" y="920"/>
                  </a:lnTo>
                  <a:lnTo>
                    <a:pt x="136" y="920"/>
                  </a:lnTo>
                  <a:lnTo>
                    <a:pt x="126" y="914"/>
                  </a:lnTo>
                  <a:lnTo>
                    <a:pt x="126" y="914"/>
                  </a:lnTo>
                  <a:lnTo>
                    <a:pt x="120" y="914"/>
                  </a:lnTo>
                  <a:lnTo>
                    <a:pt x="112" y="914"/>
                  </a:lnTo>
                  <a:lnTo>
                    <a:pt x="112" y="914"/>
                  </a:lnTo>
                  <a:lnTo>
                    <a:pt x="110" y="910"/>
                  </a:lnTo>
                  <a:lnTo>
                    <a:pt x="110" y="908"/>
                  </a:lnTo>
                  <a:lnTo>
                    <a:pt x="110" y="908"/>
                  </a:lnTo>
                  <a:lnTo>
                    <a:pt x="112" y="908"/>
                  </a:lnTo>
                  <a:lnTo>
                    <a:pt x="114" y="908"/>
                  </a:lnTo>
                  <a:lnTo>
                    <a:pt x="114" y="908"/>
                  </a:lnTo>
                  <a:lnTo>
                    <a:pt x="118" y="904"/>
                  </a:lnTo>
                  <a:lnTo>
                    <a:pt x="118" y="904"/>
                  </a:lnTo>
                  <a:lnTo>
                    <a:pt x="112" y="902"/>
                  </a:lnTo>
                  <a:lnTo>
                    <a:pt x="110" y="902"/>
                  </a:lnTo>
                  <a:lnTo>
                    <a:pt x="110" y="902"/>
                  </a:lnTo>
                  <a:lnTo>
                    <a:pt x="108" y="896"/>
                  </a:lnTo>
                  <a:lnTo>
                    <a:pt x="108" y="896"/>
                  </a:lnTo>
                  <a:lnTo>
                    <a:pt x="108" y="892"/>
                  </a:lnTo>
                  <a:lnTo>
                    <a:pt x="108" y="892"/>
                  </a:lnTo>
                  <a:lnTo>
                    <a:pt x="108" y="886"/>
                  </a:lnTo>
                  <a:lnTo>
                    <a:pt x="108" y="886"/>
                  </a:lnTo>
                  <a:lnTo>
                    <a:pt x="104" y="882"/>
                  </a:lnTo>
                  <a:lnTo>
                    <a:pt x="104" y="882"/>
                  </a:lnTo>
                  <a:lnTo>
                    <a:pt x="104" y="878"/>
                  </a:lnTo>
                  <a:lnTo>
                    <a:pt x="106" y="874"/>
                  </a:lnTo>
                  <a:lnTo>
                    <a:pt x="106" y="874"/>
                  </a:lnTo>
                  <a:lnTo>
                    <a:pt x="108" y="874"/>
                  </a:lnTo>
                  <a:lnTo>
                    <a:pt x="108" y="874"/>
                  </a:lnTo>
                  <a:lnTo>
                    <a:pt x="110" y="868"/>
                  </a:lnTo>
                  <a:lnTo>
                    <a:pt x="112" y="862"/>
                  </a:lnTo>
                  <a:lnTo>
                    <a:pt x="112" y="862"/>
                  </a:lnTo>
                  <a:lnTo>
                    <a:pt x="110" y="848"/>
                  </a:lnTo>
                  <a:lnTo>
                    <a:pt x="110" y="848"/>
                  </a:lnTo>
                  <a:lnTo>
                    <a:pt x="108" y="842"/>
                  </a:lnTo>
                  <a:lnTo>
                    <a:pt x="108" y="842"/>
                  </a:lnTo>
                  <a:lnTo>
                    <a:pt x="108" y="836"/>
                  </a:lnTo>
                  <a:lnTo>
                    <a:pt x="108" y="836"/>
                  </a:lnTo>
                  <a:lnTo>
                    <a:pt x="108" y="832"/>
                  </a:lnTo>
                  <a:lnTo>
                    <a:pt x="108" y="832"/>
                  </a:lnTo>
                  <a:lnTo>
                    <a:pt x="110" y="826"/>
                  </a:lnTo>
                  <a:lnTo>
                    <a:pt x="110" y="826"/>
                  </a:lnTo>
                  <a:lnTo>
                    <a:pt x="114" y="826"/>
                  </a:lnTo>
                  <a:lnTo>
                    <a:pt x="114" y="826"/>
                  </a:lnTo>
                  <a:lnTo>
                    <a:pt x="118" y="830"/>
                  </a:lnTo>
                  <a:lnTo>
                    <a:pt x="120" y="832"/>
                  </a:lnTo>
                  <a:lnTo>
                    <a:pt x="120" y="832"/>
                  </a:lnTo>
                  <a:lnTo>
                    <a:pt x="120" y="826"/>
                  </a:lnTo>
                  <a:lnTo>
                    <a:pt x="120" y="826"/>
                  </a:lnTo>
                  <a:lnTo>
                    <a:pt x="112" y="822"/>
                  </a:lnTo>
                  <a:lnTo>
                    <a:pt x="112" y="822"/>
                  </a:lnTo>
                  <a:lnTo>
                    <a:pt x="108" y="816"/>
                  </a:lnTo>
                  <a:lnTo>
                    <a:pt x="108" y="816"/>
                  </a:lnTo>
                  <a:lnTo>
                    <a:pt x="104" y="804"/>
                  </a:lnTo>
                  <a:lnTo>
                    <a:pt x="104" y="804"/>
                  </a:lnTo>
                  <a:lnTo>
                    <a:pt x="104" y="795"/>
                  </a:lnTo>
                  <a:lnTo>
                    <a:pt x="104" y="795"/>
                  </a:lnTo>
                  <a:lnTo>
                    <a:pt x="100" y="793"/>
                  </a:lnTo>
                  <a:lnTo>
                    <a:pt x="96" y="789"/>
                  </a:lnTo>
                  <a:lnTo>
                    <a:pt x="96" y="789"/>
                  </a:lnTo>
                  <a:lnTo>
                    <a:pt x="92" y="781"/>
                  </a:lnTo>
                  <a:lnTo>
                    <a:pt x="92" y="781"/>
                  </a:lnTo>
                  <a:lnTo>
                    <a:pt x="92" y="771"/>
                  </a:lnTo>
                  <a:lnTo>
                    <a:pt x="94" y="759"/>
                  </a:lnTo>
                  <a:lnTo>
                    <a:pt x="94" y="759"/>
                  </a:lnTo>
                  <a:lnTo>
                    <a:pt x="90" y="749"/>
                  </a:lnTo>
                  <a:lnTo>
                    <a:pt x="90" y="749"/>
                  </a:lnTo>
                  <a:lnTo>
                    <a:pt x="84" y="745"/>
                  </a:lnTo>
                  <a:lnTo>
                    <a:pt x="84" y="745"/>
                  </a:lnTo>
                  <a:lnTo>
                    <a:pt x="80" y="739"/>
                  </a:lnTo>
                  <a:lnTo>
                    <a:pt x="80" y="739"/>
                  </a:lnTo>
                  <a:lnTo>
                    <a:pt x="78" y="731"/>
                  </a:lnTo>
                  <a:lnTo>
                    <a:pt x="78" y="723"/>
                  </a:lnTo>
                  <a:lnTo>
                    <a:pt x="78" y="723"/>
                  </a:lnTo>
                  <a:lnTo>
                    <a:pt x="78" y="715"/>
                  </a:lnTo>
                  <a:lnTo>
                    <a:pt x="80" y="707"/>
                  </a:lnTo>
                  <a:lnTo>
                    <a:pt x="80" y="707"/>
                  </a:lnTo>
                  <a:lnTo>
                    <a:pt x="82" y="701"/>
                  </a:lnTo>
                  <a:lnTo>
                    <a:pt x="82" y="701"/>
                  </a:lnTo>
                  <a:lnTo>
                    <a:pt x="84" y="699"/>
                  </a:lnTo>
                  <a:lnTo>
                    <a:pt x="84" y="699"/>
                  </a:lnTo>
                  <a:lnTo>
                    <a:pt x="92" y="697"/>
                  </a:lnTo>
                  <a:lnTo>
                    <a:pt x="92" y="697"/>
                  </a:lnTo>
                  <a:lnTo>
                    <a:pt x="94" y="695"/>
                  </a:lnTo>
                  <a:lnTo>
                    <a:pt x="94" y="691"/>
                  </a:lnTo>
                  <a:lnTo>
                    <a:pt x="94" y="691"/>
                  </a:lnTo>
                  <a:lnTo>
                    <a:pt x="92" y="687"/>
                  </a:lnTo>
                  <a:lnTo>
                    <a:pt x="92" y="687"/>
                  </a:lnTo>
                  <a:lnTo>
                    <a:pt x="96" y="687"/>
                  </a:lnTo>
                  <a:lnTo>
                    <a:pt x="98" y="685"/>
                  </a:lnTo>
                  <a:lnTo>
                    <a:pt x="106" y="685"/>
                  </a:lnTo>
                  <a:lnTo>
                    <a:pt x="106" y="685"/>
                  </a:lnTo>
                  <a:lnTo>
                    <a:pt x="110" y="683"/>
                  </a:lnTo>
                  <a:lnTo>
                    <a:pt x="110" y="683"/>
                  </a:lnTo>
                  <a:lnTo>
                    <a:pt x="108" y="681"/>
                  </a:lnTo>
                  <a:lnTo>
                    <a:pt x="106" y="677"/>
                  </a:lnTo>
                  <a:lnTo>
                    <a:pt x="102" y="675"/>
                  </a:lnTo>
                  <a:lnTo>
                    <a:pt x="102" y="675"/>
                  </a:lnTo>
                  <a:lnTo>
                    <a:pt x="102" y="669"/>
                  </a:lnTo>
                  <a:lnTo>
                    <a:pt x="106" y="663"/>
                  </a:lnTo>
                  <a:lnTo>
                    <a:pt x="106" y="663"/>
                  </a:lnTo>
                  <a:lnTo>
                    <a:pt x="110" y="665"/>
                  </a:lnTo>
                  <a:lnTo>
                    <a:pt x="112" y="665"/>
                  </a:lnTo>
                  <a:lnTo>
                    <a:pt x="112" y="665"/>
                  </a:lnTo>
                  <a:lnTo>
                    <a:pt x="122" y="665"/>
                  </a:lnTo>
                  <a:lnTo>
                    <a:pt x="130" y="663"/>
                  </a:lnTo>
                  <a:lnTo>
                    <a:pt x="130" y="663"/>
                  </a:lnTo>
                  <a:lnTo>
                    <a:pt x="132" y="659"/>
                  </a:lnTo>
                  <a:lnTo>
                    <a:pt x="134" y="655"/>
                  </a:lnTo>
                  <a:lnTo>
                    <a:pt x="134" y="655"/>
                  </a:lnTo>
                  <a:lnTo>
                    <a:pt x="138" y="649"/>
                  </a:lnTo>
                  <a:lnTo>
                    <a:pt x="138" y="649"/>
                  </a:lnTo>
                  <a:lnTo>
                    <a:pt x="142" y="641"/>
                  </a:lnTo>
                  <a:lnTo>
                    <a:pt x="142" y="641"/>
                  </a:lnTo>
                  <a:lnTo>
                    <a:pt x="150" y="635"/>
                  </a:lnTo>
                  <a:lnTo>
                    <a:pt x="150" y="635"/>
                  </a:lnTo>
                  <a:lnTo>
                    <a:pt x="153" y="629"/>
                  </a:lnTo>
                  <a:lnTo>
                    <a:pt x="157" y="621"/>
                  </a:lnTo>
                  <a:lnTo>
                    <a:pt x="163" y="603"/>
                  </a:lnTo>
                  <a:lnTo>
                    <a:pt x="163" y="603"/>
                  </a:lnTo>
                  <a:lnTo>
                    <a:pt x="175" y="584"/>
                  </a:lnTo>
                  <a:lnTo>
                    <a:pt x="175" y="584"/>
                  </a:lnTo>
                  <a:lnTo>
                    <a:pt x="191" y="564"/>
                  </a:lnTo>
                  <a:lnTo>
                    <a:pt x="191" y="564"/>
                  </a:lnTo>
                  <a:lnTo>
                    <a:pt x="201" y="540"/>
                  </a:lnTo>
                  <a:lnTo>
                    <a:pt x="201" y="540"/>
                  </a:lnTo>
                  <a:lnTo>
                    <a:pt x="209" y="536"/>
                  </a:lnTo>
                  <a:lnTo>
                    <a:pt x="211" y="528"/>
                  </a:lnTo>
                  <a:lnTo>
                    <a:pt x="211" y="528"/>
                  </a:lnTo>
                  <a:lnTo>
                    <a:pt x="213" y="522"/>
                  </a:lnTo>
                  <a:lnTo>
                    <a:pt x="213" y="516"/>
                  </a:lnTo>
                  <a:lnTo>
                    <a:pt x="213" y="508"/>
                  </a:lnTo>
                  <a:lnTo>
                    <a:pt x="215" y="504"/>
                  </a:lnTo>
                  <a:lnTo>
                    <a:pt x="215" y="504"/>
                  </a:lnTo>
                  <a:lnTo>
                    <a:pt x="221" y="498"/>
                  </a:lnTo>
                  <a:lnTo>
                    <a:pt x="227" y="494"/>
                  </a:lnTo>
                  <a:lnTo>
                    <a:pt x="227" y="494"/>
                  </a:lnTo>
                  <a:lnTo>
                    <a:pt x="237" y="492"/>
                  </a:lnTo>
                  <a:lnTo>
                    <a:pt x="237" y="492"/>
                  </a:lnTo>
                  <a:lnTo>
                    <a:pt x="241" y="494"/>
                  </a:lnTo>
                  <a:lnTo>
                    <a:pt x="243" y="496"/>
                  </a:lnTo>
                  <a:lnTo>
                    <a:pt x="245" y="496"/>
                  </a:lnTo>
                  <a:lnTo>
                    <a:pt x="245" y="496"/>
                  </a:lnTo>
                  <a:lnTo>
                    <a:pt x="245" y="494"/>
                  </a:lnTo>
                  <a:lnTo>
                    <a:pt x="243" y="492"/>
                  </a:lnTo>
                  <a:lnTo>
                    <a:pt x="241" y="490"/>
                  </a:lnTo>
                  <a:lnTo>
                    <a:pt x="241" y="490"/>
                  </a:lnTo>
                  <a:lnTo>
                    <a:pt x="241" y="486"/>
                  </a:lnTo>
                  <a:lnTo>
                    <a:pt x="243" y="484"/>
                  </a:lnTo>
                  <a:lnTo>
                    <a:pt x="243" y="484"/>
                  </a:lnTo>
                  <a:lnTo>
                    <a:pt x="245" y="484"/>
                  </a:lnTo>
                  <a:lnTo>
                    <a:pt x="249" y="484"/>
                  </a:lnTo>
                  <a:lnTo>
                    <a:pt x="249" y="484"/>
                  </a:lnTo>
                  <a:lnTo>
                    <a:pt x="247" y="480"/>
                  </a:lnTo>
                  <a:lnTo>
                    <a:pt x="245" y="478"/>
                  </a:lnTo>
                  <a:lnTo>
                    <a:pt x="239" y="472"/>
                  </a:lnTo>
                  <a:lnTo>
                    <a:pt x="239" y="472"/>
                  </a:lnTo>
                  <a:lnTo>
                    <a:pt x="237" y="460"/>
                  </a:lnTo>
                  <a:lnTo>
                    <a:pt x="237" y="450"/>
                  </a:lnTo>
                  <a:lnTo>
                    <a:pt x="237" y="450"/>
                  </a:lnTo>
                  <a:lnTo>
                    <a:pt x="233" y="438"/>
                  </a:lnTo>
                  <a:lnTo>
                    <a:pt x="233" y="438"/>
                  </a:lnTo>
                  <a:lnTo>
                    <a:pt x="223" y="432"/>
                  </a:lnTo>
                  <a:lnTo>
                    <a:pt x="215" y="424"/>
                  </a:lnTo>
                  <a:lnTo>
                    <a:pt x="215" y="424"/>
                  </a:lnTo>
                  <a:lnTo>
                    <a:pt x="209" y="422"/>
                  </a:lnTo>
                  <a:lnTo>
                    <a:pt x="201" y="418"/>
                  </a:lnTo>
                  <a:lnTo>
                    <a:pt x="201" y="418"/>
                  </a:lnTo>
                  <a:lnTo>
                    <a:pt x="199" y="414"/>
                  </a:lnTo>
                  <a:lnTo>
                    <a:pt x="197" y="408"/>
                  </a:lnTo>
                  <a:lnTo>
                    <a:pt x="197" y="408"/>
                  </a:lnTo>
                  <a:lnTo>
                    <a:pt x="193" y="406"/>
                  </a:lnTo>
                  <a:lnTo>
                    <a:pt x="193" y="406"/>
                  </a:lnTo>
                  <a:lnTo>
                    <a:pt x="193" y="408"/>
                  </a:lnTo>
                  <a:lnTo>
                    <a:pt x="191" y="410"/>
                  </a:lnTo>
                  <a:lnTo>
                    <a:pt x="191" y="410"/>
                  </a:lnTo>
                  <a:lnTo>
                    <a:pt x="189" y="410"/>
                  </a:lnTo>
                  <a:lnTo>
                    <a:pt x="185" y="408"/>
                  </a:lnTo>
                  <a:lnTo>
                    <a:pt x="185" y="408"/>
                  </a:lnTo>
                  <a:lnTo>
                    <a:pt x="183" y="404"/>
                  </a:lnTo>
                  <a:lnTo>
                    <a:pt x="183" y="404"/>
                  </a:lnTo>
                  <a:lnTo>
                    <a:pt x="179" y="404"/>
                  </a:lnTo>
                  <a:lnTo>
                    <a:pt x="179" y="404"/>
                  </a:lnTo>
                  <a:lnTo>
                    <a:pt x="171" y="398"/>
                  </a:lnTo>
                  <a:lnTo>
                    <a:pt x="171" y="398"/>
                  </a:lnTo>
                  <a:lnTo>
                    <a:pt x="163" y="388"/>
                  </a:lnTo>
                  <a:lnTo>
                    <a:pt x="157" y="377"/>
                  </a:lnTo>
                  <a:lnTo>
                    <a:pt x="157" y="377"/>
                  </a:lnTo>
                  <a:lnTo>
                    <a:pt x="153" y="365"/>
                  </a:lnTo>
                  <a:lnTo>
                    <a:pt x="153" y="365"/>
                  </a:lnTo>
                  <a:lnTo>
                    <a:pt x="153" y="351"/>
                  </a:lnTo>
                  <a:lnTo>
                    <a:pt x="153" y="351"/>
                  </a:lnTo>
                  <a:lnTo>
                    <a:pt x="159" y="341"/>
                  </a:lnTo>
                  <a:lnTo>
                    <a:pt x="159" y="341"/>
                  </a:lnTo>
                  <a:lnTo>
                    <a:pt x="159" y="335"/>
                  </a:lnTo>
                  <a:lnTo>
                    <a:pt x="159" y="335"/>
                  </a:lnTo>
                  <a:lnTo>
                    <a:pt x="157" y="327"/>
                  </a:lnTo>
                  <a:lnTo>
                    <a:pt x="157" y="327"/>
                  </a:lnTo>
                  <a:lnTo>
                    <a:pt x="153" y="319"/>
                  </a:lnTo>
                  <a:lnTo>
                    <a:pt x="150" y="311"/>
                  </a:lnTo>
                  <a:lnTo>
                    <a:pt x="138" y="299"/>
                  </a:lnTo>
                  <a:lnTo>
                    <a:pt x="138" y="299"/>
                  </a:lnTo>
                  <a:lnTo>
                    <a:pt x="134" y="287"/>
                  </a:lnTo>
                  <a:lnTo>
                    <a:pt x="134" y="287"/>
                  </a:lnTo>
                  <a:lnTo>
                    <a:pt x="136" y="273"/>
                  </a:lnTo>
                  <a:lnTo>
                    <a:pt x="136" y="273"/>
                  </a:lnTo>
                  <a:lnTo>
                    <a:pt x="134" y="265"/>
                  </a:lnTo>
                  <a:lnTo>
                    <a:pt x="134" y="265"/>
                  </a:lnTo>
                  <a:lnTo>
                    <a:pt x="130" y="259"/>
                  </a:lnTo>
                  <a:lnTo>
                    <a:pt x="130" y="259"/>
                  </a:lnTo>
                  <a:lnTo>
                    <a:pt x="128" y="249"/>
                  </a:lnTo>
                  <a:lnTo>
                    <a:pt x="128" y="249"/>
                  </a:lnTo>
                  <a:lnTo>
                    <a:pt x="126" y="237"/>
                  </a:lnTo>
                  <a:lnTo>
                    <a:pt x="126" y="237"/>
                  </a:lnTo>
                  <a:lnTo>
                    <a:pt x="126" y="225"/>
                  </a:lnTo>
                  <a:lnTo>
                    <a:pt x="126" y="225"/>
                  </a:lnTo>
                  <a:lnTo>
                    <a:pt x="128" y="217"/>
                  </a:lnTo>
                  <a:lnTo>
                    <a:pt x="128" y="217"/>
                  </a:lnTo>
                  <a:lnTo>
                    <a:pt x="126" y="213"/>
                  </a:lnTo>
                  <a:lnTo>
                    <a:pt x="126" y="213"/>
                  </a:lnTo>
                  <a:lnTo>
                    <a:pt x="112" y="195"/>
                  </a:lnTo>
                  <a:lnTo>
                    <a:pt x="98" y="181"/>
                  </a:lnTo>
                  <a:lnTo>
                    <a:pt x="98" y="181"/>
                  </a:lnTo>
                  <a:lnTo>
                    <a:pt x="82" y="169"/>
                  </a:lnTo>
                  <a:lnTo>
                    <a:pt x="82" y="169"/>
                  </a:lnTo>
                  <a:lnTo>
                    <a:pt x="72" y="168"/>
                  </a:lnTo>
                  <a:lnTo>
                    <a:pt x="60" y="166"/>
                  </a:lnTo>
                  <a:lnTo>
                    <a:pt x="60" y="166"/>
                  </a:lnTo>
                  <a:lnTo>
                    <a:pt x="46" y="158"/>
                  </a:lnTo>
                  <a:lnTo>
                    <a:pt x="36" y="150"/>
                  </a:lnTo>
                  <a:lnTo>
                    <a:pt x="36" y="150"/>
                  </a:lnTo>
                  <a:lnTo>
                    <a:pt x="20" y="136"/>
                  </a:lnTo>
                  <a:lnTo>
                    <a:pt x="6" y="124"/>
                  </a:lnTo>
                  <a:lnTo>
                    <a:pt x="6" y="124"/>
                  </a:lnTo>
                  <a:lnTo>
                    <a:pt x="4" y="122"/>
                  </a:lnTo>
                  <a:lnTo>
                    <a:pt x="4" y="122"/>
                  </a:lnTo>
                  <a:lnTo>
                    <a:pt x="0" y="122"/>
                  </a:lnTo>
                  <a:lnTo>
                    <a:pt x="0" y="122"/>
                  </a:lnTo>
                  <a:lnTo>
                    <a:pt x="4" y="118"/>
                  </a:lnTo>
                  <a:lnTo>
                    <a:pt x="4" y="118"/>
                  </a:lnTo>
                  <a:lnTo>
                    <a:pt x="8" y="114"/>
                  </a:lnTo>
                  <a:lnTo>
                    <a:pt x="8" y="114"/>
                  </a:lnTo>
                  <a:lnTo>
                    <a:pt x="14" y="118"/>
                  </a:lnTo>
                  <a:lnTo>
                    <a:pt x="14" y="118"/>
                  </a:lnTo>
                  <a:lnTo>
                    <a:pt x="18" y="114"/>
                  </a:lnTo>
                  <a:lnTo>
                    <a:pt x="20" y="112"/>
                  </a:lnTo>
                  <a:lnTo>
                    <a:pt x="20" y="112"/>
                  </a:lnTo>
                  <a:lnTo>
                    <a:pt x="20" y="110"/>
                  </a:lnTo>
                  <a:lnTo>
                    <a:pt x="18" y="106"/>
                  </a:lnTo>
                  <a:lnTo>
                    <a:pt x="18" y="106"/>
                  </a:lnTo>
                  <a:lnTo>
                    <a:pt x="16" y="102"/>
                  </a:lnTo>
                  <a:lnTo>
                    <a:pt x="16" y="100"/>
                  </a:lnTo>
                  <a:lnTo>
                    <a:pt x="16" y="100"/>
                  </a:lnTo>
                  <a:lnTo>
                    <a:pt x="20" y="96"/>
                  </a:lnTo>
                  <a:lnTo>
                    <a:pt x="24" y="96"/>
                  </a:lnTo>
                  <a:lnTo>
                    <a:pt x="24" y="96"/>
                  </a:lnTo>
                  <a:lnTo>
                    <a:pt x="28" y="96"/>
                  </a:lnTo>
                  <a:lnTo>
                    <a:pt x="34" y="98"/>
                  </a:lnTo>
                  <a:lnTo>
                    <a:pt x="34" y="98"/>
                  </a:lnTo>
                  <a:lnTo>
                    <a:pt x="42" y="104"/>
                  </a:lnTo>
                  <a:lnTo>
                    <a:pt x="42" y="104"/>
                  </a:lnTo>
                  <a:lnTo>
                    <a:pt x="54" y="114"/>
                  </a:lnTo>
                  <a:lnTo>
                    <a:pt x="66" y="128"/>
                  </a:lnTo>
                  <a:lnTo>
                    <a:pt x="66" y="128"/>
                  </a:lnTo>
                  <a:lnTo>
                    <a:pt x="70" y="140"/>
                  </a:lnTo>
                  <a:lnTo>
                    <a:pt x="70" y="140"/>
                  </a:lnTo>
                  <a:lnTo>
                    <a:pt x="74" y="146"/>
                  </a:lnTo>
                  <a:lnTo>
                    <a:pt x="74" y="146"/>
                  </a:lnTo>
                  <a:lnTo>
                    <a:pt x="82" y="146"/>
                  </a:lnTo>
                  <a:lnTo>
                    <a:pt x="92" y="146"/>
                  </a:lnTo>
                  <a:lnTo>
                    <a:pt x="92" y="146"/>
                  </a:lnTo>
                  <a:lnTo>
                    <a:pt x="102" y="150"/>
                  </a:lnTo>
                  <a:lnTo>
                    <a:pt x="102" y="150"/>
                  </a:lnTo>
                  <a:lnTo>
                    <a:pt x="110" y="148"/>
                  </a:lnTo>
                  <a:lnTo>
                    <a:pt x="110" y="148"/>
                  </a:lnTo>
                  <a:lnTo>
                    <a:pt x="120" y="140"/>
                  </a:lnTo>
                  <a:lnTo>
                    <a:pt x="120" y="140"/>
                  </a:lnTo>
                  <a:lnTo>
                    <a:pt x="124" y="134"/>
                  </a:lnTo>
                  <a:lnTo>
                    <a:pt x="126" y="130"/>
                  </a:lnTo>
                  <a:lnTo>
                    <a:pt x="130" y="128"/>
                  </a:lnTo>
                  <a:lnTo>
                    <a:pt x="130" y="128"/>
                  </a:lnTo>
                  <a:lnTo>
                    <a:pt x="132" y="128"/>
                  </a:lnTo>
                  <a:lnTo>
                    <a:pt x="136" y="130"/>
                  </a:lnTo>
                  <a:lnTo>
                    <a:pt x="136" y="130"/>
                  </a:lnTo>
                  <a:lnTo>
                    <a:pt x="142" y="138"/>
                  </a:lnTo>
                  <a:lnTo>
                    <a:pt x="142" y="138"/>
                  </a:lnTo>
                  <a:lnTo>
                    <a:pt x="148" y="142"/>
                  </a:lnTo>
                  <a:lnTo>
                    <a:pt x="148" y="142"/>
                  </a:lnTo>
                  <a:lnTo>
                    <a:pt x="153" y="146"/>
                  </a:lnTo>
                  <a:lnTo>
                    <a:pt x="153" y="146"/>
                  </a:lnTo>
                  <a:lnTo>
                    <a:pt x="161" y="138"/>
                  </a:lnTo>
                  <a:lnTo>
                    <a:pt x="161" y="138"/>
                  </a:lnTo>
                  <a:lnTo>
                    <a:pt x="169" y="132"/>
                  </a:lnTo>
                  <a:lnTo>
                    <a:pt x="169" y="132"/>
                  </a:lnTo>
                  <a:lnTo>
                    <a:pt x="175" y="124"/>
                  </a:lnTo>
                  <a:lnTo>
                    <a:pt x="175" y="124"/>
                  </a:lnTo>
                  <a:lnTo>
                    <a:pt x="181" y="114"/>
                  </a:lnTo>
                  <a:lnTo>
                    <a:pt x="185" y="112"/>
                  </a:lnTo>
                  <a:lnTo>
                    <a:pt x="187" y="108"/>
                  </a:lnTo>
                  <a:lnTo>
                    <a:pt x="187" y="108"/>
                  </a:lnTo>
                  <a:lnTo>
                    <a:pt x="187" y="102"/>
                  </a:lnTo>
                  <a:lnTo>
                    <a:pt x="187" y="102"/>
                  </a:lnTo>
                  <a:lnTo>
                    <a:pt x="185" y="88"/>
                  </a:lnTo>
                  <a:lnTo>
                    <a:pt x="185" y="88"/>
                  </a:lnTo>
                  <a:lnTo>
                    <a:pt x="183" y="80"/>
                  </a:lnTo>
                  <a:lnTo>
                    <a:pt x="183" y="80"/>
                  </a:lnTo>
                  <a:lnTo>
                    <a:pt x="181" y="68"/>
                  </a:lnTo>
                  <a:lnTo>
                    <a:pt x="181" y="56"/>
                  </a:lnTo>
                  <a:lnTo>
                    <a:pt x="181" y="56"/>
                  </a:lnTo>
                  <a:lnTo>
                    <a:pt x="185" y="36"/>
                  </a:lnTo>
                  <a:lnTo>
                    <a:pt x="185" y="36"/>
                  </a:lnTo>
                  <a:lnTo>
                    <a:pt x="189" y="28"/>
                  </a:lnTo>
                  <a:lnTo>
                    <a:pt x="189" y="28"/>
                  </a:lnTo>
                  <a:lnTo>
                    <a:pt x="197" y="20"/>
                  </a:lnTo>
                  <a:lnTo>
                    <a:pt x="197" y="20"/>
                  </a:lnTo>
                  <a:lnTo>
                    <a:pt x="205" y="20"/>
                  </a:lnTo>
                  <a:lnTo>
                    <a:pt x="213" y="18"/>
                  </a:lnTo>
                  <a:lnTo>
                    <a:pt x="213" y="18"/>
                  </a:lnTo>
                  <a:lnTo>
                    <a:pt x="223" y="12"/>
                  </a:lnTo>
                  <a:lnTo>
                    <a:pt x="235" y="4"/>
                  </a:lnTo>
                  <a:lnTo>
                    <a:pt x="235" y="4"/>
                  </a:lnTo>
                  <a:lnTo>
                    <a:pt x="241" y="2"/>
                  </a:lnTo>
                  <a:lnTo>
                    <a:pt x="247" y="0"/>
                  </a:lnTo>
                  <a:lnTo>
                    <a:pt x="247" y="0"/>
                  </a:lnTo>
                  <a:lnTo>
                    <a:pt x="251" y="2"/>
                  </a:lnTo>
                  <a:lnTo>
                    <a:pt x="251" y="2"/>
                  </a:lnTo>
                  <a:lnTo>
                    <a:pt x="259" y="12"/>
                  </a:lnTo>
                  <a:lnTo>
                    <a:pt x="259" y="12"/>
                  </a:lnTo>
                  <a:lnTo>
                    <a:pt x="269" y="16"/>
                  </a:lnTo>
                  <a:lnTo>
                    <a:pt x="269" y="16"/>
                  </a:lnTo>
                  <a:lnTo>
                    <a:pt x="281" y="18"/>
                  </a:lnTo>
                  <a:lnTo>
                    <a:pt x="281" y="18"/>
                  </a:lnTo>
                  <a:lnTo>
                    <a:pt x="287" y="20"/>
                  </a:lnTo>
                  <a:lnTo>
                    <a:pt x="295" y="28"/>
                  </a:lnTo>
                  <a:lnTo>
                    <a:pt x="295" y="28"/>
                  </a:lnTo>
                  <a:lnTo>
                    <a:pt x="299" y="34"/>
                  </a:lnTo>
                  <a:lnTo>
                    <a:pt x="303" y="40"/>
                  </a:lnTo>
                  <a:lnTo>
                    <a:pt x="303" y="40"/>
                  </a:lnTo>
                  <a:lnTo>
                    <a:pt x="305" y="46"/>
                  </a:lnTo>
                  <a:lnTo>
                    <a:pt x="307" y="50"/>
                  </a:lnTo>
                  <a:lnTo>
                    <a:pt x="307" y="50"/>
                  </a:lnTo>
                  <a:lnTo>
                    <a:pt x="305" y="56"/>
                  </a:lnTo>
                  <a:lnTo>
                    <a:pt x="303" y="60"/>
                  </a:lnTo>
                  <a:lnTo>
                    <a:pt x="297" y="66"/>
                  </a:lnTo>
                  <a:lnTo>
                    <a:pt x="297" y="66"/>
                  </a:lnTo>
                  <a:lnTo>
                    <a:pt x="297" y="74"/>
                  </a:lnTo>
                  <a:lnTo>
                    <a:pt x="297" y="74"/>
                  </a:lnTo>
                  <a:lnTo>
                    <a:pt x="299" y="80"/>
                  </a:lnTo>
                  <a:lnTo>
                    <a:pt x="299" y="80"/>
                  </a:lnTo>
                  <a:lnTo>
                    <a:pt x="303" y="82"/>
                  </a:lnTo>
                  <a:lnTo>
                    <a:pt x="305" y="86"/>
                  </a:lnTo>
                  <a:lnTo>
                    <a:pt x="305" y="86"/>
                  </a:lnTo>
                  <a:lnTo>
                    <a:pt x="297" y="94"/>
                  </a:lnTo>
                  <a:lnTo>
                    <a:pt x="293" y="98"/>
                  </a:lnTo>
                  <a:lnTo>
                    <a:pt x="291" y="104"/>
                  </a:lnTo>
                  <a:lnTo>
                    <a:pt x="291" y="104"/>
                  </a:lnTo>
                  <a:lnTo>
                    <a:pt x="295" y="104"/>
                  </a:lnTo>
                  <a:lnTo>
                    <a:pt x="299" y="106"/>
                  </a:lnTo>
                  <a:lnTo>
                    <a:pt x="299" y="106"/>
                  </a:lnTo>
                  <a:lnTo>
                    <a:pt x="299" y="108"/>
                  </a:lnTo>
                  <a:lnTo>
                    <a:pt x="299" y="108"/>
                  </a:lnTo>
                  <a:lnTo>
                    <a:pt x="297" y="118"/>
                  </a:lnTo>
                  <a:lnTo>
                    <a:pt x="297" y="128"/>
                  </a:lnTo>
                  <a:lnTo>
                    <a:pt x="297" y="128"/>
                  </a:lnTo>
                  <a:lnTo>
                    <a:pt x="297" y="134"/>
                  </a:lnTo>
                  <a:lnTo>
                    <a:pt x="297" y="134"/>
                  </a:lnTo>
                  <a:lnTo>
                    <a:pt x="301" y="150"/>
                  </a:lnTo>
                  <a:lnTo>
                    <a:pt x="301" y="150"/>
                  </a:lnTo>
                  <a:lnTo>
                    <a:pt x="307" y="160"/>
                  </a:lnTo>
                  <a:lnTo>
                    <a:pt x="307" y="160"/>
                  </a:lnTo>
                  <a:lnTo>
                    <a:pt x="311" y="164"/>
                  </a:lnTo>
                  <a:lnTo>
                    <a:pt x="311" y="164"/>
                  </a:lnTo>
                  <a:lnTo>
                    <a:pt x="321" y="166"/>
                  </a:lnTo>
                  <a:lnTo>
                    <a:pt x="321" y="166"/>
                  </a:lnTo>
                  <a:lnTo>
                    <a:pt x="329" y="166"/>
                  </a:lnTo>
                  <a:lnTo>
                    <a:pt x="329" y="166"/>
                  </a:lnTo>
                  <a:lnTo>
                    <a:pt x="341" y="169"/>
                  </a:lnTo>
                  <a:lnTo>
                    <a:pt x="341" y="169"/>
                  </a:lnTo>
                  <a:lnTo>
                    <a:pt x="351" y="179"/>
                  </a:lnTo>
                  <a:lnTo>
                    <a:pt x="361" y="191"/>
                  </a:lnTo>
                  <a:lnTo>
                    <a:pt x="361" y="191"/>
                  </a:lnTo>
                  <a:lnTo>
                    <a:pt x="368" y="197"/>
                  </a:lnTo>
                  <a:lnTo>
                    <a:pt x="368" y="197"/>
                  </a:lnTo>
                  <a:lnTo>
                    <a:pt x="372" y="205"/>
                  </a:lnTo>
                  <a:lnTo>
                    <a:pt x="374" y="213"/>
                  </a:lnTo>
                  <a:lnTo>
                    <a:pt x="374" y="213"/>
                  </a:lnTo>
                  <a:lnTo>
                    <a:pt x="372" y="217"/>
                  </a:lnTo>
                  <a:lnTo>
                    <a:pt x="370" y="225"/>
                  </a:lnTo>
                  <a:lnTo>
                    <a:pt x="368" y="239"/>
                  </a:lnTo>
                  <a:lnTo>
                    <a:pt x="368" y="239"/>
                  </a:lnTo>
                  <a:lnTo>
                    <a:pt x="363" y="269"/>
                  </a:lnTo>
                  <a:lnTo>
                    <a:pt x="363" y="269"/>
                  </a:lnTo>
                  <a:lnTo>
                    <a:pt x="361" y="277"/>
                  </a:lnTo>
                  <a:lnTo>
                    <a:pt x="361" y="277"/>
                  </a:lnTo>
                  <a:lnTo>
                    <a:pt x="363" y="285"/>
                  </a:lnTo>
                  <a:lnTo>
                    <a:pt x="364" y="291"/>
                  </a:lnTo>
                  <a:lnTo>
                    <a:pt x="364" y="291"/>
                  </a:lnTo>
                  <a:lnTo>
                    <a:pt x="374" y="303"/>
                  </a:lnTo>
                  <a:lnTo>
                    <a:pt x="374" y="303"/>
                  </a:lnTo>
                  <a:lnTo>
                    <a:pt x="384" y="313"/>
                  </a:lnTo>
                  <a:lnTo>
                    <a:pt x="384" y="313"/>
                  </a:lnTo>
                  <a:lnTo>
                    <a:pt x="388" y="327"/>
                  </a:lnTo>
                  <a:lnTo>
                    <a:pt x="388" y="327"/>
                  </a:lnTo>
                  <a:lnTo>
                    <a:pt x="396" y="335"/>
                  </a:lnTo>
                  <a:lnTo>
                    <a:pt x="402" y="341"/>
                  </a:lnTo>
                  <a:lnTo>
                    <a:pt x="402" y="341"/>
                  </a:lnTo>
                  <a:lnTo>
                    <a:pt x="418" y="365"/>
                  </a:lnTo>
                  <a:lnTo>
                    <a:pt x="418" y="365"/>
                  </a:lnTo>
                  <a:lnTo>
                    <a:pt x="422" y="375"/>
                  </a:lnTo>
                  <a:lnTo>
                    <a:pt x="422" y="375"/>
                  </a:lnTo>
                  <a:lnTo>
                    <a:pt x="424" y="378"/>
                  </a:lnTo>
                  <a:lnTo>
                    <a:pt x="426" y="386"/>
                  </a:lnTo>
                  <a:lnTo>
                    <a:pt x="426" y="386"/>
                  </a:lnTo>
                  <a:lnTo>
                    <a:pt x="422" y="390"/>
                  </a:lnTo>
                  <a:lnTo>
                    <a:pt x="418" y="396"/>
                  </a:lnTo>
                  <a:lnTo>
                    <a:pt x="418" y="396"/>
                  </a:lnTo>
                  <a:lnTo>
                    <a:pt x="418" y="404"/>
                  </a:lnTo>
                  <a:lnTo>
                    <a:pt x="420" y="410"/>
                  </a:lnTo>
                  <a:lnTo>
                    <a:pt x="420" y="410"/>
                  </a:lnTo>
                  <a:lnTo>
                    <a:pt x="420" y="418"/>
                  </a:lnTo>
                  <a:lnTo>
                    <a:pt x="420" y="424"/>
                  </a:lnTo>
                  <a:lnTo>
                    <a:pt x="420" y="424"/>
                  </a:lnTo>
                  <a:lnTo>
                    <a:pt x="424" y="430"/>
                  </a:lnTo>
                  <a:lnTo>
                    <a:pt x="424" y="430"/>
                  </a:lnTo>
                  <a:lnTo>
                    <a:pt x="426" y="436"/>
                  </a:lnTo>
                  <a:lnTo>
                    <a:pt x="428" y="444"/>
                  </a:lnTo>
                  <a:lnTo>
                    <a:pt x="428" y="444"/>
                  </a:lnTo>
                  <a:lnTo>
                    <a:pt x="426" y="452"/>
                  </a:lnTo>
                  <a:lnTo>
                    <a:pt x="426" y="452"/>
                  </a:lnTo>
                  <a:lnTo>
                    <a:pt x="426" y="460"/>
                  </a:lnTo>
                  <a:lnTo>
                    <a:pt x="428" y="464"/>
                  </a:lnTo>
                  <a:lnTo>
                    <a:pt x="430" y="466"/>
                  </a:lnTo>
                  <a:lnTo>
                    <a:pt x="430" y="466"/>
                  </a:lnTo>
                  <a:lnTo>
                    <a:pt x="432" y="466"/>
                  </a:lnTo>
                  <a:lnTo>
                    <a:pt x="438" y="466"/>
                  </a:lnTo>
                  <a:lnTo>
                    <a:pt x="444" y="466"/>
                  </a:lnTo>
                  <a:lnTo>
                    <a:pt x="444" y="466"/>
                  </a:lnTo>
                  <a:lnTo>
                    <a:pt x="448" y="474"/>
                  </a:lnTo>
                  <a:lnTo>
                    <a:pt x="452" y="480"/>
                  </a:lnTo>
                  <a:lnTo>
                    <a:pt x="452" y="480"/>
                  </a:lnTo>
                  <a:lnTo>
                    <a:pt x="454" y="486"/>
                  </a:lnTo>
                  <a:lnTo>
                    <a:pt x="454" y="494"/>
                  </a:lnTo>
                  <a:lnTo>
                    <a:pt x="454" y="494"/>
                  </a:lnTo>
                  <a:lnTo>
                    <a:pt x="458" y="498"/>
                  </a:lnTo>
                  <a:lnTo>
                    <a:pt x="466" y="506"/>
                  </a:lnTo>
                  <a:lnTo>
                    <a:pt x="466" y="506"/>
                  </a:lnTo>
                  <a:lnTo>
                    <a:pt x="472" y="510"/>
                  </a:lnTo>
                  <a:lnTo>
                    <a:pt x="480" y="514"/>
                  </a:lnTo>
                  <a:lnTo>
                    <a:pt x="480" y="514"/>
                  </a:lnTo>
                  <a:lnTo>
                    <a:pt x="482" y="520"/>
                  </a:lnTo>
                  <a:lnTo>
                    <a:pt x="484" y="526"/>
                  </a:lnTo>
                  <a:lnTo>
                    <a:pt x="484" y="526"/>
                  </a:lnTo>
                  <a:lnTo>
                    <a:pt x="482" y="542"/>
                  </a:lnTo>
                  <a:lnTo>
                    <a:pt x="482" y="542"/>
                  </a:lnTo>
                  <a:lnTo>
                    <a:pt x="478" y="554"/>
                  </a:lnTo>
                  <a:lnTo>
                    <a:pt x="478" y="554"/>
                  </a:lnTo>
                  <a:lnTo>
                    <a:pt x="478" y="560"/>
                  </a:lnTo>
                  <a:lnTo>
                    <a:pt x="478" y="568"/>
                  </a:lnTo>
                  <a:lnTo>
                    <a:pt x="478" y="568"/>
                  </a:lnTo>
                  <a:lnTo>
                    <a:pt x="480" y="574"/>
                  </a:lnTo>
                  <a:lnTo>
                    <a:pt x="486" y="580"/>
                  </a:lnTo>
                  <a:lnTo>
                    <a:pt x="486" y="580"/>
                  </a:lnTo>
                  <a:lnTo>
                    <a:pt x="496" y="587"/>
                  </a:lnTo>
                  <a:lnTo>
                    <a:pt x="496" y="587"/>
                  </a:lnTo>
                  <a:lnTo>
                    <a:pt x="510" y="595"/>
                  </a:lnTo>
                  <a:lnTo>
                    <a:pt x="518" y="597"/>
                  </a:lnTo>
                  <a:lnTo>
                    <a:pt x="524" y="601"/>
                  </a:lnTo>
                  <a:lnTo>
                    <a:pt x="524" y="601"/>
                  </a:lnTo>
                  <a:lnTo>
                    <a:pt x="528" y="607"/>
                  </a:lnTo>
                  <a:lnTo>
                    <a:pt x="532" y="613"/>
                  </a:lnTo>
                  <a:lnTo>
                    <a:pt x="532" y="613"/>
                  </a:lnTo>
                  <a:lnTo>
                    <a:pt x="536" y="621"/>
                  </a:lnTo>
                  <a:lnTo>
                    <a:pt x="540" y="625"/>
                  </a:lnTo>
                  <a:lnTo>
                    <a:pt x="542" y="625"/>
                  </a:lnTo>
                  <a:lnTo>
                    <a:pt x="542" y="625"/>
                  </a:lnTo>
                  <a:lnTo>
                    <a:pt x="544" y="623"/>
                  </a:lnTo>
                  <a:lnTo>
                    <a:pt x="544" y="621"/>
                  </a:lnTo>
                  <a:lnTo>
                    <a:pt x="544" y="621"/>
                  </a:lnTo>
                  <a:lnTo>
                    <a:pt x="548" y="623"/>
                  </a:lnTo>
                  <a:lnTo>
                    <a:pt x="548" y="625"/>
                  </a:lnTo>
                  <a:lnTo>
                    <a:pt x="552" y="633"/>
                  </a:lnTo>
                  <a:lnTo>
                    <a:pt x="554" y="649"/>
                  </a:lnTo>
                  <a:lnTo>
                    <a:pt x="554" y="649"/>
                  </a:lnTo>
                  <a:lnTo>
                    <a:pt x="554" y="649"/>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44" name="Google Shape;444;p10"/>
            <p:cNvSpPr/>
            <p:nvPr/>
          </p:nvSpPr>
          <p:spPr>
            <a:xfrm>
              <a:off x="10389643" y="2304563"/>
              <a:ext cx="16338" cy="9945"/>
            </a:xfrm>
            <a:custGeom>
              <a:rect b="b" l="l" r="r" t="t"/>
              <a:pathLst>
                <a:path extrusionOk="0" h="14" w="23">
                  <a:moveTo>
                    <a:pt x="10" y="6"/>
                  </a:moveTo>
                  <a:lnTo>
                    <a:pt x="10" y="6"/>
                  </a:lnTo>
                  <a:lnTo>
                    <a:pt x="6" y="6"/>
                  </a:lnTo>
                  <a:lnTo>
                    <a:pt x="4" y="8"/>
                  </a:lnTo>
                  <a:lnTo>
                    <a:pt x="2" y="10"/>
                  </a:lnTo>
                  <a:lnTo>
                    <a:pt x="0" y="8"/>
                  </a:lnTo>
                  <a:lnTo>
                    <a:pt x="0" y="8"/>
                  </a:lnTo>
                  <a:lnTo>
                    <a:pt x="0" y="6"/>
                  </a:lnTo>
                  <a:lnTo>
                    <a:pt x="0" y="6"/>
                  </a:lnTo>
                  <a:lnTo>
                    <a:pt x="4" y="4"/>
                  </a:lnTo>
                  <a:lnTo>
                    <a:pt x="4" y="4"/>
                  </a:lnTo>
                  <a:lnTo>
                    <a:pt x="10" y="4"/>
                  </a:lnTo>
                  <a:lnTo>
                    <a:pt x="12" y="6"/>
                  </a:lnTo>
                  <a:lnTo>
                    <a:pt x="12" y="6"/>
                  </a:lnTo>
                  <a:lnTo>
                    <a:pt x="12" y="2"/>
                  </a:lnTo>
                  <a:lnTo>
                    <a:pt x="12" y="2"/>
                  </a:lnTo>
                  <a:lnTo>
                    <a:pt x="10" y="0"/>
                  </a:lnTo>
                  <a:lnTo>
                    <a:pt x="10" y="0"/>
                  </a:lnTo>
                  <a:lnTo>
                    <a:pt x="14" y="0"/>
                  </a:lnTo>
                  <a:lnTo>
                    <a:pt x="17" y="2"/>
                  </a:lnTo>
                  <a:lnTo>
                    <a:pt x="17" y="2"/>
                  </a:lnTo>
                  <a:lnTo>
                    <a:pt x="19" y="6"/>
                  </a:lnTo>
                  <a:lnTo>
                    <a:pt x="23" y="8"/>
                  </a:lnTo>
                  <a:lnTo>
                    <a:pt x="23" y="8"/>
                  </a:lnTo>
                  <a:lnTo>
                    <a:pt x="23" y="10"/>
                  </a:lnTo>
                  <a:lnTo>
                    <a:pt x="23" y="12"/>
                  </a:lnTo>
                  <a:lnTo>
                    <a:pt x="23" y="12"/>
                  </a:lnTo>
                  <a:lnTo>
                    <a:pt x="21" y="12"/>
                  </a:lnTo>
                  <a:lnTo>
                    <a:pt x="19" y="10"/>
                  </a:lnTo>
                  <a:lnTo>
                    <a:pt x="19" y="10"/>
                  </a:lnTo>
                  <a:lnTo>
                    <a:pt x="15" y="14"/>
                  </a:lnTo>
                  <a:lnTo>
                    <a:pt x="15" y="14"/>
                  </a:lnTo>
                  <a:lnTo>
                    <a:pt x="14" y="14"/>
                  </a:lnTo>
                  <a:lnTo>
                    <a:pt x="14" y="14"/>
                  </a:lnTo>
                  <a:lnTo>
                    <a:pt x="10" y="14"/>
                  </a:lnTo>
                  <a:lnTo>
                    <a:pt x="6" y="14"/>
                  </a:lnTo>
                  <a:lnTo>
                    <a:pt x="6" y="14"/>
                  </a:lnTo>
                  <a:lnTo>
                    <a:pt x="4" y="12"/>
                  </a:lnTo>
                  <a:lnTo>
                    <a:pt x="4" y="12"/>
                  </a:lnTo>
                  <a:lnTo>
                    <a:pt x="10" y="10"/>
                  </a:lnTo>
                  <a:lnTo>
                    <a:pt x="10" y="10"/>
                  </a:lnTo>
                  <a:lnTo>
                    <a:pt x="10" y="6"/>
                  </a:lnTo>
                  <a:lnTo>
                    <a:pt x="10" y="6"/>
                  </a:lnTo>
                  <a:lnTo>
                    <a:pt x="10" y="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45" name="Google Shape;445;p10"/>
            <p:cNvSpPr/>
            <p:nvPr/>
          </p:nvSpPr>
          <p:spPr>
            <a:xfrm>
              <a:off x="10329974" y="2360679"/>
              <a:ext cx="12786" cy="7103"/>
            </a:xfrm>
            <a:custGeom>
              <a:rect b="b" l="l" r="r" t="t"/>
              <a:pathLst>
                <a:path extrusionOk="0" h="10" w="18">
                  <a:moveTo>
                    <a:pt x="16" y="4"/>
                  </a:moveTo>
                  <a:lnTo>
                    <a:pt x="16" y="4"/>
                  </a:lnTo>
                  <a:lnTo>
                    <a:pt x="18" y="8"/>
                  </a:lnTo>
                  <a:lnTo>
                    <a:pt x="18" y="8"/>
                  </a:lnTo>
                  <a:lnTo>
                    <a:pt x="14" y="10"/>
                  </a:lnTo>
                  <a:lnTo>
                    <a:pt x="12" y="10"/>
                  </a:lnTo>
                  <a:lnTo>
                    <a:pt x="12" y="10"/>
                  </a:lnTo>
                  <a:lnTo>
                    <a:pt x="6" y="8"/>
                  </a:lnTo>
                  <a:lnTo>
                    <a:pt x="0" y="6"/>
                  </a:lnTo>
                  <a:lnTo>
                    <a:pt x="0" y="6"/>
                  </a:lnTo>
                  <a:lnTo>
                    <a:pt x="0" y="2"/>
                  </a:lnTo>
                  <a:lnTo>
                    <a:pt x="0" y="2"/>
                  </a:lnTo>
                  <a:lnTo>
                    <a:pt x="0" y="0"/>
                  </a:lnTo>
                  <a:lnTo>
                    <a:pt x="0" y="0"/>
                  </a:lnTo>
                  <a:lnTo>
                    <a:pt x="8" y="0"/>
                  </a:lnTo>
                  <a:lnTo>
                    <a:pt x="14" y="2"/>
                  </a:lnTo>
                  <a:lnTo>
                    <a:pt x="14" y="2"/>
                  </a:lnTo>
                  <a:lnTo>
                    <a:pt x="16" y="4"/>
                  </a:lnTo>
                  <a:lnTo>
                    <a:pt x="16" y="4"/>
                  </a:lnTo>
                  <a:lnTo>
                    <a:pt x="16" y="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46" name="Google Shape;446;p10"/>
            <p:cNvSpPr/>
            <p:nvPr/>
          </p:nvSpPr>
          <p:spPr>
            <a:xfrm>
              <a:off x="10356967" y="2332266"/>
              <a:ext cx="9945" cy="15627"/>
            </a:xfrm>
            <a:custGeom>
              <a:rect b="b" l="l" r="r" t="t"/>
              <a:pathLst>
                <a:path extrusionOk="0" h="22" w="14">
                  <a:moveTo>
                    <a:pt x="12" y="14"/>
                  </a:moveTo>
                  <a:lnTo>
                    <a:pt x="12" y="14"/>
                  </a:lnTo>
                  <a:lnTo>
                    <a:pt x="14" y="18"/>
                  </a:lnTo>
                  <a:lnTo>
                    <a:pt x="14" y="18"/>
                  </a:lnTo>
                  <a:lnTo>
                    <a:pt x="12" y="18"/>
                  </a:lnTo>
                  <a:lnTo>
                    <a:pt x="10" y="20"/>
                  </a:lnTo>
                  <a:lnTo>
                    <a:pt x="10" y="20"/>
                  </a:lnTo>
                  <a:lnTo>
                    <a:pt x="8" y="22"/>
                  </a:lnTo>
                  <a:lnTo>
                    <a:pt x="8" y="22"/>
                  </a:lnTo>
                  <a:lnTo>
                    <a:pt x="6" y="20"/>
                  </a:lnTo>
                  <a:lnTo>
                    <a:pt x="4" y="18"/>
                  </a:lnTo>
                  <a:lnTo>
                    <a:pt x="2" y="12"/>
                  </a:lnTo>
                  <a:lnTo>
                    <a:pt x="2" y="12"/>
                  </a:lnTo>
                  <a:lnTo>
                    <a:pt x="0" y="6"/>
                  </a:lnTo>
                  <a:lnTo>
                    <a:pt x="0" y="2"/>
                  </a:lnTo>
                  <a:lnTo>
                    <a:pt x="0" y="2"/>
                  </a:lnTo>
                  <a:lnTo>
                    <a:pt x="0" y="0"/>
                  </a:lnTo>
                  <a:lnTo>
                    <a:pt x="0" y="0"/>
                  </a:lnTo>
                  <a:lnTo>
                    <a:pt x="2" y="2"/>
                  </a:lnTo>
                  <a:lnTo>
                    <a:pt x="2" y="4"/>
                  </a:lnTo>
                  <a:lnTo>
                    <a:pt x="2" y="4"/>
                  </a:lnTo>
                  <a:lnTo>
                    <a:pt x="6" y="2"/>
                  </a:lnTo>
                  <a:lnTo>
                    <a:pt x="6" y="2"/>
                  </a:lnTo>
                  <a:lnTo>
                    <a:pt x="10" y="6"/>
                  </a:lnTo>
                  <a:lnTo>
                    <a:pt x="10" y="6"/>
                  </a:lnTo>
                  <a:lnTo>
                    <a:pt x="12" y="14"/>
                  </a:lnTo>
                  <a:lnTo>
                    <a:pt x="12" y="14"/>
                  </a:lnTo>
                  <a:lnTo>
                    <a:pt x="12" y="1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47" name="Google Shape;447;p10"/>
            <p:cNvSpPr/>
            <p:nvPr/>
          </p:nvSpPr>
          <p:spPr>
            <a:xfrm>
              <a:off x="10341340" y="2345052"/>
              <a:ext cx="15627" cy="18469"/>
            </a:xfrm>
            <a:custGeom>
              <a:rect b="b" l="l" r="r" t="t"/>
              <a:pathLst>
                <a:path extrusionOk="0" h="26" w="22">
                  <a:moveTo>
                    <a:pt x="22" y="8"/>
                  </a:moveTo>
                  <a:lnTo>
                    <a:pt x="22" y="8"/>
                  </a:lnTo>
                  <a:lnTo>
                    <a:pt x="20" y="14"/>
                  </a:lnTo>
                  <a:lnTo>
                    <a:pt x="20" y="14"/>
                  </a:lnTo>
                  <a:lnTo>
                    <a:pt x="18" y="18"/>
                  </a:lnTo>
                  <a:lnTo>
                    <a:pt x="18" y="20"/>
                  </a:lnTo>
                  <a:lnTo>
                    <a:pt x="18" y="20"/>
                  </a:lnTo>
                  <a:lnTo>
                    <a:pt x="12" y="18"/>
                  </a:lnTo>
                  <a:lnTo>
                    <a:pt x="12" y="18"/>
                  </a:lnTo>
                  <a:lnTo>
                    <a:pt x="14" y="22"/>
                  </a:lnTo>
                  <a:lnTo>
                    <a:pt x="14" y="22"/>
                  </a:lnTo>
                  <a:lnTo>
                    <a:pt x="12" y="26"/>
                  </a:lnTo>
                  <a:lnTo>
                    <a:pt x="12" y="26"/>
                  </a:lnTo>
                  <a:lnTo>
                    <a:pt x="6" y="26"/>
                  </a:lnTo>
                  <a:lnTo>
                    <a:pt x="6" y="26"/>
                  </a:lnTo>
                  <a:lnTo>
                    <a:pt x="2" y="20"/>
                  </a:lnTo>
                  <a:lnTo>
                    <a:pt x="2" y="20"/>
                  </a:lnTo>
                  <a:lnTo>
                    <a:pt x="2" y="18"/>
                  </a:lnTo>
                  <a:lnTo>
                    <a:pt x="2" y="18"/>
                  </a:lnTo>
                  <a:lnTo>
                    <a:pt x="2" y="14"/>
                  </a:lnTo>
                  <a:lnTo>
                    <a:pt x="2" y="14"/>
                  </a:lnTo>
                  <a:lnTo>
                    <a:pt x="0" y="10"/>
                  </a:lnTo>
                  <a:lnTo>
                    <a:pt x="0" y="10"/>
                  </a:lnTo>
                  <a:lnTo>
                    <a:pt x="2" y="8"/>
                  </a:lnTo>
                  <a:lnTo>
                    <a:pt x="2" y="8"/>
                  </a:lnTo>
                  <a:lnTo>
                    <a:pt x="4" y="8"/>
                  </a:lnTo>
                  <a:lnTo>
                    <a:pt x="4" y="8"/>
                  </a:lnTo>
                  <a:lnTo>
                    <a:pt x="4" y="6"/>
                  </a:lnTo>
                  <a:lnTo>
                    <a:pt x="6" y="2"/>
                  </a:lnTo>
                  <a:lnTo>
                    <a:pt x="6" y="2"/>
                  </a:lnTo>
                  <a:lnTo>
                    <a:pt x="8" y="4"/>
                  </a:lnTo>
                  <a:lnTo>
                    <a:pt x="10" y="4"/>
                  </a:lnTo>
                  <a:lnTo>
                    <a:pt x="10" y="4"/>
                  </a:lnTo>
                  <a:lnTo>
                    <a:pt x="12" y="2"/>
                  </a:lnTo>
                  <a:lnTo>
                    <a:pt x="12" y="0"/>
                  </a:lnTo>
                  <a:lnTo>
                    <a:pt x="12" y="0"/>
                  </a:lnTo>
                  <a:lnTo>
                    <a:pt x="18" y="2"/>
                  </a:lnTo>
                  <a:lnTo>
                    <a:pt x="20" y="4"/>
                  </a:lnTo>
                  <a:lnTo>
                    <a:pt x="20" y="4"/>
                  </a:lnTo>
                  <a:lnTo>
                    <a:pt x="22" y="8"/>
                  </a:lnTo>
                  <a:lnTo>
                    <a:pt x="22" y="8"/>
                  </a:lnTo>
                  <a:lnTo>
                    <a:pt x="22" y="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48" name="Google Shape;448;p10"/>
            <p:cNvSpPr/>
            <p:nvPr/>
          </p:nvSpPr>
          <p:spPr>
            <a:xfrm>
              <a:off x="10318609" y="2335107"/>
              <a:ext cx="24151" cy="18469"/>
            </a:xfrm>
            <a:custGeom>
              <a:rect b="b" l="l" r="r" t="t"/>
              <a:pathLst>
                <a:path extrusionOk="0" h="26" w="34">
                  <a:moveTo>
                    <a:pt x="34" y="8"/>
                  </a:moveTo>
                  <a:lnTo>
                    <a:pt x="34" y="8"/>
                  </a:lnTo>
                  <a:lnTo>
                    <a:pt x="34" y="12"/>
                  </a:lnTo>
                  <a:lnTo>
                    <a:pt x="34" y="12"/>
                  </a:lnTo>
                  <a:lnTo>
                    <a:pt x="32" y="12"/>
                  </a:lnTo>
                  <a:lnTo>
                    <a:pt x="32" y="12"/>
                  </a:lnTo>
                  <a:lnTo>
                    <a:pt x="32" y="18"/>
                  </a:lnTo>
                  <a:lnTo>
                    <a:pt x="32" y="18"/>
                  </a:lnTo>
                  <a:lnTo>
                    <a:pt x="28" y="20"/>
                  </a:lnTo>
                  <a:lnTo>
                    <a:pt x="28" y="20"/>
                  </a:lnTo>
                  <a:lnTo>
                    <a:pt x="26" y="18"/>
                  </a:lnTo>
                  <a:lnTo>
                    <a:pt x="24" y="18"/>
                  </a:lnTo>
                  <a:lnTo>
                    <a:pt x="24" y="18"/>
                  </a:lnTo>
                  <a:lnTo>
                    <a:pt x="22" y="22"/>
                  </a:lnTo>
                  <a:lnTo>
                    <a:pt x="22" y="22"/>
                  </a:lnTo>
                  <a:lnTo>
                    <a:pt x="18" y="22"/>
                  </a:lnTo>
                  <a:lnTo>
                    <a:pt x="18" y="22"/>
                  </a:lnTo>
                  <a:lnTo>
                    <a:pt x="14" y="20"/>
                  </a:lnTo>
                  <a:lnTo>
                    <a:pt x="14" y="20"/>
                  </a:lnTo>
                  <a:lnTo>
                    <a:pt x="12" y="22"/>
                  </a:lnTo>
                  <a:lnTo>
                    <a:pt x="10" y="24"/>
                  </a:lnTo>
                  <a:lnTo>
                    <a:pt x="10" y="24"/>
                  </a:lnTo>
                  <a:lnTo>
                    <a:pt x="10" y="22"/>
                  </a:lnTo>
                  <a:lnTo>
                    <a:pt x="8" y="20"/>
                  </a:lnTo>
                  <a:lnTo>
                    <a:pt x="8" y="20"/>
                  </a:lnTo>
                  <a:lnTo>
                    <a:pt x="8" y="24"/>
                  </a:lnTo>
                  <a:lnTo>
                    <a:pt x="8" y="26"/>
                  </a:lnTo>
                  <a:lnTo>
                    <a:pt x="8" y="26"/>
                  </a:lnTo>
                  <a:lnTo>
                    <a:pt x="6" y="24"/>
                  </a:lnTo>
                  <a:lnTo>
                    <a:pt x="6" y="22"/>
                  </a:lnTo>
                  <a:lnTo>
                    <a:pt x="4" y="16"/>
                  </a:lnTo>
                  <a:lnTo>
                    <a:pt x="4" y="16"/>
                  </a:lnTo>
                  <a:lnTo>
                    <a:pt x="2" y="16"/>
                  </a:lnTo>
                  <a:lnTo>
                    <a:pt x="0" y="16"/>
                  </a:lnTo>
                  <a:lnTo>
                    <a:pt x="0" y="16"/>
                  </a:lnTo>
                  <a:lnTo>
                    <a:pt x="0" y="12"/>
                  </a:lnTo>
                  <a:lnTo>
                    <a:pt x="4" y="12"/>
                  </a:lnTo>
                  <a:lnTo>
                    <a:pt x="4" y="12"/>
                  </a:lnTo>
                  <a:lnTo>
                    <a:pt x="8" y="12"/>
                  </a:lnTo>
                  <a:lnTo>
                    <a:pt x="8" y="12"/>
                  </a:lnTo>
                  <a:lnTo>
                    <a:pt x="8" y="10"/>
                  </a:lnTo>
                  <a:lnTo>
                    <a:pt x="8" y="10"/>
                  </a:lnTo>
                  <a:lnTo>
                    <a:pt x="10" y="8"/>
                  </a:lnTo>
                  <a:lnTo>
                    <a:pt x="10" y="8"/>
                  </a:lnTo>
                  <a:lnTo>
                    <a:pt x="10" y="6"/>
                  </a:lnTo>
                  <a:lnTo>
                    <a:pt x="10" y="6"/>
                  </a:lnTo>
                  <a:lnTo>
                    <a:pt x="12" y="6"/>
                  </a:lnTo>
                  <a:lnTo>
                    <a:pt x="12" y="6"/>
                  </a:lnTo>
                  <a:lnTo>
                    <a:pt x="14" y="2"/>
                  </a:lnTo>
                  <a:lnTo>
                    <a:pt x="14" y="2"/>
                  </a:lnTo>
                  <a:lnTo>
                    <a:pt x="14" y="6"/>
                  </a:lnTo>
                  <a:lnTo>
                    <a:pt x="14" y="6"/>
                  </a:lnTo>
                  <a:lnTo>
                    <a:pt x="14" y="8"/>
                  </a:lnTo>
                  <a:lnTo>
                    <a:pt x="16" y="10"/>
                  </a:lnTo>
                  <a:lnTo>
                    <a:pt x="16" y="10"/>
                  </a:lnTo>
                  <a:lnTo>
                    <a:pt x="18" y="10"/>
                  </a:lnTo>
                  <a:lnTo>
                    <a:pt x="24" y="8"/>
                  </a:lnTo>
                  <a:lnTo>
                    <a:pt x="24" y="8"/>
                  </a:lnTo>
                  <a:lnTo>
                    <a:pt x="24" y="6"/>
                  </a:lnTo>
                  <a:lnTo>
                    <a:pt x="22" y="0"/>
                  </a:lnTo>
                  <a:lnTo>
                    <a:pt x="22" y="0"/>
                  </a:lnTo>
                  <a:lnTo>
                    <a:pt x="26" y="0"/>
                  </a:lnTo>
                  <a:lnTo>
                    <a:pt x="26" y="0"/>
                  </a:lnTo>
                  <a:lnTo>
                    <a:pt x="28" y="6"/>
                  </a:lnTo>
                  <a:lnTo>
                    <a:pt x="28" y="6"/>
                  </a:lnTo>
                  <a:lnTo>
                    <a:pt x="32" y="6"/>
                  </a:lnTo>
                  <a:lnTo>
                    <a:pt x="32" y="6"/>
                  </a:lnTo>
                  <a:lnTo>
                    <a:pt x="34" y="8"/>
                  </a:lnTo>
                  <a:lnTo>
                    <a:pt x="34" y="8"/>
                  </a:lnTo>
                  <a:lnTo>
                    <a:pt x="34" y="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49" name="Google Shape;449;p10"/>
            <p:cNvSpPr/>
            <p:nvPr/>
          </p:nvSpPr>
          <p:spPr>
            <a:xfrm>
              <a:off x="10283092" y="2372045"/>
              <a:ext cx="8524" cy="11365"/>
            </a:xfrm>
            <a:custGeom>
              <a:rect b="b" l="l" r="r" t="t"/>
              <a:pathLst>
                <a:path extrusionOk="0" h="16" w="12">
                  <a:moveTo>
                    <a:pt x="12" y="8"/>
                  </a:moveTo>
                  <a:lnTo>
                    <a:pt x="12" y="8"/>
                  </a:lnTo>
                  <a:lnTo>
                    <a:pt x="12" y="14"/>
                  </a:lnTo>
                  <a:lnTo>
                    <a:pt x="12" y="14"/>
                  </a:lnTo>
                  <a:lnTo>
                    <a:pt x="8" y="16"/>
                  </a:lnTo>
                  <a:lnTo>
                    <a:pt x="8" y="16"/>
                  </a:lnTo>
                  <a:lnTo>
                    <a:pt x="6" y="16"/>
                  </a:lnTo>
                  <a:lnTo>
                    <a:pt x="6" y="16"/>
                  </a:lnTo>
                  <a:lnTo>
                    <a:pt x="6" y="12"/>
                  </a:lnTo>
                  <a:lnTo>
                    <a:pt x="6" y="10"/>
                  </a:lnTo>
                  <a:lnTo>
                    <a:pt x="6" y="10"/>
                  </a:lnTo>
                  <a:lnTo>
                    <a:pt x="4" y="12"/>
                  </a:lnTo>
                  <a:lnTo>
                    <a:pt x="4" y="14"/>
                  </a:lnTo>
                  <a:lnTo>
                    <a:pt x="4" y="14"/>
                  </a:lnTo>
                  <a:lnTo>
                    <a:pt x="0" y="12"/>
                  </a:lnTo>
                  <a:lnTo>
                    <a:pt x="0" y="12"/>
                  </a:lnTo>
                  <a:lnTo>
                    <a:pt x="0" y="6"/>
                  </a:lnTo>
                  <a:lnTo>
                    <a:pt x="0" y="6"/>
                  </a:lnTo>
                  <a:lnTo>
                    <a:pt x="2" y="2"/>
                  </a:lnTo>
                  <a:lnTo>
                    <a:pt x="2" y="2"/>
                  </a:lnTo>
                  <a:lnTo>
                    <a:pt x="4" y="2"/>
                  </a:lnTo>
                  <a:lnTo>
                    <a:pt x="6" y="0"/>
                  </a:lnTo>
                  <a:lnTo>
                    <a:pt x="6" y="0"/>
                  </a:lnTo>
                  <a:lnTo>
                    <a:pt x="8" y="0"/>
                  </a:lnTo>
                  <a:lnTo>
                    <a:pt x="8" y="0"/>
                  </a:lnTo>
                  <a:lnTo>
                    <a:pt x="12" y="4"/>
                  </a:lnTo>
                  <a:lnTo>
                    <a:pt x="12" y="4"/>
                  </a:lnTo>
                  <a:lnTo>
                    <a:pt x="12" y="8"/>
                  </a:lnTo>
                  <a:lnTo>
                    <a:pt x="12" y="8"/>
                  </a:lnTo>
                  <a:lnTo>
                    <a:pt x="12" y="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50" name="Google Shape;450;p10"/>
            <p:cNvSpPr/>
            <p:nvPr/>
          </p:nvSpPr>
          <p:spPr>
            <a:xfrm>
              <a:off x="10260361" y="2372045"/>
              <a:ext cx="14207" cy="14207"/>
            </a:xfrm>
            <a:custGeom>
              <a:rect b="b" l="l" r="r" t="t"/>
              <a:pathLst>
                <a:path extrusionOk="0" h="20" w="20">
                  <a:moveTo>
                    <a:pt x="10" y="8"/>
                  </a:moveTo>
                  <a:lnTo>
                    <a:pt x="10" y="8"/>
                  </a:lnTo>
                  <a:lnTo>
                    <a:pt x="10" y="6"/>
                  </a:lnTo>
                  <a:lnTo>
                    <a:pt x="10" y="6"/>
                  </a:lnTo>
                  <a:lnTo>
                    <a:pt x="12" y="8"/>
                  </a:lnTo>
                  <a:lnTo>
                    <a:pt x="12" y="8"/>
                  </a:lnTo>
                  <a:lnTo>
                    <a:pt x="14" y="8"/>
                  </a:lnTo>
                  <a:lnTo>
                    <a:pt x="14" y="8"/>
                  </a:lnTo>
                  <a:lnTo>
                    <a:pt x="16" y="14"/>
                  </a:lnTo>
                  <a:lnTo>
                    <a:pt x="20" y="16"/>
                  </a:lnTo>
                  <a:lnTo>
                    <a:pt x="20" y="16"/>
                  </a:lnTo>
                  <a:lnTo>
                    <a:pt x="16" y="18"/>
                  </a:lnTo>
                  <a:lnTo>
                    <a:pt x="16" y="20"/>
                  </a:lnTo>
                  <a:lnTo>
                    <a:pt x="16" y="20"/>
                  </a:lnTo>
                  <a:lnTo>
                    <a:pt x="10" y="20"/>
                  </a:lnTo>
                  <a:lnTo>
                    <a:pt x="6" y="18"/>
                  </a:lnTo>
                  <a:lnTo>
                    <a:pt x="6" y="18"/>
                  </a:lnTo>
                  <a:lnTo>
                    <a:pt x="4" y="14"/>
                  </a:lnTo>
                  <a:lnTo>
                    <a:pt x="2" y="6"/>
                  </a:lnTo>
                  <a:lnTo>
                    <a:pt x="2" y="6"/>
                  </a:lnTo>
                  <a:lnTo>
                    <a:pt x="0" y="4"/>
                  </a:lnTo>
                  <a:lnTo>
                    <a:pt x="0" y="2"/>
                  </a:lnTo>
                  <a:lnTo>
                    <a:pt x="0" y="2"/>
                  </a:lnTo>
                  <a:lnTo>
                    <a:pt x="2" y="0"/>
                  </a:lnTo>
                  <a:lnTo>
                    <a:pt x="2" y="0"/>
                  </a:lnTo>
                  <a:lnTo>
                    <a:pt x="4" y="2"/>
                  </a:lnTo>
                  <a:lnTo>
                    <a:pt x="4" y="2"/>
                  </a:lnTo>
                  <a:lnTo>
                    <a:pt x="6" y="6"/>
                  </a:lnTo>
                  <a:lnTo>
                    <a:pt x="6" y="8"/>
                  </a:lnTo>
                  <a:lnTo>
                    <a:pt x="6" y="8"/>
                  </a:lnTo>
                  <a:lnTo>
                    <a:pt x="10" y="8"/>
                  </a:lnTo>
                  <a:lnTo>
                    <a:pt x="10" y="8"/>
                  </a:lnTo>
                  <a:lnTo>
                    <a:pt x="10" y="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51" name="Google Shape;451;p10"/>
            <p:cNvSpPr/>
            <p:nvPr/>
          </p:nvSpPr>
          <p:spPr>
            <a:xfrm>
              <a:off x="10241182" y="2383410"/>
              <a:ext cx="20600" cy="18469"/>
            </a:xfrm>
            <a:custGeom>
              <a:rect b="b" l="l" r="r" t="t"/>
              <a:pathLst>
                <a:path extrusionOk="0" h="26" w="29">
                  <a:moveTo>
                    <a:pt x="29" y="10"/>
                  </a:moveTo>
                  <a:lnTo>
                    <a:pt x="29" y="10"/>
                  </a:lnTo>
                  <a:lnTo>
                    <a:pt x="29" y="12"/>
                  </a:lnTo>
                  <a:lnTo>
                    <a:pt x="27" y="16"/>
                  </a:lnTo>
                  <a:lnTo>
                    <a:pt x="23" y="22"/>
                  </a:lnTo>
                  <a:lnTo>
                    <a:pt x="23" y="22"/>
                  </a:lnTo>
                  <a:lnTo>
                    <a:pt x="19" y="26"/>
                  </a:lnTo>
                  <a:lnTo>
                    <a:pt x="19" y="26"/>
                  </a:lnTo>
                  <a:lnTo>
                    <a:pt x="13" y="22"/>
                  </a:lnTo>
                  <a:lnTo>
                    <a:pt x="6" y="16"/>
                  </a:lnTo>
                  <a:lnTo>
                    <a:pt x="6" y="16"/>
                  </a:lnTo>
                  <a:lnTo>
                    <a:pt x="4" y="14"/>
                  </a:lnTo>
                  <a:lnTo>
                    <a:pt x="4" y="12"/>
                  </a:lnTo>
                  <a:lnTo>
                    <a:pt x="4" y="12"/>
                  </a:lnTo>
                  <a:lnTo>
                    <a:pt x="6" y="14"/>
                  </a:lnTo>
                  <a:lnTo>
                    <a:pt x="6" y="14"/>
                  </a:lnTo>
                  <a:lnTo>
                    <a:pt x="8" y="10"/>
                  </a:lnTo>
                  <a:lnTo>
                    <a:pt x="6" y="6"/>
                  </a:lnTo>
                  <a:lnTo>
                    <a:pt x="6" y="6"/>
                  </a:lnTo>
                  <a:lnTo>
                    <a:pt x="6" y="6"/>
                  </a:lnTo>
                  <a:lnTo>
                    <a:pt x="6" y="6"/>
                  </a:lnTo>
                  <a:lnTo>
                    <a:pt x="2" y="10"/>
                  </a:lnTo>
                  <a:lnTo>
                    <a:pt x="2" y="10"/>
                  </a:lnTo>
                  <a:lnTo>
                    <a:pt x="0" y="8"/>
                  </a:lnTo>
                  <a:lnTo>
                    <a:pt x="0" y="8"/>
                  </a:lnTo>
                  <a:lnTo>
                    <a:pt x="0" y="2"/>
                  </a:lnTo>
                  <a:lnTo>
                    <a:pt x="0" y="2"/>
                  </a:lnTo>
                  <a:lnTo>
                    <a:pt x="0" y="0"/>
                  </a:lnTo>
                  <a:lnTo>
                    <a:pt x="0" y="0"/>
                  </a:lnTo>
                  <a:lnTo>
                    <a:pt x="4" y="2"/>
                  </a:lnTo>
                  <a:lnTo>
                    <a:pt x="4" y="2"/>
                  </a:lnTo>
                  <a:lnTo>
                    <a:pt x="12" y="0"/>
                  </a:lnTo>
                  <a:lnTo>
                    <a:pt x="12" y="0"/>
                  </a:lnTo>
                  <a:lnTo>
                    <a:pt x="15" y="2"/>
                  </a:lnTo>
                  <a:lnTo>
                    <a:pt x="15" y="2"/>
                  </a:lnTo>
                  <a:lnTo>
                    <a:pt x="15" y="6"/>
                  </a:lnTo>
                  <a:lnTo>
                    <a:pt x="15" y="6"/>
                  </a:lnTo>
                  <a:lnTo>
                    <a:pt x="15" y="8"/>
                  </a:lnTo>
                  <a:lnTo>
                    <a:pt x="15" y="12"/>
                  </a:lnTo>
                  <a:lnTo>
                    <a:pt x="15" y="12"/>
                  </a:lnTo>
                  <a:lnTo>
                    <a:pt x="17" y="12"/>
                  </a:lnTo>
                  <a:lnTo>
                    <a:pt x="17" y="12"/>
                  </a:lnTo>
                  <a:lnTo>
                    <a:pt x="17" y="10"/>
                  </a:lnTo>
                  <a:lnTo>
                    <a:pt x="17" y="10"/>
                  </a:lnTo>
                  <a:lnTo>
                    <a:pt x="23" y="8"/>
                  </a:lnTo>
                  <a:lnTo>
                    <a:pt x="23" y="8"/>
                  </a:lnTo>
                  <a:lnTo>
                    <a:pt x="27" y="8"/>
                  </a:lnTo>
                  <a:lnTo>
                    <a:pt x="29" y="10"/>
                  </a:lnTo>
                  <a:lnTo>
                    <a:pt x="29" y="10"/>
                  </a:lnTo>
                  <a:lnTo>
                    <a:pt x="29" y="1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52" name="Google Shape;452;p10"/>
            <p:cNvSpPr/>
            <p:nvPr/>
          </p:nvSpPr>
          <p:spPr>
            <a:xfrm>
              <a:off x="10226975" y="2399038"/>
              <a:ext cx="21310" cy="19889"/>
            </a:xfrm>
            <a:custGeom>
              <a:rect b="b" l="l" r="r" t="t"/>
              <a:pathLst>
                <a:path extrusionOk="0" h="28" w="30">
                  <a:moveTo>
                    <a:pt x="30" y="8"/>
                  </a:moveTo>
                  <a:lnTo>
                    <a:pt x="30" y="8"/>
                  </a:lnTo>
                  <a:lnTo>
                    <a:pt x="28" y="14"/>
                  </a:lnTo>
                  <a:lnTo>
                    <a:pt x="26" y="18"/>
                  </a:lnTo>
                  <a:lnTo>
                    <a:pt x="26" y="18"/>
                  </a:lnTo>
                  <a:lnTo>
                    <a:pt x="26" y="22"/>
                  </a:lnTo>
                  <a:lnTo>
                    <a:pt x="26" y="22"/>
                  </a:lnTo>
                  <a:lnTo>
                    <a:pt x="24" y="24"/>
                  </a:lnTo>
                  <a:lnTo>
                    <a:pt x="20" y="26"/>
                  </a:lnTo>
                  <a:lnTo>
                    <a:pt x="12" y="28"/>
                  </a:lnTo>
                  <a:lnTo>
                    <a:pt x="12" y="28"/>
                  </a:lnTo>
                  <a:lnTo>
                    <a:pt x="6" y="28"/>
                  </a:lnTo>
                  <a:lnTo>
                    <a:pt x="0" y="26"/>
                  </a:lnTo>
                  <a:lnTo>
                    <a:pt x="0" y="26"/>
                  </a:lnTo>
                  <a:lnTo>
                    <a:pt x="0" y="24"/>
                  </a:lnTo>
                  <a:lnTo>
                    <a:pt x="0" y="24"/>
                  </a:lnTo>
                  <a:lnTo>
                    <a:pt x="6" y="24"/>
                  </a:lnTo>
                  <a:lnTo>
                    <a:pt x="6" y="24"/>
                  </a:lnTo>
                  <a:lnTo>
                    <a:pt x="8" y="22"/>
                  </a:lnTo>
                  <a:lnTo>
                    <a:pt x="8" y="22"/>
                  </a:lnTo>
                  <a:lnTo>
                    <a:pt x="6" y="18"/>
                  </a:lnTo>
                  <a:lnTo>
                    <a:pt x="6" y="16"/>
                  </a:lnTo>
                  <a:lnTo>
                    <a:pt x="6" y="16"/>
                  </a:lnTo>
                  <a:lnTo>
                    <a:pt x="14" y="16"/>
                  </a:lnTo>
                  <a:lnTo>
                    <a:pt x="14" y="16"/>
                  </a:lnTo>
                  <a:lnTo>
                    <a:pt x="16" y="14"/>
                  </a:lnTo>
                  <a:lnTo>
                    <a:pt x="16" y="14"/>
                  </a:lnTo>
                  <a:lnTo>
                    <a:pt x="16" y="10"/>
                  </a:lnTo>
                  <a:lnTo>
                    <a:pt x="16" y="8"/>
                  </a:lnTo>
                  <a:lnTo>
                    <a:pt x="16" y="8"/>
                  </a:lnTo>
                  <a:lnTo>
                    <a:pt x="18" y="10"/>
                  </a:lnTo>
                  <a:lnTo>
                    <a:pt x="20" y="12"/>
                  </a:lnTo>
                  <a:lnTo>
                    <a:pt x="20" y="12"/>
                  </a:lnTo>
                  <a:lnTo>
                    <a:pt x="22" y="12"/>
                  </a:lnTo>
                  <a:lnTo>
                    <a:pt x="22" y="12"/>
                  </a:lnTo>
                  <a:lnTo>
                    <a:pt x="22" y="10"/>
                  </a:lnTo>
                  <a:lnTo>
                    <a:pt x="22" y="6"/>
                  </a:lnTo>
                  <a:lnTo>
                    <a:pt x="22" y="6"/>
                  </a:lnTo>
                  <a:lnTo>
                    <a:pt x="22" y="4"/>
                  </a:lnTo>
                  <a:lnTo>
                    <a:pt x="22" y="0"/>
                  </a:lnTo>
                  <a:lnTo>
                    <a:pt x="22" y="0"/>
                  </a:lnTo>
                  <a:lnTo>
                    <a:pt x="26" y="0"/>
                  </a:lnTo>
                  <a:lnTo>
                    <a:pt x="28" y="4"/>
                  </a:lnTo>
                  <a:lnTo>
                    <a:pt x="28" y="4"/>
                  </a:lnTo>
                  <a:lnTo>
                    <a:pt x="30" y="8"/>
                  </a:lnTo>
                  <a:lnTo>
                    <a:pt x="30" y="8"/>
                  </a:lnTo>
                  <a:lnTo>
                    <a:pt x="30" y="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53" name="Google Shape;453;p10"/>
            <p:cNvSpPr/>
            <p:nvPr/>
          </p:nvSpPr>
          <p:spPr>
            <a:xfrm>
              <a:off x="10195721" y="2418927"/>
              <a:ext cx="29834" cy="35517"/>
            </a:xfrm>
            <a:custGeom>
              <a:rect b="b" l="l" r="r" t="t"/>
              <a:pathLst>
                <a:path extrusionOk="0" h="50" w="42">
                  <a:moveTo>
                    <a:pt x="40" y="12"/>
                  </a:moveTo>
                  <a:lnTo>
                    <a:pt x="40" y="12"/>
                  </a:lnTo>
                  <a:lnTo>
                    <a:pt x="42" y="18"/>
                  </a:lnTo>
                  <a:lnTo>
                    <a:pt x="42" y="18"/>
                  </a:lnTo>
                  <a:lnTo>
                    <a:pt x="38" y="24"/>
                  </a:lnTo>
                  <a:lnTo>
                    <a:pt x="38" y="24"/>
                  </a:lnTo>
                  <a:lnTo>
                    <a:pt x="38" y="30"/>
                  </a:lnTo>
                  <a:lnTo>
                    <a:pt x="40" y="34"/>
                  </a:lnTo>
                  <a:lnTo>
                    <a:pt x="38" y="36"/>
                  </a:lnTo>
                  <a:lnTo>
                    <a:pt x="38" y="36"/>
                  </a:lnTo>
                  <a:lnTo>
                    <a:pt x="34" y="40"/>
                  </a:lnTo>
                  <a:lnTo>
                    <a:pt x="28" y="40"/>
                  </a:lnTo>
                  <a:lnTo>
                    <a:pt x="28" y="40"/>
                  </a:lnTo>
                  <a:lnTo>
                    <a:pt x="28" y="34"/>
                  </a:lnTo>
                  <a:lnTo>
                    <a:pt x="28" y="34"/>
                  </a:lnTo>
                  <a:lnTo>
                    <a:pt x="26" y="34"/>
                  </a:lnTo>
                  <a:lnTo>
                    <a:pt x="24" y="36"/>
                  </a:lnTo>
                  <a:lnTo>
                    <a:pt x="24" y="36"/>
                  </a:lnTo>
                  <a:lnTo>
                    <a:pt x="22" y="42"/>
                  </a:lnTo>
                  <a:lnTo>
                    <a:pt x="20" y="46"/>
                  </a:lnTo>
                  <a:lnTo>
                    <a:pt x="20" y="46"/>
                  </a:lnTo>
                  <a:lnTo>
                    <a:pt x="12" y="46"/>
                  </a:lnTo>
                  <a:lnTo>
                    <a:pt x="8" y="46"/>
                  </a:lnTo>
                  <a:lnTo>
                    <a:pt x="8" y="46"/>
                  </a:lnTo>
                  <a:lnTo>
                    <a:pt x="6" y="48"/>
                  </a:lnTo>
                  <a:lnTo>
                    <a:pt x="4" y="50"/>
                  </a:lnTo>
                  <a:lnTo>
                    <a:pt x="4" y="50"/>
                  </a:lnTo>
                  <a:lnTo>
                    <a:pt x="2" y="48"/>
                  </a:lnTo>
                  <a:lnTo>
                    <a:pt x="0" y="46"/>
                  </a:lnTo>
                  <a:lnTo>
                    <a:pt x="0" y="46"/>
                  </a:lnTo>
                  <a:lnTo>
                    <a:pt x="4" y="44"/>
                  </a:lnTo>
                  <a:lnTo>
                    <a:pt x="6" y="42"/>
                  </a:lnTo>
                  <a:lnTo>
                    <a:pt x="6" y="42"/>
                  </a:lnTo>
                  <a:lnTo>
                    <a:pt x="8" y="36"/>
                  </a:lnTo>
                  <a:lnTo>
                    <a:pt x="8" y="36"/>
                  </a:lnTo>
                  <a:lnTo>
                    <a:pt x="6" y="34"/>
                  </a:lnTo>
                  <a:lnTo>
                    <a:pt x="6" y="34"/>
                  </a:lnTo>
                  <a:lnTo>
                    <a:pt x="4" y="32"/>
                  </a:lnTo>
                  <a:lnTo>
                    <a:pt x="2" y="32"/>
                  </a:lnTo>
                  <a:lnTo>
                    <a:pt x="2" y="32"/>
                  </a:lnTo>
                  <a:lnTo>
                    <a:pt x="4" y="32"/>
                  </a:lnTo>
                  <a:lnTo>
                    <a:pt x="6" y="32"/>
                  </a:lnTo>
                  <a:lnTo>
                    <a:pt x="6" y="32"/>
                  </a:lnTo>
                  <a:lnTo>
                    <a:pt x="6" y="30"/>
                  </a:lnTo>
                  <a:lnTo>
                    <a:pt x="6" y="30"/>
                  </a:lnTo>
                  <a:lnTo>
                    <a:pt x="8" y="26"/>
                  </a:lnTo>
                  <a:lnTo>
                    <a:pt x="8" y="26"/>
                  </a:lnTo>
                  <a:lnTo>
                    <a:pt x="6" y="26"/>
                  </a:lnTo>
                  <a:lnTo>
                    <a:pt x="4" y="24"/>
                  </a:lnTo>
                  <a:lnTo>
                    <a:pt x="4" y="24"/>
                  </a:lnTo>
                  <a:lnTo>
                    <a:pt x="4" y="24"/>
                  </a:lnTo>
                  <a:lnTo>
                    <a:pt x="6" y="24"/>
                  </a:lnTo>
                  <a:lnTo>
                    <a:pt x="6" y="24"/>
                  </a:lnTo>
                  <a:lnTo>
                    <a:pt x="4" y="20"/>
                  </a:lnTo>
                  <a:lnTo>
                    <a:pt x="4" y="20"/>
                  </a:lnTo>
                  <a:lnTo>
                    <a:pt x="6" y="18"/>
                  </a:lnTo>
                  <a:lnTo>
                    <a:pt x="8" y="16"/>
                  </a:lnTo>
                  <a:lnTo>
                    <a:pt x="8" y="16"/>
                  </a:lnTo>
                  <a:lnTo>
                    <a:pt x="12" y="18"/>
                  </a:lnTo>
                  <a:lnTo>
                    <a:pt x="14" y="20"/>
                  </a:lnTo>
                  <a:lnTo>
                    <a:pt x="14" y="20"/>
                  </a:lnTo>
                  <a:lnTo>
                    <a:pt x="16" y="18"/>
                  </a:lnTo>
                  <a:lnTo>
                    <a:pt x="20" y="14"/>
                  </a:lnTo>
                  <a:lnTo>
                    <a:pt x="20" y="14"/>
                  </a:lnTo>
                  <a:lnTo>
                    <a:pt x="16" y="12"/>
                  </a:lnTo>
                  <a:lnTo>
                    <a:pt x="14" y="10"/>
                  </a:lnTo>
                  <a:lnTo>
                    <a:pt x="14" y="10"/>
                  </a:lnTo>
                  <a:lnTo>
                    <a:pt x="16" y="10"/>
                  </a:lnTo>
                  <a:lnTo>
                    <a:pt x="16" y="10"/>
                  </a:lnTo>
                  <a:lnTo>
                    <a:pt x="22" y="10"/>
                  </a:lnTo>
                  <a:lnTo>
                    <a:pt x="24" y="12"/>
                  </a:lnTo>
                  <a:lnTo>
                    <a:pt x="24" y="12"/>
                  </a:lnTo>
                  <a:lnTo>
                    <a:pt x="26" y="8"/>
                  </a:lnTo>
                  <a:lnTo>
                    <a:pt x="26" y="8"/>
                  </a:lnTo>
                  <a:lnTo>
                    <a:pt x="24" y="2"/>
                  </a:lnTo>
                  <a:lnTo>
                    <a:pt x="22" y="0"/>
                  </a:lnTo>
                  <a:lnTo>
                    <a:pt x="24" y="0"/>
                  </a:lnTo>
                  <a:lnTo>
                    <a:pt x="24" y="0"/>
                  </a:lnTo>
                  <a:lnTo>
                    <a:pt x="24" y="0"/>
                  </a:lnTo>
                  <a:lnTo>
                    <a:pt x="26" y="2"/>
                  </a:lnTo>
                  <a:lnTo>
                    <a:pt x="28" y="6"/>
                  </a:lnTo>
                  <a:lnTo>
                    <a:pt x="28" y="6"/>
                  </a:lnTo>
                  <a:lnTo>
                    <a:pt x="28" y="2"/>
                  </a:lnTo>
                  <a:lnTo>
                    <a:pt x="28" y="0"/>
                  </a:lnTo>
                  <a:lnTo>
                    <a:pt x="28" y="0"/>
                  </a:lnTo>
                  <a:lnTo>
                    <a:pt x="32" y="0"/>
                  </a:lnTo>
                  <a:lnTo>
                    <a:pt x="32" y="0"/>
                  </a:lnTo>
                  <a:lnTo>
                    <a:pt x="34" y="2"/>
                  </a:lnTo>
                  <a:lnTo>
                    <a:pt x="36" y="8"/>
                  </a:lnTo>
                  <a:lnTo>
                    <a:pt x="36" y="8"/>
                  </a:lnTo>
                  <a:lnTo>
                    <a:pt x="40" y="12"/>
                  </a:lnTo>
                  <a:lnTo>
                    <a:pt x="40" y="12"/>
                  </a:lnTo>
                  <a:lnTo>
                    <a:pt x="40" y="1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54" name="Google Shape;454;p10"/>
            <p:cNvSpPr/>
            <p:nvPr/>
          </p:nvSpPr>
          <p:spPr>
            <a:xfrm>
              <a:off x="10141735" y="2529029"/>
              <a:ext cx="17048" cy="15627"/>
            </a:xfrm>
            <a:custGeom>
              <a:rect b="b" l="l" r="r" t="t"/>
              <a:pathLst>
                <a:path extrusionOk="0" h="22" w="24">
                  <a:moveTo>
                    <a:pt x="24" y="6"/>
                  </a:moveTo>
                  <a:lnTo>
                    <a:pt x="24" y="6"/>
                  </a:lnTo>
                  <a:lnTo>
                    <a:pt x="22" y="10"/>
                  </a:lnTo>
                  <a:lnTo>
                    <a:pt x="22" y="10"/>
                  </a:lnTo>
                  <a:lnTo>
                    <a:pt x="18" y="12"/>
                  </a:lnTo>
                  <a:lnTo>
                    <a:pt x="18" y="12"/>
                  </a:lnTo>
                  <a:lnTo>
                    <a:pt x="14" y="16"/>
                  </a:lnTo>
                  <a:lnTo>
                    <a:pt x="14" y="16"/>
                  </a:lnTo>
                  <a:lnTo>
                    <a:pt x="6" y="20"/>
                  </a:lnTo>
                  <a:lnTo>
                    <a:pt x="6" y="20"/>
                  </a:lnTo>
                  <a:lnTo>
                    <a:pt x="2" y="22"/>
                  </a:lnTo>
                  <a:lnTo>
                    <a:pt x="2" y="22"/>
                  </a:lnTo>
                  <a:lnTo>
                    <a:pt x="0" y="20"/>
                  </a:lnTo>
                  <a:lnTo>
                    <a:pt x="0" y="20"/>
                  </a:lnTo>
                  <a:lnTo>
                    <a:pt x="0" y="16"/>
                  </a:lnTo>
                  <a:lnTo>
                    <a:pt x="4" y="14"/>
                  </a:lnTo>
                  <a:lnTo>
                    <a:pt x="4" y="14"/>
                  </a:lnTo>
                  <a:lnTo>
                    <a:pt x="10" y="14"/>
                  </a:lnTo>
                  <a:lnTo>
                    <a:pt x="10" y="14"/>
                  </a:lnTo>
                  <a:lnTo>
                    <a:pt x="10" y="10"/>
                  </a:lnTo>
                  <a:lnTo>
                    <a:pt x="10" y="10"/>
                  </a:lnTo>
                  <a:lnTo>
                    <a:pt x="6" y="10"/>
                  </a:lnTo>
                  <a:lnTo>
                    <a:pt x="6" y="10"/>
                  </a:lnTo>
                  <a:lnTo>
                    <a:pt x="4" y="8"/>
                  </a:lnTo>
                  <a:lnTo>
                    <a:pt x="4" y="4"/>
                  </a:lnTo>
                  <a:lnTo>
                    <a:pt x="4" y="4"/>
                  </a:lnTo>
                  <a:lnTo>
                    <a:pt x="6" y="4"/>
                  </a:lnTo>
                  <a:lnTo>
                    <a:pt x="12" y="6"/>
                  </a:lnTo>
                  <a:lnTo>
                    <a:pt x="12" y="6"/>
                  </a:lnTo>
                  <a:lnTo>
                    <a:pt x="16" y="6"/>
                  </a:lnTo>
                  <a:lnTo>
                    <a:pt x="16" y="6"/>
                  </a:lnTo>
                  <a:lnTo>
                    <a:pt x="18" y="4"/>
                  </a:lnTo>
                  <a:lnTo>
                    <a:pt x="20" y="2"/>
                  </a:lnTo>
                  <a:lnTo>
                    <a:pt x="22" y="0"/>
                  </a:lnTo>
                  <a:lnTo>
                    <a:pt x="22" y="0"/>
                  </a:lnTo>
                  <a:lnTo>
                    <a:pt x="24" y="2"/>
                  </a:lnTo>
                  <a:lnTo>
                    <a:pt x="24" y="6"/>
                  </a:lnTo>
                  <a:lnTo>
                    <a:pt x="24" y="6"/>
                  </a:lnTo>
                  <a:lnTo>
                    <a:pt x="24" y="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55" name="Google Shape;455;p10"/>
            <p:cNvSpPr/>
            <p:nvPr/>
          </p:nvSpPr>
          <p:spPr>
            <a:xfrm>
              <a:off x="10163045" y="2437396"/>
              <a:ext cx="17048" cy="21310"/>
            </a:xfrm>
            <a:custGeom>
              <a:rect b="b" l="l" r="r" t="t"/>
              <a:pathLst>
                <a:path extrusionOk="0" h="30" w="24">
                  <a:moveTo>
                    <a:pt x="24" y="2"/>
                  </a:moveTo>
                  <a:lnTo>
                    <a:pt x="24" y="2"/>
                  </a:lnTo>
                  <a:lnTo>
                    <a:pt x="22" y="6"/>
                  </a:lnTo>
                  <a:lnTo>
                    <a:pt x="22" y="6"/>
                  </a:lnTo>
                  <a:lnTo>
                    <a:pt x="20" y="14"/>
                  </a:lnTo>
                  <a:lnTo>
                    <a:pt x="20" y="14"/>
                  </a:lnTo>
                  <a:lnTo>
                    <a:pt x="18" y="24"/>
                  </a:lnTo>
                  <a:lnTo>
                    <a:pt x="18" y="24"/>
                  </a:lnTo>
                  <a:lnTo>
                    <a:pt x="10" y="28"/>
                  </a:lnTo>
                  <a:lnTo>
                    <a:pt x="10" y="28"/>
                  </a:lnTo>
                  <a:lnTo>
                    <a:pt x="4" y="30"/>
                  </a:lnTo>
                  <a:lnTo>
                    <a:pt x="4" y="30"/>
                  </a:lnTo>
                  <a:lnTo>
                    <a:pt x="0" y="30"/>
                  </a:lnTo>
                  <a:lnTo>
                    <a:pt x="0" y="30"/>
                  </a:lnTo>
                  <a:lnTo>
                    <a:pt x="0" y="26"/>
                  </a:lnTo>
                  <a:lnTo>
                    <a:pt x="0" y="26"/>
                  </a:lnTo>
                  <a:lnTo>
                    <a:pt x="0" y="18"/>
                  </a:lnTo>
                  <a:lnTo>
                    <a:pt x="0" y="18"/>
                  </a:lnTo>
                  <a:lnTo>
                    <a:pt x="4" y="16"/>
                  </a:lnTo>
                  <a:lnTo>
                    <a:pt x="10" y="14"/>
                  </a:lnTo>
                  <a:lnTo>
                    <a:pt x="10" y="14"/>
                  </a:lnTo>
                  <a:lnTo>
                    <a:pt x="10" y="10"/>
                  </a:lnTo>
                  <a:lnTo>
                    <a:pt x="10" y="10"/>
                  </a:lnTo>
                  <a:lnTo>
                    <a:pt x="12" y="10"/>
                  </a:lnTo>
                  <a:lnTo>
                    <a:pt x="12" y="10"/>
                  </a:lnTo>
                  <a:lnTo>
                    <a:pt x="14" y="4"/>
                  </a:lnTo>
                  <a:lnTo>
                    <a:pt x="14" y="0"/>
                  </a:lnTo>
                  <a:lnTo>
                    <a:pt x="14" y="0"/>
                  </a:lnTo>
                  <a:lnTo>
                    <a:pt x="18" y="0"/>
                  </a:lnTo>
                  <a:lnTo>
                    <a:pt x="18" y="0"/>
                  </a:lnTo>
                  <a:lnTo>
                    <a:pt x="22" y="0"/>
                  </a:lnTo>
                  <a:lnTo>
                    <a:pt x="24" y="2"/>
                  </a:lnTo>
                  <a:lnTo>
                    <a:pt x="24" y="2"/>
                  </a:lnTo>
                  <a:lnTo>
                    <a:pt x="24" y="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56" name="Google Shape;456;p10"/>
            <p:cNvSpPr/>
            <p:nvPr/>
          </p:nvSpPr>
          <p:spPr>
            <a:xfrm>
              <a:off x="10134632" y="2460127"/>
              <a:ext cx="22731" cy="23441"/>
            </a:xfrm>
            <a:custGeom>
              <a:rect b="b" l="l" r="r" t="t"/>
              <a:pathLst>
                <a:path extrusionOk="0" h="33" w="32">
                  <a:moveTo>
                    <a:pt x="32" y="20"/>
                  </a:moveTo>
                  <a:lnTo>
                    <a:pt x="32" y="20"/>
                  </a:lnTo>
                  <a:lnTo>
                    <a:pt x="32" y="24"/>
                  </a:lnTo>
                  <a:lnTo>
                    <a:pt x="32" y="30"/>
                  </a:lnTo>
                  <a:lnTo>
                    <a:pt x="32" y="30"/>
                  </a:lnTo>
                  <a:lnTo>
                    <a:pt x="30" y="30"/>
                  </a:lnTo>
                  <a:lnTo>
                    <a:pt x="28" y="30"/>
                  </a:lnTo>
                  <a:lnTo>
                    <a:pt x="28" y="30"/>
                  </a:lnTo>
                  <a:lnTo>
                    <a:pt x="24" y="33"/>
                  </a:lnTo>
                  <a:lnTo>
                    <a:pt x="24" y="33"/>
                  </a:lnTo>
                  <a:lnTo>
                    <a:pt x="22" y="33"/>
                  </a:lnTo>
                  <a:lnTo>
                    <a:pt x="18" y="33"/>
                  </a:lnTo>
                  <a:lnTo>
                    <a:pt x="18" y="33"/>
                  </a:lnTo>
                  <a:lnTo>
                    <a:pt x="18" y="31"/>
                  </a:lnTo>
                  <a:lnTo>
                    <a:pt x="14" y="30"/>
                  </a:lnTo>
                  <a:lnTo>
                    <a:pt x="14" y="30"/>
                  </a:lnTo>
                  <a:lnTo>
                    <a:pt x="18" y="28"/>
                  </a:lnTo>
                  <a:lnTo>
                    <a:pt x="22" y="26"/>
                  </a:lnTo>
                  <a:lnTo>
                    <a:pt x="22" y="26"/>
                  </a:lnTo>
                  <a:lnTo>
                    <a:pt x="22" y="24"/>
                  </a:lnTo>
                  <a:lnTo>
                    <a:pt x="24" y="22"/>
                  </a:lnTo>
                  <a:lnTo>
                    <a:pt x="24" y="22"/>
                  </a:lnTo>
                  <a:lnTo>
                    <a:pt x="22" y="22"/>
                  </a:lnTo>
                  <a:lnTo>
                    <a:pt x="18" y="24"/>
                  </a:lnTo>
                  <a:lnTo>
                    <a:pt x="18" y="24"/>
                  </a:lnTo>
                  <a:lnTo>
                    <a:pt x="12" y="24"/>
                  </a:lnTo>
                  <a:lnTo>
                    <a:pt x="12" y="24"/>
                  </a:lnTo>
                  <a:lnTo>
                    <a:pt x="8" y="26"/>
                  </a:lnTo>
                  <a:lnTo>
                    <a:pt x="6" y="30"/>
                  </a:lnTo>
                  <a:lnTo>
                    <a:pt x="4" y="31"/>
                  </a:lnTo>
                  <a:lnTo>
                    <a:pt x="2" y="33"/>
                  </a:lnTo>
                  <a:lnTo>
                    <a:pt x="2" y="33"/>
                  </a:lnTo>
                  <a:lnTo>
                    <a:pt x="0" y="30"/>
                  </a:lnTo>
                  <a:lnTo>
                    <a:pt x="0" y="30"/>
                  </a:lnTo>
                  <a:lnTo>
                    <a:pt x="0" y="26"/>
                  </a:lnTo>
                  <a:lnTo>
                    <a:pt x="0" y="26"/>
                  </a:lnTo>
                  <a:lnTo>
                    <a:pt x="2" y="24"/>
                  </a:lnTo>
                  <a:lnTo>
                    <a:pt x="2" y="24"/>
                  </a:lnTo>
                  <a:lnTo>
                    <a:pt x="2" y="22"/>
                  </a:lnTo>
                  <a:lnTo>
                    <a:pt x="2" y="22"/>
                  </a:lnTo>
                  <a:lnTo>
                    <a:pt x="2" y="18"/>
                  </a:lnTo>
                  <a:lnTo>
                    <a:pt x="2" y="18"/>
                  </a:lnTo>
                  <a:lnTo>
                    <a:pt x="4" y="20"/>
                  </a:lnTo>
                  <a:lnTo>
                    <a:pt x="4" y="20"/>
                  </a:lnTo>
                  <a:lnTo>
                    <a:pt x="6" y="18"/>
                  </a:lnTo>
                  <a:lnTo>
                    <a:pt x="6" y="18"/>
                  </a:lnTo>
                  <a:lnTo>
                    <a:pt x="10" y="18"/>
                  </a:lnTo>
                  <a:lnTo>
                    <a:pt x="10" y="18"/>
                  </a:lnTo>
                  <a:lnTo>
                    <a:pt x="12" y="16"/>
                  </a:lnTo>
                  <a:lnTo>
                    <a:pt x="12" y="16"/>
                  </a:lnTo>
                  <a:lnTo>
                    <a:pt x="12" y="10"/>
                  </a:lnTo>
                  <a:lnTo>
                    <a:pt x="12" y="8"/>
                  </a:lnTo>
                  <a:lnTo>
                    <a:pt x="14" y="6"/>
                  </a:lnTo>
                  <a:lnTo>
                    <a:pt x="14" y="6"/>
                  </a:lnTo>
                  <a:lnTo>
                    <a:pt x="18" y="8"/>
                  </a:lnTo>
                  <a:lnTo>
                    <a:pt x="18" y="14"/>
                  </a:lnTo>
                  <a:lnTo>
                    <a:pt x="18" y="14"/>
                  </a:lnTo>
                  <a:lnTo>
                    <a:pt x="22" y="14"/>
                  </a:lnTo>
                  <a:lnTo>
                    <a:pt x="24" y="14"/>
                  </a:lnTo>
                  <a:lnTo>
                    <a:pt x="24" y="14"/>
                  </a:lnTo>
                  <a:lnTo>
                    <a:pt x="24" y="8"/>
                  </a:lnTo>
                  <a:lnTo>
                    <a:pt x="24" y="4"/>
                  </a:lnTo>
                  <a:lnTo>
                    <a:pt x="22" y="2"/>
                  </a:lnTo>
                  <a:lnTo>
                    <a:pt x="24" y="0"/>
                  </a:lnTo>
                  <a:lnTo>
                    <a:pt x="24" y="0"/>
                  </a:lnTo>
                  <a:lnTo>
                    <a:pt x="26" y="0"/>
                  </a:lnTo>
                  <a:lnTo>
                    <a:pt x="28" y="4"/>
                  </a:lnTo>
                  <a:lnTo>
                    <a:pt x="32" y="14"/>
                  </a:lnTo>
                  <a:lnTo>
                    <a:pt x="32" y="14"/>
                  </a:lnTo>
                  <a:lnTo>
                    <a:pt x="32" y="20"/>
                  </a:lnTo>
                  <a:lnTo>
                    <a:pt x="32" y="20"/>
                  </a:lnTo>
                  <a:lnTo>
                    <a:pt x="32" y="2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57" name="Google Shape;457;p10"/>
            <p:cNvSpPr/>
            <p:nvPr/>
          </p:nvSpPr>
          <p:spPr>
            <a:xfrm>
              <a:off x="10130370" y="2460127"/>
              <a:ext cx="59668" cy="51855"/>
            </a:xfrm>
            <a:custGeom>
              <a:rect b="b" l="l" r="r" t="t"/>
              <a:pathLst>
                <a:path extrusionOk="0" h="73" w="84">
                  <a:moveTo>
                    <a:pt x="82" y="18"/>
                  </a:moveTo>
                  <a:lnTo>
                    <a:pt x="82" y="18"/>
                  </a:lnTo>
                  <a:lnTo>
                    <a:pt x="84" y="24"/>
                  </a:lnTo>
                  <a:lnTo>
                    <a:pt x="84" y="24"/>
                  </a:lnTo>
                  <a:lnTo>
                    <a:pt x="82" y="30"/>
                  </a:lnTo>
                  <a:lnTo>
                    <a:pt x="82" y="30"/>
                  </a:lnTo>
                  <a:lnTo>
                    <a:pt x="78" y="33"/>
                  </a:lnTo>
                  <a:lnTo>
                    <a:pt x="78" y="33"/>
                  </a:lnTo>
                  <a:lnTo>
                    <a:pt x="72" y="35"/>
                  </a:lnTo>
                  <a:lnTo>
                    <a:pt x="72" y="35"/>
                  </a:lnTo>
                  <a:lnTo>
                    <a:pt x="66" y="43"/>
                  </a:lnTo>
                  <a:lnTo>
                    <a:pt x="66" y="43"/>
                  </a:lnTo>
                  <a:lnTo>
                    <a:pt x="66" y="45"/>
                  </a:lnTo>
                  <a:lnTo>
                    <a:pt x="64" y="49"/>
                  </a:lnTo>
                  <a:lnTo>
                    <a:pt x="64" y="49"/>
                  </a:lnTo>
                  <a:lnTo>
                    <a:pt x="62" y="45"/>
                  </a:lnTo>
                  <a:lnTo>
                    <a:pt x="62" y="43"/>
                  </a:lnTo>
                  <a:lnTo>
                    <a:pt x="62" y="43"/>
                  </a:lnTo>
                  <a:lnTo>
                    <a:pt x="60" y="43"/>
                  </a:lnTo>
                  <a:lnTo>
                    <a:pt x="54" y="47"/>
                  </a:lnTo>
                  <a:lnTo>
                    <a:pt x="52" y="51"/>
                  </a:lnTo>
                  <a:lnTo>
                    <a:pt x="52" y="51"/>
                  </a:lnTo>
                  <a:lnTo>
                    <a:pt x="52" y="55"/>
                  </a:lnTo>
                  <a:lnTo>
                    <a:pt x="52" y="55"/>
                  </a:lnTo>
                  <a:lnTo>
                    <a:pt x="50" y="57"/>
                  </a:lnTo>
                  <a:lnTo>
                    <a:pt x="48" y="59"/>
                  </a:lnTo>
                  <a:lnTo>
                    <a:pt x="48" y="59"/>
                  </a:lnTo>
                  <a:lnTo>
                    <a:pt x="48" y="57"/>
                  </a:lnTo>
                  <a:lnTo>
                    <a:pt x="46" y="55"/>
                  </a:lnTo>
                  <a:lnTo>
                    <a:pt x="46" y="55"/>
                  </a:lnTo>
                  <a:lnTo>
                    <a:pt x="44" y="49"/>
                  </a:lnTo>
                  <a:lnTo>
                    <a:pt x="44" y="49"/>
                  </a:lnTo>
                  <a:lnTo>
                    <a:pt x="46" y="47"/>
                  </a:lnTo>
                  <a:lnTo>
                    <a:pt x="46" y="45"/>
                  </a:lnTo>
                  <a:lnTo>
                    <a:pt x="46" y="45"/>
                  </a:lnTo>
                  <a:lnTo>
                    <a:pt x="44" y="45"/>
                  </a:lnTo>
                  <a:lnTo>
                    <a:pt x="42" y="49"/>
                  </a:lnTo>
                  <a:lnTo>
                    <a:pt x="40" y="53"/>
                  </a:lnTo>
                  <a:lnTo>
                    <a:pt x="40" y="53"/>
                  </a:lnTo>
                  <a:lnTo>
                    <a:pt x="34" y="59"/>
                  </a:lnTo>
                  <a:lnTo>
                    <a:pt x="34" y="59"/>
                  </a:lnTo>
                  <a:lnTo>
                    <a:pt x="28" y="65"/>
                  </a:lnTo>
                  <a:lnTo>
                    <a:pt x="22" y="67"/>
                  </a:lnTo>
                  <a:lnTo>
                    <a:pt x="20" y="67"/>
                  </a:lnTo>
                  <a:lnTo>
                    <a:pt x="20" y="67"/>
                  </a:lnTo>
                  <a:lnTo>
                    <a:pt x="20" y="65"/>
                  </a:lnTo>
                  <a:lnTo>
                    <a:pt x="20" y="61"/>
                  </a:lnTo>
                  <a:lnTo>
                    <a:pt x="20" y="61"/>
                  </a:lnTo>
                  <a:lnTo>
                    <a:pt x="18" y="61"/>
                  </a:lnTo>
                  <a:lnTo>
                    <a:pt x="16" y="61"/>
                  </a:lnTo>
                  <a:lnTo>
                    <a:pt x="16" y="61"/>
                  </a:lnTo>
                  <a:lnTo>
                    <a:pt x="14" y="65"/>
                  </a:lnTo>
                  <a:lnTo>
                    <a:pt x="12" y="67"/>
                  </a:lnTo>
                  <a:lnTo>
                    <a:pt x="12" y="67"/>
                  </a:lnTo>
                  <a:lnTo>
                    <a:pt x="6" y="69"/>
                  </a:lnTo>
                  <a:lnTo>
                    <a:pt x="0" y="73"/>
                  </a:lnTo>
                  <a:lnTo>
                    <a:pt x="0" y="73"/>
                  </a:lnTo>
                  <a:lnTo>
                    <a:pt x="0" y="67"/>
                  </a:lnTo>
                  <a:lnTo>
                    <a:pt x="0" y="67"/>
                  </a:lnTo>
                  <a:lnTo>
                    <a:pt x="0" y="63"/>
                  </a:lnTo>
                  <a:lnTo>
                    <a:pt x="0" y="61"/>
                  </a:lnTo>
                  <a:lnTo>
                    <a:pt x="0" y="61"/>
                  </a:lnTo>
                  <a:lnTo>
                    <a:pt x="4" y="59"/>
                  </a:lnTo>
                  <a:lnTo>
                    <a:pt x="4" y="59"/>
                  </a:lnTo>
                  <a:lnTo>
                    <a:pt x="6" y="53"/>
                  </a:lnTo>
                  <a:lnTo>
                    <a:pt x="6" y="53"/>
                  </a:lnTo>
                  <a:lnTo>
                    <a:pt x="10" y="55"/>
                  </a:lnTo>
                  <a:lnTo>
                    <a:pt x="10" y="55"/>
                  </a:lnTo>
                  <a:lnTo>
                    <a:pt x="16" y="51"/>
                  </a:lnTo>
                  <a:lnTo>
                    <a:pt x="16" y="51"/>
                  </a:lnTo>
                  <a:lnTo>
                    <a:pt x="18" y="51"/>
                  </a:lnTo>
                  <a:lnTo>
                    <a:pt x="18" y="51"/>
                  </a:lnTo>
                  <a:lnTo>
                    <a:pt x="22" y="47"/>
                  </a:lnTo>
                  <a:lnTo>
                    <a:pt x="22" y="47"/>
                  </a:lnTo>
                  <a:lnTo>
                    <a:pt x="30" y="45"/>
                  </a:lnTo>
                  <a:lnTo>
                    <a:pt x="34" y="45"/>
                  </a:lnTo>
                  <a:lnTo>
                    <a:pt x="36" y="43"/>
                  </a:lnTo>
                  <a:lnTo>
                    <a:pt x="36" y="43"/>
                  </a:lnTo>
                  <a:lnTo>
                    <a:pt x="36" y="37"/>
                  </a:lnTo>
                  <a:lnTo>
                    <a:pt x="36" y="37"/>
                  </a:lnTo>
                  <a:lnTo>
                    <a:pt x="38" y="33"/>
                  </a:lnTo>
                  <a:lnTo>
                    <a:pt x="42" y="30"/>
                  </a:lnTo>
                  <a:lnTo>
                    <a:pt x="42" y="30"/>
                  </a:lnTo>
                  <a:lnTo>
                    <a:pt x="42" y="24"/>
                  </a:lnTo>
                  <a:lnTo>
                    <a:pt x="42" y="24"/>
                  </a:lnTo>
                  <a:lnTo>
                    <a:pt x="46" y="22"/>
                  </a:lnTo>
                  <a:lnTo>
                    <a:pt x="46" y="22"/>
                  </a:lnTo>
                  <a:lnTo>
                    <a:pt x="46" y="18"/>
                  </a:lnTo>
                  <a:lnTo>
                    <a:pt x="46" y="18"/>
                  </a:lnTo>
                  <a:lnTo>
                    <a:pt x="46" y="8"/>
                  </a:lnTo>
                  <a:lnTo>
                    <a:pt x="46" y="8"/>
                  </a:lnTo>
                  <a:lnTo>
                    <a:pt x="50" y="2"/>
                  </a:lnTo>
                  <a:lnTo>
                    <a:pt x="50" y="2"/>
                  </a:lnTo>
                  <a:lnTo>
                    <a:pt x="52" y="0"/>
                  </a:lnTo>
                  <a:lnTo>
                    <a:pt x="54" y="0"/>
                  </a:lnTo>
                  <a:lnTo>
                    <a:pt x="54" y="0"/>
                  </a:lnTo>
                  <a:lnTo>
                    <a:pt x="58" y="2"/>
                  </a:lnTo>
                  <a:lnTo>
                    <a:pt x="58" y="4"/>
                  </a:lnTo>
                  <a:lnTo>
                    <a:pt x="58" y="4"/>
                  </a:lnTo>
                  <a:lnTo>
                    <a:pt x="58" y="10"/>
                  </a:lnTo>
                  <a:lnTo>
                    <a:pt x="58" y="10"/>
                  </a:lnTo>
                  <a:lnTo>
                    <a:pt x="58" y="14"/>
                  </a:lnTo>
                  <a:lnTo>
                    <a:pt x="58" y="18"/>
                  </a:lnTo>
                  <a:lnTo>
                    <a:pt x="58" y="18"/>
                  </a:lnTo>
                  <a:lnTo>
                    <a:pt x="60" y="16"/>
                  </a:lnTo>
                  <a:lnTo>
                    <a:pt x="60" y="16"/>
                  </a:lnTo>
                  <a:lnTo>
                    <a:pt x="60" y="18"/>
                  </a:lnTo>
                  <a:lnTo>
                    <a:pt x="60" y="20"/>
                  </a:lnTo>
                  <a:lnTo>
                    <a:pt x="60" y="20"/>
                  </a:lnTo>
                  <a:lnTo>
                    <a:pt x="60" y="28"/>
                  </a:lnTo>
                  <a:lnTo>
                    <a:pt x="60" y="28"/>
                  </a:lnTo>
                  <a:lnTo>
                    <a:pt x="54" y="30"/>
                  </a:lnTo>
                  <a:lnTo>
                    <a:pt x="54" y="31"/>
                  </a:lnTo>
                  <a:lnTo>
                    <a:pt x="54" y="33"/>
                  </a:lnTo>
                  <a:lnTo>
                    <a:pt x="54" y="33"/>
                  </a:lnTo>
                  <a:lnTo>
                    <a:pt x="58" y="31"/>
                  </a:lnTo>
                  <a:lnTo>
                    <a:pt x="58" y="31"/>
                  </a:lnTo>
                  <a:lnTo>
                    <a:pt x="62" y="28"/>
                  </a:lnTo>
                  <a:lnTo>
                    <a:pt x="62" y="28"/>
                  </a:lnTo>
                  <a:lnTo>
                    <a:pt x="62" y="24"/>
                  </a:lnTo>
                  <a:lnTo>
                    <a:pt x="64" y="20"/>
                  </a:lnTo>
                  <a:lnTo>
                    <a:pt x="64" y="20"/>
                  </a:lnTo>
                  <a:lnTo>
                    <a:pt x="68" y="20"/>
                  </a:lnTo>
                  <a:lnTo>
                    <a:pt x="70" y="18"/>
                  </a:lnTo>
                  <a:lnTo>
                    <a:pt x="70" y="18"/>
                  </a:lnTo>
                  <a:lnTo>
                    <a:pt x="68" y="16"/>
                  </a:lnTo>
                  <a:lnTo>
                    <a:pt x="68" y="16"/>
                  </a:lnTo>
                  <a:lnTo>
                    <a:pt x="70" y="10"/>
                  </a:lnTo>
                  <a:lnTo>
                    <a:pt x="70" y="8"/>
                  </a:lnTo>
                  <a:lnTo>
                    <a:pt x="70" y="8"/>
                  </a:lnTo>
                  <a:lnTo>
                    <a:pt x="74" y="8"/>
                  </a:lnTo>
                  <a:lnTo>
                    <a:pt x="76" y="10"/>
                  </a:lnTo>
                  <a:lnTo>
                    <a:pt x="76" y="10"/>
                  </a:lnTo>
                  <a:lnTo>
                    <a:pt x="82" y="18"/>
                  </a:lnTo>
                  <a:lnTo>
                    <a:pt x="82" y="18"/>
                  </a:lnTo>
                  <a:lnTo>
                    <a:pt x="82" y="1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58" name="Google Shape;458;p10"/>
            <p:cNvSpPr/>
            <p:nvPr/>
          </p:nvSpPr>
          <p:spPr>
            <a:xfrm>
              <a:off x="9937158" y="2803220"/>
              <a:ext cx="24862" cy="12786"/>
            </a:xfrm>
            <a:custGeom>
              <a:rect b="b" l="l" r="r" t="t"/>
              <a:pathLst>
                <a:path extrusionOk="0" h="18" w="35">
                  <a:moveTo>
                    <a:pt x="35" y="6"/>
                  </a:moveTo>
                  <a:lnTo>
                    <a:pt x="35" y="6"/>
                  </a:lnTo>
                  <a:lnTo>
                    <a:pt x="35" y="8"/>
                  </a:lnTo>
                  <a:lnTo>
                    <a:pt x="35" y="10"/>
                  </a:lnTo>
                  <a:lnTo>
                    <a:pt x="35" y="10"/>
                  </a:lnTo>
                  <a:lnTo>
                    <a:pt x="33" y="12"/>
                  </a:lnTo>
                  <a:lnTo>
                    <a:pt x="25" y="14"/>
                  </a:lnTo>
                  <a:lnTo>
                    <a:pt x="17" y="14"/>
                  </a:lnTo>
                  <a:lnTo>
                    <a:pt x="17" y="14"/>
                  </a:lnTo>
                  <a:lnTo>
                    <a:pt x="12" y="16"/>
                  </a:lnTo>
                  <a:lnTo>
                    <a:pt x="8" y="18"/>
                  </a:lnTo>
                  <a:lnTo>
                    <a:pt x="8" y="18"/>
                  </a:lnTo>
                  <a:lnTo>
                    <a:pt x="4" y="16"/>
                  </a:lnTo>
                  <a:lnTo>
                    <a:pt x="2" y="14"/>
                  </a:lnTo>
                  <a:lnTo>
                    <a:pt x="2" y="14"/>
                  </a:lnTo>
                  <a:lnTo>
                    <a:pt x="0" y="10"/>
                  </a:lnTo>
                  <a:lnTo>
                    <a:pt x="0" y="10"/>
                  </a:lnTo>
                  <a:lnTo>
                    <a:pt x="2" y="10"/>
                  </a:lnTo>
                  <a:lnTo>
                    <a:pt x="4" y="10"/>
                  </a:lnTo>
                  <a:lnTo>
                    <a:pt x="4" y="10"/>
                  </a:lnTo>
                  <a:lnTo>
                    <a:pt x="4" y="8"/>
                  </a:lnTo>
                  <a:lnTo>
                    <a:pt x="4" y="8"/>
                  </a:lnTo>
                  <a:lnTo>
                    <a:pt x="12" y="8"/>
                  </a:lnTo>
                  <a:lnTo>
                    <a:pt x="12" y="8"/>
                  </a:lnTo>
                  <a:lnTo>
                    <a:pt x="14" y="6"/>
                  </a:lnTo>
                  <a:lnTo>
                    <a:pt x="14" y="6"/>
                  </a:lnTo>
                  <a:lnTo>
                    <a:pt x="16" y="2"/>
                  </a:lnTo>
                  <a:lnTo>
                    <a:pt x="16" y="2"/>
                  </a:lnTo>
                  <a:lnTo>
                    <a:pt x="19" y="0"/>
                  </a:lnTo>
                  <a:lnTo>
                    <a:pt x="25" y="0"/>
                  </a:lnTo>
                  <a:lnTo>
                    <a:pt x="25" y="0"/>
                  </a:lnTo>
                  <a:lnTo>
                    <a:pt x="29" y="0"/>
                  </a:lnTo>
                  <a:lnTo>
                    <a:pt x="33" y="0"/>
                  </a:lnTo>
                  <a:lnTo>
                    <a:pt x="33" y="0"/>
                  </a:lnTo>
                  <a:lnTo>
                    <a:pt x="29" y="2"/>
                  </a:lnTo>
                  <a:lnTo>
                    <a:pt x="29" y="2"/>
                  </a:lnTo>
                  <a:lnTo>
                    <a:pt x="35" y="6"/>
                  </a:lnTo>
                  <a:lnTo>
                    <a:pt x="35" y="6"/>
                  </a:lnTo>
                  <a:lnTo>
                    <a:pt x="35" y="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59" name="Google Shape;459;p10"/>
            <p:cNvSpPr/>
            <p:nvPr/>
          </p:nvSpPr>
          <p:spPr>
            <a:xfrm>
              <a:off x="9841973" y="2885619"/>
              <a:ext cx="8524" cy="9945"/>
            </a:xfrm>
            <a:custGeom>
              <a:rect b="b" l="l" r="r" t="t"/>
              <a:pathLst>
                <a:path extrusionOk="0" h="14" w="12">
                  <a:moveTo>
                    <a:pt x="10" y="2"/>
                  </a:moveTo>
                  <a:lnTo>
                    <a:pt x="10" y="2"/>
                  </a:lnTo>
                  <a:lnTo>
                    <a:pt x="12" y="4"/>
                  </a:lnTo>
                  <a:lnTo>
                    <a:pt x="12" y="4"/>
                  </a:lnTo>
                  <a:lnTo>
                    <a:pt x="8" y="10"/>
                  </a:lnTo>
                  <a:lnTo>
                    <a:pt x="6" y="12"/>
                  </a:lnTo>
                  <a:lnTo>
                    <a:pt x="4" y="14"/>
                  </a:lnTo>
                  <a:lnTo>
                    <a:pt x="4" y="14"/>
                  </a:lnTo>
                  <a:lnTo>
                    <a:pt x="2" y="14"/>
                  </a:lnTo>
                  <a:lnTo>
                    <a:pt x="2" y="14"/>
                  </a:lnTo>
                  <a:lnTo>
                    <a:pt x="0" y="12"/>
                  </a:lnTo>
                  <a:lnTo>
                    <a:pt x="2" y="8"/>
                  </a:lnTo>
                  <a:lnTo>
                    <a:pt x="2" y="2"/>
                  </a:lnTo>
                  <a:lnTo>
                    <a:pt x="2" y="2"/>
                  </a:lnTo>
                  <a:lnTo>
                    <a:pt x="6" y="0"/>
                  </a:lnTo>
                  <a:lnTo>
                    <a:pt x="6" y="0"/>
                  </a:lnTo>
                  <a:lnTo>
                    <a:pt x="10" y="2"/>
                  </a:lnTo>
                  <a:lnTo>
                    <a:pt x="10" y="2"/>
                  </a:lnTo>
                  <a:lnTo>
                    <a:pt x="10" y="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60" name="Google Shape;460;p10"/>
            <p:cNvSpPr/>
            <p:nvPr/>
          </p:nvSpPr>
          <p:spPr>
            <a:xfrm>
              <a:off x="9809297" y="2916873"/>
              <a:ext cx="5683" cy="7103"/>
            </a:xfrm>
            <a:custGeom>
              <a:rect b="b" l="l" r="r" t="t"/>
              <a:pathLst>
                <a:path extrusionOk="0" h="10" w="8">
                  <a:moveTo>
                    <a:pt x="8" y="2"/>
                  </a:moveTo>
                  <a:lnTo>
                    <a:pt x="8" y="2"/>
                  </a:lnTo>
                  <a:lnTo>
                    <a:pt x="8" y="4"/>
                  </a:lnTo>
                  <a:lnTo>
                    <a:pt x="8" y="4"/>
                  </a:lnTo>
                  <a:lnTo>
                    <a:pt x="2" y="6"/>
                  </a:lnTo>
                  <a:lnTo>
                    <a:pt x="2" y="6"/>
                  </a:lnTo>
                  <a:lnTo>
                    <a:pt x="2" y="8"/>
                  </a:lnTo>
                  <a:lnTo>
                    <a:pt x="0" y="10"/>
                  </a:lnTo>
                  <a:lnTo>
                    <a:pt x="0" y="10"/>
                  </a:lnTo>
                  <a:lnTo>
                    <a:pt x="0" y="8"/>
                  </a:lnTo>
                  <a:lnTo>
                    <a:pt x="0" y="6"/>
                  </a:lnTo>
                  <a:lnTo>
                    <a:pt x="0" y="2"/>
                  </a:lnTo>
                  <a:lnTo>
                    <a:pt x="2" y="0"/>
                  </a:lnTo>
                  <a:lnTo>
                    <a:pt x="2" y="0"/>
                  </a:lnTo>
                  <a:lnTo>
                    <a:pt x="6" y="0"/>
                  </a:lnTo>
                  <a:lnTo>
                    <a:pt x="8" y="2"/>
                  </a:lnTo>
                  <a:lnTo>
                    <a:pt x="8" y="2"/>
                  </a:lnTo>
                  <a:lnTo>
                    <a:pt x="8" y="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61" name="Google Shape;461;p10"/>
            <p:cNvSpPr/>
            <p:nvPr/>
          </p:nvSpPr>
          <p:spPr>
            <a:xfrm>
              <a:off x="9792959" y="2964466"/>
              <a:ext cx="9234" cy="11365"/>
            </a:xfrm>
            <a:custGeom>
              <a:rect b="b" l="l" r="r" t="t"/>
              <a:pathLst>
                <a:path extrusionOk="0" h="16" w="13">
                  <a:moveTo>
                    <a:pt x="13" y="0"/>
                  </a:moveTo>
                  <a:lnTo>
                    <a:pt x="13" y="0"/>
                  </a:lnTo>
                  <a:lnTo>
                    <a:pt x="11" y="2"/>
                  </a:lnTo>
                  <a:lnTo>
                    <a:pt x="11" y="2"/>
                  </a:lnTo>
                  <a:lnTo>
                    <a:pt x="11" y="6"/>
                  </a:lnTo>
                  <a:lnTo>
                    <a:pt x="11" y="6"/>
                  </a:lnTo>
                  <a:lnTo>
                    <a:pt x="9" y="12"/>
                  </a:lnTo>
                  <a:lnTo>
                    <a:pt x="6" y="16"/>
                  </a:lnTo>
                  <a:lnTo>
                    <a:pt x="6" y="16"/>
                  </a:lnTo>
                  <a:lnTo>
                    <a:pt x="4" y="16"/>
                  </a:lnTo>
                  <a:lnTo>
                    <a:pt x="0" y="16"/>
                  </a:lnTo>
                  <a:lnTo>
                    <a:pt x="0" y="16"/>
                  </a:lnTo>
                  <a:lnTo>
                    <a:pt x="0" y="14"/>
                  </a:lnTo>
                  <a:lnTo>
                    <a:pt x="0" y="14"/>
                  </a:lnTo>
                  <a:lnTo>
                    <a:pt x="2" y="10"/>
                  </a:lnTo>
                  <a:lnTo>
                    <a:pt x="2" y="10"/>
                  </a:lnTo>
                  <a:lnTo>
                    <a:pt x="6" y="2"/>
                  </a:lnTo>
                  <a:lnTo>
                    <a:pt x="11" y="0"/>
                  </a:lnTo>
                  <a:lnTo>
                    <a:pt x="13" y="0"/>
                  </a:lnTo>
                  <a:lnTo>
                    <a:pt x="13" y="0"/>
                  </a:lnTo>
                  <a:lnTo>
                    <a:pt x="13"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62" name="Google Shape;462;p10"/>
            <p:cNvSpPr/>
            <p:nvPr/>
          </p:nvSpPr>
          <p:spPr>
            <a:xfrm>
              <a:off x="9797221" y="3049707"/>
              <a:ext cx="6393" cy="15627"/>
            </a:xfrm>
            <a:custGeom>
              <a:rect b="b" l="l" r="r" t="t"/>
              <a:pathLst>
                <a:path extrusionOk="0" h="22" w="9">
                  <a:moveTo>
                    <a:pt x="9" y="6"/>
                  </a:moveTo>
                  <a:lnTo>
                    <a:pt x="9" y="6"/>
                  </a:lnTo>
                  <a:lnTo>
                    <a:pt x="9" y="16"/>
                  </a:lnTo>
                  <a:lnTo>
                    <a:pt x="9" y="20"/>
                  </a:lnTo>
                  <a:lnTo>
                    <a:pt x="7" y="22"/>
                  </a:lnTo>
                  <a:lnTo>
                    <a:pt x="7" y="22"/>
                  </a:lnTo>
                  <a:lnTo>
                    <a:pt x="2" y="20"/>
                  </a:lnTo>
                  <a:lnTo>
                    <a:pt x="0" y="16"/>
                  </a:lnTo>
                  <a:lnTo>
                    <a:pt x="0" y="16"/>
                  </a:lnTo>
                  <a:lnTo>
                    <a:pt x="0" y="12"/>
                  </a:lnTo>
                  <a:lnTo>
                    <a:pt x="0" y="12"/>
                  </a:lnTo>
                  <a:lnTo>
                    <a:pt x="0" y="6"/>
                  </a:lnTo>
                  <a:lnTo>
                    <a:pt x="2" y="0"/>
                  </a:lnTo>
                  <a:lnTo>
                    <a:pt x="2" y="0"/>
                  </a:lnTo>
                  <a:lnTo>
                    <a:pt x="7" y="0"/>
                  </a:lnTo>
                  <a:lnTo>
                    <a:pt x="7" y="0"/>
                  </a:lnTo>
                  <a:lnTo>
                    <a:pt x="9" y="4"/>
                  </a:lnTo>
                  <a:lnTo>
                    <a:pt x="9" y="6"/>
                  </a:lnTo>
                  <a:lnTo>
                    <a:pt x="9" y="6"/>
                  </a:lnTo>
                  <a:lnTo>
                    <a:pt x="9" y="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63" name="Google Shape;463;p10"/>
            <p:cNvSpPr/>
            <p:nvPr/>
          </p:nvSpPr>
          <p:spPr>
            <a:xfrm>
              <a:off x="9787277" y="3088775"/>
              <a:ext cx="5683" cy="15627"/>
            </a:xfrm>
            <a:custGeom>
              <a:rect b="b" l="l" r="r" t="t"/>
              <a:pathLst>
                <a:path extrusionOk="0" h="22" w="8">
                  <a:moveTo>
                    <a:pt x="8" y="4"/>
                  </a:moveTo>
                  <a:lnTo>
                    <a:pt x="8" y="4"/>
                  </a:lnTo>
                  <a:lnTo>
                    <a:pt x="8" y="16"/>
                  </a:lnTo>
                  <a:lnTo>
                    <a:pt x="8" y="20"/>
                  </a:lnTo>
                  <a:lnTo>
                    <a:pt x="6" y="22"/>
                  </a:lnTo>
                  <a:lnTo>
                    <a:pt x="6" y="22"/>
                  </a:lnTo>
                  <a:lnTo>
                    <a:pt x="4" y="22"/>
                  </a:lnTo>
                  <a:lnTo>
                    <a:pt x="2" y="20"/>
                  </a:lnTo>
                  <a:lnTo>
                    <a:pt x="2" y="20"/>
                  </a:lnTo>
                  <a:lnTo>
                    <a:pt x="0" y="16"/>
                  </a:lnTo>
                  <a:lnTo>
                    <a:pt x="2" y="10"/>
                  </a:lnTo>
                  <a:lnTo>
                    <a:pt x="4" y="4"/>
                  </a:lnTo>
                  <a:lnTo>
                    <a:pt x="4" y="4"/>
                  </a:lnTo>
                  <a:lnTo>
                    <a:pt x="6" y="0"/>
                  </a:lnTo>
                  <a:lnTo>
                    <a:pt x="6" y="0"/>
                  </a:lnTo>
                  <a:lnTo>
                    <a:pt x="8" y="4"/>
                  </a:lnTo>
                  <a:lnTo>
                    <a:pt x="8" y="4"/>
                  </a:lnTo>
                  <a:lnTo>
                    <a:pt x="8" y="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64" name="Google Shape;464;p10"/>
            <p:cNvSpPr/>
            <p:nvPr/>
          </p:nvSpPr>
          <p:spPr>
            <a:xfrm>
              <a:off x="9792959" y="2298880"/>
              <a:ext cx="752247" cy="893604"/>
            </a:xfrm>
            <a:custGeom>
              <a:rect b="b" l="l" r="r" t="t"/>
              <a:pathLst>
                <a:path extrusionOk="0" h="1258" w="1059">
                  <a:moveTo>
                    <a:pt x="8" y="975"/>
                  </a:moveTo>
                  <a:lnTo>
                    <a:pt x="8" y="975"/>
                  </a:lnTo>
                  <a:lnTo>
                    <a:pt x="9" y="975"/>
                  </a:lnTo>
                  <a:lnTo>
                    <a:pt x="9" y="975"/>
                  </a:lnTo>
                  <a:lnTo>
                    <a:pt x="13" y="973"/>
                  </a:lnTo>
                  <a:lnTo>
                    <a:pt x="13" y="973"/>
                  </a:lnTo>
                  <a:lnTo>
                    <a:pt x="15" y="975"/>
                  </a:lnTo>
                  <a:lnTo>
                    <a:pt x="17" y="979"/>
                  </a:lnTo>
                  <a:lnTo>
                    <a:pt x="17" y="979"/>
                  </a:lnTo>
                  <a:lnTo>
                    <a:pt x="19" y="981"/>
                  </a:lnTo>
                  <a:lnTo>
                    <a:pt x="23" y="983"/>
                  </a:lnTo>
                  <a:lnTo>
                    <a:pt x="23" y="983"/>
                  </a:lnTo>
                  <a:lnTo>
                    <a:pt x="25" y="979"/>
                  </a:lnTo>
                  <a:lnTo>
                    <a:pt x="25" y="977"/>
                  </a:lnTo>
                  <a:lnTo>
                    <a:pt x="25" y="973"/>
                  </a:lnTo>
                  <a:lnTo>
                    <a:pt x="25" y="969"/>
                  </a:lnTo>
                  <a:lnTo>
                    <a:pt x="25" y="969"/>
                  </a:lnTo>
                  <a:lnTo>
                    <a:pt x="21" y="969"/>
                  </a:lnTo>
                  <a:lnTo>
                    <a:pt x="21" y="969"/>
                  </a:lnTo>
                  <a:lnTo>
                    <a:pt x="17" y="969"/>
                  </a:lnTo>
                  <a:lnTo>
                    <a:pt x="13" y="967"/>
                  </a:lnTo>
                  <a:lnTo>
                    <a:pt x="13" y="967"/>
                  </a:lnTo>
                  <a:lnTo>
                    <a:pt x="13" y="963"/>
                  </a:lnTo>
                  <a:lnTo>
                    <a:pt x="15" y="959"/>
                  </a:lnTo>
                  <a:lnTo>
                    <a:pt x="15" y="959"/>
                  </a:lnTo>
                  <a:lnTo>
                    <a:pt x="19" y="955"/>
                  </a:lnTo>
                  <a:lnTo>
                    <a:pt x="21" y="951"/>
                  </a:lnTo>
                  <a:lnTo>
                    <a:pt x="21" y="951"/>
                  </a:lnTo>
                  <a:lnTo>
                    <a:pt x="25" y="951"/>
                  </a:lnTo>
                  <a:lnTo>
                    <a:pt x="29" y="953"/>
                  </a:lnTo>
                  <a:lnTo>
                    <a:pt x="33" y="955"/>
                  </a:lnTo>
                  <a:lnTo>
                    <a:pt x="37" y="955"/>
                  </a:lnTo>
                  <a:lnTo>
                    <a:pt x="37" y="955"/>
                  </a:lnTo>
                  <a:lnTo>
                    <a:pt x="43" y="953"/>
                  </a:lnTo>
                  <a:lnTo>
                    <a:pt x="47" y="949"/>
                  </a:lnTo>
                  <a:lnTo>
                    <a:pt x="47" y="949"/>
                  </a:lnTo>
                  <a:lnTo>
                    <a:pt x="51" y="951"/>
                  </a:lnTo>
                  <a:lnTo>
                    <a:pt x="55" y="951"/>
                  </a:lnTo>
                  <a:lnTo>
                    <a:pt x="55" y="951"/>
                  </a:lnTo>
                  <a:lnTo>
                    <a:pt x="63" y="951"/>
                  </a:lnTo>
                  <a:lnTo>
                    <a:pt x="63" y="951"/>
                  </a:lnTo>
                  <a:lnTo>
                    <a:pt x="73" y="955"/>
                  </a:lnTo>
                  <a:lnTo>
                    <a:pt x="73" y="955"/>
                  </a:lnTo>
                  <a:lnTo>
                    <a:pt x="85" y="953"/>
                  </a:lnTo>
                  <a:lnTo>
                    <a:pt x="85" y="953"/>
                  </a:lnTo>
                  <a:lnTo>
                    <a:pt x="93" y="953"/>
                  </a:lnTo>
                  <a:lnTo>
                    <a:pt x="93" y="953"/>
                  </a:lnTo>
                  <a:lnTo>
                    <a:pt x="103" y="961"/>
                  </a:lnTo>
                  <a:lnTo>
                    <a:pt x="103" y="961"/>
                  </a:lnTo>
                  <a:lnTo>
                    <a:pt x="105" y="967"/>
                  </a:lnTo>
                  <a:lnTo>
                    <a:pt x="105" y="967"/>
                  </a:lnTo>
                  <a:lnTo>
                    <a:pt x="103" y="973"/>
                  </a:lnTo>
                  <a:lnTo>
                    <a:pt x="103" y="975"/>
                  </a:lnTo>
                  <a:lnTo>
                    <a:pt x="103" y="977"/>
                  </a:lnTo>
                  <a:lnTo>
                    <a:pt x="103" y="977"/>
                  </a:lnTo>
                  <a:lnTo>
                    <a:pt x="107" y="977"/>
                  </a:lnTo>
                  <a:lnTo>
                    <a:pt x="111" y="975"/>
                  </a:lnTo>
                  <a:lnTo>
                    <a:pt x="115" y="973"/>
                  </a:lnTo>
                  <a:lnTo>
                    <a:pt x="115" y="969"/>
                  </a:lnTo>
                  <a:lnTo>
                    <a:pt x="115" y="969"/>
                  </a:lnTo>
                  <a:lnTo>
                    <a:pt x="113" y="965"/>
                  </a:lnTo>
                  <a:lnTo>
                    <a:pt x="111" y="963"/>
                  </a:lnTo>
                  <a:lnTo>
                    <a:pt x="111" y="963"/>
                  </a:lnTo>
                  <a:lnTo>
                    <a:pt x="111" y="959"/>
                  </a:lnTo>
                  <a:lnTo>
                    <a:pt x="113" y="955"/>
                  </a:lnTo>
                  <a:lnTo>
                    <a:pt x="113" y="955"/>
                  </a:lnTo>
                  <a:lnTo>
                    <a:pt x="117" y="953"/>
                  </a:lnTo>
                  <a:lnTo>
                    <a:pt x="121" y="953"/>
                  </a:lnTo>
                  <a:lnTo>
                    <a:pt x="131" y="953"/>
                  </a:lnTo>
                  <a:lnTo>
                    <a:pt x="131" y="953"/>
                  </a:lnTo>
                  <a:lnTo>
                    <a:pt x="139" y="949"/>
                  </a:lnTo>
                  <a:lnTo>
                    <a:pt x="143" y="947"/>
                  </a:lnTo>
                  <a:lnTo>
                    <a:pt x="143" y="945"/>
                  </a:lnTo>
                  <a:lnTo>
                    <a:pt x="143" y="945"/>
                  </a:lnTo>
                  <a:lnTo>
                    <a:pt x="143" y="943"/>
                  </a:lnTo>
                  <a:lnTo>
                    <a:pt x="139" y="941"/>
                  </a:lnTo>
                  <a:lnTo>
                    <a:pt x="139" y="941"/>
                  </a:lnTo>
                  <a:lnTo>
                    <a:pt x="137" y="943"/>
                  </a:lnTo>
                  <a:lnTo>
                    <a:pt x="133" y="945"/>
                  </a:lnTo>
                  <a:lnTo>
                    <a:pt x="133" y="945"/>
                  </a:lnTo>
                  <a:lnTo>
                    <a:pt x="131" y="945"/>
                  </a:lnTo>
                  <a:lnTo>
                    <a:pt x="129" y="945"/>
                  </a:lnTo>
                  <a:lnTo>
                    <a:pt x="129" y="945"/>
                  </a:lnTo>
                  <a:lnTo>
                    <a:pt x="129" y="943"/>
                  </a:lnTo>
                  <a:lnTo>
                    <a:pt x="131" y="941"/>
                  </a:lnTo>
                  <a:lnTo>
                    <a:pt x="131" y="941"/>
                  </a:lnTo>
                  <a:lnTo>
                    <a:pt x="133" y="931"/>
                  </a:lnTo>
                  <a:lnTo>
                    <a:pt x="133" y="931"/>
                  </a:lnTo>
                  <a:lnTo>
                    <a:pt x="137" y="925"/>
                  </a:lnTo>
                  <a:lnTo>
                    <a:pt x="141" y="919"/>
                  </a:lnTo>
                  <a:lnTo>
                    <a:pt x="141" y="919"/>
                  </a:lnTo>
                  <a:lnTo>
                    <a:pt x="141" y="915"/>
                  </a:lnTo>
                  <a:lnTo>
                    <a:pt x="141" y="915"/>
                  </a:lnTo>
                  <a:lnTo>
                    <a:pt x="139" y="915"/>
                  </a:lnTo>
                  <a:lnTo>
                    <a:pt x="135" y="915"/>
                  </a:lnTo>
                  <a:lnTo>
                    <a:pt x="129" y="919"/>
                  </a:lnTo>
                  <a:lnTo>
                    <a:pt x="129" y="919"/>
                  </a:lnTo>
                  <a:lnTo>
                    <a:pt x="129" y="923"/>
                  </a:lnTo>
                  <a:lnTo>
                    <a:pt x="125" y="929"/>
                  </a:lnTo>
                  <a:lnTo>
                    <a:pt x="123" y="937"/>
                  </a:lnTo>
                  <a:lnTo>
                    <a:pt x="123" y="937"/>
                  </a:lnTo>
                  <a:lnTo>
                    <a:pt x="119" y="945"/>
                  </a:lnTo>
                  <a:lnTo>
                    <a:pt x="115" y="947"/>
                  </a:lnTo>
                  <a:lnTo>
                    <a:pt x="113" y="949"/>
                  </a:lnTo>
                  <a:lnTo>
                    <a:pt x="113" y="949"/>
                  </a:lnTo>
                  <a:lnTo>
                    <a:pt x="111" y="947"/>
                  </a:lnTo>
                  <a:lnTo>
                    <a:pt x="109" y="945"/>
                  </a:lnTo>
                  <a:lnTo>
                    <a:pt x="109" y="945"/>
                  </a:lnTo>
                  <a:lnTo>
                    <a:pt x="103" y="947"/>
                  </a:lnTo>
                  <a:lnTo>
                    <a:pt x="103" y="947"/>
                  </a:lnTo>
                  <a:lnTo>
                    <a:pt x="91" y="945"/>
                  </a:lnTo>
                  <a:lnTo>
                    <a:pt x="91" y="945"/>
                  </a:lnTo>
                  <a:lnTo>
                    <a:pt x="87" y="943"/>
                  </a:lnTo>
                  <a:lnTo>
                    <a:pt x="87" y="943"/>
                  </a:lnTo>
                  <a:lnTo>
                    <a:pt x="89" y="935"/>
                  </a:lnTo>
                  <a:lnTo>
                    <a:pt x="91" y="931"/>
                  </a:lnTo>
                  <a:lnTo>
                    <a:pt x="91" y="931"/>
                  </a:lnTo>
                  <a:lnTo>
                    <a:pt x="91" y="927"/>
                  </a:lnTo>
                  <a:lnTo>
                    <a:pt x="91" y="923"/>
                  </a:lnTo>
                  <a:lnTo>
                    <a:pt x="91" y="923"/>
                  </a:lnTo>
                  <a:lnTo>
                    <a:pt x="91" y="923"/>
                  </a:lnTo>
                  <a:lnTo>
                    <a:pt x="87" y="923"/>
                  </a:lnTo>
                  <a:lnTo>
                    <a:pt x="85" y="927"/>
                  </a:lnTo>
                  <a:lnTo>
                    <a:pt x="81" y="935"/>
                  </a:lnTo>
                  <a:lnTo>
                    <a:pt x="81" y="935"/>
                  </a:lnTo>
                  <a:lnTo>
                    <a:pt x="79" y="941"/>
                  </a:lnTo>
                  <a:lnTo>
                    <a:pt x="77" y="945"/>
                  </a:lnTo>
                  <a:lnTo>
                    <a:pt x="77" y="945"/>
                  </a:lnTo>
                  <a:lnTo>
                    <a:pt x="73" y="945"/>
                  </a:lnTo>
                  <a:lnTo>
                    <a:pt x="65" y="945"/>
                  </a:lnTo>
                  <a:lnTo>
                    <a:pt x="65" y="945"/>
                  </a:lnTo>
                  <a:lnTo>
                    <a:pt x="61" y="937"/>
                  </a:lnTo>
                  <a:lnTo>
                    <a:pt x="61" y="937"/>
                  </a:lnTo>
                  <a:lnTo>
                    <a:pt x="55" y="941"/>
                  </a:lnTo>
                  <a:lnTo>
                    <a:pt x="47" y="943"/>
                  </a:lnTo>
                  <a:lnTo>
                    <a:pt x="41" y="945"/>
                  </a:lnTo>
                  <a:lnTo>
                    <a:pt x="33" y="947"/>
                  </a:lnTo>
                  <a:lnTo>
                    <a:pt x="33" y="947"/>
                  </a:lnTo>
                  <a:lnTo>
                    <a:pt x="25" y="945"/>
                  </a:lnTo>
                  <a:lnTo>
                    <a:pt x="23" y="945"/>
                  </a:lnTo>
                  <a:lnTo>
                    <a:pt x="19" y="943"/>
                  </a:lnTo>
                  <a:lnTo>
                    <a:pt x="19" y="943"/>
                  </a:lnTo>
                  <a:lnTo>
                    <a:pt x="21" y="937"/>
                  </a:lnTo>
                  <a:lnTo>
                    <a:pt x="21" y="935"/>
                  </a:lnTo>
                  <a:lnTo>
                    <a:pt x="21" y="935"/>
                  </a:lnTo>
                  <a:lnTo>
                    <a:pt x="17" y="931"/>
                  </a:lnTo>
                  <a:lnTo>
                    <a:pt x="17" y="931"/>
                  </a:lnTo>
                  <a:lnTo>
                    <a:pt x="19" y="925"/>
                  </a:lnTo>
                  <a:lnTo>
                    <a:pt x="19" y="925"/>
                  </a:lnTo>
                  <a:lnTo>
                    <a:pt x="21" y="923"/>
                  </a:lnTo>
                  <a:lnTo>
                    <a:pt x="21" y="923"/>
                  </a:lnTo>
                  <a:lnTo>
                    <a:pt x="21" y="917"/>
                  </a:lnTo>
                  <a:lnTo>
                    <a:pt x="21" y="917"/>
                  </a:lnTo>
                  <a:lnTo>
                    <a:pt x="23" y="913"/>
                  </a:lnTo>
                  <a:lnTo>
                    <a:pt x="27" y="909"/>
                  </a:lnTo>
                  <a:lnTo>
                    <a:pt x="27" y="909"/>
                  </a:lnTo>
                  <a:lnTo>
                    <a:pt x="33" y="907"/>
                  </a:lnTo>
                  <a:lnTo>
                    <a:pt x="33" y="907"/>
                  </a:lnTo>
                  <a:lnTo>
                    <a:pt x="33" y="901"/>
                  </a:lnTo>
                  <a:lnTo>
                    <a:pt x="33" y="901"/>
                  </a:lnTo>
                  <a:lnTo>
                    <a:pt x="33" y="899"/>
                  </a:lnTo>
                  <a:lnTo>
                    <a:pt x="35" y="895"/>
                  </a:lnTo>
                  <a:lnTo>
                    <a:pt x="35" y="895"/>
                  </a:lnTo>
                  <a:lnTo>
                    <a:pt x="33" y="895"/>
                  </a:lnTo>
                  <a:lnTo>
                    <a:pt x="29" y="893"/>
                  </a:lnTo>
                  <a:lnTo>
                    <a:pt x="25" y="893"/>
                  </a:lnTo>
                  <a:lnTo>
                    <a:pt x="23" y="891"/>
                  </a:lnTo>
                  <a:lnTo>
                    <a:pt x="23" y="891"/>
                  </a:lnTo>
                  <a:lnTo>
                    <a:pt x="23" y="887"/>
                  </a:lnTo>
                  <a:lnTo>
                    <a:pt x="25" y="885"/>
                  </a:lnTo>
                  <a:lnTo>
                    <a:pt x="25" y="885"/>
                  </a:lnTo>
                  <a:lnTo>
                    <a:pt x="27" y="884"/>
                  </a:lnTo>
                  <a:lnTo>
                    <a:pt x="27" y="884"/>
                  </a:lnTo>
                  <a:lnTo>
                    <a:pt x="29" y="885"/>
                  </a:lnTo>
                  <a:lnTo>
                    <a:pt x="33" y="885"/>
                  </a:lnTo>
                  <a:lnTo>
                    <a:pt x="33" y="885"/>
                  </a:lnTo>
                  <a:lnTo>
                    <a:pt x="33" y="880"/>
                  </a:lnTo>
                  <a:lnTo>
                    <a:pt x="33" y="880"/>
                  </a:lnTo>
                  <a:lnTo>
                    <a:pt x="41" y="876"/>
                  </a:lnTo>
                  <a:lnTo>
                    <a:pt x="45" y="874"/>
                  </a:lnTo>
                  <a:lnTo>
                    <a:pt x="45" y="874"/>
                  </a:lnTo>
                  <a:lnTo>
                    <a:pt x="51" y="874"/>
                  </a:lnTo>
                  <a:lnTo>
                    <a:pt x="51" y="874"/>
                  </a:lnTo>
                  <a:lnTo>
                    <a:pt x="55" y="878"/>
                  </a:lnTo>
                  <a:lnTo>
                    <a:pt x="55" y="878"/>
                  </a:lnTo>
                  <a:lnTo>
                    <a:pt x="61" y="880"/>
                  </a:lnTo>
                  <a:lnTo>
                    <a:pt x="67" y="880"/>
                  </a:lnTo>
                  <a:lnTo>
                    <a:pt x="67" y="880"/>
                  </a:lnTo>
                  <a:lnTo>
                    <a:pt x="83" y="880"/>
                  </a:lnTo>
                  <a:lnTo>
                    <a:pt x="83" y="880"/>
                  </a:lnTo>
                  <a:lnTo>
                    <a:pt x="87" y="878"/>
                  </a:lnTo>
                  <a:lnTo>
                    <a:pt x="91" y="876"/>
                  </a:lnTo>
                  <a:lnTo>
                    <a:pt x="91" y="876"/>
                  </a:lnTo>
                  <a:lnTo>
                    <a:pt x="89" y="874"/>
                  </a:lnTo>
                  <a:lnTo>
                    <a:pt x="89" y="874"/>
                  </a:lnTo>
                  <a:lnTo>
                    <a:pt x="85" y="874"/>
                  </a:lnTo>
                  <a:lnTo>
                    <a:pt x="81" y="876"/>
                  </a:lnTo>
                  <a:lnTo>
                    <a:pt x="81" y="876"/>
                  </a:lnTo>
                  <a:lnTo>
                    <a:pt x="77" y="876"/>
                  </a:lnTo>
                  <a:lnTo>
                    <a:pt x="73" y="874"/>
                  </a:lnTo>
                  <a:lnTo>
                    <a:pt x="73" y="874"/>
                  </a:lnTo>
                  <a:lnTo>
                    <a:pt x="67" y="872"/>
                  </a:lnTo>
                  <a:lnTo>
                    <a:pt x="67" y="872"/>
                  </a:lnTo>
                  <a:lnTo>
                    <a:pt x="73" y="870"/>
                  </a:lnTo>
                  <a:lnTo>
                    <a:pt x="77" y="870"/>
                  </a:lnTo>
                  <a:lnTo>
                    <a:pt x="83" y="868"/>
                  </a:lnTo>
                  <a:lnTo>
                    <a:pt x="83" y="866"/>
                  </a:lnTo>
                  <a:lnTo>
                    <a:pt x="83" y="866"/>
                  </a:lnTo>
                  <a:lnTo>
                    <a:pt x="83" y="866"/>
                  </a:lnTo>
                  <a:lnTo>
                    <a:pt x="81" y="866"/>
                  </a:lnTo>
                  <a:lnTo>
                    <a:pt x="75" y="866"/>
                  </a:lnTo>
                  <a:lnTo>
                    <a:pt x="61" y="870"/>
                  </a:lnTo>
                  <a:lnTo>
                    <a:pt x="61" y="870"/>
                  </a:lnTo>
                  <a:lnTo>
                    <a:pt x="49" y="870"/>
                  </a:lnTo>
                  <a:lnTo>
                    <a:pt x="43" y="868"/>
                  </a:lnTo>
                  <a:lnTo>
                    <a:pt x="37" y="868"/>
                  </a:lnTo>
                  <a:lnTo>
                    <a:pt x="37" y="868"/>
                  </a:lnTo>
                  <a:lnTo>
                    <a:pt x="35" y="864"/>
                  </a:lnTo>
                  <a:lnTo>
                    <a:pt x="35" y="864"/>
                  </a:lnTo>
                  <a:lnTo>
                    <a:pt x="41" y="862"/>
                  </a:lnTo>
                  <a:lnTo>
                    <a:pt x="41" y="862"/>
                  </a:lnTo>
                  <a:lnTo>
                    <a:pt x="41" y="858"/>
                  </a:lnTo>
                  <a:lnTo>
                    <a:pt x="37" y="854"/>
                  </a:lnTo>
                  <a:lnTo>
                    <a:pt x="35" y="850"/>
                  </a:lnTo>
                  <a:lnTo>
                    <a:pt x="35" y="846"/>
                  </a:lnTo>
                  <a:lnTo>
                    <a:pt x="35" y="846"/>
                  </a:lnTo>
                  <a:lnTo>
                    <a:pt x="41" y="844"/>
                  </a:lnTo>
                  <a:lnTo>
                    <a:pt x="41" y="844"/>
                  </a:lnTo>
                  <a:lnTo>
                    <a:pt x="45" y="846"/>
                  </a:lnTo>
                  <a:lnTo>
                    <a:pt x="47" y="850"/>
                  </a:lnTo>
                  <a:lnTo>
                    <a:pt x="49" y="856"/>
                  </a:lnTo>
                  <a:lnTo>
                    <a:pt x="53" y="858"/>
                  </a:lnTo>
                  <a:lnTo>
                    <a:pt x="53" y="858"/>
                  </a:lnTo>
                  <a:lnTo>
                    <a:pt x="53" y="856"/>
                  </a:lnTo>
                  <a:lnTo>
                    <a:pt x="51" y="854"/>
                  </a:lnTo>
                  <a:lnTo>
                    <a:pt x="51" y="854"/>
                  </a:lnTo>
                  <a:lnTo>
                    <a:pt x="53" y="848"/>
                  </a:lnTo>
                  <a:lnTo>
                    <a:pt x="53" y="846"/>
                  </a:lnTo>
                  <a:lnTo>
                    <a:pt x="53" y="846"/>
                  </a:lnTo>
                  <a:lnTo>
                    <a:pt x="59" y="846"/>
                  </a:lnTo>
                  <a:lnTo>
                    <a:pt x="63" y="848"/>
                  </a:lnTo>
                  <a:lnTo>
                    <a:pt x="63" y="848"/>
                  </a:lnTo>
                  <a:lnTo>
                    <a:pt x="67" y="848"/>
                  </a:lnTo>
                  <a:lnTo>
                    <a:pt x="73" y="846"/>
                  </a:lnTo>
                  <a:lnTo>
                    <a:pt x="73" y="846"/>
                  </a:lnTo>
                  <a:lnTo>
                    <a:pt x="73" y="850"/>
                  </a:lnTo>
                  <a:lnTo>
                    <a:pt x="75" y="856"/>
                  </a:lnTo>
                  <a:lnTo>
                    <a:pt x="75" y="856"/>
                  </a:lnTo>
                  <a:lnTo>
                    <a:pt x="77" y="858"/>
                  </a:lnTo>
                  <a:lnTo>
                    <a:pt x="79" y="860"/>
                  </a:lnTo>
                  <a:lnTo>
                    <a:pt x="81" y="860"/>
                  </a:lnTo>
                  <a:lnTo>
                    <a:pt x="81" y="860"/>
                  </a:lnTo>
                  <a:lnTo>
                    <a:pt x="81" y="858"/>
                  </a:lnTo>
                  <a:lnTo>
                    <a:pt x="81" y="856"/>
                  </a:lnTo>
                  <a:lnTo>
                    <a:pt x="81" y="856"/>
                  </a:lnTo>
                  <a:lnTo>
                    <a:pt x="79" y="850"/>
                  </a:lnTo>
                  <a:lnTo>
                    <a:pt x="77" y="848"/>
                  </a:lnTo>
                  <a:lnTo>
                    <a:pt x="77" y="848"/>
                  </a:lnTo>
                  <a:lnTo>
                    <a:pt x="79" y="844"/>
                  </a:lnTo>
                  <a:lnTo>
                    <a:pt x="81" y="842"/>
                  </a:lnTo>
                  <a:lnTo>
                    <a:pt x="81" y="842"/>
                  </a:lnTo>
                  <a:lnTo>
                    <a:pt x="87" y="836"/>
                  </a:lnTo>
                  <a:lnTo>
                    <a:pt x="87" y="836"/>
                  </a:lnTo>
                  <a:lnTo>
                    <a:pt x="91" y="834"/>
                  </a:lnTo>
                  <a:lnTo>
                    <a:pt x="95" y="832"/>
                  </a:lnTo>
                  <a:lnTo>
                    <a:pt x="95" y="832"/>
                  </a:lnTo>
                  <a:lnTo>
                    <a:pt x="97" y="834"/>
                  </a:lnTo>
                  <a:lnTo>
                    <a:pt x="97" y="838"/>
                  </a:lnTo>
                  <a:lnTo>
                    <a:pt x="97" y="838"/>
                  </a:lnTo>
                  <a:lnTo>
                    <a:pt x="97" y="844"/>
                  </a:lnTo>
                  <a:lnTo>
                    <a:pt x="101" y="846"/>
                  </a:lnTo>
                  <a:lnTo>
                    <a:pt x="101" y="848"/>
                  </a:lnTo>
                  <a:lnTo>
                    <a:pt x="101" y="848"/>
                  </a:lnTo>
                  <a:lnTo>
                    <a:pt x="105" y="848"/>
                  </a:lnTo>
                  <a:lnTo>
                    <a:pt x="105" y="848"/>
                  </a:lnTo>
                  <a:lnTo>
                    <a:pt x="105" y="846"/>
                  </a:lnTo>
                  <a:lnTo>
                    <a:pt x="105" y="842"/>
                  </a:lnTo>
                  <a:lnTo>
                    <a:pt x="103" y="836"/>
                  </a:lnTo>
                  <a:lnTo>
                    <a:pt x="103" y="836"/>
                  </a:lnTo>
                  <a:lnTo>
                    <a:pt x="103" y="830"/>
                  </a:lnTo>
                  <a:lnTo>
                    <a:pt x="103" y="830"/>
                  </a:lnTo>
                  <a:lnTo>
                    <a:pt x="107" y="826"/>
                  </a:lnTo>
                  <a:lnTo>
                    <a:pt x="109" y="822"/>
                  </a:lnTo>
                  <a:lnTo>
                    <a:pt x="109" y="820"/>
                  </a:lnTo>
                  <a:lnTo>
                    <a:pt x="109" y="820"/>
                  </a:lnTo>
                  <a:lnTo>
                    <a:pt x="107" y="820"/>
                  </a:lnTo>
                  <a:lnTo>
                    <a:pt x="105" y="822"/>
                  </a:lnTo>
                  <a:lnTo>
                    <a:pt x="105" y="822"/>
                  </a:lnTo>
                  <a:lnTo>
                    <a:pt x="101" y="822"/>
                  </a:lnTo>
                  <a:lnTo>
                    <a:pt x="97" y="822"/>
                  </a:lnTo>
                  <a:lnTo>
                    <a:pt x="97" y="822"/>
                  </a:lnTo>
                  <a:lnTo>
                    <a:pt x="97" y="818"/>
                  </a:lnTo>
                  <a:lnTo>
                    <a:pt x="97" y="818"/>
                  </a:lnTo>
                  <a:lnTo>
                    <a:pt x="103" y="818"/>
                  </a:lnTo>
                  <a:lnTo>
                    <a:pt x="105" y="816"/>
                  </a:lnTo>
                  <a:lnTo>
                    <a:pt x="105" y="816"/>
                  </a:lnTo>
                  <a:lnTo>
                    <a:pt x="103" y="816"/>
                  </a:lnTo>
                  <a:lnTo>
                    <a:pt x="101" y="814"/>
                  </a:lnTo>
                  <a:lnTo>
                    <a:pt x="101" y="814"/>
                  </a:lnTo>
                  <a:lnTo>
                    <a:pt x="97" y="812"/>
                  </a:lnTo>
                  <a:lnTo>
                    <a:pt x="97" y="812"/>
                  </a:lnTo>
                  <a:lnTo>
                    <a:pt x="101" y="810"/>
                  </a:lnTo>
                  <a:lnTo>
                    <a:pt x="105" y="810"/>
                  </a:lnTo>
                  <a:lnTo>
                    <a:pt x="105" y="810"/>
                  </a:lnTo>
                  <a:lnTo>
                    <a:pt x="109" y="810"/>
                  </a:lnTo>
                  <a:lnTo>
                    <a:pt x="109" y="810"/>
                  </a:lnTo>
                  <a:lnTo>
                    <a:pt x="113" y="808"/>
                  </a:lnTo>
                  <a:lnTo>
                    <a:pt x="113" y="808"/>
                  </a:lnTo>
                  <a:lnTo>
                    <a:pt x="119" y="808"/>
                  </a:lnTo>
                  <a:lnTo>
                    <a:pt x="119" y="808"/>
                  </a:lnTo>
                  <a:lnTo>
                    <a:pt x="139" y="812"/>
                  </a:lnTo>
                  <a:lnTo>
                    <a:pt x="139" y="812"/>
                  </a:lnTo>
                  <a:lnTo>
                    <a:pt x="147" y="812"/>
                  </a:lnTo>
                  <a:lnTo>
                    <a:pt x="147" y="812"/>
                  </a:lnTo>
                  <a:lnTo>
                    <a:pt x="149" y="816"/>
                  </a:lnTo>
                  <a:lnTo>
                    <a:pt x="153" y="816"/>
                  </a:lnTo>
                  <a:lnTo>
                    <a:pt x="153" y="816"/>
                  </a:lnTo>
                  <a:lnTo>
                    <a:pt x="151" y="814"/>
                  </a:lnTo>
                  <a:lnTo>
                    <a:pt x="151" y="812"/>
                  </a:lnTo>
                  <a:lnTo>
                    <a:pt x="151" y="812"/>
                  </a:lnTo>
                  <a:lnTo>
                    <a:pt x="153" y="808"/>
                  </a:lnTo>
                  <a:lnTo>
                    <a:pt x="157" y="808"/>
                  </a:lnTo>
                  <a:lnTo>
                    <a:pt x="159" y="806"/>
                  </a:lnTo>
                  <a:lnTo>
                    <a:pt x="159" y="806"/>
                  </a:lnTo>
                  <a:lnTo>
                    <a:pt x="157" y="804"/>
                  </a:lnTo>
                  <a:lnTo>
                    <a:pt x="153" y="804"/>
                  </a:lnTo>
                  <a:lnTo>
                    <a:pt x="153" y="804"/>
                  </a:lnTo>
                  <a:lnTo>
                    <a:pt x="151" y="800"/>
                  </a:lnTo>
                  <a:lnTo>
                    <a:pt x="149" y="798"/>
                  </a:lnTo>
                  <a:lnTo>
                    <a:pt x="149" y="798"/>
                  </a:lnTo>
                  <a:lnTo>
                    <a:pt x="145" y="798"/>
                  </a:lnTo>
                  <a:lnTo>
                    <a:pt x="141" y="800"/>
                  </a:lnTo>
                  <a:lnTo>
                    <a:pt x="141" y="800"/>
                  </a:lnTo>
                  <a:lnTo>
                    <a:pt x="137" y="800"/>
                  </a:lnTo>
                  <a:lnTo>
                    <a:pt x="133" y="798"/>
                  </a:lnTo>
                  <a:lnTo>
                    <a:pt x="133" y="798"/>
                  </a:lnTo>
                  <a:lnTo>
                    <a:pt x="135" y="796"/>
                  </a:lnTo>
                  <a:lnTo>
                    <a:pt x="139" y="790"/>
                  </a:lnTo>
                  <a:lnTo>
                    <a:pt x="139" y="790"/>
                  </a:lnTo>
                  <a:lnTo>
                    <a:pt x="137" y="790"/>
                  </a:lnTo>
                  <a:lnTo>
                    <a:pt x="135" y="788"/>
                  </a:lnTo>
                  <a:lnTo>
                    <a:pt x="131" y="786"/>
                  </a:lnTo>
                  <a:lnTo>
                    <a:pt x="131" y="786"/>
                  </a:lnTo>
                  <a:lnTo>
                    <a:pt x="131" y="782"/>
                  </a:lnTo>
                  <a:lnTo>
                    <a:pt x="133" y="780"/>
                  </a:lnTo>
                  <a:lnTo>
                    <a:pt x="133" y="780"/>
                  </a:lnTo>
                  <a:lnTo>
                    <a:pt x="141" y="776"/>
                  </a:lnTo>
                  <a:lnTo>
                    <a:pt x="141" y="776"/>
                  </a:lnTo>
                  <a:lnTo>
                    <a:pt x="149" y="778"/>
                  </a:lnTo>
                  <a:lnTo>
                    <a:pt x="149" y="778"/>
                  </a:lnTo>
                  <a:lnTo>
                    <a:pt x="151" y="780"/>
                  </a:lnTo>
                  <a:lnTo>
                    <a:pt x="157" y="782"/>
                  </a:lnTo>
                  <a:lnTo>
                    <a:pt x="157" y="782"/>
                  </a:lnTo>
                  <a:lnTo>
                    <a:pt x="159" y="778"/>
                  </a:lnTo>
                  <a:lnTo>
                    <a:pt x="161" y="774"/>
                  </a:lnTo>
                  <a:lnTo>
                    <a:pt x="161" y="774"/>
                  </a:lnTo>
                  <a:lnTo>
                    <a:pt x="161" y="768"/>
                  </a:lnTo>
                  <a:lnTo>
                    <a:pt x="163" y="762"/>
                  </a:lnTo>
                  <a:lnTo>
                    <a:pt x="163" y="762"/>
                  </a:lnTo>
                  <a:lnTo>
                    <a:pt x="169" y="758"/>
                  </a:lnTo>
                  <a:lnTo>
                    <a:pt x="175" y="758"/>
                  </a:lnTo>
                  <a:lnTo>
                    <a:pt x="175" y="758"/>
                  </a:lnTo>
                  <a:lnTo>
                    <a:pt x="179" y="758"/>
                  </a:lnTo>
                  <a:lnTo>
                    <a:pt x="183" y="758"/>
                  </a:lnTo>
                  <a:lnTo>
                    <a:pt x="183" y="758"/>
                  </a:lnTo>
                  <a:lnTo>
                    <a:pt x="183" y="756"/>
                  </a:lnTo>
                  <a:lnTo>
                    <a:pt x="183" y="756"/>
                  </a:lnTo>
                  <a:lnTo>
                    <a:pt x="183" y="754"/>
                  </a:lnTo>
                  <a:lnTo>
                    <a:pt x="183" y="754"/>
                  </a:lnTo>
                  <a:lnTo>
                    <a:pt x="187" y="750"/>
                  </a:lnTo>
                  <a:lnTo>
                    <a:pt x="187" y="750"/>
                  </a:lnTo>
                  <a:lnTo>
                    <a:pt x="191" y="750"/>
                  </a:lnTo>
                  <a:lnTo>
                    <a:pt x="191" y="750"/>
                  </a:lnTo>
                  <a:lnTo>
                    <a:pt x="193" y="754"/>
                  </a:lnTo>
                  <a:lnTo>
                    <a:pt x="193" y="754"/>
                  </a:lnTo>
                  <a:lnTo>
                    <a:pt x="191" y="756"/>
                  </a:lnTo>
                  <a:lnTo>
                    <a:pt x="191" y="756"/>
                  </a:lnTo>
                  <a:lnTo>
                    <a:pt x="195" y="756"/>
                  </a:lnTo>
                  <a:lnTo>
                    <a:pt x="199" y="756"/>
                  </a:lnTo>
                  <a:lnTo>
                    <a:pt x="199" y="756"/>
                  </a:lnTo>
                  <a:lnTo>
                    <a:pt x="201" y="754"/>
                  </a:lnTo>
                  <a:lnTo>
                    <a:pt x="201" y="754"/>
                  </a:lnTo>
                  <a:lnTo>
                    <a:pt x="199" y="750"/>
                  </a:lnTo>
                  <a:lnTo>
                    <a:pt x="199" y="748"/>
                  </a:lnTo>
                  <a:lnTo>
                    <a:pt x="199" y="748"/>
                  </a:lnTo>
                  <a:lnTo>
                    <a:pt x="201" y="748"/>
                  </a:lnTo>
                  <a:lnTo>
                    <a:pt x="205" y="748"/>
                  </a:lnTo>
                  <a:lnTo>
                    <a:pt x="205" y="748"/>
                  </a:lnTo>
                  <a:lnTo>
                    <a:pt x="207" y="746"/>
                  </a:lnTo>
                  <a:lnTo>
                    <a:pt x="209" y="742"/>
                  </a:lnTo>
                  <a:lnTo>
                    <a:pt x="209" y="742"/>
                  </a:lnTo>
                  <a:lnTo>
                    <a:pt x="211" y="738"/>
                  </a:lnTo>
                  <a:lnTo>
                    <a:pt x="211" y="738"/>
                  </a:lnTo>
                  <a:lnTo>
                    <a:pt x="224" y="730"/>
                  </a:lnTo>
                  <a:lnTo>
                    <a:pt x="230" y="728"/>
                  </a:lnTo>
                  <a:lnTo>
                    <a:pt x="234" y="728"/>
                  </a:lnTo>
                  <a:lnTo>
                    <a:pt x="234" y="728"/>
                  </a:lnTo>
                  <a:lnTo>
                    <a:pt x="236" y="730"/>
                  </a:lnTo>
                  <a:lnTo>
                    <a:pt x="236" y="736"/>
                  </a:lnTo>
                  <a:lnTo>
                    <a:pt x="236" y="736"/>
                  </a:lnTo>
                  <a:lnTo>
                    <a:pt x="234" y="742"/>
                  </a:lnTo>
                  <a:lnTo>
                    <a:pt x="234" y="742"/>
                  </a:lnTo>
                  <a:lnTo>
                    <a:pt x="236" y="744"/>
                  </a:lnTo>
                  <a:lnTo>
                    <a:pt x="238" y="746"/>
                  </a:lnTo>
                  <a:lnTo>
                    <a:pt x="238" y="746"/>
                  </a:lnTo>
                  <a:lnTo>
                    <a:pt x="246" y="746"/>
                  </a:lnTo>
                  <a:lnTo>
                    <a:pt x="250" y="742"/>
                  </a:lnTo>
                  <a:lnTo>
                    <a:pt x="250" y="742"/>
                  </a:lnTo>
                  <a:lnTo>
                    <a:pt x="248" y="740"/>
                  </a:lnTo>
                  <a:lnTo>
                    <a:pt x="248" y="740"/>
                  </a:lnTo>
                  <a:lnTo>
                    <a:pt x="244" y="736"/>
                  </a:lnTo>
                  <a:lnTo>
                    <a:pt x="244" y="736"/>
                  </a:lnTo>
                  <a:lnTo>
                    <a:pt x="244" y="728"/>
                  </a:lnTo>
                  <a:lnTo>
                    <a:pt x="244" y="728"/>
                  </a:lnTo>
                  <a:lnTo>
                    <a:pt x="250" y="724"/>
                  </a:lnTo>
                  <a:lnTo>
                    <a:pt x="250" y="724"/>
                  </a:lnTo>
                  <a:lnTo>
                    <a:pt x="256" y="722"/>
                  </a:lnTo>
                  <a:lnTo>
                    <a:pt x="256" y="722"/>
                  </a:lnTo>
                  <a:lnTo>
                    <a:pt x="258" y="720"/>
                  </a:lnTo>
                  <a:lnTo>
                    <a:pt x="258" y="720"/>
                  </a:lnTo>
                  <a:lnTo>
                    <a:pt x="264" y="720"/>
                  </a:lnTo>
                  <a:lnTo>
                    <a:pt x="264" y="720"/>
                  </a:lnTo>
                  <a:lnTo>
                    <a:pt x="266" y="724"/>
                  </a:lnTo>
                  <a:lnTo>
                    <a:pt x="266" y="724"/>
                  </a:lnTo>
                  <a:lnTo>
                    <a:pt x="272" y="728"/>
                  </a:lnTo>
                  <a:lnTo>
                    <a:pt x="274" y="736"/>
                  </a:lnTo>
                  <a:lnTo>
                    <a:pt x="274" y="736"/>
                  </a:lnTo>
                  <a:lnTo>
                    <a:pt x="272" y="740"/>
                  </a:lnTo>
                  <a:lnTo>
                    <a:pt x="272" y="744"/>
                  </a:lnTo>
                  <a:lnTo>
                    <a:pt x="272" y="744"/>
                  </a:lnTo>
                  <a:lnTo>
                    <a:pt x="276" y="746"/>
                  </a:lnTo>
                  <a:lnTo>
                    <a:pt x="280" y="746"/>
                  </a:lnTo>
                  <a:lnTo>
                    <a:pt x="280" y="746"/>
                  </a:lnTo>
                  <a:lnTo>
                    <a:pt x="284" y="744"/>
                  </a:lnTo>
                  <a:lnTo>
                    <a:pt x="284" y="744"/>
                  </a:lnTo>
                  <a:lnTo>
                    <a:pt x="282" y="742"/>
                  </a:lnTo>
                  <a:lnTo>
                    <a:pt x="282" y="740"/>
                  </a:lnTo>
                  <a:lnTo>
                    <a:pt x="282" y="740"/>
                  </a:lnTo>
                  <a:lnTo>
                    <a:pt x="284" y="736"/>
                  </a:lnTo>
                  <a:lnTo>
                    <a:pt x="284" y="736"/>
                  </a:lnTo>
                  <a:lnTo>
                    <a:pt x="292" y="738"/>
                  </a:lnTo>
                  <a:lnTo>
                    <a:pt x="292" y="738"/>
                  </a:lnTo>
                  <a:lnTo>
                    <a:pt x="302" y="736"/>
                  </a:lnTo>
                  <a:lnTo>
                    <a:pt x="308" y="732"/>
                  </a:lnTo>
                  <a:lnTo>
                    <a:pt x="308" y="732"/>
                  </a:lnTo>
                  <a:lnTo>
                    <a:pt x="308" y="728"/>
                  </a:lnTo>
                  <a:lnTo>
                    <a:pt x="308" y="728"/>
                  </a:lnTo>
                  <a:lnTo>
                    <a:pt x="306" y="726"/>
                  </a:lnTo>
                  <a:lnTo>
                    <a:pt x="304" y="722"/>
                  </a:lnTo>
                  <a:lnTo>
                    <a:pt x="304" y="722"/>
                  </a:lnTo>
                  <a:lnTo>
                    <a:pt x="308" y="720"/>
                  </a:lnTo>
                  <a:lnTo>
                    <a:pt x="312" y="718"/>
                  </a:lnTo>
                  <a:lnTo>
                    <a:pt x="312" y="718"/>
                  </a:lnTo>
                  <a:lnTo>
                    <a:pt x="320" y="712"/>
                  </a:lnTo>
                  <a:lnTo>
                    <a:pt x="320" y="712"/>
                  </a:lnTo>
                  <a:lnTo>
                    <a:pt x="328" y="712"/>
                  </a:lnTo>
                  <a:lnTo>
                    <a:pt x="328" y="712"/>
                  </a:lnTo>
                  <a:lnTo>
                    <a:pt x="338" y="706"/>
                  </a:lnTo>
                  <a:lnTo>
                    <a:pt x="338" y="706"/>
                  </a:lnTo>
                  <a:lnTo>
                    <a:pt x="340" y="702"/>
                  </a:lnTo>
                  <a:lnTo>
                    <a:pt x="342" y="700"/>
                  </a:lnTo>
                  <a:lnTo>
                    <a:pt x="342" y="700"/>
                  </a:lnTo>
                  <a:lnTo>
                    <a:pt x="338" y="698"/>
                  </a:lnTo>
                  <a:lnTo>
                    <a:pt x="338" y="698"/>
                  </a:lnTo>
                  <a:lnTo>
                    <a:pt x="336" y="700"/>
                  </a:lnTo>
                  <a:lnTo>
                    <a:pt x="334" y="706"/>
                  </a:lnTo>
                  <a:lnTo>
                    <a:pt x="334" y="706"/>
                  </a:lnTo>
                  <a:lnTo>
                    <a:pt x="324" y="708"/>
                  </a:lnTo>
                  <a:lnTo>
                    <a:pt x="314" y="712"/>
                  </a:lnTo>
                  <a:lnTo>
                    <a:pt x="314" y="712"/>
                  </a:lnTo>
                  <a:lnTo>
                    <a:pt x="300" y="722"/>
                  </a:lnTo>
                  <a:lnTo>
                    <a:pt x="290" y="728"/>
                  </a:lnTo>
                  <a:lnTo>
                    <a:pt x="284" y="730"/>
                  </a:lnTo>
                  <a:lnTo>
                    <a:pt x="284" y="730"/>
                  </a:lnTo>
                  <a:lnTo>
                    <a:pt x="278" y="726"/>
                  </a:lnTo>
                  <a:lnTo>
                    <a:pt x="278" y="726"/>
                  </a:lnTo>
                  <a:lnTo>
                    <a:pt x="276" y="722"/>
                  </a:lnTo>
                  <a:lnTo>
                    <a:pt x="274" y="718"/>
                  </a:lnTo>
                  <a:lnTo>
                    <a:pt x="274" y="718"/>
                  </a:lnTo>
                  <a:lnTo>
                    <a:pt x="278" y="712"/>
                  </a:lnTo>
                  <a:lnTo>
                    <a:pt x="278" y="710"/>
                  </a:lnTo>
                  <a:lnTo>
                    <a:pt x="278" y="708"/>
                  </a:lnTo>
                  <a:lnTo>
                    <a:pt x="278" y="708"/>
                  </a:lnTo>
                  <a:lnTo>
                    <a:pt x="276" y="706"/>
                  </a:lnTo>
                  <a:lnTo>
                    <a:pt x="274" y="708"/>
                  </a:lnTo>
                  <a:lnTo>
                    <a:pt x="270" y="710"/>
                  </a:lnTo>
                  <a:lnTo>
                    <a:pt x="270" y="710"/>
                  </a:lnTo>
                  <a:lnTo>
                    <a:pt x="264" y="706"/>
                  </a:lnTo>
                  <a:lnTo>
                    <a:pt x="264" y="706"/>
                  </a:lnTo>
                  <a:lnTo>
                    <a:pt x="264" y="700"/>
                  </a:lnTo>
                  <a:lnTo>
                    <a:pt x="264" y="698"/>
                  </a:lnTo>
                  <a:lnTo>
                    <a:pt x="264" y="698"/>
                  </a:lnTo>
                  <a:lnTo>
                    <a:pt x="270" y="694"/>
                  </a:lnTo>
                  <a:lnTo>
                    <a:pt x="276" y="694"/>
                  </a:lnTo>
                  <a:lnTo>
                    <a:pt x="282" y="692"/>
                  </a:lnTo>
                  <a:lnTo>
                    <a:pt x="284" y="690"/>
                  </a:lnTo>
                  <a:lnTo>
                    <a:pt x="284" y="690"/>
                  </a:lnTo>
                  <a:lnTo>
                    <a:pt x="284" y="686"/>
                  </a:lnTo>
                  <a:lnTo>
                    <a:pt x="284" y="686"/>
                  </a:lnTo>
                  <a:lnTo>
                    <a:pt x="284" y="682"/>
                  </a:lnTo>
                  <a:lnTo>
                    <a:pt x="282" y="680"/>
                  </a:lnTo>
                  <a:lnTo>
                    <a:pt x="282" y="680"/>
                  </a:lnTo>
                  <a:lnTo>
                    <a:pt x="284" y="675"/>
                  </a:lnTo>
                  <a:lnTo>
                    <a:pt x="284" y="675"/>
                  </a:lnTo>
                  <a:lnTo>
                    <a:pt x="302" y="657"/>
                  </a:lnTo>
                  <a:lnTo>
                    <a:pt x="302" y="657"/>
                  </a:lnTo>
                  <a:lnTo>
                    <a:pt x="306" y="653"/>
                  </a:lnTo>
                  <a:lnTo>
                    <a:pt x="306" y="653"/>
                  </a:lnTo>
                  <a:lnTo>
                    <a:pt x="308" y="649"/>
                  </a:lnTo>
                  <a:lnTo>
                    <a:pt x="308" y="649"/>
                  </a:lnTo>
                  <a:lnTo>
                    <a:pt x="316" y="643"/>
                  </a:lnTo>
                  <a:lnTo>
                    <a:pt x="316" y="643"/>
                  </a:lnTo>
                  <a:lnTo>
                    <a:pt x="320" y="637"/>
                  </a:lnTo>
                  <a:lnTo>
                    <a:pt x="324" y="631"/>
                  </a:lnTo>
                  <a:lnTo>
                    <a:pt x="324" y="631"/>
                  </a:lnTo>
                  <a:lnTo>
                    <a:pt x="328" y="633"/>
                  </a:lnTo>
                  <a:lnTo>
                    <a:pt x="328" y="633"/>
                  </a:lnTo>
                  <a:lnTo>
                    <a:pt x="332" y="637"/>
                  </a:lnTo>
                  <a:lnTo>
                    <a:pt x="336" y="641"/>
                  </a:lnTo>
                  <a:lnTo>
                    <a:pt x="336" y="641"/>
                  </a:lnTo>
                  <a:lnTo>
                    <a:pt x="342" y="641"/>
                  </a:lnTo>
                  <a:lnTo>
                    <a:pt x="346" y="639"/>
                  </a:lnTo>
                  <a:lnTo>
                    <a:pt x="346" y="639"/>
                  </a:lnTo>
                  <a:lnTo>
                    <a:pt x="348" y="633"/>
                  </a:lnTo>
                  <a:lnTo>
                    <a:pt x="348" y="633"/>
                  </a:lnTo>
                  <a:lnTo>
                    <a:pt x="348" y="629"/>
                  </a:lnTo>
                  <a:lnTo>
                    <a:pt x="348" y="629"/>
                  </a:lnTo>
                  <a:lnTo>
                    <a:pt x="346" y="627"/>
                  </a:lnTo>
                  <a:lnTo>
                    <a:pt x="346" y="627"/>
                  </a:lnTo>
                  <a:lnTo>
                    <a:pt x="346" y="623"/>
                  </a:lnTo>
                  <a:lnTo>
                    <a:pt x="348" y="619"/>
                  </a:lnTo>
                  <a:lnTo>
                    <a:pt x="348" y="619"/>
                  </a:lnTo>
                  <a:lnTo>
                    <a:pt x="350" y="615"/>
                  </a:lnTo>
                  <a:lnTo>
                    <a:pt x="354" y="615"/>
                  </a:lnTo>
                  <a:lnTo>
                    <a:pt x="360" y="615"/>
                  </a:lnTo>
                  <a:lnTo>
                    <a:pt x="362" y="613"/>
                  </a:lnTo>
                  <a:lnTo>
                    <a:pt x="362" y="613"/>
                  </a:lnTo>
                  <a:lnTo>
                    <a:pt x="360" y="609"/>
                  </a:lnTo>
                  <a:lnTo>
                    <a:pt x="360" y="609"/>
                  </a:lnTo>
                  <a:lnTo>
                    <a:pt x="354" y="611"/>
                  </a:lnTo>
                  <a:lnTo>
                    <a:pt x="350" y="613"/>
                  </a:lnTo>
                  <a:lnTo>
                    <a:pt x="350" y="613"/>
                  </a:lnTo>
                  <a:lnTo>
                    <a:pt x="346" y="615"/>
                  </a:lnTo>
                  <a:lnTo>
                    <a:pt x="344" y="615"/>
                  </a:lnTo>
                  <a:lnTo>
                    <a:pt x="344" y="615"/>
                  </a:lnTo>
                  <a:lnTo>
                    <a:pt x="342" y="613"/>
                  </a:lnTo>
                  <a:lnTo>
                    <a:pt x="344" y="609"/>
                  </a:lnTo>
                  <a:lnTo>
                    <a:pt x="348" y="601"/>
                  </a:lnTo>
                  <a:lnTo>
                    <a:pt x="348" y="601"/>
                  </a:lnTo>
                  <a:lnTo>
                    <a:pt x="350" y="601"/>
                  </a:lnTo>
                  <a:lnTo>
                    <a:pt x="354" y="599"/>
                  </a:lnTo>
                  <a:lnTo>
                    <a:pt x="354" y="599"/>
                  </a:lnTo>
                  <a:lnTo>
                    <a:pt x="362" y="595"/>
                  </a:lnTo>
                  <a:lnTo>
                    <a:pt x="362" y="595"/>
                  </a:lnTo>
                  <a:lnTo>
                    <a:pt x="362" y="589"/>
                  </a:lnTo>
                  <a:lnTo>
                    <a:pt x="362" y="589"/>
                  </a:lnTo>
                  <a:lnTo>
                    <a:pt x="364" y="583"/>
                  </a:lnTo>
                  <a:lnTo>
                    <a:pt x="368" y="581"/>
                  </a:lnTo>
                  <a:lnTo>
                    <a:pt x="368" y="581"/>
                  </a:lnTo>
                  <a:lnTo>
                    <a:pt x="370" y="581"/>
                  </a:lnTo>
                  <a:lnTo>
                    <a:pt x="372" y="583"/>
                  </a:lnTo>
                  <a:lnTo>
                    <a:pt x="372" y="583"/>
                  </a:lnTo>
                  <a:lnTo>
                    <a:pt x="374" y="581"/>
                  </a:lnTo>
                  <a:lnTo>
                    <a:pt x="376" y="579"/>
                  </a:lnTo>
                  <a:lnTo>
                    <a:pt x="376" y="579"/>
                  </a:lnTo>
                  <a:lnTo>
                    <a:pt x="380" y="581"/>
                  </a:lnTo>
                  <a:lnTo>
                    <a:pt x="386" y="583"/>
                  </a:lnTo>
                  <a:lnTo>
                    <a:pt x="386" y="583"/>
                  </a:lnTo>
                  <a:lnTo>
                    <a:pt x="390" y="581"/>
                  </a:lnTo>
                  <a:lnTo>
                    <a:pt x="392" y="577"/>
                  </a:lnTo>
                  <a:lnTo>
                    <a:pt x="392" y="577"/>
                  </a:lnTo>
                  <a:lnTo>
                    <a:pt x="390" y="573"/>
                  </a:lnTo>
                  <a:lnTo>
                    <a:pt x="390" y="573"/>
                  </a:lnTo>
                  <a:lnTo>
                    <a:pt x="390" y="567"/>
                  </a:lnTo>
                  <a:lnTo>
                    <a:pt x="390" y="567"/>
                  </a:lnTo>
                  <a:lnTo>
                    <a:pt x="392" y="565"/>
                  </a:lnTo>
                  <a:lnTo>
                    <a:pt x="392" y="565"/>
                  </a:lnTo>
                  <a:lnTo>
                    <a:pt x="390" y="563"/>
                  </a:lnTo>
                  <a:lnTo>
                    <a:pt x="390" y="563"/>
                  </a:lnTo>
                  <a:lnTo>
                    <a:pt x="388" y="565"/>
                  </a:lnTo>
                  <a:lnTo>
                    <a:pt x="388" y="567"/>
                  </a:lnTo>
                  <a:lnTo>
                    <a:pt x="388" y="567"/>
                  </a:lnTo>
                  <a:lnTo>
                    <a:pt x="380" y="569"/>
                  </a:lnTo>
                  <a:lnTo>
                    <a:pt x="380" y="569"/>
                  </a:lnTo>
                  <a:lnTo>
                    <a:pt x="378" y="567"/>
                  </a:lnTo>
                  <a:lnTo>
                    <a:pt x="378" y="567"/>
                  </a:lnTo>
                  <a:lnTo>
                    <a:pt x="378" y="563"/>
                  </a:lnTo>
                  <a:lnTo>
                    <a:pt x="380" y="561"/>
                  </a:lnTo>
                  <a:lnTo>
                    <a:pt x="380" y="561"/>
                  </a:lnTo>
                  <a:lnTo>
                    <a:pt x="388" y="559"/>
                  </a:lnTo>
                  <a:lnTo>
                    <a:pt x="388" y="559"/>
                  </a:lnTo>
                  <a:lnTo>
                    <a:pt x="390" y="553"/>
                  </a:lnTo>
                  <a:lnTo>
                    <a:pt x="390" y="553"/>
                  </a:lnTo>
                  <a:lnTo>
                    <a:pt x="388" y="547"/>
                  </a:lnTo>
                  <a:lnTo>
                    <a:pt x="388" y="545"/>
                  </a:lnTo>
                  <a:lnTo>
                    <a:pt x="390" y="543"/>
                  </a:lnTo>
                  <a:lnTo>
                    <a:pt x="390" y="543"/>
                  </a:lnTo>
                  <a:lnTo>
                    <a:pt x="390" y="543"/>
                  </a:lnTo>
                  <a:lnTo>
                    <a:pt x="392" y="545"/>
                  </a:lnTo>
                  <a:lnTo>
                    <a:pt x="394" y="551"/>
                  </a:lnTo>
                  <a:lnTo>
                    <a:pt x="394" y="551"/>
                  </a:lnTo>
                  <a:lnTo>
                    <a:pt x="398" y="553"/>
                  </a:lnTo>
                  <a:lnTo>
                    <a:pt x="398" y="553"/>
                  </a:lnTo>
                  <a:lnTo>
                    <a:pt x="400" y="559"/>
                  </a:lnTo>
                  <a:lnTo>
                    <a:pt x="402" y="561"/>
                  </a:lnTo>
                  <a:lnTo>
                    <a:pt x="404" y="561"/>
                  </a:lnTo>
                  <a:lnTo>
                    <a:pt x="404" y="561"/>
                  </a:lnTo>
                  <a:lnTo>
                    <a:pt x="404" y="559"/>
                  </a:lnTo>
                  <a:lnTo>
                    <a:pt x="404" y="553"/>
                  </a:lnTo>
                  <a:lnTo>
                    <a:pt x="402" y="545"/>
                  </a:lnTo>
                  <a:lnTo>
                    <a:pt x="402" y="545"/>
                  </a:lnTo>
                  <a:lnTo>
                    <a:pt x="398" y="543"/>
                  </a:lnTo>
                  <a:lnTo>
                    <a:pt x="398" y="543"/>
                  </a:lnTo>
                  <a:lnTo>
                    <a:pt x="396" y="539"/>
                  </a:lnTo>
                  <a:lnTo>
                    <a:pt x="396" y="535"/>
                  </a:lnTo>
                  <a:lnTo>
                    <a:pt x="396" y="535"/>
                  </a:lnTo>
                  <a:lnTo>
                    <a:pt x="398" y="533"/>
                  </a:lnTo>
                  <a:lnTo>
                    <a:pt x="400" y="531"/>
                  </a:lnTo>
                  <a:lnTo>
                    <a:pt x="400" y="531"/>
                  </a:lnTo>
                  <a:lnTo>
                    <a:pt x="404" y="533"/>
                  </a:lnTo>
                  <a:lnTo>
                    <a:pt x="404" y="533"/>
                  </a:lnTo>
                  <a:lnTo>
                    <a:pt x="406" y="533"/>
                  </a:lnTo>
                  <a:lnTo>
                    <a:pt x="406" y="533"/>
                  </a:lnTo>
                  <a:lnTo>
                    <a:pt x="406" y="529"/>
                  </a:lnTo>
                  <a:lnTo>
                    <a:pt x="404" y="525"/>
                  </a:lnTo>
                  <a:lnTo>
                    <a:pt x="404" y="525"/>
                  </a:lnTo>
                  <a:lnTo>
                    <a:pt x="406" y="521"/>
                  </a:lnTo>
                  <a:lnTo>
                    <a:pt x="406" y="521"/>
                  </a:lnTo>
                  <a:lnTo>
                    <a:pt x="410" y="519"/>
                  </a:lnTo>
                  <a:lnTo>
                    <a:pt x="414" y="517"/>
                  </a:lnTo>
                  <a:lnTo>
                    <a:pt x="414" y="517"/>
                  </a:lnTo>
                  <a:lnTo>
                    <a:pt x="408" y="515"/>
                  </a:lnTo>
                  <a:lnTo>
                    <a:pt x="408" y="515"/>
                  </a:lnTo>
                  <a:lnTo>
                    <a:pt x="408" y="511"/>
                  </a:lnTo>
                  <a:lnTo>
                    <a:pt x="410" y="509"/>
                  </a:lnTo>
                  <a:lnTo>
                    <a:pt x="410" y="509"/>
                  </a:lnTo>
                  <a:lnTo>
                    <a:pt x="414" y="509"/>
                  </a:lnTo>
                  <a:lnTo>
                    <a:pt x="418" y="511"/>
                  </a:lnTo>
                  <a:lnTo>
                    <a:pt x="422" y="513"/>
                  </a:lnTo>
                  <a:lnTo>
                    <a:pt x="426" y="513"/>
                  </a:lnTo>
                  <a:lnTo>
                    <a:pt x="426" y="513"/>
                  </a:lnTo>
                  <a:lnTo>
                    <a:pt x="426" y="511"/>
                  </a:lnTo>
                  <a:lnTo>
                    <a:pt x="424" y="509"/>
                  </a:lnTo>
                  <a:lnTo>
                    <a:pt x="422" y="505"/>
                  </a:lnTo>
                  <a:lnTo>
                    <a:pt x="422" y="505"/>
                  </a:lnTo>
                  <a:lnTo>
                    <a:pt x="422" y="501"/>
                  </a:lnTo>
                  <a:lnTo>
                    <a:pt x="422" y="499"/>
                  </a:lnTo>
                  <a:lnTo>
                    <a:pt x="422" y="499"/>
                  </a:lnTo>
                  <a:lnTo>
                    <a:pt x="418" y="499"/>
                  </a:lnTo>
                  <a:lnTo>
                    <a:pt x="414" y="501"/>
                  </a:lnTo>
                  <a:lnTo>
                    <a:pt x="414" y="501"/>
                  </a:lnTo>
                  <a:lnTo>
                    <a:pt x="406" y="507"/>
                  </a:lnTo>
                  <a:lnTo>
                    <a:pt x="406" y="507"/>
                  </a:lnTo>
                  <a:lnTo>
                    <a:pt x="402" y="507"/>
                  </a:lnTo>
                  <a:lnTo>
                    <a:pt x="400" y="507"/>
                  </a:lnTo>
                  <a:lnTo>
                    <a:pt x="400" y="507"/>
                  </a:lnTo>
                  <a:lnTo>
                    <a:pt x="400" y="505"/>
                  </a:lnTo>
                  <a:lnTo>
                    <a:pt x="400" y="503"/>
                  </a:lnTo>
                  <a:lnTo>
                    <a:pt x="404" y="499"/>
                  </a:lnTo>
                  <a:lnTo>
                    <a:pt x="404" y="499"/>
                  </a:lnTo>
                  <a:lnTo>
                    <a:pt x="410" y="495"/>
                  </a:lnTo>
                  <a:lnTo>
                    <a:pt x="410" y="495"/>
                  </a:lnTo>
                  <a:lnTo>
                    <a:pt x="418" y="491"/>
                  </a:lnTo>
                  <a:lnTo>
                    <a:pt x="418" y="491"/>
                  </a:lnTo>
                  <a:lnTo>
                    <a:pt x="418" y="485"/>
                  </a:lnTo>
                  <a:lnTo>
                    <a:pt x="420" y="481"/>
                  </a:lnTo>
                  <a:lnTo>
                    <a:pt x="420" y="481"/>
                  </a:lnTo>
                  <a:lnTo>
                    <a:pt x="422" y="479"/>
                  </a:lnTo>
                  <a:lnTo>
                    <a:pt x="422" y="479"/>
                  </a:lnTo>
                  <a:lnTo>
                    <a:pt x="430" y="477"/>
                  </a:lnTo>
                  <a:lnTo>
                    <a:pt x="433" y="477"/>
                  </a:lnTo>
                  <a:lnTo>
                    <a:pt x="435" y="477"/>
                  </a:lnTo>
                  <a:lnTo>
                    <a:pt x="435" y="477"/>
                  </a:lnTo>
                  <a:lnTo>
                    <a:pt x="437" y="473"/>
                  </a:lnTo>
                  <a:lnTo>
                    <a:pt x="437" y="471"/>
                  </a:lnTo>
                  <a:lnTo>
                    <a:pt x="437" y="471"/>
                  </a:lnTo>
                  <a:lnTo>
                    <a:pt x="435" y="466"/>
                  </a:lnTo>
                  <a:lnTo>
                    <a:pt x="435" y="466"/>
                  </a:lnTo>
                  <a:lnTo>
                    <a:pt x="433" y="467"/>
                  </a:lnTo>
                  <a:lnTo>
                    <a:pt x="431" y="473"/>
                  </a:lnTo>
                  <a:lnTo>
                    <a:pt x="431" y="473"/>
                  </a:lnTo>
                  <a:lnTo>
                    <a:pt x="430" y="471"/>
                  </a:lnTo>
                  <a:lnTo>
                    <a:pt x="428" y="466"/>
                  </a:lnTo>
                  <a:lnTo>
                    <a:pt x="428" y="466"/>
                  </a:lnTo>
                  <a:lnTo>
                    <a:pt x="428" y="456"/>
                  </a:lnTo>
                  <a:lnTo>
                    <a:pt x="428" y="456"/>
                  </a:lnTo>
                  <a:lnTo>
                    <a:pt x="428" y="456"/>
                  </a:lnTo>
                  <a:lnTo>
                    <a:pt x="428" y="456"/>
                  </a:lnTo>
                  <a:lnTo>
                    <a:pt x="430" y="456"/>
                  </a:lnTo>
                  <a:lnTo>
                    <a:pt x="431" y="458"/>
                  </a:lnTo>
                  <a:lnTo>
                    <a:pt x="431" y="458"/>
                  </a:lnTo>
                  <a:lnTo>
                    <a:pt x="435" y="456"/>
                  </a:lnTo>
                  <a:lnTo>
                    <a:pt x="437" y="454"/>
                  </a:lnTo>
                  <a:lnTo>
                    <a:pt x="437" y="454"/>
                  </a:lnTo>
                  <a:lnTo>
                    <a:pt x="439" y="454"/>
                  </a:lnTo>
                  <a:lnTo>
                    <a:pt x="439" y="452"/>
                  </a:lnTo>
                  <a:lnTo>
                    <a:pt x="439" y="452"/>
                  </a:lnTo>
                  <a:lnTo>
                    <a:pt x="437" y="450"/>
                  </a:lnTo>
                  <a:lnTo>
                    <a:pt x="435" y="450"/>
                  </a:lnTo>
                  <a:lnTo>
                    <a:pt x="431" y="450"/>
                  </a:lnTo>
                  <a:lnTo>
                    <a:pt x="431" y="450"/>
                  </a:lnTo>
                  <a:lnTo>
                    <a:pt x="431" y="446"/>
                  </a:lnTo>
                  <a:lnTo>
                    <a:pt x="431" y="444"/>
                  </a:lnTo>
                  <a:lnTo>
                    <a:pt x="431" y="444"/>
                  </a:lnTo>
                  <a:lnTo>
                    <a:pt x="435" y="442"/>
                  </a:lnTo>
                  <a:lnTo>
                    <a:pt x="435" y="442"/>
                  </a:lnTo>
                  <a:lnTo>
                    <a:pt x="433" y="436"/>
                  </a:lnTo>
                  <a:lnTo>
                    <a:pt x="433" y="436"/>
                  </a:lnTo>
                  <a:lnTo>
                    <a:pt x="437" y="436"/>
                  </a:lnTo>
                  <a:lnTo>
                    <a:pt x="443" y="434"/>
                  </a:lnTo>
                  <a:lnTo>
                    <a:pt x="443" y="434"/>
                  </a:lnTo>
                  <a:lnTo>
                    <a:pt x="443" y="432"/>
                  </a:lnTo>
                  <a:lnTo>
                    <a:pt x="443" y="428"/>
                  </a:lnTo>
                  <a:lnTo>
                    <a:pt x="443" y="428"/>
                  </a:lnTo>
                  <a:lnTo>
                    <a:pt x="447" y="428"/>
                  </a:lnTo>
                  <a:lnTo>
                    <a:pt x="451" y="428"/>
                  </a:lnTo>
                  <a:lnTo>
                    <a:pt x="451" y="428"/>
                  </a:lnTo>
                  <a:lnTo>
                    <a:pt x="453" y="424"/>
                  </a:lnTo>
                  <a:lnTo>
                    <a:pt x="453" y="424"/>
                  </a:lnTo>
                  <a:lnTo>
                    <a:pt x="451" y="422"/>
                  </a:lnTo>
                  <a:lnTo>
                    <a:pt x="449" y="418"/>
                  </a:lnTo>
                  <a:lnTo>
                    <a:pt x="449" y="418"/>
                  </a:lnTo>
                  <a:lnTo>
                    <a:pt x="451" y="414"/>
                  </a:lnTo>
                  <a:lnTo>
                    <a:pt x="455" y="412"/>
                  </a:lnTo>
                  <a:lnTo>
                    <a:pt x="455" y="412"/>
                  </a:lnTo>
                  <a:lnTo>
                    <a:pt x="461" y="412"/>
                  </a:lnTo>
                  <a:lnTo>
                    <a:pt x="461" y="412"/>
                  </a:lnTo>
                  <a:lnTo>
                    <a:pt x="463" y="406"/>
                  </a:lnTo>
                  <a:lnTo>
                    <a:pt x="463" y="406"/>
                  </a:lnTo>
                  <a:lnTo>
                    <a:pt x="467" y="408"/>
                  </a:lnTo>
                  <a:lnTo>
                    <a:pt x="471" y="408"/>
                  </a:lnTo>
                  <a:lnTo>
                    <a:pt x="471" y="408"/>
                  </a:lnTo>
                  <a:lnTo>
                    <a:pt x="473" y="406"/>
                  </a:lnTo>
                  <a:lnTo>
                    <a:pt x="473" y="402"/>
                  </a:lnTo>
                  <a:lnTo>
                    <a:pt x="473" y="398"/>
                  </a:lnTo>
                  <a:lnTo>
                    <a:pt x="475" y="396"/>
                  </a:lnTo>
                  <a:lnTo>
                    <a:pt x="475" y="396"/>
                  </a:lnTo>
                  <a:lnTo>
                    <a:pt x="479" y="394"/>
                  </a:lnTo>
                  <a:lnTo>
                    <a:pt x="479" y="394"/>
                  </a:lnTo>
                  <a:lnTo>
                    <a:pt x="481" y="392"/>
                  </a:lnTo>
                  <a:lnTo>
                    <a:pt x="481" y="392"/>
                  </a:lnTo>
                  <a:lnTo>
                    <a:pt x="481" y="388"/>
                  </a:lnTo>
                  <a:lnTo>
                    <a:pt x="481" y="386"/>
                  </a:lnTo>
                  <a:lnTo>
                    <a:pt x="481" y="386"/>
                  </a:lnTo>
                  <a:lnTo>
                    <a:pt x="479" y="386"/>
                  </a:lnTo>
                  <a:lnTo>
                    <a:pt x="477" y="386"/>
                  </a:lnTo>
                  <a:lnTo>
                    <a:pt x="477" y="386"/>
                  </a:lnTo>
                  <a:lnTo>
                    <a:pt x="477" y="384"/>
                  </a:lnTo>
                  <a:lnTo>
                    <a:pt x="477" y="378"/>
                  </a:lnTo>
                  <a:lnTo>
                    <a:pt x="477" y="378"/>
                  </a:lnTo>
                  <a:lnTo>
                    <a:pt x="481" y="376"/>
                  </a:lnTo>
                  <a:lnTo>
                    <a:pt x="485" y="374"/>
                  </a:lnTo>
                  <a:lnTo>
                    <a:pt x="485" y="374"/>
                  </a:lnTo>
                  <a:lnTo>
                    <a:pt x="485" y="368"/>
                  </a:lnTo>
                  <a:lnTo>
                    <a:pt x="487" y="364"/>
                  </a:lnTo>
                  <a:lnTo>
                    <a:pt x="487" y="364"/>
                  </a:lnTo>
                  <a:lnTo>
                    <a:pt x="495" y="358"/>
                  </a:lnTo>
                  <a:lnTo>
                    <a:pt x="495" y="358"/>
                  </a:lnTo>
                  <a:lnTo>
                    <a:pt x="499" y="356"/>
                  </a:lnTo>
                  <a:lnTo>
                    <a:pt x="503" y="356"/>
                  </a:lnTo>
                  <a:lnTo>
                    <a:pt x="503" y="356"/>
                  </a:lnTo>
                  <a:lnTo>
                    <a:pt x="503" y="362"/>
                  </a:lnTo>
                  <a:lnTo>
                    <a:pt x="503" y="362"/>
                  </a:lnTo>
                  <a:lnTo>
                    <a:pt x="505" y="364"/>
                  </a:lnTo>
                  <a:lnTo>
                    <a:pt x="505" y="364"/>
                  </a:lnTo>
                  <a:lnTo>
                    <a:pt x="511" y="366"/>
                  </a:lnTo>
                  <a:lnTo>
                    <a:pt x="517" y="366"/>
                  </a:lnTo>
                  <a:lnTo>
                    <a:pt x="517" y="366"/>
                  </a:lnTo>
                  <a:lnTo>
                    <a:pt x="523" y="364"/>
                  </a:lnTo>
                  <a:lnTo>
                    <a:pt x="523" y="364"/>
                  </a:lnTo>
                  <a:lnTo>
                    <a:pt x="531" y="360"/>
                  </a:lnTo>
                  <a:lnTo>
                    <a:pt x="533" y="356"/>
                  </a:lnTo>
                  <a:lnTo>
                    <a:pt x="533" y="354"/>
                  </a:lnTo>
                  <a:lnTo>
                    <a:pt x="533" y="354"/>
                  </a:lnTo>
                  <a:lnTo>
                    <a:pt x="531" y="354"/>
                  </a:lnTo>
                  <a:lnTo>
                    <a:pt x="527" y="356"/>
                  </a:lnTo>
                  <a:lnTo>
                    <a:pt x="517" y="358"/>
                  </a:lnTo>
                  <a:lnTo>
                    <a:pt x="517" y="358"/>
                  </a:lnTo>
                  <a:lnTo>
                    <a:pt x="511" y="356"/>
                  </a:lnTo>
                  <a:lnTo>
                    <a:pt x="511" y="356"/>
                  </a:lnTo>
                  <a:lnTo>
                    <a:pt x="511" y="354"/>
                  </a:lnTo>
                  <a:lnTo>
                    <a:pt x="511" y="354"/>
                  </a:lnTo>
                  <a:lnTo>
                    <a:pt x="515" y="354"/>
                  </a:lnTo>
                  <a:lnTo>
                    <a:pt x="515" y="354"/>
                  </a:lnTo>
                  <a:lnTo>
                    <a:pt x="517" y="352"/>
                  </a:lnTo>
                  <a:lnTo>
                    <a:pt x="517" y="352"/>
                  </a:lnTo>
                  <a:lnTo>
                    <a:pt x="519" y="344"/>
                  </a:lnTo>
                  <a:lnTo>
                    <a:pt x="519" y="344"/>
                  </a:lnTo>
                  <a:lnTo>
                    <a:pt x="521" y="342"/>
                  </a:lnTo>
                  <a:lnTo>
                    <a:pt x="523" y="342"/>
                  </a:lnTo>
                  <a:lnTo>
                    <a:pt x="523" y="342"/>
                  </a:lnTo>
                  <a:lnTo>
                    <a:pt x="523" y="340"/>
                  </a:lnTo>
                  <a:lnTo>
                    <a:pt x="521" y="338"/>
                  </a:lnTo>
                  <a:lnTo>
                    <a:pt x="521" y="338"/>
                  </a:lnTo>
                  <a:lnTo>
                    <a:pt x="523" y="338"/>
                  </a:lnTo>
                  <a:lnTo>
                    <a:pt x="527" y="336"/>
                  </a:lnTo>
                  <a:lnTo>
                    <a:pt x="527" y="336"/>
                  </a:lnTo>
                  <a:lnTo>
                    <a:pt x="523" y="334"/>
                  </a:lnTo>
                  <a:lnTo>
                    <a:pt x="519" y="332"/>
                  </a:lnTo>
                  <a:lnTo>
                    <a:pt x="519" y="332"/>
                  </a:lnTo>
                  <a:lnTo>
                    <a:pt x="519" y="326"/>
                  </a:lnTo>
                  <a:lnTo>
                    <a:pt x="519" y="326"/>
                  </a:lnTo>
                  <a:lnTo>
                    <a:pt x="521" y="320"/>
                  </a:lnTo>
                  <a:lnTo>
                    <a:pt x="521" y="320"/>
                  </a:lnTo>
                  <a:lnTo>
                    <a:pt x="527" y="316"/>
                  </a:lnTo>
                  <a:lnTo>
                    <a:pt x="527" y="316"/>
                  </a:lnTo>
                  <a:lnTo>
                    <a:pt x="533" y="314"/>
                  </a:lnTo>
                  <a:lnTo>
                    <a:pt x="533" y="314"/>
                  </a:lnTo>
                  <a:lnTo>
                    <a:pt x="533" y="312"/>
                  </a:lnTo>
                  <a:lnTo>
                    <a:pt x="533" y="312"/>
                  </a:lnTo>
                  <a:lnTo>
                    <a:pt x="531" y="312"/>
                  </a:lnTo>
                  <a:lnTo>
                    <a:pt x="527" y="310"/>
                  </a:lnTo>
                  <a:lnTo>
                    <a:pt x="527" y="310"/>
                  </a:lnTo>
                  <a:lnTo>
                    <a:pt x="529" y="308"/>
                  </a:lnTo>
                  <a:lnTo>
                    <a:pt x="529" y="308"/>
                  </a:lnTo>
                  <a:lnTo>
                    <a:pt x="531" y="308"/>
                  </a:lnTo>
                  <a:lnTo>
                    <a:pt x="533" y="308"/>
                  </a:lnTo>
                  <a:lnTo>
                    <a:pt x="533" y="308"/>
                  </a:lnTo>
                  <a:lnTo>
                    <a:pt x="535" y="304"/>
                  </a:lnTo>
                  <a:lnTo>
                    <a:pt x="535" y="300"/>
                  </a:lnTo>
                  <a:lnTo>
                    <a:pt x="535" y="300"/>
                  </a:lnTo>
                  <a:lnTo>
                    <a:pt x="539" y="300"/>
                  </a:lnTo>
                  <a:lnTo>
                    <a:pt x="541" y="300"/>
                  </a:lnTo>
                  <a:lnTo>
                    <a:pt x="541" y="300"/>
                  </a:lnTo>
                  <a:lnTo>
                    <a:pt x="543" y="304"/>
                  </a:lnTo>
                  <a:lnTo>
                    <a:pt x="543" y="310"/>
                  </a:lnTo>
                  <a:lnTo>
                    <a:pt x="543" y="318"/>
                  </a:lnTo>
                  <a:lnTo>
                    <a:pt x="545" y="324"/>
                  </a:lnTo>
                  <a:lnTo>
                    <a:pt x="545" y="324"/>
                  </a:lnTo>
                  <a:lnTo>
                    <a:pt x="547" y="324"/>
                  </a:lnTo>
                  <a:lnTo>
                    <a:pt x="549" y="320"/>
                  </a:lnTo>
                  <a:lnTo>
                    <a:pt x="549" y="320"/>
                  </a:lnTo>
                  <a:lnTo>
                    <a:pt x="549" y="318"/>
                  </a:lnTo>
                  <a:lnTo>
                    <a:pt x="549" y="314"/>
                  </a:lnTo>
                  <a:lnTo>
                    <a:pt x="549" y="314"/>
                  </a:lnTo>
                  <a:lnTo>
                    <a:pt x="553" y="316"/>
                  </a:lnTo>
                  <a:lnTo>
                    <a:pt x="557" y="316"/>
                  </a:lnTo>
                  <a:lnTo>
                    <a:pt x="557" y="316"/>
                  </a:lnTo>
                  <a:lnTo>
                    <a:pt x="557" y="314"/>
                  </a:lnTo>
                  <a:lnTo>
                    <a:pt x="557" y="310"/>
                  </a:lnTo>
                  <a:lnTo>
                    <a:pt x="557" y="310"/>
                  </a:lnTo>
                  <a:lnTo>
                    <a:pt x="551" y="306"/>
                  </a:lnTo>
                  <a:lnTo>
                    <a:pt x="551" y="304"/>
                  </a:lnTo>
                  <a:lnTo>
                    <a:pt x="551" y="302"/>
                  </a:lnTo>
                  <a:lnTo>
                    <a:pt x="551" y="302"/>
                  </a:lnTo>
                  <a:lnTo>
                    <a:pt x="553" y="302"/>
                  </a:lnTo>
                  <a:lnTo>
                    <a:pt x="557" y="302"/>
                  </a:lnTo>
                  <a:lnTo>
                    <a:pt x="557" y="302"/>
                  </a:lnTo>
                  <a:lnTo>
                    <a:pt x="557" y="300"/>
                  </a:lnTo>
                  <a:lnTo>
                    <a:pt x="557" y="296"/>
                  </a:lnTo>
                  <a:lnTo>
                    <a:pt x="557" y="296"/>
                  </a:lnTo>
                  <a:lnTo>
                    <a:pt x="551" y="292"/>
                  </a:lnTo>
                  <a:lnTo>
                    <a:pt x="547" y="286"/>
                  </a:lnTo>
                  <a:lnTo>
                    <a:pt x="547" y="286"/>
                  </a:lnTo>
                  <a:lnTo>
                    <a:pt x="551" y="280"/>
                  </a:lnTo>
                  <a:lnTo>
                    <a:pt x="551" y="280"/>
                  </a:lnTo>
                  <a:lnTo>
                    <a:pt x="557" y="278"/>
                  </a:lnTo>
                  <a:lnTo>
                    <a:pt x="561" y="276"/>
                  </a:lnTo>
                  <a:lnTo>
                    <a:pt x="561" y="276"/>
                  </a:lnTo>
                  <a:lnTo>
                    <a:pt x="569" y="278"/>
                  </a:lnTo>
                  <a:lnTo>
                    <a:pt x="569" y="278"/>
                  </a:lnTo>
                  <a:lnTo>
                    <a:pt x="571" y="280"/>
                  </a:lnTo>
                  <a:lnTo>
                    <a:pt x="571" y="280"/>
                  </a:lnTo>
                  <a:lnTo>
                    <a:pt x="573" y="280"/>
                  </a:lnTo>
                  <a:lnTo>
                    <a:pt x="577" y="280"/>
                  </a:lnTo>
                  <a:lnTo>
                    <a:pt x="577" y="280"/>
                  </a:lnTo>
                  <a:lnTo>
                    <a:pt x="585" y="284"/>
                  </a:lnTo>
                  <a:lnTo>
                    <a:pt x="587" y="286"/>
                  </a:lnTo>
                  <a:lnTo>
                    <a:pt x="589" y="286"/>
                  </a:lnTo>
                  <a:lnTo>
                    <a:pt x="589" y="286"/>
                  </a:lnTo>
                  <a:lnTo>
                    <a:pt x="589" y="282"/>
                  </a:lnTo>
                  <a:lnTo>
                    <a:pt x="591" y="278"/>
                  </a:lnTo>
                  <a:lnTo>
                    <a:pt x="591" y="278"/>
                  </a:lnTo>
                  <a:lnTo>
                    <a:pt x="593" y="272"/>
                  </a:lnTo>
                  <a:lnTo>
                    <a:pt x="593" y="272"/>
                  </a:lnTo>
                  <a:lnTo>
                    <a:pt x="597" y="274"/>
                  </a:lnTo>
                  <a:lnTo>
                    <a:pt x="599" y="272"/>
                  </a:lnTo>
                  <a:lnTo>
                    <a:pt x="599" y="272"/>
                  </a:lnTo>
                  <a:lnTo>
                    <a:pt x="599" y="270"/>
                  </a:lnTo>
                  <a:lnTo>
                    <a:pt x="597" y="268"/>
                  </a:lnTo>
                  <a:lnTo>
                    <a:pt x="597" y="268"/>
                  </a:lnTo>
                  <a:lnTo>
                    <a:pt x="595" y="266"/>
                  </a:lnTo>
                  <a:lnTo>
                    <a:pt x="595" y="266"/>
                  </a:lnTo>
                  <a:lnTo>
                    <a:pt x="591" y="268"/>
                  </a:lnTo>
                  <a:lnTo>
                    <a:pt x="587" y="272"/>
                  </a:lnTo>
                  <a:lnTo>
                    <a:pt x="587" y="272"/>
                  </a:lnTo>
                  <a:lnTo>
                    <a:pt x="585" y="270"/>
                  </a:lnTo>
                  <a:lnTo>
                    <a:pt x="581" y="268"/>
                  </a:lnTo>
                  <a:lnTo>
                    <a:pt x="577" y="266"/>
                  </a:lnTo>
                  <a:lnTo>
                    <a:pt x="575" y="266"/>
                  </a:lnTo>
                  <a:lnTo>
                    <a:pt x="575" y="266"/>
                  </a:lnTo>
                  <a:lnTo>
                    <a:pt x="573" y="268"/>
                  </a:lnTo>
                  <a:lnTo>
                    <a:pt x="573" y="268"/>
                  </a:lnTo>
                  <a:lnTo>
                    <a:pt x="567" y="272"/>
                  </a:lnTo>
                  <a:lnTo>
                    <a:pt x="567" y="272"/>
                  </a:lnTo>
                  <a:lnTo>
                    <a:pt x="563" y="270"/>
                  </a:lnTo>
                  <a:lnTo>
                    <a:pt x="559" y="268"/>
                  </a:lnTo>
                  <a:lnTo>
                    <a:pt x="559" y="268"/>
                  </a:lnTo>
                  <a:lnTo>
                    <a:pt x="559" y="266"/>
                  </a:lnTo>
                  <a:lnTo>
                    <a:pt x="559" y="266"/>
                  </a:lnTo>
                  <a:lnTo>
                    <a:pt x="563" y="260"/>
                  </a:lnTo>
                  <a:lnTo>
                    <a:pt x="563" y="260"/>
                  </a:lnTo>
                  <a:lnTo>
                    <a:pt x="567" y="257"/>
                  </a:lnTo>
                  <a:lnTo>
                    <a:pt x="567" y="257"/>
                  </a:lnTo>
                  <a:lnTo>
                    <a:pt x="571" y="253"/>
                  </a:lnTo>
                  <a:lnTo>
                    <a:pt x="577" y="253"/>
                  </a:lnTo>
                  <a:lnTo>
                    <a:pt x="577" y="253"/>
                  </a:lnTo>
                  <a:lnTo>
                    <a:pt x="579" y="253"/>
                  </a:lnTo>
                  <a:lnTo>
                    <a:pt x="581" y="253"/>
                  </a:lnTo>
                  <a:lnTo>
                    <a:pt x="581" y="253"/>
                  </a:lnTo>
                  <a:lnTo>
                    <a:pt x="585" y="249"/>
                  </a:lnTo>
                  <a:lnTo>
                    <a:pt x="585" y="249"/>
                  </a:lnTo>
                  <a:lnTo>
                    <a:pt x="589" y="251"/>
                  </a:lnTo>
                  <a:lnTo>
                    <a:pt x="591" y="251"/>
                  </a:lnTo>
                  <a:lnTo>
                    <a:pt x="591" y="251"/>
                  </a:lnTo>
                  <a:lnTo>
                    <a:pt x="593" y="251"/>
                  </a:lnTo>
                  <a:lnTo>
                    <a:pt x="595" y="249"/>
                  </a:lnTo>
                  <a:lnTo>
                    <a:pt x="595" y="249"/>
                  </a:lnTo>
                  <a:lnTo>
                    <a:pt x="593" y="247"/>
                  </a:lnTo>
                  <a:lnTo>
                    <a:pt x="591" y="245"/>
                  </a:lnTo>
                  <a:lnTo>
                    <a:pt x="591" y="245"/>
                  </a:lnTo>
                  <a:lnTo>
                    <a:pt x="593" y="243"/>
                  </a:lnTo>
                  <a:lnTo>
                    <a:pt x="593" y="243"/>
                  </a:lnTo>
                  <a:lnTo>
                    <a:pt x="597" y="245"/>
                  </a:lnTo>
                  <a:lnTo>
                    <a:pt x="599" y="245"/>
                  </a:lnTo>
                  <a:lnTo>
                    <a:pt x="601" y="245"/>
                  </a:lnTo>
                  <a:lnTo>
                    <a:pt x="601" y="245"/>
                  </a:lnTo>
                  <a:lnTo>
                    <a:pt x="601" y="243"/>
                  </a:lnTo>
                  <a:lnTo>
                    <a:pt x="601" y="241"/>
                  </a:lnTo>
                  <a:lnTo>
                    <a:pt x="601" y="241"/>
                  </a:lnTo>
                  <a:lnTo>
                    <a:pt x="599" y="239"/>
                  </a:lnTo>
                  <a:lnTo>
                    <a:pt x="599" y="235"/>
                  </a:lnTo>
                  <a:lnTo>
                    <a:pt x="599" y="235"/>
                  </a:lnTo>
                  <a:lnTo>
                    <a:pt x="603" y="235"/>
                  </a:lnTo>
                  <a:lnTo>
                    <a:pt x="605" y="237"/>
                  </a:lnTo>
                  <a:lnTo>
                    <a:pt x="607" y="235"/>
                  </a:lnTo>
                  <a:lnTo>
                    <a:pt x="607" y="235"/>
                  </a:lnTo>
                  <a:lnTo>
                    <a:pt x="605" y="231"/>
                  </a:lnTo>
                  <a:lnTo>
                    <a:pt x="603" y="229"/>
                  </a:lnTo>
                  <a:lnTo>
                    <a:pt x="603" y="229"/>
                  </a:lnTo>
                  <a:lnTo>
                    <a:pt x="599" y="231"/>
                  </a:lnTo>
                  <a:lnTo>
                    <a:pt x="597" y="231"/>
                  </a:lnTo>
                  <a:lnTo>
                    <a:pt x="597" y="231"/>
                  </a:lnTo>
                  <a:lnTo>
                    <a:pt x="595" y="227"/>
                  </a:lnTo>
                  <a:lnTo>
                    <a:pt x="595" y="227"/>
                  </a:lnTo>
                  <a:lnTo>
                    <a:pt x="595" y="221"/>
                  </a:lnTo>
                  <a:lnTo>
                    <a:pt x="595" y="221"/>
                  </a:lnTo>
                  <a:lnTo>
                    <a:pt x="597" y="215"/>
                  </a:lnTo>
                  <a:lnTo>
                    <a:pt x="597" y="215"/>
                  </a:lnTo>
                  <a:lnTo>
                    <a:pt x="601" y="213"/>
                  </a:lnTo>
                  <a:lnTo>
                    <a:pt x="601" y="213"/>
                  </a:lnTo>
                  <a:lnTo>
                    <a:pt x="609" y="209"/>
                  </a:lnTo>
                  <a:lnTo>
                    <a:pt x="615" y="207"/>
                  </a:lnTo>
                  <a:lnTo>
                    <a:pt x="617" y="205"/>
                  </a:lnTo>
                  <a:lnTo>
                    <a:pt x="617" y="205"/>
                  </a:lnTo>
                  <a:lnTo>
                    <a:pt x="615" y="201"/>
                  </a:lnTo>
                  <a:lnTo>
                    <a:pt x="611" y="199"/>
                  </a:lnTo>
                  <a:lnTo>
                    <a:pt x="611" y="199"/>
                  </a:lnTo>
                  <a:lnTo>
                    <a:pt x="611" y="195"/>
                  </a:lnTo>
                  <a:lnTo>
                    <a:pt x="611" y="195"/>
                  </a:lnTo>
                  <a:lnTo>
                    <a:pt x="611" y="187"/>
                  </a:lnTo>
                  <a:lnTo>
                    <a:pt x="615" y="181"/>
                  </a:lnTo>
                  <a:lnTo>
                    <a:pt x="615" y="181"/>
                  </a:lnTo>
                  <a:lnTo>
                    <a:pt x="617" y="177"/>
                  </a:lnTo>
                  <a:lnTo>
                    <a:pt x="617" y="177"/>
                  </a:lnTo>
                  <a:lnTo>
                    <a:pt x="619" y="179"/>
                  </a:lnTo>
                  <a:lnTo>
                    <a:pt x="621" y="181"/>
                  </a:lnTo>
                  <a:lnTo>
                    <a:pt x="621" y="181"/>
                  </a:lnTo>
                  <a:lnTo>
                    <a:pt x="621" y="185"/>
                  </a:lnTo>
                  <a:lnTo>
                    <a:pt x="619" y="189"/>
                  </a:lnTo>
                  <a:lnTo>
                    <a:pt x="619" y="189"/>
                  </a:lnTo>
                  <a:lnTo>
                    <a:pt x="621" y="191"/>
                  </a:lnTo>
                  <a:lnTo>
                    <a:pt x="621" y="191"/>
                  </a:lnTo>
                  <a:lnTo>
                    <a:pt x="623" y="189"/>
                  </a:lnTo>
                  <a:lnTo>
                    <a:pt x="625" y="189"/>
                  </a:lnTo>
                  <a:lnTo>
                    <a:pt x="625" y="189"/>
                  </a:lnTo>
                  <a:lnTo>
                    <a:pt x="625" y="191"/>
                  </a:lnTo>
                  <a:lnTo>
                    <a:pt x="625" y="195"/>
                  </a:lnTo>
                  <a:lnTo>
                    <a:pt x="627" y="195"/>
                  </a:lnTo>
                  <a:lnTo>
                    <a:pt x="627" y="195"/>
                  </a:lnTo>
                  <a:lnTo>
                    <a:pt x="627" y="193"/>
                  </a:lnTo>
                  <a:lnTo>
                    <a:pt x="629" y="191"/>
                  </a:lnTo>
                  <a:lnTo>
                    <a:pt x="629" y="191"/>
                  </a:lnTo>
                  <a:lnTo>
                    <a:pt x="631" y="193"/>
                  </a:lnTo>
                  <a:lnTo>
                    <a:pt x="633" y="195"/>
                  </a:lnTo>
                  <a:lnTo>
                    <a:pt x="633" y="195"/>
                  </a:lnTo>
                  <a:lnTo>
                    <a:pt x="637" y="193"/>
                  </a:lnTo>
                  <a:lnTo>
                    <a:pt x="639" y="189"/>
                  </a:lnTo>
                  <a:lnTo>
                    <a:pt x="639" y="189"/>
                  </a:lnTo>
                  <a:lnTo>
                    <a:pt x="639" y="189"/>
                  </a:lnTo>
                  <a:lnTo>
                    <a:pt x="635" y="187"/>
                  </a:lnTo>
                  <a:lnTo>
                    <a:pt x="631" y="183"/>
                  </a:lnTo>
                  <a:lnTo>
                    <a:pt x="631" y="183"/>
                  </a:lnTo>
                  <a:lnTo>
                    <a:pt x="627" y="179"/>
                  </a:lnTo>
                  <a:lnTo>
                    <a:pt x="627" y="177"/>
                  </a:lnTo>
                  <a:lnTo>
                    <a:pt x="627" y="171"/>
                  </a:lnTo>
                  <a:lnTo>
                    <a:pt x="627" y="171"/>
                  </a:lnTo>
                  <a:lnTo>
                    <a:pt x="629" y="171"/>
                  </a:lnTo>
                  <a:lnTo>
                    <a:pt x="633" y="171"/>
                  </a:lnTo>
                  <a:lnTo>
                    <a:pt x="633" y="171"/>
                  </a:lnTo>
                  <a:lnTo>
                    <a:pt x="639" y="177"/>
                  </a:lnTo>
                  <a:lnTo>
                    <a:pt x="639" y="177"/>
                  </a:lnTo>
                  <a:lnTo>
                    <a:pt x="646" y="185"/>
                  </a:lnTo>
                  <a:lnTo>
                    <a:pt x="646" y="185"/>
                  </a:lnTo>
                  <a:lnTo>
                    <a:pt x="652" y="189"/>
                  </a:lnTo>
                  <a:lnTo>
                    <a:pt x="652" y="189"/>
                  </a:lnTo>
                  <a:lnTo>
                    <a:pt x="656" y="193"/>
                  </a:lnTo>
                  <a:lnTo>
                    <a:pt x="658" y="199"/>
                  </a:lnTo>
                  <a:lnTo>
                    <a:pt x="658" y="199"/>
                  </a:lnTo>
                  <a:lnTo>
                    <a:pt x="660" y="199"/>
                  </a:lnTo>
                  <a:lnTo>
                    <a:pt x="662" y="199"/>
                  </a:lnTo>
                  <a:lnTo>
                    <a:pt x="662" y="199"/>
                  </a:lnTo>
                  <a:lnTo>
                    <a:pt x="664" y="195"/>
                  </a:lnTo>
                  <a:lnTo>
                    <a:pt x="662" y="193"/>
                  </a:lnTo>
                  <a:lnTo>
                    <a:pt x="662" y="193"/>
                  </a:lnTo>
                  <a:lnTo>
                    <a:pt x="658" y="185"/>
                  </a:lnTo>
                  <a:lnTo>
                    <a:pt x="658" y="185"/>
                  </a:lnTo>
                  <a:lnTo>
                    <a:pt x="652" y="183"/>
                  </a:lnTo>
                  <a:lnTo>
                    <a:pt x="652" y="183"/>
                  </a:lnTo>
                  <a:lnTo>
                    <a:pt x="646" y="177"/>
                  </a:lnTo>
                  <a:lnTo>
                    <a:pt x="646" y="177"/>
                  </a:lnTo>
                  <a:lnTo>
                    <a:pt x="644" y="163"/>
                  </a:lnTo>
                  <a:lnTo>
                    <a:pt x="644" y="163"/>
                  </a:lnTo>
                  <a:lnTo>
                    <a:pt x="644" y="161"/>
                  </a:lnTo>
                  <a:lnTo>
                    <a:pt x="644" y="161"/>
                  </a:lnTo>
                  <a:lnTo>
                    <a:pt x="646" y="155"/>
                  </a:lnTo>
                  <a:lnTo>
                    <a:pt x="648" y="151"/>
                  </a:lnTo>
                  <a:lnTo>
                    <a:pt x="648" y="151"/>
                  </a:lnTo>
                  <a:lnTo>
                    <a:pt x="656" y="147"/>
                  </a:lnTo>
                  <a:lnTo>
                    <a:pt x="660" y="147"/>
                  </a:lnTo>
                  <a:lnTo>
                    <a:pt x="664" y="147"/>
                  </a:lnTo>
                  <a:lnTo>
                    <a:pt x="664" y="147"/>
                  </a:lnTo>
                  <a:lnTo>
                    <a:pt x="666" y="151"/>
                  </a:lnTo>
                  <a:lnTo>
                    <a:pt x="666" y="155"/>
                  </a:lnTo>
                  <a:lnTo>
                    <a:pt x="664" y="163"/>
                  </a:lnTo>
                  <a:lnTo>
                    <a:pt x="664" y="175"/>
                  </a:lnTo>
                  <a:lnTo>
                    <a:pt x="664" y="177"/>
                  </a:lnTo>
                  <a:lnTo>
                    <a:pt x="666" y="179"/>
                  </a:lnTo>
                  <a:lnTo>
                    <a:pt x="666" y="179"/>
                  </a:lnTo>
                  <a:lnTo>
                    <a:pt x="668" y="177"/>
                  </a:lnTo>
                  <a:lnTo>
                    <a:pt x="668" y="171"/>
                  </a:lnTo>
                  <a:lnTo>
                    <a:pt x="672" y="165"/>
                  </a:lnTo>
                  <a:lnTo>
                    <a:pt x="672" y="165"/>
                  </a:lnTo>
                  <a:lnTo>
                    <a:pt x="672" y="153"/>
                  </a:lnTo>
                  <a:lnTo>
                    <a:pt x="672" y="153"/>
                  </a:lnTo>
                  <a:lnTo>
                    <a:pt x="678" y="141"/>
                  </a:lnTo>
                  <a:lnTo>
                    <a:pt x="678" y="141"/>
                  </a:lnTo>
                  <a:lnTo>
                    <a:pt x="680" y="135"/>
                  </a:lnTo>
                  <a:lnTo>
                    <a:pt x="680" y="135"/>
                  </a:lnTo>
                  <a:lnTo>
                    <a:pt x="684" y="133"/>
                  </a:lnTo>
                  <a:lnTo>
                    <a:pt x="686" y="133"/>
                  </a:lnTo>
                  <a:lnTo>
                    <a:pt x="686" y="133"/>
                  </a:lnTo>
                  <a:lnTo>
                    <a:pt x="688" y="133"/>
                  </a:lnTo>
                  <a:lnTo>
                    <a:pt x="688" y="137"/>
                  </a:lnTo>
                  <a:lnTo>
                    <a:pt x="688" y="145"/>
                  </a:lnTo>
                  <a:lnTo>
                    <a:pt x="688" y="145"/>
                  </a:lnTo>
                  <a:lnTo>
                    <a:pt x="688" y="155"/>
                  </a:lnTo>
                  <a:lnTo>
                    <a:pt x="688" y="155"/>
                  </a:lnTo>
                  <a:lnTo>
                    <a:pt x="690" y="167"/>
                  </a:lnTo>
                  <a:lnTo>
                    <a:pt x="690" y="167"/>
                  </a:lnTo>
                  <a:lnTo>
                    <a:pt x="688" y="171"/>
                  </a:lnTo>
                  <a:lnTo>
                    <a:pt x="686" y="175"/>
                  </a:lnTo>
                  <a:lnTo>
                    <a:pt x="686" y="175"/>
                  </a:lnTo>
                  <a:lnTo>
                    <a:pt x="684" y="181"/>
                  </a:lnTo>
                  <a:lnTo>
                    <a:pt x="682" y="185"/>
                  </a:lnTo>
                  <a:lnTo>
                    <a:pt x="684" y="187"/>
                  </a:lnTo>
                  <a:lnTo>
                    <a:pt x="684" y="187"/>
                  </a:lnTo>
                  <a:lnTo>
                    <a:pt x="686" y="185"/>
                  </a:lnTo>
                  <a:lnTo>
                    <a:pt x="688" y="183"/>
                  </a:lnTo>
                  <a:lnTo>
                    <a:pt x="688" y="183"/>
                  </a:lnTo>
                  <a:lnTo>
                    <a:pt x="692" y="171"/>
                  </a:lnTo>
                  <a:lnTo>
                    <a:pt x="692" y="171"/>
                  </a:lnTo>
                  <a:lnTo>
                    <a:pt x="696" y="167"/>
                  </a:lnTo>
                  <a:lnTo>
                    <a:pt x="702" y="161"/>
                  </a:lnTo>
                  <a:lnTo>
                    <a:pt x="702" y="161"/>
                  </a:lnTo>
                  <a:lnTo>
                    <a:pt x="700" y="157"/>
                  </a:lnTo>
                  <a:lnTo>
                    <a:pt x="700" y="157"/>
                  </a:lnTo>
                  <a:lnTo>
                    <a:pt x="696" y="153"/>
                  </a:lnTo>
                  <a:lnTo>
                    <a:pt x="696" y="149"/>
                  </a:lnTo>
                  <a:lnTo>
                    <a:pt x="696" y="149"/>
                  </a:lnTo>
                  <a:lnTo>
                    <a:pt x="702" y="147"/>
                  </a:lnTo>
                  <a:lnTo>
                    <a:pt x="702" y="147"/>
                  </a:lnTo>
                  <a:lnTo>
                    <a:pt x="704" y="139"/>
                  </a:lnTo>
                  <a:lnTo>
                    <a:pt x="704" y="139"/>
                  </a:lnTo>
                  <a:lnTo>
                    <a:pt x="706" y="133"/>
                  </a:lnTo>
                  <a:lnTo>
                    <a:pt x="706" y="133"/>
                  </a:lnTo>
                  <a:lnTo>
                    <a:pt x="708" y="131"/>
                  </a:lnTo>
                  <a:lnTo>
                    <a:pt x="712" y="131"/>
                  </a:lnTo>
                  <a:lnTo>
                    <a:pt x="712" y="131"/>
                  </a:lnTo>
                  <a:lnTo>
                    <a:pt x="710" y="133"/>
                  </a:lnTo>
                  <a:lnTo>
                    <a:pt x="710" y="137"/>
                  </a:lnTo>
                  <a:lnTo>
                    <a:pt x="710" y="137"/>
                  </a:lnTo>
                  <a:lnTo>
                    <a:pt x="710" y="139"/>
                  </a:lnTo>
                  <a:lnTo>
                    <a:pt x="710" y="139"/>
                  </a:lnTo>
                  <a:lnTo>
                    <a:pt x="712" y="141"/>
                  </a:lnTo>
                  <a:lnTo>
                    <a:pt x="712" y="141"/>
                  </a:lnTo>
                  <a:lnTo>
                    <a:pt x="714" y="139"/>
                  </a:lnTo>
                  <a:lnTo>
                    <a:pt x="714" y="137"/>
                  </a:lnTo>
                  <a:lnTo>
                    <a:pt x="714" y="137"/>
                  </a:lnTo>
                  <a:lnTo>
                    <a:pt x="718" y="137"/>
                  </a:lnTo>
                  <a:lnTo>
                    <a:pt x="718" y="137"/>
                  </a:lnTo>
                  <a:lnTo>
                    <a:pt x="718" y="135"/>
                  </a:lnTo>
                  <a:lnTo>
                    <a:pt x="718" y="133"/>
                  </a:lnTo>
                  <a:lnTo>
                    <a:pt x="718" y="133"/>
                  </a:lnTo>
                  <a:lnTo>
                    <a:pt x="722" y="133"/>
                  </a:lnTo>
                  <a:lnTo>
                    <a:pt x="722" y="133"/>
                  </a:lnTo>
                  <a:lnTo>
                    <a:pt x="722" y="129"/>
                  </a:lnTo>
                  <a:lnTo>
                    <a:pt x="720" y="127"/>
                  </a:lnTo>
                  <a:lnTo>
                    <a:pt x="718" y="123"/>
                  </a:lnTo>
                  <a:lnTo>
                    <a:pt x="718" y="121"/>
                  </a:lnTo>
                  <a:lnTo>
                    <a:pt x="718" y="121"/>
                  </a:lnTo>
                  <a:lnTo>
                    <a:pt x="720" y="121"/>
                  </a:lnTo>
                  <a:lnTo>
                    <a:pt x="724" y="123"/>
                  </a:lnTo>
                  <a:lnTo>
                    <a:pt x="730" y="129"/>
                  </a:lnTo>
                  <a:lnTo>
                    <a:pt x="730" y="129"/>
                  </a:lnTo>
                  <a:lnTo>
                    <a:pt x="744" y="145"/>
                  </a:lnTo>
                  <a:lnTo>
                    <a:pt x="744" y="145"/>
                  </a:lnTo>
                  <a:lnTo>
                    <a:pt x="746" y="147"/>
                  </a:lnTo>
                  <a:lnTo>
                    <a:pt x="748" y="149"/>
                  </a:lnTo>
                  <a:lnTo>
                    <a:pt x="748" y="149"/>
                  </a:lnTo>
                  <a:lnTo>
                    <a:pt x="748" y="145"/>
                  </a:lnTo>
                  <a:lnTo>
                    <a:pt x="748" y="139"/>
                  </a:lnTo>
                  <a:lnTo>
                    <a:pt x="748" y="139"/>
                  </a:lnTo>
                  <a:lnTo>
                    <a:pt x="744" y="133"/>
                  </a:lnTo>
                  <a:lnTo>
                    <a:pt x="744" y="133"/>
                  </a:lnTo>
                  <a:lnTo>
                    <a:pt x="744" y="127"/>
                  </a:lnTo>
                  <a:lnTo>
                    <a:pt x="744" y="127"/>
                  </a:lnTo>
                  <a:lnTo>
                    <a:pt x="744" y="121"/>
                  </a:lnTo>
                  <a:lnTo>
                    <a:pt x="744" y="121"/>
                  </a:lnTo>
                  <a:lnTo>
                    <a:pt x="744" y="119"/>
                  </a:lnTo>
                  <a:lnTo>
                    <a:pt x="744" y="113"/>
                  </a:lnTo>
                  <a:lnTo>
                    <a:pt x="744" y="113"/>
                  </a:lnTo>
                  <a:lnTo>
                    <a:pt x="740" y="113"/>
                  </a:lnTo>
                  <a:lnTo>
                    <a:pt x="740" y="113"/>
                  </a:lnTo>
                  <a:lnTo>
                    <a:pt x="734" y="113"/>
                  </a:lnTo>
                  <a:lnTo>
                    <a:pt x="728" y="109"/>
                  </a:lnTo>
                  <a:lnTo>
                    <a:pt x="728" y="109"/>
                  </a:lnTo>
                  <a:lnTo>
                    <a:pt x="724" y="103"/>
                  </a:lnTo>
                  <a:lnTo>
                    <a:pt x="724" y="99"/>
                  </a:lnTo>
                  <a:lnTo>
                    <a:pt x="724" y="95"/>
                  </a:lnTo>
                  <a:lnTo>
                    <a:pt x="724" y="95"/>
                  </a:lnTo>
                  <a:lnTo>
                    <a:pt x="730" y="97"/>
                  </a:lnTo>
                  <a:lnTo>
                    <a:pt x="730" y="97"/>
                  </a:lnTo>
                  <a:lnTo>
                    <a:pt x="732" y="103"/>
                  </a:lnTo>
                  <a:lnTo>
                    <a:pt x="732" y="103"/>
                  </a:lnTo>
                  <a:lnTo>
                    <a:pt x="734" y="105"/>
                  </a:lnTo>
                  <a:lnTo>
                    <a:pt x="736" y="107"/>
                  </a:lnTo>
                  <a:lnTo>
                    <a:pt x="736" y="107"/>
                  </a:lnTo>
                  <a:lnTo>
                    <a:pt x="738" y="105"/>
                  </a:lnTo>
                  <a:lnTo>
                    <a:pt x="736" y="103"/>
                  </a:lnTo>
                  <a:lnTo>
                    <a:pt x="736" y="99"/>
                  </a:lnTo>
                  <a:lnTo>
                    <a:pt x="736" y="99"/>
                  </a:lnTo>
                  <a:lnTo>
                    <a:pt x="738" y="95"/>
                  </a:lnTo>
                  <a:lnTo>
                    <a:pt x="738" y="95"/>
                  </a:lnTo>
                  <a:lnTo>
                    <a:pt x="740" y="97"/>
                  </a:lnTo>
                  <a:lnTo>
                    <a:pt x="740" y="97"/>
                  </a:lnTo>
                  <a:lnTo>
                    <a:pt x="742" y="97"/>
                  </a:lnTo>
                  <a:lnTo>
                    <a:pt x="744" y="95"/>
                  </a:lnTo>
                  <a:lnTo>
                    <a:pt x="744" y="95"/>
                  </a:lnTo>
                  <a:lnTo>
                    <a:pt x="744" y="97"/>
                  </a:lnTo>
                  <a:lnTo>
                    <a:pt x="746" y="101"/>
                  </a:lnTo>
                  <a:lnTo>
                    <a:pt x="746" y="101"/>
                  </a:lnTo>
                  <a:lnTo>
                    <a:pt x="748" y="99"/>
                  </a:lnTo>
                  <a:lnTo>
                    <a:pt x="748" y="99"/>
                  </a:lnTo>
                  <a:lnTo>
                    <a:pt x="748" y="101"/>
                  </a:lnTo>
                  <a:lnTo>
                    <a:pt x="750" y="103"/>
                  </a:lnTo>
                  <a:lnTo>
                    <a:pt x="750" y="103"/>
                  </a:lnTo>
                  <a:lnTo>
                    <a:pt x="750" y="107"/>
                  </a:lnTo>
                  <a:lnTo>
                    <a:pt x="750" y="107"/>
                  </a:lnTo>
                  <a:lnTo>
                    <a:pt x="756" y="109"/>
                  </a:lnTo>
                  <a:lnTo>
                    <a:pt x="756" y="109"/>
                  </a:lnTo>
                  <a:lnTo>
                    <a:pt x="760" y="107"/>
                  </a:lnTo>
                  <a:lnTo>
                    <a:pt x="760" y="107"/>
                  </a:lnTo>
                  <a:lnTo>
                    <a:pt x="758" y="105"/>
                  </a:lnTo>
                  <a:lnTo>
                    <a:pt x="756" y="101"/>
                  </a:lnTo>
                  <a:lnTo>
                    <a:pt x="756" y="101"/>
                  </a:lnTo>
                  <a:lnTo>
                    <a:pt x="760" y="99"/>
                  </a:lnTo>
                  <a:lnTo>
                    <a:pt x="766" y="99"/>
                  </a:lnTo>
                  <a:lnTo>
                    <a:pt x="776" y="101"/>
                  </a:lnTo>
                  <a:lnTo>
                    <a:pt x="776" y="101"/>
                  </a:lnTo>
                  <a:lnTo>
                    <a:pt x="776" y="103"/>
                  </a:lnTo>
                  <a:lnTo>
                    <a:pt x="776" y="103"/>
                  </a:lnTo>
                  <a:lnTo>
                    <a:pt x="774" y="105"/>
                  </a:lnTo>
                  <a:lnTo>
                    <a:pt x="772" y="109"/>
                  </a:lnTo>
                  <a:lnTo>
                    <a:pt x="772" y="109"/>
                  </a:lnTo>
                  <a:lnTo>
                    <a:pt x="774" y="109"/>
                  </a:lnTo>
                  <a:lnTo>
                    <a:pt x="776" y="109"/>
                  </a:lnTo>
                  <a:lnTo>
                    <a:pt x="780" y="109"/>
                  </a:lnTo>
                  <a:lnTo>
                    <a:pt x="780" y="109"/>
                  </a:lnTo>
                  <a:lnTo>
                    <a:pt x="780" y="109"/>
                  </a:lnTo>
                  <a:lnTo>
                    <a:pt x="780" y="111"/>
                  </a:lnTo>
                  <a:lnTo>
                    <a:pt x="778" y="111"/>
                  </a:lnTo>
                  <a:lnTo>
                    <a:pt x="778" y="111"/>
                  </a:lnTo>
                  <a:lnTo>
                    <a:pt x="778" y="119"/>
                  </a:lnTo>
                  <a:lnTo>
                    <a:pt x="778" y="119"/>
                  </a:lnTo>
                  <a:lnTo>
                    <a:pt x="782" y="121"/>
                  </a:lnTo>
                  <a:lnTo>
                    <a:pt x="782" y="121"/>
                  </a:lnTo>
                  <a:lnTo>
                    <a:pt x="788" y="121"/>
                  </a:lnTo>
                  <a:lnTo>
                    <a:pt x="788" y="121"/>
                  </a:lnTo>
                  <a:lnTo>
                    <a:pt x="790" y="117"/>
                  </a:lnTo>
                  <a:lnTo>
                    <a:pt x="788" y="111"/>
                  </a:lnTo>
                  <a:lnTo>
                    <a:pt x="788" y="111"/>
                  </a:lnTo>
                  <a:lnTo>
                    <a:pt x="790" y="105"/>
                  </a:lnTo>
                  <a:lnTo>
                    <a:pt x="790" y="105"/>
                  </a:lnTo>
                  <a:lnTo>
                    <a:pt x="786" y="101"/>
                  </a:lnTo>
                  <a:lnTo>
                    <a:pt x="786" y="101"/>
                  </a:lnTo>
                  <a:lnTo>
                    <a:pt x="786" y="97"/>
                  </a:lnTo>
                  <a:lnTo>
                    <a:pt x="786" y="97"/>
                  </a:lnTo>
                  <a:lnTo>
                    <a:pt x="790" y="93"/>
                  </a:lnTo>
                  <a:lnTo>
                    <a:pt x="794" y="89"/>
                  </a:lnTo>
                  <a:lnTo>
                    <a:pt x="794" y="89"/>
                  </a:lnTo>
                  <a:lnTo>
                    <a:pt x="796" y="81"/>
                  </a:lnTo>
                  <a:lnTo>
                    <a:pt x="796" y="81"/>
                  </a:lnTo>
                  <a:lnTo>
                    <a:pt x="798" y="77"/>
                  </a:lnTo>
                  <a:lnTo>
                    <a:pt x="802" y="73"/>
                  </a:lnTo>
                  <a:lnTo>
                    <a:pt x="802" y="73"/>
                  </a:lnTo>
                  <a:lnTo>
                    <a:pt x="804" y="73"/>
                  </a:lnTo>
                  <a:lnTo>
                    <a:pt x="808" y="73"/>
                  </a:lnTo>
                  <a:lnTo>
                    <a:pt x="814" y="73"/>
                  </a:lnTo>
                  <a:lnTo>
                    <a:pt x="818" y="71"/>
                  </a:lnTo>
                  <a:lnTo>
                    <a:pt x="818" y="71"/>
                  </a:lnTo>
                  <a:lnTo>
                    <a:pt x="816" y="67"/>
                  </a:lnTo>
                  <a:lnTo>
                    <a:pt x="814" y="65"/>
                  </a:lnTo>
                  <a:lnTo>
                    <a:pt x="814" y="65"/>
                  </a:lnTo>
                  <a:lnTo>
                    <a:pt x="818" y="57"/>
                  </a:lnTo>
                  <a:lnTo>
                    <a:pt x="818" y="57"/>
                  </a:lnTo>
                  <a:lnTo>
                    <a:pt x="822" y="53"/>
                  </a:lnTo>
                  <a:lnTo>
                    <a:pt x="824" y="51"/>
                  </a:lnTo>
                  <a:lnTo>
                    <a:pt x="824" y="51"/>
                  </a:lnTo>
                  <a:lnTo>
                    <a:pt x="822" y="49"/>
                  </a:lnTo>
                  <a:lnTo>
                    <a:pt x="822" y="49"/>
                  </a:lnTo>
                  <a:lnTo>
                    <a:pt x="818" y="46"/>
                  </a:lnTo>
                  <a:lnTo>
                    <a:pt x="818" y="46"/>
                  </a:lnTo>
                  <a:lnTo>
                    <a:pt x="814" y="44"/>
                  </a:lnTo>
                  <a:lnTo>
                    <a:pt x="814" y="42"/>
                  </a:lnTo>
                  <a:lnTo>
                    <a:pt x="814" y="40"/>
                  </a:lnTo>
                  <a:lnTo>
                    <a:pt x="814" y="40"/>
                  </a:lnTo>
                  <a:lnTo>
                    <a:pt x="814" y="40"/>
                  </a:lnTo>
                  <a:lnTo>
                    <a:pt x="818" y="40"/>
                  </a:lnTo>
                  <a:lnTo>
                    <a:pt x="820" y="42"/>
                  </a:lnTo>
                  <a:lnTo>
                    <a:pt x="822" y="42"/>
                  </a:lnTo>
                  <a:lnTo>
                    <a:pt x="822" y="42"/>
                  </a:lnTo>
                  <a:lnTo>
                    <a:pt x="822" y="38"/>
                  </a:lnTo>
                  <a:lnTo>
                    <a:pt x="822" y="36"/>
                  </a:lnTo>
                  <a:lnTo>
                    <a:pt x="820" y="32"/>
                  </a:lnTo>
                  <a:lnTo>
                    <a:pt x="820" y="28"/>
                  </a:lnTo>
                  <a:lnTo>
                    <a:pt x="820" y="28"/>
                  </a:lnTo>
                  <a:lnTo>
                    <a:pt x="824" y="28"/>
                  </a:lnTo>
                  <a:lnTo>
                    <a:pt x="824" y="28"/>
                  </a:lnTo>
                  <a:lnTo>
                    <a:pt x="826" y="32"/>
                  </a:lnTo>
                  <a:lnTo>
                    <a:pt x="826" y="32"/>
                  </a:lnTo>
                  <a:lnTo>
                    <a:pt x="828" y="30"/>
                  </a:lnTo>
                  <a:lnTo>
                    <a:pt x="828" y="28"/>
                  </a:lnTo>
                  <a:lnTo>
                    <a:pt x="830" y="24"/>
                  </a:lnTo>
                  <a:lnTo>
                    <a:pt x="830" y="22"/>
                  </a:lnTo>
                  <a:lnTo>
                    <a:pt x="830" y="22"/>
                  </a:lnTo>
                  <a:lnTo>
                    <a:pt x="832" y="24"/>
                  </a:lnTo>
                  <a:lnTo>
                    <a:pt x="832" y="28"/>
                  </a:lnTo>
                  <a:lnTo>
                    <a:pt x="832" y="28"/>
                  </a:lnTo>
                  <a:lnTo>
                    <a:pt x="836" y="30"/>
                  </a:lnTo>
                  <a:lnTo>
                    <a:pt x="836" y="30"/>
                  </a:lnTo>
                  <a:lnTo>
                    <a:pt x="838" y="32"/>
                  </a:lnTo>
                  <a:lnTo>
                    <a:pt x="838" y="32"/>
                  </a:lnTo>
                  <a:lnTo>
                    <a:pt x="842" y="36"/>
                  </a:lnTo>
                  <a:lnTo>
                    <a:pt x="842" y="38"/>
                  </a:lnTo>
                  <a:lnTo>
                    <a:pt x="842" y="38"/>
                  </a:lnTo>
                  <a:lnTo>
                    <a:pt x="846" y="38"/>
                  </a:lnTo>
                  <a:lnTo>
                    <a:pt x="848" y="38"/>
                  </a:lnTo>
                  <a:lnTo>
                    <a:pt x="848" y="38"/>
                  </a:lnTo>
                  <a:lnTo>
                    <a:pt x="852" y="34"/>
                  </a:lnTo>
                  <a:lnTo>
                    <a:pt x="854" y="30"/>
                  </a:lnTo>
                  <a:lnTo>
                    <a:pt x="854" y="30"/>
                  </a:lnTo>
                  <a:lnTo>
                    <a:pt x="857" y="30"/>
                  </a:lnTo>
                  <a:lnTo>
                    <a:pt x="859" y="32"/>
                  </a:lnTo>
                  <a:lnTo>
                    <a:pt x="859" y="32"/>
                  </a:lnTo>
                  <a:lnTo>
                    <a:pt x="859" y="36"/>
                  </a:lnTo>
                  <a:lnTo>
                    <a:pt x="857" y="40"/>
                  </a:lnTo>
                  <a:lnTo>
                    <a:pt x="857" y="40"/>
                  </a:lnTo>
                  <a:lnTo>
                    <a:pt x="848" y="59"/>
                  </a:lnTo>
                  <a:lnTo>
                    <a:pt x="848" y="59"/>
                  </a:lnTo>
                  <a:lnTo>
                    <a:pt x="846" y="67"/>
                  </a:lnTo>
                  <a:lnTo>
                    <a:pt x="846" y="67"/>
                  </a:lnTo>
                  <a:lnTo>
                    <a:pt x="848" y="71"/>
                  </a:lnTo>
                  <a:lnTo>
                    <a:pt x="848" y="71"/>
                  </a:lnTo>
                  <a:lnTo>
                    <a:pt x="848" y="81"/>
                  </a:lnTo>
                  <a:lnTo>
                    <a:pt x="848" y="81"/>
                  </a:lnTo>
                  <a:lnTo>
                    <a:pt x="850" y="87"/>
                  </a:lnTo>
                  <a:lnTo>
                    <a:pt x="850" y="87"/>
                  </a:lnTo>
                  <a:lnTo>
                    <a:pt x="846" y="89"/>
                  </a:lnTo>
                  <a:lnTo>
                    <a:pt x="846" y="89"/>
                  </a:lnTo>
                  <a:lnTo>
                    <a:pt x="844" y="93"/>
                  </a:lnTo>
                  <a:lnTo>
                    <a:pt x="844" y="93"/>
                  </a:lnTo>
                  <a:lnTo>
                    <a:pt x="844" y="99"/>
                  </a:lnTo>
                  <a:lnTo>
                    <a:pt x="844" y="99"/>
                  </a:lnTo>
                  <a:lnTo>
                    <a:pt x="844" y="103"/>
                  </a:lnTo>
                  <a:lnTo>
                    <a:pt x="846" y="105"/>
                  </a:lnTo>
                  <a:lnTo>
                    <a:pt x="846" y="105"/>
                  </a:lnTo>
                  <a:lnTo>
                    <a:pt x="848" y="105"/>
                  </a:lnTo>
                  <a:lnTo>
                    <a:pt x="850" y="103"/>
                  </a:lnTo>
                  <a:lnTo>
                    <a:pt x="850" y="103"/>
                  </a:lnTo>
                  <a:lnTo>
                    <a:pt x="857" y="93"/>
                  </a:lnTo>
                  <a:lnTo>
                    <a:pt x="859" y="87"/>
                  </a:lnTo>
                  <a:lnTo>
                    <a:pt x="859" y="81"/>
                  </a:lnTo>
                  <a:lnTo>
                    <a:pt x="859" y="81"/>
                  </a:lnTo>
                  <a:lnTo>
                    <a:pt x="859" y="81"/>
                  </a:lnTo>
                  <a:lnTo>
                    <a:pt x="857" y="81"/>
                  </a:lnTo>
                  <a:lnTo>
                    <a:pt x="857" y="83"/>
                  </a:lnTo>
                  <a:lnTo>
                    <a:pt x="855" y="87"/>
                  </a:lnTo>
                  <a:lnTo>
                    <a:pt x="855" y="87"/>
                  </a:lnTo>
                  <a:lnTo>
                    <a:pt x="854" y="83"/>
                  </a:lnTo>
                  <a:lnTo>
                    <a:pt x="855" y="81"/>
                  </a:lnTo>
                  <a:lnTo>
                    <a:pt x="857" y="75"/>
                  </a:lnTo>
                  <a:lnTo>
                    <a:pt x="857" y="75"/>
                  </a:lnTo>
                  <a:lnTo>
                    <a:pt x="861" y="69"/>
                  </a:lnTo>
                  <a:lnTo>
                    <a:pt x="861" y="69"/>
                  </a:lnTo>
                  <a:lnTo>
                    <a:pt x="863" y="61"/>
                  </a:lnTo>
                  <a:lnTo>
                    <a:pt x="863" y="61"/>
                  </a:lnTo>
                  <a:lnTo>
                    <a:pt x="865" y="57"/>
                  </a:lnTo>
                  <a:lnTo>
                    <a:pt x="865" y="57"/>
                  </a:lnTo>
                  <a:lnTo>
                    <a:pt x="873" y="40"/>
                  </a:lnTo>
                  <a:lnTo>
                    <a:pt x="877" y="30"/>
                  </a:lnTo>
                  <a:lnTo>
                    <a:pt x="881" y="22"/>
                  </a:lnTo>
                  <a:lnTo>
                    <a:pt x="881" y="22"/>
                  </a:lnTo>
                  <a:lnTo>
                    <a:pt x="883" y="20"/>
                  </a:lnTo>
                  <a:lnTo>
                    <a:pt x="883" y="20"/>
                  </a:lnTo>
                  <a:lnTo>
                    <a:pt x="887" y="20"/>
                  </a:lnTo>
                  <a:lnTo>
                    <a:pt x="887" y="20"/>
                  </a:lnTo>
                  <a:lnTo>
                    <a:pt x="887" y="22"/>
                  </a:lnTo>
                  <a:lnTo>
                    <a:pt x="889" y="28"/>
                  </a:lnTo>
                  <a:lnTo>
                    <a:pt x="889" y="28"/>
                  </a:lnTo>
                  <a:lnTo>
                    <a:pt x="889" y="34"/>
                  </a:lnTo>
                  <a:lnTo>
                    <a:pt x="891" y="38"/>
                  </a:lnTo>
                  <a:lnTo>
                    <a:pt x="891" y="38"/>
                  </a:lnTo>
                  <a:lnTo>
                    <a:pt x="887" y="42"/>
                  </a:lnTo>
                  <a:lnTo>
                    <a:pt x="887" y="44"/>
                  </a:lnTo>
                  <a:lnTo>
                    <a:pt x="887" y="44"/>
                  </a:lnTo>
                  <a:lnTo>
                    <a:pt x="889" y="47"/>
                  </a:lnTo>
                  <a:lnTo>
                    <a:pt x="893" y="49"/>
                  </a:lnTo>
                  <a:lnTo>
                    <a:pt x="893" y="49"/>
                  </a:lnTo>
                  <a:lnTo>
                    <a:pt x="893" y="53"/>
                  </a:lnTo>
                  <a:lnTo>
                    <a:pt x="893" y="61"/>
                  </a:lnTo>
                  <a:lnTo>
                    <a:pt x="893" y="61"/>
                  </a:lnTo>
                  <a:lnTo>
                    <a:pt x="893" y="65"/>
                  </a:lnTo>
                  <a:lnTo>
                    <a:pt x="893" y="67"/>
                  </a:lnTo>
                  <a:lnTo>
                    <a:pt x="893" y="69"/>
                  </a:lnTo>
                  <a:lnTo>
                    <a:pt x="893" y="69"/>
                  </a:lnTo>
                  <a:lnTo>
                    <a:pt x="895" y="69"/>
                  </a:lnTo>
                  <a:lnTo>
                    <a:pt x="899" y="65"/>
                  </a:lnTo>
                  <a:lnTo>
                    <a:pt x="901" y="61"/>
                  </a:lnTo>
                  <a:lnTo>
                    <a:pt x="901" y="61"/>
                  </a:lnTo>
                  <a:lnTo>
                    <a:pt x="905" y="59"/>
                  </a:lnTo>
                  <a:lnTo>
                    <a:pt x="909" y="59"/>
                  </a:lnTo>
                  <a:lnTo>
                    <a:pt x="909" y="59"/>
                  </a:lnTo>
                  <a:lnTo>
                    <a:pt x="907" y="53"/>
                  </a:lnTo>
                  <a:lnTo>
                    <a:pt x="907" y="49"/>
                  </a:lnTo>
                  <a:lnTo>
                    <a:pt x="907" y="49"/>
                  </a:lnTo>
                  <a:lnTo>
                    <a:pt x="907" y="46"/>
                  </a:lnTo>
                  <a:lnTo>
                    <a:pt x="907" y="46"/>
                  </a:lnTo>
                  <a:lnTo>
                    <a:pt x="911" y="44"/>
                  </a:lnTo>
                  <a:lnTo>
                    <a:pt x="911" y="44"/>
                  </a:lnTo>
                  <a:lnTo>
                    <a:pt x="911" y="42"/>
                  </a:lnTo>
                  <a:lnTo>
                    <a:pt x="909" y="38"/>
                  </a:lnTo>
                  <a:lnTo>
                    <a:pt x="909" y="38"/>
                  </a:lnTo>
                  <a:lnTo>
                    <a:pt x="909" y="34"/>
                  </a:lnTo>
                  <a:lnTo>
                    <a:pt x="909" y="34"/>
                  </a:lnTo>
                  <a:lnTo>
                    <a:pt x="913" y="30"/>
                  </a:lnTo>
                  <a:lnTo>
                    <a:pt x="913" y="30"/>
                  </a:lnTo>
                  <a:lnTo>
                    <a:pt x="913" y="20"/>
                  </a:lnTo>
                  <a:lnTo>
                    <a:pt x="913" y="20"/>
                  </a:lnTo>
                  <a:lnTo>
                    <a:pt x="915" y="10"/>
                  </a:lnTo>
                  <a:lnTo>
                    <a:pt x="915" y="10"/>
                  </a:lnTo>
                  <a:lnTo>
                    <a:pt x="913" y="6"/>
                  </a:lnTo>
                  <a:lnTo>
                    <a:pt x="913" y="2"/>
                  </a:lnTo>
                  <a:lnTo>
                    <a:pt x="913" y="2"/>
                  </a:lnTo>
                  <a:lnTo>
                    <a:pt x="913" y="2"/>
                  </a:lnTo>
                  <a:lnTo>
                    <a:pt x="915" y="2"/>
                  </a:lnTo>
                  <a:lnTo>
                    <a:pt x="917" y="4"/>
                  </a:lnTo>
                  <a:lnTo>
                    <a:pt x="919" y="6"/>
                  </a:lnTo>
                  <a:lnTo>
                    <a:pt x="921" y="6"/>
                  </a:lnTo>
                  <a:lnTo>
                    <a:pt x="921" y="6"/>
                  </a:lnTo>
                  <a:lnTo>
                    <a:pt x="923" y="4"/>
                  </a:lnTo>
                  <a:lnTo>
                    <a:pt x="929" y="0"/>
                  </a:lnTo>
                  <a:lnTo>
                    <a:pt x="929" y="0"/>
                  </a:lnTo>
                  <a:lnTo>
                    <a:pt x="933" y="0"/>
                  </a:lnTo>
                  <a:lnTo>
                    <a:pt x="933" y="0"/>
                  </a:lnTo>
                  <a:lnTo>
                    <a:pt x="937" y="2"/>
                  </a:lnTo>
                  <a:lnTo>
                    <a:pt x="937" y="2"/>
                  </a:lnTo>
                  <a:lnTo>
                    <a:pt x="937" y="6"/>
                  </a:lnTo>
                  <a:lnTo>
                    <a:pt x="937" y="8"/>
                  </a:lnTo>
                  <a:lnTo>
                    <a:pt x="937" y="8"/>
                  </a:lnTo>
                  <a:lnTo>
                    <a:pt x="941" y="8"/>
                  </a:lnTo>
                  <a:lnTo>
                    <a:pt x="943" y="6"/>
                  </a:lnTo>
                  <a:lnTo>
                    <a:pt x="943" y="6"/>
                  </a:lnTo>
                  <a:lnTo>
                    <a:pt x="945" y="10"/>
                  </a:lnTo>
                  <a:lnTo>
                    <a:pt x="945" y="14"/>
                  </a:lnTo>
                  <a:lnTo>
                    <a:pt x="945" y="14"/>
                  </a:lnTo>
                  <a:lnTo>
                    <a:pt x="945" y="18"/>
                  </a:lnTo>
                  <a:lnTo>
                    <a:pt x="943" y="22"/>
                  </a:lnTo>
                  <a:lnTo>
                    <a:pt x="943" y="22"/>
                  </a:lnTo>
                  <a:lnTo>
                    <a:pt x="937" y="22"/>
                  </a:lnTo>
                  <a:lnTo>
                    <a:pt x="933" y="22"/>
                  </a:lnTo>
                  <a:lnTo>
                    <a:pt x="933" y="22"/>
                  </a:lnTo>
                  <a:lnTo>
                    <a:pt x="931" y="24"/>
                  </a:lnTo>
                  <a:lnTo>
                    <a:pt x="931" y="30"/>
                  </a:lnTo>
                  <a:lnTo>
                    <a:pt x="931" y="30"/>
                  </a:lnTo>
                  <a:lnTo>
                    <a:pt x="933" y="32"/>
                  </a:lnTo>
                  <a:lnTo>
                    <a:pt x="937" y="34"/>
                  </a:lnTo>
                  <a:lnTo>
                    <a:pt x="937" y="34"/>
                  </a:lnTo>
                  <a:lnTo>
                    <a:pt x="935" y="36"/>
                  </a:lnTo>
                  <a:lnTo>
                    <a:pt x="933" y="38"/>
                  </a:lnTo>
                  <a:lnTo>
                    <a:pt x="931" y="40"/>
                  </a:lnTo>
                  <a:lnTo>
                    <a:pt x="929" y="42"/>
                  </a:lnTo>
                  <a:lnTo>
                    <a:pt x="929" y="42"/>
                  </a:lnTo>
                  <a:lnTo>
                    <a:pt x="933" y="42"/>
                  </a:lnTo>
                  <a:lnTo>
                    <a:pt x="935" y="40"/>
                  </a:lnTo>
                  <a:lnTo>
                    <a:pt x="935" y="40"/>
                  </a:lnTo>
                  <a:lnTo>
                    <a:pt x="939" y="36"/>
                  </a:lnTo>
                  <a:lnTo>
                    <a:pt x="941" y="34"/>
                  </a:lnTo>
                  <a:lnTo>
                    <a:pt x="943" y="34"/>
                  </a:lnTo>
                  <a:lnTo>
                    <a:pt x="943" y="34"/>
                  </a:lnTo>
                  <a:lnTo>
                    <a:pt x="945" y="36"/>
                  </a:lnTo>
                  <a:lnTo>
                    <a:pt x="945" y="38"/>
                  </a:lnTo>
                  <a:lnTo>
                    <a:pt x="945" y="38"/>
                  </a:lnTo>
                  <a:lnTo>
                    <a:pt x="945" y="42"/>
                  </a:lnTo>
                  <a:lnTo>
                    <a:pt x="943" y="46"/>
                  </a:lnTo>
                  <a:lnTo>
                    <a:pt x="943" y="46"/>
                  </a:lnTo>
                  <a:lnTo>
                    <a:pt x="939" y="49"/>
                  </a:lnTo>
                  <a:lnTo>
                    <a:pt x="937" y="51"/>
                  </a:lnTo>
                  <a:lnTo>
                    <a:pt x="937" y="51"/>
                  </a:lnTo>
                  <a:lnTo>
                    <a:pt x="939" y="53"/>
                  </a:lnTo>
                  <a:lnTo>
                    <a:pt x="939" y="53"/>
                  </a:lnTo>
                  <a:lnTo>
                    <a:pt x="943" y="53"/>
                  </a:lnTo>
                  <a:lnTo>
                    <a:pt x="945" y="51"/>
                  </a:lnTo>
                  <a:lnTo>
                    <a:pt x="945" y="51"/>
                  </a:lnTo>
                  <a:lnTo>
                    <a:pt x="951" y="53"/>
                  </a:lnTo>
                  <a:lnTo>
                    <a:pt x="951" y="53"/>
                  </a:lnTo>
                  <a:lnTo>
                    <a:pt x="957" y="51"/>
                  </a:lnTo>
                  <a:lnTo>
                    <a:pt x="961" y="49"/>
                  </a:lnTo>
                  <a:lnTo>
                    <a:pt x="961" y="49"/>
                  </a:lnTo>
                  <a:lnTo>
                    <a:pt x="959" y="46"/>
                  </a:lnTo>
                  <a:lnTo>
                    <a:pt x="957" y="44"/>
                  </a:lnTo>
                  <a:lnTo>
                    <a:pt x="957" y="44"/>
                  </a:lnTo>
                  <a:lnTo>
                    <a:pt x="953" y="34"/>
                  </a:lnTo>
                  <a:lnTo>
                    <a:pt x="953" y="34"/>
                  </a:lnTo>
                  <a:lnTo>
                    <a:pt x="953" y="24"/>
                  </a:lnTo>
                  <a:lnTo>
                    <a:pt x="953" y="24"/>
                  </a:lnTo>
                  <a:lnTo>
                    <a:pt x="953" y="20"/>
                  </a:lnTo>
                  <a:lnTo>
                    <a:pt x="957" y="16"/>
                  </a:lnTo>
                  <a:lnTo>
                    <a:pt x="957" y="16"/>
                  </a:lnTo>
                  <a:lnTo>
                    <a:pt x="961" y="14"/>
                  </a:lnTo>
                  <a:lnTo>
                    <a:pt x="961" y="14"/>
                  </a:lnTo>
                  <a:lnTo>
                    <a:pt x="965" y="16"/>
                  </a:lnTo>
                  <a:lnTo>
                    <a:pt x="965" y="16"/>
                  </a:lnTo>
                  <a:lnTo>
                    <a:pt x="967" y="14"/>
                  </a:lnTo>
                  <a:lnTo>
                    <a:pt x="969" y="12"/>
                  </a:lnTo>
                  <a:lnTo>
                    <a:pt x="969" y="12"/>
                  </a:lnTo>
                  <a:lnTo>
                    <a:pt x="971" y="16"/>
                  </a:lnTo>
                  <a:lnTo>
                    <a:pt x="971" y="16"/>
                  </a:lnTo>
                  <a:lnTo>
                    <a:pt x="975" y="16"/>
                  </a:lnTo>
                  <a:lnTo>
                    <a:pt x="975" y="16"/>
                  </a:lnTo>
                  <a:lnTo>
                    <a:pt x="977" y="22"/>
                  </a:lnTo>
                  <a:lnTo>
                    <a:pt x="977" y="22"/>
                  </a:lnTo>
                  <a:lnTo>
                    <a:pt x="977" y="24"/>
                  </a:lnTo>
                  <a:lnTo>
                    <a:pt x="977" y="24"/>
                  </a:lnTo>
                  <a:lnTo>
                    <a:pt x="977" y="28"/>
                  </a:lnTo>
                  <a:lnTo>
                    <a:pt x="977" y="28"/>
                  </a:lnTo>
                  <a:lnTo>
                    <a:pt x="979" y="30"/>
                  </a:lnTo>
                  <a:lnTo>
                    <a:pt x="979" y="30"/>
                  </a:lnTo>
                  <a:lnTo>
                    <a:pt x="981" y="28"/>
                  </a:lnTo>
                  <a:lnTo>
                    <a:pt x="985" y="24"/>
                  </a:lnTo>
                  <a:lnTo>
                    <a:pt x="989" y="22"/>
                  </a:lnTo>
                  <a:lnTo>
                    <a:pt x="991" y="22"/>
                  </a:lnTo>
                  <a:lnTo>
                    <a:pt x="991" y="22"/>
                  </a:lnTo>
                  <a:lnTo>
                    <a:pt x="993" y="24"/>
                  </a:lnTo>
                  <a:lnTo>
                    <a:pt x="993" y="24"/>
                  </a:lnTo>
                  <a:lnTo>
                    <a:pt x="993" y="28"/>
                  </a:lnTo>
                  <a:lnTo>
                    <a:pt x="993" y="30"/>
                  </a:lnTo>
                  <a:lnTo>
                    <a:pt x="993" y="30"/>
                  </a:lnTo>
                  <a:lnTo>
                    <a:pt x="997" y="28"/>
                  </a:lnTo>
                  <a:lnTo>
                    <a:pt x="997" y="28"/>
                  </a:lnTo>
                  <a:lnTo>
                    <a:pt x="997" y="22"/>
                  </a:lnTo>
                  <a:lnTo>
                    <a:pt x="999" y="20"/>
                  </a:lnTo>
                  <a:lnTo>
                    <a:pt x="999" y="20"/>
                  </a:lnTo>
                  <a:lnTo>
                    <a:pt x="1001" y="22"/>
                  </a:lnTo>
                  <a:lnTo>
                    <a:pt x="1003" y="24"/>
                  </a:lnTo>
                  <a:lnTo>
                    <a:pt x="1003" y="24"/>
                  </a:lnTo>
                  <a:lnTo>
                    <a:pt x="1009" y="28"/>
                  </a:lnTo>
                  <a:lnTo>
                    <a:pt x="1013" y="28"/>
                  </a:lnTo>
                  <a:lnTo>
                    <a:pt x="1015" y="28"/>
                  </a:lnTo>
                  <a:lnTo>
                    <a:pt x="1015" y="28"/>
                  </a:lnTo>
                  <a:lnTo>
                    <a:pt x="1013" y="32"/>
                  </a:lnTo>
                  <a:lnTo>
                    <a:pt x="1009" y="34"/>
                  </a:lnTo>
                  <a:lnTo>
                    <a:pt x="1009" y="34"/>
                  </a:lnTo>
                  <a:lnTo>
                    <a:pt x="1013" y="34"/>
                  </a:lnTo>
                  <a:lnTo>
                    <a:pt x="1017" y="34"/>
                  </a:lnTo>
                  <a:lnTo>
                    <a:pt x="1017" y="34"/>
                  </a:lnTo>
                  <a:lnTo>
                    <a:pt x="1021" y="34"/>
                  </a:lnTo>
                  <a:lnTo>
                    <a:pt x="1025" y="32"/>
                  </a:lnTo>
                  <a:lnTo>
                    <a:pt x="1025" y="32"/>
                  </a:lnTo>
                  <a:lnTo>
                    <a:pt x="1029" y="36"/>
                  </a:lnTo>
                  <a:lnTo>
                    <a:pt x="1031" y="40"/>
                  </a:lnTo>
                  <a:lnTo>
                    <a:pt x="1031" y="40"/>
                  </a:lnTo>
                  <a:lnTo>
                    <a:pt x="1039" y="40"/>
                  </a:lnTo>
                  <a:lnTo>
                    <a:pt x="1039" y="40"/>
                  </a:lnTo>
                  <a:lnTo>
                    <a:pt x="1043" y="44"/>
                  </a:lnTo>
                  <a:lnTo>
                    <a:pt x="1045" y="47"/>
                  </a:lnTo>
                  <a:lnTo>
                    <a:pt x="1045" y="47"/>
                  </a:lnTo>
                  <a:lnTo>
                    <a:pt x="1039" y="51"/>
                  </a:lnTo>
                  <a:lnTo>
                    <a:pt x="1039" y="51"/>
                  </a:lnTo>
                  <a:lnTo>
                    <a:pt x="1033" y="57"/>
                  </a:lnTo>
                  <a:lnTo>
                    <a:pt x="1033" y="57"/>
                  </a:lnTo>
                  <a:lnTo>
                    <a:pt x="1025" y="67"/>
                  </a:lnTo>
                  <a:lnTo>
                    <a:pt x="1021" y="73"/>
                  </a:lnTo>
                  <a:lnTo>
                    <a:pt x="1017" y="75"/>
                  </a:lnTo>
                  <a:lnTo>
                    <a:pt x="1017" y="75"/>
                  </a:lnTo>
                  <a:lnTo>
                    <a:pt x="1009" y="77"/>
                  </a:lnTo>
                  <a:lnTo>
                    <a:pt x="1001" y="77"/>
                  </a:lnTo>
                  <a:lnTo>
                    <a:pt x="985" y="77"/>
                  </a:lnTo>
                  <a:lnTo>
                    <a:pt x="985" y="77"/>
                  </a:lnTo>
                  <a:lnTo>
                    <a:pt x="977" y="75"/>
                  </a:lnTo>
                  <a:lnTo>
                    <a:pt x="973" y="73"/>
                  </a:lnTo>
                  <a:lnTo>
                    <a:pt x="969" y="75"/>
                  </a:lnTo>
                  <a:lnTo>
                    <a:pt x="969" y="75"/>
                  </a:lnTo>
                  <a:lnTo>
                    <a:pt x="969" y="77"/>
                  </a:lnTo>
                  <a:lnTo>
                    <a:pt x="969" y="77"/>
                  </a:lnTo>
                  <a:lnTo>
                    <a:pt x="969" y="79"/>
                  </a:lnTo>
                  <a:lnTo>
                    <a:pt x="969" y="79"/>
                  </a:lnTo>
                  <a:lnTo>
                    <a:pt x="973" y="81"/>
                  </a:lnTo>
                  <a:lnTo>
                    <a:pt x="973" y="81"/>
                  </a:lnTo>
                  <a:lnTo>
                    <a:pt x="981" y="81"/>
                  </a:lnTo>
                  <a:lnTo>
                    <a:pt x="981" y="81"/>
                  </a:lnTo>
                  <a:lnTo>
                    <a:pt x="991" y="89"/>
                  </a:lnTo>
                  <a:lnTo>
                    <a:pt x="991" y="89"/>
                  </a:lnTo>
                  <a:lnTo>
                    <a:pt x="999" y="91"/>
                  </a:lnTo>
                  <a:lnTo>
                    <a:pt x="999" y="91"/>
                  </a:lnTo>
                  <a:lnTo>
                    <a:pt x="1001" y="91"/>
                  </a:lnTo>
                  <a:lnTo>
                    <a:pt x="1003" y="93"/>
                  </a:lnTo>
                  <a:lnTo>
                    <a:pt x="1003" y="93"/>
                  </a:lnTo>
                  <a:lnTo>
                    <a:pt x="1003" y="95"/>
                  </a:lnTo>
                  <a:lnTo>
                    <a:pt x="1001" y="97"/>
                  </a:lnTo>
                  <a:lnTo>
                    <a:pt x="1001" y="97"/>
                  </a:lnTo>
                  <a:lnTo>
                    <a:pt x="1005" y="97"/>
                  </a:lnTo>
                  <a:lnTo>
                    <a:pt x="1007" y="95"/>
                  </a:lnTo>
                  <a:lnTo>
                    <a:pt x="1015" y="93"/>
                  </a:lnTo>
                  <a:lnTo>
                    <a:pt x="1015" y="93"/>
                  </a:lnTo>
                  <a:lnTo>
                    <a:pt x="1019" y="97"/>
                  </a:lnTo>
                  <a:lnTo>
                    <a:pt x="1019" y="97"/>
                  </a:lnTo>
                  <a:lnTo>
                    <a:pt x="1021" y="99"/>
                  </a:lnTo>
                  <a:lnTo>
                    <a:pt x="1021" y="99"/>
                  </a:lnTo>
                  <a:lnTo>
                    <a:pt x="1021" y="103"/>
                  </a:lnTo>
                  <a:lnTo>
                    <a:pt x="1021" y="103"/>
                  </a:lnTo>
                  <a:lnTo>
                    <a:pt x="1017" y="105"/>
                  </a:lnTo>
                  <a:lnTo>
                    <a:pt x="1017" y="105"/>
                  </a:lnTo>
                  <a:lnTo>
                    <a:pt x="1013" y="109"/>
                  </a:lnTo>
                  <a:lnTo>
                    <a:pt x="1013" y="109"/>
                  </a:lnTo>
                  <a:lnTo>
                    <a:pt x="1009" y="113"/>
                  </a:lnTo>
                  <a:lnTo>
                    <a:pt x="1013" y="117"/>
                  </a:lnTo>
                  <a:lnTo>
                    <a:pt x="1013" y="117"/>
                  </a:lnTo>
                  <a:lnTo>
                    <a:pt x="1015" y="113"/>
                  </a:lnTo>
                  <a:lnTo>
                    <a:pt x="1017" y="111"/>
                  </a:lnTo>
                  <a:lnTo>
                    <a:pt x="1017" y="111"/>
                  </a:lnTo>
                  <a:lnTo>
                    <a:pt x="1021" y="109"/>
                  </a:lnTo>
                  <a:lnTo>
                    <a:pt x="1025" y="109"/>
                  </a:lnTo>
                  <a:lnTo>
                    <a:pt x="1025" y="109"/>
                  </a:lnTo>
                  <a:lnTo>
                    <a:pt x="1027" y="111"/>
                  </a:lnTo>
                  <a:lnTo>
                    <a:pt x="1029" y="113"/>
                  </a:lnTo>
                  <a:lnTo>
                    <a:pt x="1029" y="113"/>
                  </a:lnTo>
                  <a:lnTo>
                    <a:pt x="1029" y="111"/>
                  </a:lnTo>
                  <a:lnTo>
                    <a:pt x="1029" y="111"/>
                  </a:lnTo>
                  <a:lnTo>
                    <a:pt x="1029" y="109"/>
                  </a:lnTo>
                  <a:lnTo>
                    <a:pt x="1027" y="107"/>
                  </a:lnTo>
                  <a:lnTo>
                    <a:pt x="1027" y="105"/>
                  </a:lnTo>
                  <a:lnTo>
                    <a:pt x="1027" y="105"/>
                  </a:lnTo>
                  <a:lnTo>
                    <a:pt x="1029" y="107"/>
                  </a:lnTo>
                  <a:lnTo>
                    <a:pt x="1031" y="109"/>
                  </a:lnTo>
                  <a:lnTo>
                    <a:pt x="1031" y="109"/>
                  </a:lnTo>
                  <a:lnTo>
                    <a:pt x="1035" y="109"/>
                  </a:lnTo>
                  <a:lnTo>
                    <a:pt x="1037" y="109"/>
                  </a:lnTo>
                  <a:lnTo>
                    <a:pt x="1037" y="109"/>
                  </a:lnTo>
                  <a:lnTo>
                    <a:pt x="1037" y="111"/>
                  </a:lnTo>
                  <a:lnTo>
                    <a:pt x="1037" y="111"/>
                  </a:lnTo>
                  <a:lnTo>
                    <a:pt x="1043" y="109"/>
                  </a:lnTo>
                  <a:lnTo>
                    <a:pt x="1043" y="109"/>
                  </a:lnTo>
                  <a:lnTo>
                    <a:pt x="1043" y="107"/>
                  </a:lnTo>
                  <a:lnTo>
                    <a:pt x="1039" y="105"/>
                  </a:lnTo>
                  <a:lnTo>
                    <a:pt x="1039" y="101"/>
                  </a:lnTo>
                  <a:lnTo>
                    <a:pt x="1039" y="99"/>
                  </a:lnTo>
                  <a:lnTo>
                    <a:pt x="1039" y="99"/>
                  </a:lnTo>
                  <a:lnTo>
                    <a:pt x="1043" y="97"/>
                  </a:lnTo>
                  <a:lnTo>
                    <a:pt x="1049" y="99"/>
                  </a:lnTo>
                  <a:lnTo>
                    <a:pt x="1053" y="99"/>
                  </a:lnTo>
                  <a:lnTo>
                    <a:pt x="1055" y="99"/>
                  </a:lnTo>
                  <a:lnTo>
                    <a:pt x="1055" y="99"/>
                  </a:lnTo>
                  <a:lnTo>
                    <a:pt x="1057" y="101"/>
                  </a:lnTo>
                  <a:lnTo>
                    <a:pt x="1057" y="101"/>
                  </a:lnTo>
                  <a:lnTo>
                    <a:pt x="1059" y="107"/>
                  </a:lnTo>
                  <a:lnTo>
                    <a:pt x="1059" y="107"/>
                  </a:lnTo>
                  <a:lnTo>
                    <a:pt x="1057" y="113"/>
                  </a:lnTo>
                  <a:lnTo>
                    <a:pt x="1057" y="113"/>
                  </a:lnTo>
                  <a:lnTo>
                    <a:pt x="1057" y="119"/>
                  </a:lnTo>
                  <a:lnTo>
                    <a:pt x="1057" y="119"/>
                  </a:lnTo>
                  <a:lnTo>
                    <a:pt x="1051" y="121"/>
                  </a:lnTo>
                  <a:lnTo>
                    <a:pt x="1051" y="121"/>
                  </a:lnTo>
                  <a:lnTo>
                    <a:pt x="1047" y="121"/>
                  </a:lnTo>
                  <a:lnTo>
                    <a:pt x="1043" y="119"/>
                  </a:lnTo>
                  <a:lnTo>
                    <a:pt x="1037" y="117"/>
                  </a:lnTo>
                  <a:lnTo>
                    <a:pt x="1033" y="117"/>
                  </a:lnTo>
                  <a:lnTo>
                    <a:pt x="1033" y="117"/>
                  </a:lnTo>
                  <a:lnTo>
                    <a:pt x="1033" y="119"/>
                  </a:lnTo>
                  <a:lnTo>
                    <a:pt x="1033" y="125"/>
                  </a:lnTo>
                  <a:lnTo>
                    <a:pt x="1035" y="129"/>
                  </a:lnTo>
                  <a:lnTo>
                    <a:pt x="1035" y="133"/>
                  </a:lnTo>
                  <a:lnTo>
                    <a:pt x="1035" y="133"/>
                  </a:lnTo>
                  <a:lnTo>
                    <a:pt x="1031" y="139"/>
                  </a:lnTo>
                  <a:lnTo>
                    <a:pt x="1031" y="139"/>
                  </a:lnTo>
                  <a:lnTo>
                    <a:pt x="1023" y="147"/>
                  </a:lnTo>
                  <a:lnTo>
                    <a:pt x="1019" y="151"/>
                  </a:lnTo>
                  <a:lnTo>
                    <a:pt x="1015" y="155"/>
                  </a:lnTo>
                  <a:lnTo>
                    <a:pt x="1015" y="155"/>
                  </a:lnTo>
                  <a:lnTo>
                    <a:pt x="1015" y="157"/>
                  </a:lnTo>
                  <a:lnTo>
                    <a:pt x="1015" y="157"/>
                  </a:lnTo>
                  <a:lnTo>
                    <a:pt x="1017" y="163"/>
                  </a:lnTo>
                  <a:lnTo>
                    <a:pt x="1017" y="163"/>
                  </a:lnTo>
                  <a:lnTo>
                    <a:pt x="1015" y="165"/>
                  </a:lnTo>
                  <a:lnTo>
                    <a:pt x="1015" y="165"/>
                  </a:lnTo>
                  <a:lnTo>
                    <a:pt x="1009" y="171"/>
                  </a:lnTo>
                  <a:lnTo>
                    <a:pt x="1009" y="171"/>
                  </a:lnTo>
                  <a:lnTo>
                    <a:pt x="1007" y="175"/>
                  </a:lnTo>
                  <a:lnTo>
                    <a:pt x="1007" y="175"/>
                  </a:lnTo>
                  <a:lnTo>
                    <a:pt x="1005" y="171"/>
                  </a:lnTo>
                  <a:lnTo>
                    <a:pt x="1001" y="169"/>
                  </a:lnTo>
                  <a:lnTo>
                    <a:pt x="1001" y="169"/>
                  </a:lnTo>
                  <a:lnTo>
                    <a:pt x="999" y="163"/>
                  </a:lnTo>
                  <a:lnTo>
                    <a:pt x="999" y="163"/>
                  </a:lnTo>
                  <a:lnTo>
                    <a:pt x="999" y="155"/>
                  </a:lnTo>
                  <a:lnTo>
                    <a:pt x="999" y="155"/>
                  </a:lnTo>
                  <a:lnTo>
                    <a:pt x="1005" y="149"/>
                  </a:lnTo>
                  <a:lnTo>
                    <a:pt x="1007" y="145"/>
                  </a:lnTo>
                  <a:lnTo>
                    <a:pt x="1009" y="139"/>
                  </a:lnTo>
                  <a:lnTo>
                    <a:pt x="1009" y="139"/>
                  </a:lnTo>
                  <a:lnTo>
                    <a:pt x="1007" y="135"/>
                  </a:lnTo>
                  <a:lnTo>
                    <a:pt x="1005" y="129"/>
                  </a:lnTo>
                  <a:lnTo>
                    <a:pt x="1005" y="129"/>
                  </a:lnTo>
                  <a:lnTo>
                    <a:pt x="1001" y="123"/>
                  </a:lnTo>
                  <a:lnTo>
                    <a:pt x="997" y="117"/>
                  </a:lnTo>
                  <a:lnTo>
                    <a:pt x="997" y="117"/>
                  </a:lnTo>
                  <a:lnTo>
                    <a:pt x="991" y="109"/>
                  </a:lnTo>
                  <a:lnTo>
                    <a:pt x="985" y="107"/>
                  </a:lnTo>
                  <a:lnTo>
                    <a:pt x="985" y="107"/>
                  </a:lnTo>
                  <a:lnTo>
                    <a:pt x="971" y="105"/>
                  </a:lnTo>
                  <a:lnTo>
                    <a:pt x="971" y="105"/>
                  </a:lnTo>
                  <a:lnTo>
                    <a:pt x="963" y="101"/>
                  </a:lnTo>
                  <a:lnTo>
                    <a:pt x="963" y="101"/>
                  </a:lnTo>
                  <a:lnTo>
                    <a:pt x="953" y="91"/>
                  </a:lnTo>
                  <a:lnTo>
                    <a:pt x="953" y="91"/>
                  </a:lnTo>
                  <a:lnTo>
                    <a:pt x="949" y="89"/>
                  </a:lnTo>
                  <a:lnTo>
                    <a:pt x="949" y="89"/>
                  </a:lnTo>
                  <a:lnTo>
                    <a:pt x="943" y="91"/>
                  </a:lnTo>
                  <a:lnTo>
                    <a:pt x="937" y="93"/>
                  </a:lnTo>
                  <a:lnTo>
                    <a:pt x="937" y="93"/>
                  </a:lnTo>
                  <a:lnTo>
                    <a:pt x="925" y="101"/>
                  </a:lnTo>
                  <a:lnTo>
                    <a:pt x="915" y="107"/>
                  </a:lnTo>
                  <a:lnTo>
                    <a:pt x="915" y="107"/>
                  </a:lnTo>
                  <a:lnTo>
                    <a:pt x="907" y="109"/>
                  </a:lnTo>
                  <a:lnTo>
                    <a:pt x="901" y="109"/>
                  </a:lnTo>
                  <a:lnTo>
                    <a:pt x="901" y="109"/>
                  </a:lnTo>
                  <a:lnTo>
                    <a:pt x="891" y="117"/>
                  </a:lnTo>
                  <a:lnTo>
                    <a:pt x="891" y="117"/>
                  </a:lnTo>
                  <a:lnTo>
                    <a:pt x="887" y="125"/>
                  </a:lnTo>
                  <a:lnTo>
                    <a:pt x="887" y="125"/>
                  </a:lnTo>
                  <a:lnTo>
                    <a:pt x="883" y="145"/>
                  </a:lnTo>
                  <a:lnTo>
                    <a:pt x="883" y="145"/>
                  </a:lnTo>
                  <a:lnTo>
                    <a:pt x="883" y="157"/>
                  </a:lnTo>
                  <a:lnTo>
                    <a:pt x="885" y="169"/>
                  </a:lnTo>
                  <a:lnTo>
                    <a:pt x="885" y="169"/>
                  </a:lnTo>
                  <a:lnTo>
                    <a:pt x="887" y="177"/>
                  </a:lnTo>
                  <a:lnTo>
                    <a:pt x="887" y="177"/>
                  </a:lnTo>
                  <a:lnTo>
                    <a:pt x="889" y="191"/>
                  </a:lnTo>
                  <a:lnTo>
                    <a:pt x="889" y="191"/>
                  </a:lnTo>
                  <a:lnTo>
                    <a:pt x="889" y="197"/>
                  </a:lnTo>
                  <a:lnTo>
                    <a:pt x="889" y="197"/>
                  </a:lnTo>
                  <a:lnTo>
                    <a:pt x="887" y="201"/>
                  </a:lnTo>
                  <a:lnTo>
                    <a:pt x="883" y="205"/>
                  </a:lnTo>
                  <a:lnTo>
                    <a:pt x="877" y="213"/>
                  </a:lnTo>
                  <a:lnTo>
                    <a:pt x="877" y="213"/>
                  </a:lnTo>
                  <a:lnTo>
                    <a:pt x="873" y="221"/>
                  </a:lnTo>
                  <a:lnTo>
                    <a:pt x="873" y="221"/>
                  </a:lnTo>
                  <a:lnTo>
                    <a:pt x="863" y="227"/>
                  </a:lnTo>
                  <a:lnTo>
                    <a:pt x="863" y="227"/>
                  </a:lnTo>
                  <a:lnTo>
                    <a:pt x="855" y="235"/>
                  </a:lnTo>
                  <a:lnTo>
                    <a:pt x="855" y="235"/>
                  </a:lnTo>
                  <a:lnTo>
                    <a:pt x="850" y="231"/>
                  </a:lnTo>
                  <a:lnTo>
                    <a:pt x="850" y="231"/>
                  </a:lnTo>
                  <a:lnTo>
                    <a:pt x="846" y="227"/>
                  </a:lnTo>
                  <a:lnTo>
                    <a:pt x="846" y="227"/>
                  </a:lnTo>
                  <a:lnTo>
                    <a:pt x="838" y="219"/>
                  </a:lnTo>
                  <a:lnTo>
                    <a:pt x="838" y="219"/>
                  </a:lnTo>
                  <a:lnTo>
                    <a:pt x="834" y="217"/>
                  </a:lnTo>
                  <a:lnTo>
                    <a:pt x="832" y="217"/>
                  </a:lnTo>
                  <a:lnTo>
                    <a:pt x="832" y="217"/>
                  </a:lnTo>
                  <a:lnTo>
                    <a:pt x="828" y="219"/>
                  </a:lnTo>
                  <a:lnTo>
                    <a:pt x="826" y="223"/>
                  </a:lnTo>
                  <a:lnTo>
                    <a:pt x="822" y="229"/>
                  </a:lnTo>
                  <a:lnTo>
                    <a:pt x="822" y="229"/>
                  </a:lnTo>
                  <a:lnTo>
                    <a:pt x="814" y="237"/>
                  </a:lnTo>
                  <a:lnTo>
                    <a:pt x="814" y="237"/>
                  </a:lnTo>
                  <a:lnTo>
                    <a:pt x="804" y="239"/>
                  </a:lnTo>
                  <a:lnTo>
                    <a:pt x="804" y="239"/>
                  </a:lnTo>
                  <a:lnTo>
                    <a:pt x="794" y="235"/>
                  </a:lnTo>
                  <a:lnTo>
                    <a:pt x="794" y="235"/>
                  </a:lnTo>
                  <a:lnTo>
                    <a:pt x="786" y="235"/>
                  </a:lnTo>
                  <a:lnTo>
                    <a:pt x="776" y="235"/>
                  </a:lnTo>
                  <a:lnTo>
                    <a:pt x="776" y="235"/>
                  </a:lnTo>
                  <a:lnTo>
                    <a:pt x="772" y="229"/>
                  </a:lnTo>
                  <a:lnTo>
                    <a:pt x="772" y="229"/>
                  </a:lnTo>
                  <a:lnTo>
                    <a:pt x="768" y="217"/>
                  </a:lnTo>
                  <a:lnTo>
                    <a:pt x="768" y="217"/>
                  </a:lnTo>
                  <a:lnTo>
                    <a:pt x="758" y="205"/>
                  </a:lnTo>
                  <a:lnTo>
                    <a:pt x="744" y="193"/>
                  </a:lnTo>
                  <a:lnTo>
                    <a:pt x="744" y="193"/>
                  </a:lnTo>
                  <a:lnTo>
                    <a:pt x="736" y="187"/>
                  </a:lnTo>
                  <a:lnTo>
                    <a:pt x="736" y="187"/>
                  </a:lnTo>
                  <a:lnTo>
                    <a:pt x="732" y="185"/>
                  </a:lnTo>
                  <a:lnTo>
                    <a:pt x="728" y="185"/>
                  </a:lnTo>
                  <a:lnTo>
                    <a:pt x="728" y="185"/>
                  </a:lnTo>
                  <a:lnTo>
                    <a:pt x="722" y="185"/>
                  </a:lnTo>
                  <a:lnTo>
                    <a:pt x="718" y="189"/>
                  </a:lnTo>
                  <a:lnTo>
                    <a:pt x="718" y="189"/>
                  </a:lnTo>
                  <a:lnTo>
                    <a:pt x="718" y="191"/>
                  </a:lnTo>
                  <a:lnTo>
                    <a:pt x="720" y="195"/>
                  </a:lnTo>
                  <a:lnTo>
                    <a:pt x="720" y="195"/>
                  </a:lnTo>
                  <a:lnTo>
                    <a:pt x="722" y="199"/>
                  </a:lnTo>
                  <a:lnTo>
                    <a:pt x="722" y="201"/>
                  </a:lnTo>
                  <a:lnTo>
                    <a:pt x="722" y="201"/>
                  </a:lnTo>
                  <a:lnTo>
                    <a:pt x="720" y="205"/>
                  </a:lnTo>
                  <a:lnTo>
                    <a:pt x="716" y="207"/>
                  </a:lnTo>
                  <a:lnTo>
                    <a:pt x="716" y="207"/>
                  </a:lnTo>
                  <a:lnTo>
                    <a:pt x="710" y="205"/>
                  </a:lnTo>
                  <a:lnTo>
                    <a:pt x="710" y="205"/>
                  </a:lnTo>
                  <a:lnTo>
                    <a:pt x="706" y="207"/>
                  </a:lnTo>
                  <a:lnTo>
                    <a:pt x="706" y="207"/>
                  </a:lnTo>
                  <a:lnTo>
                    <a:pt x="704" y="211"/>
                  </a:lnTo>
                  <a:lnTo>
                    <a:pt x="704" y="211"/>
                  </a:lnTo>
                  <a:lnTo>
                    <a:pt x="702" y="211"/>
                  </a:lnTo>
                  <a:lnTo>
                    <a:pt x="696" y="211"/>
                  </a:lnTo>
                  <a:lnTo>
                    <a:pt x="688" y="211"/>
                  </a:lnTo>
                  <a:lnTo>
                    <a:pt x="688" y="211"/>
                  </a:lnTo>
                  <a:lnTo>
                    <a:pt x="686" y="213"/>
                  </a:lnTo>
                  <a:lnTo>
                    <a:pt x="686" y="213"/>
                  </a:lnTo>
                  <a:lnTo>
                    <a:pt x="686" y="217"/>
                  </a:lnTo>
                  <a:lnTo>
                    <a:pt x="686" y="219"/>
                  </a:lnTo>
                  <a:lnTo>
                    <a:pt x="686" y="219"/>
                  </a:lnTo>
                  <a:lnTo>
                    <a:pt x="690" y="221"/>
                  </a:lnTo>
                  <a:lnTo>
                    <a:pt x="690" y="221"/>
                  </a:lnTo>
                  <a:lnTo>
                    <a:pt x="692" y="227"/>
                  </a:lnTo>
                  <a:lnTo>
                    <a:pt x="692" y="227"/>
                  </a:lnTo>
                  <a:lnTo>
                    <a:pt x="690" y="235"/>
                  </a:lnTo>
                  <a:lnTo>
                    <a:pt x="690" y="235"/>
                  </a:lnTo>
                  <a:lnTo>
                    <a:pt x="688" y="237"/>
                  </a:lnTo>
                  <a:lnTo>
                    <a:pt x="688" y="237"/>
                  </a:lnTo>
                  <a:lnTo>
                    <a:pt x="686" y="247"/>
                  </a:lnTo>
                  <a:lnTo>
                    <a:pt x="686" y="247"/>
                  </a:lnTo>
                  <a:lnTo>
                    <a:pt x="684" y="253"/>
                  </a:lnTo>
                  <a:lnTo>
                    <a:pt x="684" y="253"/>
                  </a:lnTo>
                  <a:lnTo>
                    <a:pt x="684" y="258"/>
                  </a:lnTo>
                  <a:lnTo>
                    <a:pt x="684" y="258"/>
                  </a:lnTo>
                  <a:lnTo>
                    <a:pt x="688" y="260"/>
                  </a:lnTo>
                  <a:lnTo>
                    <a:pt x="692" y="266"/>
                  </a:lnTo>
                  <a:lnTo>
                    <a:pt x="692" y="266"/>
                  </a:lnTo>
                  <a:lnTo>
                    <a:pt x="690" y="268"/>
                  </a:lnTo>
                  <a:lnTo>
                    <a:pt x="688" y="270"/>
                  </a:lnTo>
                  <a:lnTo>
                    <a:pt x="688" y="270"/>
                  </a:lnTo>
                  <a:lnTo>
                    <a:pt x="682" y="272"/>
                  </a:lnTo>
                  <a:lnTo>
                    <a:pt x="682" y="272"/>
                  </a:lnTo>
                  <a:lnTo>
                    <a:pt x="676" y="272"/>
                  </a:lnTo>
                  <a:lnTo>
                    <a:pt x="666" y="268"/>
                  </a:lnTo>
                  <a:lnTo>
                    <a:pt x="652" y="264"/>
                  </a:lnTo>
                  <a:lnTo>
                    <a:pt x="652" y="264"/>
                  </a:lnTo>
                  <a:lnTo>
                    <a:pt x="631" y="264"/>
                  </a:lnTo>
                  <a:lnTo>
                    <a:pt x="631" y="264"/>
                  </a:lnTo>
                  <a:lnTo>
                    <a:pt x="625" y="264"/>
                  </a:lnTo>
                  <a:lnTo>
                    <a:pt x="625" y="264"/>
                  </a:lnTo>
                  <a:lnTo>
                    <a:pt x="623" y="268"/>
                  </a:lnTo>
                  <a:lnTo>
                    <a:pt x="623" y="268"/>
                  </a:lnTo>
                  <a:lnTo>
                    <a:pt x="619" y="272"/>
                  </a:lnTo>
                  <a:lnTo>
                    <a:pt x="619" y="272"/>
                  </a:lnTo>
                  <a:lnTo>
                    <a:pt x="621" y="280"/>
                  </a:lnTo>
                  <a:lnTo>
                    <a:pt x="621" y="286"/>
                  </a:lnTo>
                  <a:lnTo>
                    <a:pt x="621" y="286"/>
                  </a:lnTo>
                  <a:lnTo>
                    <a:pt x="621" y="294"/>
                  </a:lnTo>
                  <a:lnTo>
                    <a:pt x="621" y="294"/>
                  </a:lnTo>
                  <a:lnTo>
                    <a:pt x="617" y="308"/>
                  </a:lnTo>
                  <a:lnTo>
                    <a:pt x="617" y="308"/>
                  </a:lnTo>
                  <a:lnTo>
                    <a:pt x="615" y="312"/>
                  </a:lnTo>
                  <a:lnTo>
                    <a:pt x="611" y="318"/>
                  </a:lnTo>
                  <a:lnTo>
                    <a:pt x="611" y="318"/>
                  </a:lnTo>
                  <a:lnTo>
                    <a:pt x="607" y="316"/>
                  </a:lnTo>
                  <a:lnTo>
                    <a:pt x="607" y="316"/>
                  </a:lnTo>
                  <a:lnTo>
                    <a:pt x="601" y="308"/>
                  </a:lnTo>
                  <a:lnTo>
                    <a:pt x="601" y="308"/>
                  </a:lnTo>
                  <a:lnTo>
                    <a:pt x="593" y="306"/>
                  </a:lnTo>
                  <a:lnTo>
                    <a:pt x="593" y="306"/>
                  </a:lnTo>
                  <a:lnTo>
                    <a:pt x="585" y="308"/>
                  </a:lnTo>
                  <a:lnTo>
                    <a:pt x="585" y="308"/>
                  </a:lnTo>
                  <a:lnTo>
                    <a:pt x="577" y="312"/>
                  </a:lnTo>
                  <a:lnTo>
                    <a:pt x="571" y="320"/>
                  </a:lnTo>
                  <a:lnTo>
                    <a:pt x="571" y="320"/>
                  </a:lnTo>
                  <a:lnTo>
                    <a:pt x="567" y="328"/>
                  </a:lnTo>
                  <a:lnTo>
                    <a:pt x="567" y="328"/>
                  </a:lnTo>
                  <a:lnTo>
                    <a:pt x="563" y="338"/>
                  </a:lnTo>
                  <a:lnTo>
                    <a:pt x="563" y="338"/>
                  </a:lnTo>
                  <a:lnTo>
                    <a:pt x="563" y="346"/>
                  </a:lnTo>
                  <a:lnTo>
                    <a:pt x="563" y="346"/>
                  </a:lnTo>
                  <a:lnTo>
                    <a:pt x="559" y="354"/>
                  </a:lnTo>
                  <a:lnTo>
                    <a:pt x="559" y="354"/>
                  </a:lnTo>
                  <a:lnTo>
                    <a:pt x="553" y="360"/>
                  </a:lnTo>
                  <a:lnTo>
                    <a:pt x="547" y="364"/>
                  </a:lnTo>
                  <a:lnTo>
                    <a:pt x="547" y="364"/>
                  </a:lnTo>
                  <a:lnTo>
                    <a:pt x="547" y="370"/>
                  </a:lnTo>
                  <a:lnTo>
                    <a:pt x="545" y="374"/>
                  </a:lnTo>
                  <a:lnTo>
                    <a:pt x="545" y="374"/>
                  </a:lnTo>
                  <a:lnTo>
                    <a:pt x="551" y="382"/>
                  </a:lnTo>
                  <a:lnTo>
                    <a:pt x="557" y="390"/>
                  </a:lnTo>
                  <a:lnTo>
                    <a:pt x="557" y="390"/>
                  </a:lnTo>
                  <a:lnTo>
                    <a:pt x="559" y="398"/>
                  </a:lnTo>
                  <a:lnTo>
                    <a:pt x="559" y="398"/>
                  </a:lnTo>
                  <a:lnTo>
                    <a:pt x="557" y="402"/>
                  </a:lnTo>
                  <a:lnTo>
                    <a:pt x="557" y="402"/>
                  </a:lnTo>
                  <a:lnTo>
                    <a:pt x="551" y="412"/>
                  </a:lnTo>
                  <a:lnTo>
                    <a:pt x="551" y="412"/>
                  </a:lnTo>
                  <a:lnTo>
                    <a:pt x="541" y="422"/>
                  </a:lnTo>
                  <a:lnTo>
                    <a:pt x="541" y="422"/>
                  </a:lnTo>
                  <a:lnTo>
                    <a:pt x="537" y="430"/>
                  </a:lnTo>
                  <a:lnTo>
                    <a:pt x="537" y="430"/>
                  </a:lnTo>
                  <a:lnTo>
                    <a:pt x="529" y="442"/>
                  </a:lnTo>
                  <a:lnTo>
                    <a:pt x="519" y="452"/>
                  </a:lnTo>
                  <a:lnTo>
                    <a:pt x="519" y="452"/>
                  </a:lnTo>
                  <a:lnTo>
                    <a:pt x="515" y="462"/>
                  </a:lnTo>
                  <a:lnTo>
                    <a:pt x="515" y="462"/>
                  </a:lnTo>
                  <a:lnTo>
                    <a:pt x="513" y="475"/>
                  </a:lnTo>
                  <a:lnTo>
                    <a:pt x="513" y="475"/>
                  </a:lnTo>
                  <a:lnTo>
                    <a:pt x="511" y="483"/>
                  </a:lnTo>
                  <a:lnTo>
                    <a:pt x="511" y="483"/>
                  </a:lnTo>
                  <a:lnTo>
                    <a:pt x="505" y="489"/>
                  </a:lnTo>
                  <a:lnTo>
                    <a:pt x="499" y="493"/>
                  </a:lnTo>
                  <a:lnTo>
                    <a:pt x="499" y="493"/>
                  </a:lnTo>
                  <a:lnTo>
                    <a:pt x="489" y="493"/>
                  </a:lnTo>
                  <a:lnTo>
                    <a:pt x="489" y="493"/>
                  </a:lnTo>
                  <a:lnTo>
                    <a:pt x="483" y="495"/>
                  </a:lnTo>
                  <a:lnTo>
                    <a:pt x="483" y="495"/>
                  </a:lnTo>
                  <a:lnTo>
                    <a:pt x="483" y="503"/>
                  </a:lnTo>
                  <a:lnTo>
                    <a:pt x="485" y="507"/>
                  </a:lnTo>
                  <a:lnTo>
                    <a:pt x="485" y="507"/>
                  </a:lnTo>
                  <a:lnTo>
                    <a:pt x="485" y="521"/>
                  </a:lnTo>
                  <a:lnTo>
                    <a:pt x="485" y="521"/>
                  </a:lnTo>
                  <a:lnTo>
                    <a:pt x="483" y="543"/>
                  </a:lnTo>
                  <a:lnTo>
                    <a:pt x="483" y="543"/>
                  </a:lnTo>
                  <a:lnTo>
                    <a:pt x="481" y="563"/>
                  </a:lnTo>
                  <a:lnTo>
                    <a:pt x="477" y="579"/>
                  </a:lnTo>
                  <a:lnTo>
                    <a:pt x="477" y="579"/>
                  </a:lnTo>
                  <a:lnTo>
                    <a:pt x="471" y="593"/>
                  </a:lnTo>
                  <a:lnTo>
                    <a:pt x="463" y="607"/>
                  </a:lnTo>
                  <a:lnTo>
                    <a:pt x="463" y="607"/>
                  </a:lnTo>
                  <a:lnTo>
                    <a:pt x="453" y="619"/>
                  </a:lnTo>
                  <a:lnTo>
                    <a:pt x="449" y="625"/>
                  </a:lnTo>
                  <a:lnTo>
                    <a:pt x="447" y="629"/>
                  </a:lnTo>
                  <a:lnTo>
                    <a:pt x="447" y="629"/>
                  </a:lnTo>
                  <a:lnTo>
                    <a:pt x="447" y="637"/>
                  </a:lnTo>
                  <a:lnTo>
                    <a:pt x="447" y="637"/>
                  </a:lnTo>
                  <a:lnTo>
                    <a:pt x="453" y="643"/>
                  </a:lnTo>
                  <a:lnTo>
                    <a:pt x="459" y="651"/>
                  </a:lnTo>
                  <a:lnTo>
                    <a:pt x="459" y="651"/>
                  </a:lnTo>
                  <a:lnTo>
                    <a:pt x="463" y="657"/>
                  </a:lnTo>
                  <a:lnTo>
                    <a:pt x="463" y="657"/>
                  </a:lnTo>
                  <a:lnTo>
                    <a:pt x="463" y="665"/>
                  </a:lnTo>
                  <a:lnTo>
                    <a:pt x="463" y="673"/>
                  </a:lnTo>
                  <a:lnTo>
                    <a:pt x="463" y="673"/>
                  </a:lnTo>
                  <a:lnTo>
                    <a:pt x="461" y="682"/>
                  </a:lnTo>
                  <a:lnTo>
                    <a:pt x="461" y="682"/>
                  </a:lnTo>
                  <a:lnTo>
                    <a:pt x="457" y="686"/>
                  </a:lnTo>
                  <a:lnTo>
                    <a:pt x="453" y="690"/>
                  </a:lnTo>
                  <a:lnTo>
                    <a:pt x="453" y="690"/>
                  </a:lnTo>
                  <a:lnTo>
                    <a:pt x="447" y="690"/>
                  </a:lnTo>
                  <a:lnTo>
                    <a:pt x="443" y="690"/>
                  </a:lnTo>
                  <a:lnTo>
                    <a:pt x="443" y="690"/>
                  </a:lnTo>
                  <a:lnTo>
                    <a:pt x="433" y="688"/>
                  </a:lnTo>
                  <a:lnTo>
                    <a:pt x="428" y="686"/>
                  </a:lnTo>
                  <a:lnTo>
                    <a:pt x="428" y="686"/>
                  </a:lnTo>
                  <a:lnTo>
                    <a:pt x="420" y="688"/>
                  </a:lnTo>
                  <a:lnTo>
                    <a:pt x="410" y="690"/>
                  </a:lnTo>
                  <a:lnTo>
                    <a:pt x="410" y="690"/>
                  </a:lnTo>
                  <a:lnTo>
                    <a:pt x="396" y="698"/>
                  </a:lnTo>
                  <a:lnTo>
                    <a:pt x="396" y="698"/>
                  </a:lnTo>
                  <a:lnTo>
                    <a:pt x="386" y="710"/>
                  </a:lnTo>
                  <a:lnTo>
                    <a:pt x="374" y="722"/>
                  </a:lnTo>
                  <a:lnTo>
                    <a:pt x="374" y="722"/>
                  </a:lnTo>
                  <a:lnTo>
                    <a:pt x="370" y="732"/>
                  </a:lnTo>
                  <a:lnTo>
                    <a:pt x="370" y="732"/>
                  </a:lnTo>
                  <a:lnTo>
                    <a:pt x="366" y="748"/>
                  </a:lnTo>
                  <a:lnTo>
                    <a:pt x="366" y="748"/>
                  </a:lnTo>
                  <a:lnTo>
                    <a:pt x="368" y="762"/>
                  </a:lnTo>
                  <a:lnTo>
                    <a:pt x="368" y="762"/>
                  </a:lnTo>
                  <a:lnTo>
                    <a:pt x="372" y="774"/>
                  </a:lnTo>
                  <a:lnTo>
                    <a:pt x="372" y="774"/>
                  </a:lnTo>
                  <a:lnTo>
                    <a:pt x="374" y="776"/>
                  </a:lnTo>
                  <a:lnTo>
                    <a:pt x="376" y="778"/>
                  </a:lnTo>
                  <a:lnTo>
                    <a:pt x="376" y="778"/>
                  </a:lnTo>
                  <a:lnTo>
                    <a:pt x="374" y="782"/>
                  </a:lnTo>
                  <a:lnTo>
                    <a:pt x="370" y="786"/>
                  </a:lnTo>
                  <a:lnTo>
                    <a:pt x="370" y="786"/>
                  </a:lnTo>
                  <a:lnTo>
                    <a:pt x="368" y="796"/>
                  </a:lnTo>
                  <a:lnTo>
                    <a:pt x="368" y="796"/>
                  </a:lnTo>
                  <a:lnTo>
                    <a:pt x="366" y="804"/>
                  </a:lnTo>
                  <a:lnTo>
                    <a:pt x="366" y="804"/>
                  </a:lnTo>
                  <a:lnTo>
                    <a:pt x="366" y="818"/>
                  </a:lnTo>
                  <a:lnTo>
                    <a:pt x="366" y="818"/>
                  </a:lnTo>
                  <a:lnTo>
                    <a:pt x="362" y="828"/>
                  </a:lnTo>
                  <a:lnTo>
                    <a:pt x="362" y="828"/>
                  </a:lnTo>
                  <a:lnTo>
                    <a:pt x="362" y="832"/>
                  </a:lnTo>
                  <a:lnTo>
                    <a:pt x="362" y="836"/>
                  </a:lnTo>
                  <a:lnTo>
                    <a:pt x="362" y="836"/>
                  </a:lnTo>
                  <a:lnTo>
                    <a:pt x="364" y="838"/>
                  </a:lnTo>
                  <a:lnTo>
                    <a:pt x="364" y="838"/>
                  </a:lnTo>
                  <a:lnTo>
                    <a:pt x="366" y="844"/>
                  </a:lnTo>
                  <a:lnTo>
                    <a:pt x="366" y="850"/>
                  </a:lnTo>
                  <a:lnTo>
                    <a:pt x="366" y="850"/>
                  </a:lnTo>
                  <a:lnTo>
                    <a:pt x="366" y="870"/>
                  </a:lnTo>
                  <a:lnTo>
                    <a:pt x="364" y="887"/>
                  </a:lnTo>
                  <a:lnTo>
                    <a:pt x="364" y="887"/>
                  </a:lnTo>
                  <a:lnTo>
                    <a:pt x="364" y="895"/>
                  </a:lnTo>
                  <a:lnTo>
                    <a:pt x="364" y="903"/>
                  </a:lnTo>
                  <a:lnTo>
                    <a:pt x="364" y="903"/>
                  </a:lnTo>
                  <a:lnTo>
                    <a:pt x="368" y="909"/>
                  </a:lnTo>
                  <a:lnTo>
                    <a:pt x="372" y="917"/>
                  </a:lnTo>
                  <a:lnTo>
                    <a:pt x="372" y="917"/>
                  </a:lnTo>
                  <a:lnTo>
                    <a:pt x="380" y="923"/>
                  </a:lnTo>
                  <a:lnTo>
                    <a:pt x="386" y="927"/>
                  </a:lnTo>
                  <a:lnTo>
                    <a:pt x="390" y="929"/>
                  </a:lnTo>
                  <a:lnTo>
                    <a:pt x="390" y="929"/>
                  </a:lnTo>
                  <a:lnTo>
                    <a:pt x="392" y="937"/>
                  </a:lnTo>
                  <a:lnTo>
                    <a:pt x="392" y="949"/>
                  </a:lnTo>
                  <a:lnTo>
                    <a:pt x="392" y="949"/>
                  </a:lnTo>
                  <a:lnTo>
                    <a:pt x="390" y="955"/>
                  </a:lnTo>
                  <a:lnTo>
                    <a:pt x="386" y="963"/>
                  </a:lnTo>
                  <a:lnTo>
                    <a:pt x="386" y="963"/>
                  </a:lnTo>
                  <a:lnTo>
                    <a:pt x="376" y="973"/>
                  </a:lnTo>
                  <a:lnTo>
                    <a:pt x="376" y="973"/>
                  </a:lnTo>
                  <a:lnTo>
                    <a:pt x="370" y="975"/>
                  </a:lnTo>
                  <a:lnTo>
                    <a:pt x="364" y="977"/>
                  </a:lnTo>
                  <a:lnTo>
                    <a:pt x="364" y="977"/>
                  </a:lnTo>
                  <a:lnTo>
                    <a:pt x="360" y="983"/>
                  </a:lnTo>
                  <a:lnTo>
                    <a:pt x="360" y="983"/>
                  </a:lnTo>
                  <a:lnTo>
                    <a:pt x="362" y="985"/>
                  </a:lnTo>
                  <a:lnTo>
                    <a:pt x="364" y="989"/>
                  </a:lnTo>
                  <a:lnTo>
                    <a:pt x="368" y="993"/>
                  </a:lnTo>
                  <a:lnTo>
                    <a:pt x="368" y="993"/>
                  </a:lnTo>
                  <a:lnTo>
                    <a:pt x="372" y="1009"/>
                  </a:lnTo>
                  <a:lnTo>
                    <a:pt x="374" y="1023"/>
                  </a:lnTo>
                  <a:lnTo>
                    <a:pt x="374" y="1023"/>
                  </a:lnTo>
                  <a:lnTo>
                    <a:pt x="374" y="1031"/>
                  </a:lnTo>
                  <a:lnTo>
                    <a:pt x="370" y="1037"/>
                  </a:lnTo>
                  <a:lnTo>
                    <a:pt x="368" y="1043"/>
                  </a:lnTo>
                  <a:lnTo>
                    <a:pt x="366" y="1049"/>
                  </a:lnTo>
                  <a:lnTo>
                    <a:pt x="366" y="1049"/>
                  </a:lnTo>
                  <a:lnTo>
                    <a:pt x="370" y="1057"/>
                  </a:lnTo>
                  <a:lnTo>
                    <a:pt x="370" y="1057"/>
                  </a:lnTo>
                  <a:lnTo>
                    <a:pt x="370" y="1065"/>
                  </a:lnTo>
                  <a:lnTo>
                    <a:pt x="368" y="1071"/>
                  </a:lnTo>
                  <a:lnTo>
                    <a:pt x="368" y="1071"/>
                  </a:lnTo>
                  <a:lnTo>
                    <a:pt x="366" y="1075"/>
                  </a:lnTo>
                  <a:lnTo>
                    <a:pt x="364" y="1079"/>
                  </a:lnTo>
                  <a:lnTo>
                    <a:pt x="364" y="1079"/>
                  </a:lnTo>
                  <a:lnTo>
                    <a:pt x="358" y="1083"/>
                  </a:lnTo>
                  <a:lnTo>
                    <a:pt x="348" y="1083"/>
                  </a:lnTo>
                  <a:lnTo>
                    <a:pt x="342" y="1085"/>
                  </a:lnTo>
                  <a:lnTo>
                    <a:pt x="336" y="1091"/>
                  </a:lnTo>
                  <a:lnTo>
                    <a:pt x="336" y="1091"/>
                  </a:lnTo>
                  <a:lnTo>
                    <a:pt x="336" y="1094"/>
                  </a:lnTo>
                  <a:lnTo>
                    <a:pt x="336" y="1100"/>
                  </a:lnTo>
                  <a:lnTo>
                    <a:pt x="336" y="1100"/>
                  </a:lnTo>
                  <a:lnTo>
                    <a:pt x="330" y="1110"/>
                  </a:lnTo>
                  <a:lnTo>
                    <a:pt x="324" y="1114"/>
                  </a:lnTo>
                  <a:lnTo>
                    <a:pt x="322" y="1120"/>
                  </a:lnTo>
                  <a:lnTo>
                    <a:pt x="322" y="1120"/>
                  </a:lnTo>
                  <a:lnTo>
                    <a:pt x="322" y="1128"/>
                  </a:lnTo>
                  <a:lnTo>
                    <a:pt x="322" y="1134"/>
                  </a:lnTo>
                  <a:lnTo>
                    <a:pt x="322" y="1134"/>
                  </a:lnTo>
                  <a:lnTo>
                    <a:pt x="328" y="1144"/>
                  </a:lnTo>
                  <a:lnTo>
                    <a:pt x="328" y="1144"/>
                  </a:lnTo>
                  <a:lnTo>
                    <a:pt x="324" y="1164"/>
                  </a:lnTo>
                  <a:lnTo>
                    <a:pt x="320" y="1172"/>
                  </a:lnTo>
                  <a:lnTo>
                    <a:pt x="318" y="1180"/>
                  </a:lnTo>
                  <a:lnTo>
                    <a:pt x="318" y="1180"/>
                  </a:lnTo>
                  <a:lnTo>
                    <a:pt x="314" y="1184"/>
                  </a:lnTo>
                  <a:lnTo>
                    <a:pt x="310" y="1186"/>
                  </a:lnTo>
                  <a:lnTo>
                    <a:pt x="310" y="1186"/>
                  </a:lnTo>
                  <a:lnTo>
                    <a:pt x="308" y="1184"/>
                  </a:lnTo>
                  <a:lnTo>
                    <a:pt x="308" y="1182"/>
                  </a:lnTo>
                  <a:lnTo>
                    <a:pt x="308" y="1176"/>
                  </a:lnTo>
                  <a:lnTo>
                    <a:pt x="306" y="1176"/>
                  </a:lnTo>
                  <a:lnTo>
                    <a:pt x="306" y="1176"/>
                  </a:lnTo>
                  <a:lnTo>
                    <a:pt x="306" y="1180"/>
                  </a:lnTo>
                  <a:lnTo>
                    <a:pt x="304" y="1184"/>
                  </a:lnTo>
                  <a:lnTo>
                    <a:pt x="304" y="1188"/>
                  </a:lnTo>
                  <a:lnTo>
                    <a:pt x="304" y="1190"/>
                  </a:lnTo>
                  <a:lnTo>
                    <a:pt x="304" y="1190"/>
                  </a:lnTo>
                  <a:lnTo>
                    <a:pt x="302" y="1188"/>
                  </a:lnTo>
                  <a:lnTo>
                    <a:pt x="302" y="1186"/>
                  </a:lnTo>
                  <a:lnTo>
                    <a:pt x="302" y="1182"/>
                  </a:lnTo>
                  <a:lnTo>
                    <a:pt x="304" y="1172"/>
                  </a:lnTo>
                  <a:lnTo>
                    <a:pt x="304" y="1168"/>
                  </a:lnTo>
                  <a:lnTo>
                    <a:pt x="304" y="1168"/>
                  </a:lnTo>
                  <a:lnTo>
                    <a:pt x="302" y="1164"/>
                  </a:lnTo>
                  <a:lnTo>
                    <a:pt x="302" y="1164"/>
                  </a:lnTo>
                  <a:lnTo>
                    <a:pt x="302" y="1160"/>
                  </a:lnTo>
                  <a:lnTo>
                    <a:pt x="300" y="1158"/>
                  </a:lnTo>
                  <a:lnTo>
                    <a:pt x="300" y="1158"/>
                  </a:lnTo>
                  <a:lnTo>
                    <a:pt x="294" y="1158"/>
                  </a:lnTo>
                  <a:lnTo>
                    <a:pt x="292" y="1158"/>
                  </a:lnTo>
                  <a:lnTo>
                    <a:pt x="292" y="1158"/>
                  </a:lnTo>
                  <a:lnTo>
                    <a:pt x="288" y="1154"/>
                  </a:lnTo>
                  <a:lnTo>
                    <a:pt x="284" y="1150"/>
                  </a:lnTo>
                  <a:lnTo>
                    <a:pt x="284" y="1150"/>
                  </a:lnTo>
                  <a:lnTo>
                    <a:pt x="280" y="1152"/>
                  </a:lnTo>
                  <a:lnTo>
                    <a:pt x="276" y="1152"/>
                  </a:lnTo>
                  <a:lnTo>
                    <a:pt x="276" y="1152"/>
                  </a:lnTo>
                  <a:lnTo>
                    <a:pt x="276" y="1148"/>
                  </a:lnTo>
                  <a:lnTo>
                    <a:pt x="274" y="1140"/>
                  </a:lnTo>
                  <a:lnTo>
                    <a:pt x="274" y="1140"/>
                  </a:lnTo>
                  <a:lnTo>
                    <a:pt x="274" y="1112"/>
                  </a:lnTo>
                  <a:lnTo>
                    <a:pt x="274" y="1112"/>
                  </a:lnTo>
                  <a:lnTo>
                    <a:pt x="274" y="1102"/>
                  </a:lnTo>
                  <a:lnTo>
                    <a:pt x="274" y="1102"/>
                  </a:lnTo>
                  <a:lnTo>
                    <a:pt x="274" y="1098"/>
                  </a:lnTo>
                  <a:lnTo>
                    <a:pt x="274" y="1098"/>
                  </a:lnTo>
                  <a:lnTo>
                    <a:pt x="278" y="1096"/>
                  </a:lnTo>
                  <a:lnTo>
                    <a:pt x="280" y="1096"/>
                  </a:lnTo>
                  <a:lnTo>
                    <a:pt x="280" y="1096"/>
                  </a:lnTo>
                  <a:lnTo>
                    <a:pt x="282" y="1093"/>
                  </a:lnTo>
                  <a:lnTo>
                    <a:pt x="282" y="1091"/>
                  </a:lnTo>
                  <a:lnTo>
                    <a:pt x="282" y="1091"/>
                  </a:lnTo>
                  <a:lnTo>
                    <a:pt x="276" y="1085"/>
                  </a:lnTo>
                  <a:lnTo>
                    <a:pt x="276" y="1085"/>
                  </a:lnTo>
                  <a:lnTo>
                    <a:pt x="272" y="1091"/>
                  </a:lnTo>
                  <a:lnTo>
                    <a:pt x="272" y="1091"/>
                  </a:lnTo>
                  <a:lnTo>
                    <a:pt x="266" y="1089"/>
                  </a:lnTo>
                  <a:lnTo>
                    <a:pt x="266" y="1089"/>
                  </a:lnTo>
                  <a:lnTo>
                    <a:pt x="266" y="1093"/>
                  </a:lnTo>
                  <a:lnTo>
                    <a:pt x="266" y="1093"/>
                  </a:lnTo>
                  <a:lnTo>
                    <a:pt x="264" y="1098"/>
                  </a:lnTo>
                  <a:lnTo>
                    <a:pt x="266" y="1104"/>
                  </a:lnTo>
                  <a:lnTo>
                    <a:pt x="266" y="1104"/>
                  </a:lnTo>
                  <a:lnTo>
                    <a:pt x="270" y="1112"/>
                  </a:lnTo>
                  <a:lnTo>
                    <a:pt x="270" y="1112"/>
                  </a:lnTo>
                  <a:lnTo>
                    <a:pt x="266" y="1120"/>
                  </a:lnTo>
                  <a:lnTo>
                    <a:pt x="266" y="1120"/>
                  </a:lnTo>
                  <a:lnTo>
                    <a:pt x="264" y="1120"/>
                  </a:lnTo>
                  <a:lnTo>
                    <a:pt x="262" y="1120"/>
                  </a:lnTo>
                  <a:lnTo>
                    <a:pt x="262" y="1120"/>
                  </a:lnTo>
                  <a:lnTo>
                    <a:pt x="262" y="1116"/>
                  </a:lnTo>
                  <a:lnTo>
                    <a:pt x="262" y="1112"/>
                  </a:lnTo>
                  <a:lnTo>
                    <a:pt x="262" y="1112"/>
                  </a:lnTo>
                  <a:lnTo>
                    <a:pt x="258" y="1106"/>
                  </a:lnTo>
                  <a:lnTo>
                    <a:pt x="258" y="1106"/>
                  </a:lnTo>
                  <a:lnTo>
                    <a:pt x="258" y="1102"/>
                  </a:lnTo>
                  <a:lnTo>
                    <a:pt x="256" y="1102"/>
                  </a:lnTo>
                  <a:lnTo>
                    <a:pt x="256" y="1102"/>
                  </a:lnTo>
                  <a:lnTo>
                    <a:pt x="254" y="1104"/>
                  </a:lnTo>
                  <a:lnTo>
                    <a:pt x="256" y="1106"/>
                  </a:lnTo>
                  <a:lnTo>
                    <a:pt x="256" y="1112"/>
                  </a:lnTo>
                  <a:lnTo>
                    <a:pt x="256" y="1112"/>
                  </a:lnTo>
                  <a:lnTo>
                    <a:pt x="256" y="1116"/>
                  </a:lnTo>
                  <a:lnTo>
                    <a:pt x="256" y="1116"/>
                  </a:lnTo>
                  <a:lnTo>
                    <a:pt x="252" y="1120"/>
                  </a:lnTo>
                  <a:lnTo>
                    <a:pt x="252" y="1120"/>
                  </a:lnTo>
                  <a:lnTo>
                    <a:pt x="254" y="1124"/>
                  </a:lnTo>
                  <a:lnTo>
                    <a:pt x="256" y="1126"/>
                  </a:lnTo>
                  <a:lnTo>
                    <a:pt x="256" y="1126"/>
                  </a:lnTo>
                  <a:lnTo>
                    <a:pt x="262" y="1134"/>
                  </a:lnTo>
                  <a:lnTo>
                    <a:pt x="262" y="1134"/>
                  </a:lnTo>
                  <a:lnTo>
                    <a:pt x="262" y="1138"/>
                  </a:lnTo>
                  <a:lnTo>
                    <a:pt x="260" y="1142"/>
                  </a:lnTo>
                  <a:lnTo>
                    <a:pt x="260" y="1142"/>
                  </a:lnTo>
                  <a:lnTo>
                    <a:pt x="258" y="1148"/>
                  </a:lnTo>
                  <a:lnTo>
                    <a:pt x="254" y="1150"/>
                  </a:lnTo>
                  <a:lnTo>
                    <a:pt x="254" y="1150"/>
                  </a:lnTo>
                  <a:lnTo>
                    <a:pt x="252" y="1156"/>
                  </a:lnTo>
                  <a:lnTo>
                    <a:pt x="252" y="1156"/>
                  </a:lnTo>
                  <a:lnTo>
                    <a:pt x="252" y="1162"/>
                  </a:lnTo>
                  <a:lnTo>
                    <a:pt x="248" y="1166"/>
                  </a:lnTo>
                  <a:lnTo>
                    <a:pt x="248" y="1166"/>
                  </a:lnTo>
                  <a:lnTo>
                    <a:pt x="242" y="1168"/>
                  </a:lnTo>
                  <a:lnTo>
                    <a:pt x="242" y="1168"/>
                  </a:lnTo>
                  <a:lnTo>
                    <a:pt x="234" y="1170"/>
                  </a:lnTo>
                  <a:lnTo>
                    <a:pt x="228" y="1168"/>
                  </a:lnTo>
                  <a:lnTo>
                    <a:pt x="228" y="1168"/>
                  </a:lnTo>
                  <a:lnTo>
                    <a:pt x="222" y="1164"/>
                  </a:lnTo>
                  <a:lnTo>
                    <a:pt x="220" y="1162"/>
                  </a:lnTo>
                  <a:lnTo>
                    <a:pt x="219" y="1162"/>
                  </a:lnTo>
                  <a:lnTo>
                    <a:pt x="219" y="1162"/>
                  </a:lnTo>
                  <a:lnTo>
                    <a:pt x="217" y="1162"/>
                  </a:lnTo>
                  <a:lnTo>
                    <a:pt x="219" y="1164"/>
                  </a:lnTo>
                  <a:lnTo>
                    <a:pt x="219" y="1168"/>
                  </a:lnTo>
                  <a:lnTo>
                    <a:pt x="219" y="1168"/>
                  </a:lnTo>
                  <a:lnTo>
                    <a:pt x="217" y="1172"/>
                  </a:lnTo>
                  <a:lnTo>
                    <a:pt x="211" y="1176"/>
                  </a:lnTo>
                  <a:lnTo>
                    <a:pt x="201" y="1184"/>
                  </a:lnTo>
                  <a:lnTo>
                    <a:pt x="201" y="1184"/>
                  </a:lnTo>
                  <a:lnTo>
                    <a:pt x="199" y="1190"/>
                  </a:lnTo>
                  <a:lnTo>
                    <a:pt x="199" y="1190"/>
                  </a:lnTo>
                  <a:lnTo>
                    <a:pt x="193" y="1194"/>
                  </a:lnTo>
                  <a:lnTo>
                    <a:pt x="193" y="1194"/>
                  </a:lnTo>
                  <a:lnTo>
                    <a:pt x="191" y="1200"/>
                  </a:lnTo>
                  <a:lnTo>
                    <a:pt x="189" y="1204"/>
                  </a:lnTo>
                  <a:lnTo>
                    <a:pt x="189" y="1204"/>
                  </a:lnTo>
                  <a:lnTo>
                    <a:pt x="181" y="1208"/>
                  </a:lnTo>
                  <a:lnTo>
                    <a:pt x="175" y="1210"/>
                  </a:lnTo>
                  <a:lnTo>
                    <a:pt x="175" y="1210"/>
                  </a:lnTo>
                  <a:lnTo>
                    <a:pt x="171" y="1214"/>
                  </a:lnTo>
                  <a:lnTo>
                    <a:pt x="165" y="1222"/>
                  </a:lnTo>
                  <a:lnTo>
                    <a:pt x="153" y="1232"/>
                  </a:lnTo>
                  <a:lnTo>
                    <a:pt x="153" y="1232"/>
                  </a:lnTo>
                  <a:lnTo>
                    <a:pt x="145" y="1242"/>
                  </a:lnTo>
                  <a:lnTo>
                    <a:pt x="139" y="1244"/>
                  </a:lnTo>
                  <a:lnTo>
                    <a:pt x="135" y="1244"/>
                  </a:lnTo>
                  <a:lnTo>
                    <a:pt x="135" y="1244"/>
                  </a:lnTo>
                  <a:lnTo>
                    <a:pt x="133" y="1242"/>
                  </a:lnTo>
                  <a:lnTo>
                    <a:pt x="131" y="1240"/>
                  </a:lnTo>
                  <a:lnTo>
                    <a:pt x="131" y="1234"/>
                  </a:lnTo>
                  <a:lnTo>
                    <a:pt x="129" y="1232"/>
                  </a:lnTo>
                  <a:lnTo>
                    <a:pt x="129" y="1232"/>
                  </a:lnTo>
                  <a:lnTo>
                    <a:pt x="125" y="1234"/>
                  </a:lnTo>
                  <a:lnTo>
                    <a:pt x="123" y="1240"/>
                  </a:lnTo>
                  <a:lnTo>
                    <a:pt x="121" y="1246"/>
                  </a:lnTo>
                  <a:lnTo>
                    <a:pt x="121" y="1246"/>
                  </a:lnTo>
                  <a:lnTo>
                    <a:pt x="115" y="1250"/>
                  </a:lnTo>
                  <a:lnTo>
                    <a:pt x="109" y="1254"/>
                  </a:lnTo>
                  <a:lnTo>
                    <a:pt x="109" y="1254"/>
                  </a:lnTo>
                  <a:lnTo>
                    <a:pt x="103" y="1256"/>
                  </a:lnTo>
                  <a:lnTo>
                    <a:pt x="95" y="1258"/>
                  </a:lnTo>
                  <a:lnTo>
                    <a:pt x="95" y="1258"/>
                  </a:lnTo>
                  <a:lnTo>
                    <a:pt x="87" y="1256"/>
                  </a:lnTo>
                  <a:lnTo>
                    <a:pt x="83" y="1254"/>
                  </a:lnTo>
                  <a:lnTo>
                    <a:pt x="81" y="1250"/>
                  </a:lnTo>
                  <a:lnTo>
                    <a:pt x="81" y="1250"/>
                  </a:lnTo>
                  <a:lnTo>
                    <a:pt x="83" y="1248"/>
                  </a:lnTo>
                  <a:lnTo>
                    <a:pt x="85" y="1248"/>
                  </a:lnTo>
                  <a:lnTo>
                    <a:pt x="87" y="1246"/>
                  </a:lnTo>
                  <a:lnTo>
                    <a:pt x="89" y="1244"/>
                  </a:lnTo>
                  <a:lnTo>
                    <a:pt x="89" y="1244"/>
                  </a:lnTo>
                  <a:lnTo>
                    <a:pt x="87" y="1242"/>
                  </a:lnTo>
                  <a:lnTo>
                    <a:pt x="83" y="1240"/>
                  </a:lnTo>
                  <a:lnTo>
                    <a:pt x="75" y="1242"/>
                  </a:lnTo>
                  <a:lnTo>
                    <a:pt x="75" y="1242"/>
                  </a:lnTo>
                  <a:lnTo>
                    <a:pt x="73" y="1246"/>
                  </a:lnTo>
                  <a:lnTo>
                    <a:pt x="71" y="1248"/>
                  </a:lnTo>
                  <a:lnTo>
                    <a:pt x="71" y="1248"/>
                  </a:lnTo>
                  <a:lnTo>
                    <a:pt x="67" y="1248"/>
                  </a:lnTo>
                  <a:lnTo>
                    <a:pt x="65" y="1246"/>
                  </a:lnTo>
                  <a:lnTo>
                    <a:pt x="61" y="1244"/>
                  </a:lnTo>
                  <a:lnTo>
                    <a:pt x="61" y="1244"/>
                  </a:lnTo>
                  <a:lnTo>
                    <a:pt x="57" y="1246"/>
                  </a:lnTo>
                  <a:lnTo>
                    <a:pt x="55" y="1248"/>
                  </a:lnTo>
                  <a:lnTo>
                    <a:pt x="55" y="1248"/>
                  </a:lnTo>
                  <a:lnTo>
                    <a:pt x="55" y="1248"/>
                  </a:lnTo>
                  <a:lnTo>
                    <a:pt x="55" y="1246"/>
                  </a:lnTo>
                  <a:lnTo>
                    <a:pt x="55" y="1242"/>
                  </a:lnTo>
                  <a:lnTo>
                    <a:pt x="59" y="1234"/>
                  </a:lnTo>
                  <a:lnTo>
                    <a:pt x="59" y="1234"/>
                  </a:lnTo>
                  <a:lnTo>
                    <a:pt x="61" y="1226"/>
                  </a:lnTo>
                  <a:lnTo>
                    <a:pt x="61" y="1220"/>
                  </a:lnTo>
                  <a:lnTo>
                    <a:pt x="61" y="1218"/>
                  </a:lnTo>
                  <a:lnTo>
                    <a:pt x="61" y="1218"/>
                  </a:lnTo>
                  <a:lnTo>
                    <a:pt x="59" y="1220"/>
                  </a:lnTo>
                  <a:lnTo>
                    <a:pt x="57" y="1222"/>
                  </a:lnTo>
                  <a:lnTo>
                    <a:pt x="55" y="1226"/>
                  </a:lnTo>
                  <a:lnTo>
                    <a:pt x="53" y="1228"/>
                  </a:lnTo>
                  <a:lnTo>
                    <a:pt x="53" y="1228"/>
                  </a:lnTo>
                  <a:lnTo>
                    <a:pt x="47" y="1228"/>
                  </a:lnTo>
                  <a:lnTo>
                    <a:pt x="41" y="1226"/>
                  </a:lnTo>
                  <a:lnTo>
                    <a:pt x="41" y="1226"/>
                  </a:lnTo>
                  <a:lnTo>
                    <a:pt x="29" y="1216"/>
                  </a:lnTo>
                  <a:lnTo>
                    <a:pt x="29" y="1216"/>
                  </a:lnTo>
                  <a:lnTo>
                    <a:pt x="9" y="1196"/>
                  </a:lnTo>
                  <a:lnTo>
                    <a:pt x="9" y="1196"/>
                  </a:lnTo>
                  <a:lnTo>
                    <a:pt x="6" y="1188"/>
                  </a:lnTo>
                  <a:lnTo>
                    <a:pt x="2" y="1180"/>
                  </a:lnTo>
                  <a:lnTo>
                    <a:pt x="2" y="1180"/>
                  </a:lnTo>
                  <a:lnTo>
                    <a:pt x="2" y="1172"/>
                  </a:lnTo>
                  <a:lnTo>
                    <a:pt x="4" y="1164"/>
                  </a:lnTo>
                  <a:lnTo>
                    <a:pt x="8" y="1156"/>
                  </a:lnTo>
                  <a:lnTo>
                    <a:pt x="13" y="1152"/>
                  </a:lnTo>
                  <a:lnTo>
                    <a:pt x="13" y="1152"/>
                  </a:lnTo>
                  <a:lnTo>
                    <a:pt x="17" y="1152"/>
                  </a:lnTo>
                  <a:lnTo>
                    <a:pt x="17" y="1152"/>
                  </a:lnTo>
                  <a:lnTo>
                    <a:pt x="17" y="1156"/>
                  </a:lnTo>
                  <a:lnTo>
                    <a:pt x="19" y="1158"/>
                  </a:lnTo>
                  <a:lnTo>
                    <a:pt x="19" y="1158"/>
                  </a:lnTo>
                  <a:lnTo>
                    <a:pt x="21" y="1158"/>
                  </a:lnTo>
                  <a:lnTo>
                    <a:pt x="23" y="1158"/>
                  </a:lnTo>
                  <a:lnTo>
                    <a:pt x="23" y="1158"/>
                  </a:lnTo>
                  <a:lnTo>
                    <a:pt x="27" y="1158"/>
                  </a:lnTo>
                  <a:lnTo>
                    <a:pt x="27" y="1158"/>
                  </a:lnTo>
                  <a:lnTo>
                    <a:pt x="29" y="1154"/>
                  </a:lnTo>
                  <a:lnTo>
                    <a:pt x="29" y="1154"/>
                  </a:lnTo>
                  <a:lnTo>
                    <a:pt x="29" y="1148"/>
                  </a:lnTo>
                  <a:lnTo>
                    <a:pt x="29" y="1148"/>
                  </a:lnTo>
                  <a:lnTo>
                    <a:pt x="31" y="1144"/>
                  </a:lnTo>
                  <a:lnTo>
                    <a:pt x="35" y="1142"/>
                  </a:lnTo>
                  <a:lnTo>
                    <a:pt x="35" y="1142"/>
                  </a:lnTo>
                  <a:lnTo>
                    <a:pt x="37" y="1136"/>
                  </a:lnTo>
                  <a:lnTo>
                    <a:pt x="37" y="1136"/>
                  </a:lnTo>
                  <a:lnTo>
                    <a:pt x="45" y="1130"/>
                  </a:lnTo>
                  <a:lnTo>
                    <a:pt x="45" y="1130"/>
                  </a:lnTo>
                  <a:lnTo>
                    <a:pt x="47" y="1126"/>
                  </a:lnTo>
                  <a:lnTo>
                    <a:pt x="47" y="1120"/>
                  </a:lnTo>
                  <a:lnTo>
                    <a:pt x="47" y="1120"/>
                  </a:lnTo>
                  <a:lnTo>
                    <a:pt x="45" y="1120"/>
                  </a:lnTo>
                  <a:lnTo>
                    <a:pt x="41" y="1120"/>
                  </a:lnTo>
                  <a:lnTo>
                    <a:pt x="41" y="1120"/>
                  </a:lnTo>
                  <a:lnTo>
                    <a:pt x="41" y="1116"/>
                  </a:lnTo>
                  <a:lnTo>
                    <a:pt x="43" y="1116"/>
                  </a:lnTo>
                  <a:lnTo>
                    <a:pt x="49" y="1112"/>
                  </a:lnTo>
                  <a:lnTo>
                    <a:pt x="53" y="1108"/>
                  </a:lnTo>
                  <a:lnTo>
                    <a:pt x="55" y="1106"/>
                  </a:lnTo>
                  <a:lnTo>
                    <a:pt x="55" y="1106"/>
                  </a:lnTo>
                  <a:lnTo>
                    <a:pt x="55" y="1102"/>
                  </a:lnTo>
                  <a:lnTo>
                    <a:pt x="53" y="1102"/>
                  </a:lnTo>
                  <a:lnTo>
                    <a:pt x="53" y="1102"/>
                  </a:lnTo>
                  <a:lnTo>
                    <a:pt x="49" y="1104"/>
                  </a:lnTo>
                  <a:lnTo>
                    <a:pt x="47" y="1106"/>
                  </a:lnTo>
                  <a:lnTo>
                    <a:pt x="47" y="1106"/>
                  </a:lnTo>
                  <a:lnTo>
                    <a:pt x="41" y="1110"/>
                  </a:lnTo>
                  <a:lnTo>
                    <a:pt x="31" y="1112"/>
                  </a:lnTo>
                  <a:lnTo>
                    <a:pt x="31" y="1112"/>
                  </a:lnTo>
                  <a:lnTo>
                    <a:pt x="29" y="1110"/>
                  </a:lnTo>
                  <a:lnTo>
                    <a:pt x="25" y="1108"/>
                  </a:lnTo>
                  <a:lnTo>
                    <a:pt x="25" y="1108"/>
                  </a:lnTo>
                  <a:lnTo>
                    <a:pt x="25" y="1110"/>
                  </a:lnTo>
                  <a:lnTo>
                    <a:pt x="25" y="1112"/>
                  </a:lnTo>
                  <a:lnTo>
                    <a:pt x="25" y="1112"/>
                  </a:lnTo>
                  <a:lnTo>
                    <a:pt x="23" y="1120"/>
                  </a:lnTo>
                  <a:lnTo>
                    <a:pt x="23" y="1120"/>
                  </a:lnTo>
                  <a:lnTo>
                    <a:pt x="21" y="1120"/>
                  </a:lnTo>
                  <a:lnTo>
                    <a:pt x="17" y="1120"/>
                  </a:lnTo>
                  <a:lnTo>
                    <a:pt x="17" y="1120"/>
                  </a:lnTo>
                  <a:lnTo>
                    <a:pt x="17" y="1112"/>
                  </a:lnTo>
                  <a:lnTo>
                    <a:pt x="17" y="1110"/>
                  </a:lnTo>
                  <a:lnTo>
                    <a:pt x="17" y="1108"/>
                  </a:lnTo>
                  <a:lnTo>
                    <a:pt x="17" y="1108"/>
                  </a:lnTo>
                  <a:lnTo>
                    <a:pt x="15" y="1110"/>
                  </a:lnTo>
                  <a:lnTo>
                    <a:pt x="15" y="1112"/>
                  </a:lnTo>
                  <a:lnTo>
                    <a:pt x="13" y="1116"/>
                  </a:lnTo>
                  <a:lnTo>
                    <a:pt x="13" y="1116"/>
                  </a:lnTo>
                  <a:lnTo>
                    <a:pt x="6" y="1120"/>
                  </a:lnTo>
                  <a:lnTo>
                    <a:pt x="2" y="1120"/>
                  </a:lnTo>
                  <a:lnTo>
                    <a:pt x="2" y="1120"/>
                  </a:lnTo>
                  <a:lnTo>
                    <a:pt x="2" y="1114"/>
                  </a:lnTo>
                  <a:lnTo>
                    <a:pt x="2" y="1114"/>
                  </a:lnTo>
                  <a:lnTo>
                    <a:pt x="0" y="1110"/>
                  </a:lnTo>
                  <a:lnTo>
                    <a:pt x="0" y="1110"/>
                  </a:lnTo>
                  <a:lnTo>
                    <a:pt x="0" y="1104"/>
                  </a:lnTo>
                  <a:lnTo>
                    <a:pt x="0" y="1104"/>
                  </a:lnTo>
                  <a:lnTo>
                    <a:pt x="6" y="1096"/>
                  </a:lnTo>
                  <a:lnTo>
                    <a:pt x="6" y="1096"/>
                  </a:lnTo>
                  <a:lnTo>
                    <a:pt x="9" y="1091"/>
                  </a:lnTo>
                  <a:lnTo>
                    <a:pt x="13" y="1089"/>
                  </a:lnTo>
                  <a:lnTo>
                    <a:pt x="17" y="1089"/>
                  </a:lnTo>
                  <a:lnTo>
                    <a:pt x="17" y="1089"/>
                  </a:lnTo>
                  <a:lnTo>
                    <a:pt x="19" y="1089"/>
                  </a:lnTo>
                  <a:lnTo>
                    <a:pt x="21" y="1091"/>
                  </a:lnTo>
                  <a:lnTo>
                    <a:pt x="21" y="1091"/>
                  </a:lnTo>
                  <a:lnTo>
                    <a:pt x="25" y="1089"/>
                  </a:lnTo>
                  <a:lnTo>
                    <a:pt x="25" y="1089"/>
                  </a:lnTo>
                  <a:lnTo>
                    <a:pt x="29" y="1091"/>
                  </a:lnTo>
                  <a:lnTo>
                    <a:pt x="33" y="1091"/>
                  </a:lnTo>
                  <a:lnTo>
                    <a:pt x="33" y="1091"/>
                  </a:lnTo>
                  <a:lnTo>
                    <a:pt x="35" y="1085"/>
                  </a:lnTo>
                  <a:lnTo>
                    <a:pt x="35" y="1085"/>
                  </a:lnTo>
                  <a:lnTo>
                    <a:pt x="43" y="1081"/>
                  </a:lnTo>
                  <a:lnTo>
                    <a:pt x="43" y="1081"/>
                  </a:lnTo>
                  <a:lnTo>
                    <a:pt x="53" y="1079"/>
                  </a:lnTo>
                  <a:lnTo>
                    <a:pt x="57" y="1077"/>
                  </a:lnTo>
                  <a:lnTo>
                    <a:pt x="61" y="1075"/>
                  </a:lnTo>
                  <a:lnTo>
                    <a:pt x="61" y="1075"/>
                  </a:lnTo>
                  <a:lnTo>
                    <a:pt x="59" y="1073"/>
                  </a:lnTo>
                  <a:lnTo>
                    <a:pt x="59" y="1073"/>
                  </a:lnTo>
                  <a:lnTo>
                    <a:pt x="57" y="1073"/>
                  </a:lnTo>
                  <a:lnTo>
                    <a:pt x="55" y="1075"/>
                  </a:lnTo>
                  <a:lnTo>
                    <a:pt x="55" y="1075"/>
                  </a:lnTo>
                  <a:lnTo>
                    <a:pt x="45" y="1077"/>
                  </a:lnTo>
                  <a:lnTo>
                    <a:pt x="35" y="1075"/>
                  </a:lnTo>
                  <a:lnTo>
                    <a:pt x="35" y="1075"/>
                  </a:lnTo>
                  <a:lnTo>
                    <a:pt x="33" y="1073"/>
                  </a:lnTo>
                  <a:lnTo>
                    <a:pt x="29" y="1069"/>
                  </a:lnTo>
                  <a:lnTo>
                    <a:pt x="29" y="1069"/>
                  </a:lnTo>
                  <a:lnTo>
                    <a:pt x="33" y="1065"/>
                  </a:lnTo>
                  <a:lnTo>
                    <a:pt x="37" y="1057"/>
                  </a:lnTo>
                  <a:lnTo>
                    <a:pt x="51" y="1049"/>
                  </a:lnTo>
                  <a:lnTo>
                    <a:pt x="51" y="1049"/>
                  </a:lnTo>
                  <a:lnTo>
                    <a:pt x="57" y="1047"/>
                  </a:lnTo>
                  <a:lnTo>
                    <a:pt x="61" y="1045"/>
                  </a:lnTo>
                  <a:lnTo>
                    <a:pt x="61" y="1045"/>
                  </a:lnTo>
                  <a:lnTo>
                    <a:pt x="61" y="1041"/>
                  </a:lnTo>
                  <a:lnTo>
                    <a:pt x="61" y="1041"/>
                  </a:lnTo>
                  <a:lnTo>
                    <a:pt x="59" y="1039"/>
                  </a:lnTo>
                  <a:lnTo>
                    <a:pt x="57" y="1037"/>
                  </a:lnTo>
                  <a:lnTo>
                    <a:pt x="57" y="1037"/>
                  </a:lnTo>
                  <a:lnTo>
                    <a:pt x="59" y="1035"/>
                  </a:lnTo>
                  <a:lnTo>
                    <a:pt x="61" y="1033"/>
                  </a:lnTo>
                  <a:lnTo>
                    <a:pt x="67" y="1027"/>
                  </a:lnTo>
                  <a:lnTo>
                    <a:pt x="67" y="1027"/>
                  </a:lnTo>
                  <a:lnTo>
                    <a:pt x="73" y="1021"/>
                  </a:lnTo>
                  <a:lnTo>
                    <a:pt x="75" y="1017"/>
                  </a:lnTo>
                  <a:lnTo>
                    <a:pt x="79" y="1017"/>
                  </a:lnTo>
                  <a:lnTo>
                    <a:pt x="79" y="1017"/>
                  </a:lnTo>
                  <a:lnTo>
                    <a:pt x="81" y="1017"/>
                  </a:lnTo>
                  <a:lnTo>
                    <a:pt x="81" y="1017"/>
                  </a:lnTo>
                  <a:lnTo>
                    <a:pt x="81" y="1023"/>
                  </a:lnTo>
                  <a:lnTo>
                    <a:pt x="81" y="1025"/>
                  </a:lnTo>
                  <a:lnTo>
                    <a:pt x="83" y="1027"/>
                  </a:lnTo>
                  <a:lnTo>
                    <a:pt x="83" y="1027"/>
                  </a:lnTo>
                  <a:lnTo>
                    <a:pt x="85" y="1025"/>
                  </a:lnTo>
                  <a:lnTo>
                    <a:pt x="85" y="1021"/>
                  </a:lnTo>
                  <a:lnTo>
                    <a:pt x="85" y="1021"/>
                  </a:lnTo>
                  <a:lnTo>
                    <a:pt x="85" y="1017"/>
                  </a:lnTo>
                  <a:lnTo>
                    <a:pt x="87" y="1013"/>
                  </a:lnTo>
                  <a:lnTo>
                    <a:pt x="87" y="1013"/>
                  </a:lnTo>
                  <a:lnTo>
                    <a:pt x="91" y="1013"/>
                  </a:lnTo>
                  <a:lnTo>
                    <a:pt x="95" y="1011"/>
                  </a:lnTo>
                  <a:lnTo>
                    <a:pt x="103" y="1011"/>
                  </a:lnTo>
                  <a:lnTo>
                    <a:pt x="103" y="1009"/>
                  </a:lnTo>
                  <a:lnTo>
                    <a:pt x="103" y="1009"/>
                  </a:lnTo>
                  <a:lnTo>
                    <a:pt x="103" y="1007"/>
                  </a:lnTo>
                  <a:lnTo>
                    <a:pt x="101" y="1007"/>
                  </a:lnTo>
                  <a:lnTo>
                    <a:pt x="95" y="1007"/>
                  </a:lnTo>
                  <a:lnTo>
                    <a:pt x="95" y="1007"/>
                  </a:lnTo>
                  <a:lnTo>
                    <a:pt x="89" y="1007"/>
                  </a:lnTo>
                  <a:lnTo>
                    <a:pt x="85" y="1009"/>
                  </a:lnTo>
                  <a:lnTo>
                    <a:pt x="83" y="1009"/>
                  </a:lnTo>
                  <a:lnTo>
                    <a:pt x="83" y="1009"/>
                  </a:lnTo>
                  <a:lnTo>
                    <a:pt x="83" y="1005"/>
                  </a:lnTo>
                  <a:lnTo>
                    <a:pt x="83" y="1005"/>
                  </a:lnTo>
                  <a:lnTo>
                    <a:pt x="83" y="1003"/>
                  </a:lnTo>
                  <a:lnTo>
                    <a:pt x="81" y="1001"/>
                  </a:lnTo>
                  <a:lnTo>
                    <a:pt x="81" y="1001"/>
                  </a:lnTo>
                  <a:lnTo>
                    <a:pt x="75" y="1003"/>
                  </a:lnTo>
                  <a:lnTo>
                    <a:pt x="71" y="1007"/>
                  </a:lnTo>
                  <a:lnTo>
                    <a:pt x="71" y="1007"/>
                  </a:lnTo>
                  <a:lnTo>
                    <a:pt x="63" y="1013"/>
                  </a:lnTo>
                  <a:lnTo>
                    <a:pt x="59" y="1021"/>
                  </a:lnTo>
                  <a:lnTo>
                    <a:pt x="59" y="1021"/>
                  </a:lnTo>
                  <a:lnTo>
                    <a:pt x="49" y="1033"/>
                  </a:lnTo>
                  <a:lnTo>
                    <a:pt x="49" y="1033"/>
                  </a:lnTo>
                  <a:lnTo>
                    <a:pt x="45" y="1035"/>
                  </a:lnTo>
                  <a:lnTo>
                    <a:pt x="41" y="1037"/>
                  </a:lnTo>
                  <a:lnTo>
                    <a:pt x="41" y="1037"/>
                  </a:lnTo>
                  <a:lnTo>
                    <a:pt x="37" y="1041"/>
                  </a:lnTo>
                  <a:lnTo>
                    <a:pt x="37" y="1047"/>
                  </a:lnTo>
                  <a:lnTo>
                    <a:pt x="37" y="1047"/>
                  </a:lnTo>
                  <a:lnTo>
                    <a:pt x="31" y="1055"/>
                  </a:lnTo>
                  <a:lnTo>
                    <a:pt x="31" y="1055"/>
                  </a:lnTo>
                  <a:lnTo>
                    <a:pt x="25" y="1061"/>
                  </a:lnTo>
                  <a:lnTo>
                    <a:pt x="21" y="1063"/>
                  </a:lnTo>
                  <a:lnTo>
                    <a:pt x="21" y="1063"/>
                  </a:lnTo>
                  <a:lnTo>
                    <a:pt x="17" y="1057"/>
                  </a:lnTo>
                  <a:lnTo>
                    <a:pt x="17" y="1057"/>
                  </a:lnTo>
                  <a:lnTo>
                    <a:pt x="17" y="1053"/>
                  </a:lnTo>
                  <a:lnTo>
                    <a:pt x="17" y="1053"/>
                  </a:lnTo>
                  <a:lnTo>
                    <a:pt x="21" y="1049"/>
                  </a:lnTo>
                  <a:lnTo>
                    <a:pt x="25" y="1047"/>
                  </a:lnTo>
                  <a:lnTo>
                    <a:pt x="25" y="1047"/>
                  </a:lnTo>
                  <a:lnTo>
                    <a:pt x="29" y="1047"/>
                  </a:lnTo>
                  <a:lnTo>
                    <a:pt x="33" y="1047"/>
                  </a:lnTo>
                  <a:lnTo>
                    <a:pt x="33" y="1047"/>
                  </a:lnTo>
                  <a:lnTo>
                    <a:pt x="33" y="1045"/>
                  </a:lnTo>
                  <a:lnTo>
                    <a:pt x="31" y="1041"/>
                  </a:lnTo>
                  <a:lnTo>
                    <a:pt x="27" y="1035"/>
                  </a:lnTo>
                  <a:lnTo>
                    <a:pt x="27" y="1035"/>
                  </a:lnTo>
                  <a:lnTo>
                    <a:pt x="27" y="1031"/>
                  </a:lnTo>
                  <a:lnTo>
                    <a:pt x="29" y="1027"/>
                  </a:lnTo>
                  <a:lnTo>
                    <a:pt x="27" y="1027"/>
                  </a:lnTo>
                  <a:lnTo>
                    <a:pt x="27" y="1027"/>
                  </a:lnTo>
                  <a:lnTo>
                    <a:pt x="27" y="1027"/>
                  </a:lnTo>
                  <a:lnTo>
                    <a:pt x="25" y="1031"/>
                  </a:lnTo>
                  <a:lnTo>
                    <a:pt x="21" y="1033"/>
                  </a:lnTo>
                  <a:lnTo>
                    <a:pt x="21" y="1033"/>
                  </a:lnTo>
                  <a:lnTo>
                    <a:pt x="19" y="1035"/>
                  </a:lnTo>
                  <a:lnTo>
                    <a:pt x="15" y="1037"/>
                  </a:lnTo>
                  <a:lnTo>
                    <a:pt x="15" y="1037"/>
                  </a:lnTo>
                  <a:lnTo>
                    <a:pt x="15" y="1035"/>
                  </a:lnTo>
                  <a:lnTo>
                    <a:pt x="15" y="1031"/>
                  </a:lnTo>
                  <a:lnTo>
                    <a:pt x="15" y="1031"/>
                  </a:lnTo>
                  <a:lnTo>
                    <a:pt x="9" y="1025"/>
                  </a:lnTo>
                  <a:lnTo>
                    <a:pt x="9" y="1025"/>
                  </a:lnTo>
                  <a:lnTo>
                    <a:pt x="9" y="1017"/>
                  </a:lnTo>
                  <a:lnTo>
                    <a:pt x="9" y="1017"/>
                  </a:lnTo>
                  <a:lnTo>
                    <a:pt x="15" y="1013"/>
                  </a:lnTo>
                  <a:lnTo>
                    <a:pt x="15" y="1013"/>
                  </a:lnTo>
                  <a:lnTo>
                    <a:pt x="21" y="1011"/>
                  </a:lnTo>
                  <a:lnTo>
                    <a:pt x="23" y="1011"/>
                  </a:lnTo>
                  <a:lnTo>
                    <a:pt x="25" y="1009"/>
                  </a:lnTo>
                  <a:lnTo>
                    <a:pt x="25" y="1009"/>
                  </a:lnTo>
                  <a:lnTo>
                    <a:pt x="23" y="1007"/>
                  </a:lnTo>
                  <a:lnTo>
                    <a:pt x="23" y="1005"/>
                  </a:lnTo>
                  <a:lnTo>
                    <a:pt x="23" y="1005"/>
                  </a:lnTo>
                  <a:lnTo>
                    <a:pt x="25" y="1003"/>
                  </a:lnTo>
                  <a:lnTo>
                    <a:pt x="27" y="1001"/>
                  </a:lnTo>
                  <a:lnTo>
                    <a:pt x="27" y="1001"/>
                  </a:lnTo>
                  <a:lnTo>
                    <a:pt x="35" y="993"/>
                  </a:lnTo>
                  <a:lnTo>
                    <a:pt x="41" y="991"/>
                  </a:lnTo>
                  <a:lnTo>
                    <a:pt x="41" y="989"/>
                  </a:lnTo>
                  <a:lnTo>
                    <a:pt x="41" y="989"/>
                  </a:lnTo>
                  <a:lnTo>
                    <a:pt x="37" y="987"/>
                  </a:lnTo>
                  <a:lnTo>
                    <a:pt x="33" y="989"/>
                  </a:lnTo>
                  <a:lnTo>
                    <a:pt x="33" y="989"/>
                  </a:lnTo>
                  <a:lnTo>
                    <a:pt x="27" y="993"/>
                  </a:lnTo>
                  <a:lnTo>
                    <a:pt x="21" y="995"/>
                  </a:lnTo>
                  <a:lnTo>
                    <a:pt x="21" y="995"/>
                  </a:lnTo>
                  <a:lnTo>
                    <a:pt x="15" y="993"/>
                  </a:lnTo>
                  <a:lnTo>
                    <a:pt x="15" y="993"/>
                  </a:lnTo>
                  <a:lnTo>
                    <a:pt x="9" y="985"/>
                  </a:lnTo>
                  <a:lnTo>
                    <a:pt x="8" y="977"/>
                  </a:lnTo>
                  <a:lnTo>
                    <a:pt x="8" y="977"/>
                  </a:lnTo>
                  <a:lnTo>
                    <a:pt x="8" y="975"/>
                  </a:lnTo>
                  <a:lnTo>
                    <a:pt x="8" y="975"/>
                  </a:lnTo>
                  <a:lnTo>
                    <a:pt x="8" y="975"/>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65" name="Google Shape;465;p10"/>
            <p:cNvSpPr/>
            <p:nvPr/>
          </p:nvSpPr>
          <p:spPr>
            <a:xfrm>
              <a:off x="9717664" y="3738023"/>
              <a:ext cx="28413" cy="46882"/>
            </a:xfrm>
            <a:custGeom>
              <a:rect b="b" l="l" r="r" t="t"/>
              <a:pathLst>
                <a:path extrusionOk="0" h="66" w="40">
                  <a:moveTo>
                    <a:pt x="40" y="42"/>
                  </a:moveTo>
                  <a:lnTo>
                    <a:pt x="40" y="42"/>
                  </a:lnTo>
                  <a:lnTo>
                    <a:pt x="40" y="50"/>
                  </a:lnTo>
                  <a:lnTo>
                    <a:pt x="40" y="58"/>
                  </a:lnTo>
                  <a:lnTo>
                    <a:pt x="40" y="58"/>
                  </a:lnTo>
                  <a:lnTo>
                    <a:pt x="38" y="62"/>
                  </a:lnTo>
                  <a:lnTo>
                    <a:pt x="34" y="64"/>
                  </a:lnTo>
                  <a:lnTo>
                    <a:pt x="34" y="64"/>
                  </a:lnTo>
                  <a:lnTo>
                    <a:pt x="26" y="66"/>
                  </a:lnTo>
                  <a:lnTo>
                    <a:pt x="20" y="66"/>
                  </a:lnTo>
                  <a:lnTo>
                    <a:pt x="18" y="64"/>
                  </a:lnTo>
                  <a:lnTo>
                    <a:pt x="18" y="64"/>
                  </a:lnTo>
                  <a:lnTo>
                    <a:pt x="18" y="62"/>
                  </a:lnTo>
                  <a:lnTo>
                    <a:pt x="16" y="60"/>
                  </a:lnTo>
                  <a:lnTo>
                    <a:pt x="10" y="60"/>
                  </a:lnTo>
                  <a:lnTo>
                    <a:pt x="4" y="58"/>
                  </a:lnTo>
                  <a:lnTo>
                    <a:pt x="0" y="56"/>
                  </a:lnTo>
                  <a:lnTo>
                    <a:pt x="0" y="56"/>
                  </a:lnTo>
                  <a:lnTo>
                    <a:pt x="0" y="52"/>
                  </a:lnTo>
                  <a:lnTo>
                    <a:pt x="0" y="48"/>
                  </a:lnTo>
                  <a:lnTo>
                    <a:pt x="2" y="38"/>
                  </a:lnTo>
                  <a:lnTo>
                    <a:pt x="2" y="38"/>
                  </a:lnTo>
                  <a:lnTo>
                    <a:pt x="0" y="30"/>
                  </a:lnTo>
                  <a:lnTo>
                    <a:pt x="0" y="22"/>
                  </a:lnTo>
                  <a:lnTo>
                    <a:pt x="0" y="22"/>
                  </a:lnTo>
                  <a:lnTo>
                    <a:pt x="4" y="16"/>
                  </a:lnTo>
                  <a:lnTo>
                    <a:pt x="8" y="8"/>
                  </a:lnTo>
                  <a:lnTo>
                    <a:pt x="8" y="8"/>
                  </a:lnTo>
                  <a:lnTo>
                    <a:pt x="14" y="4"/>
                  </a:lnTo>
                  <a:lnTo>
                    <a:pt x="20" y="0"/>
                  </a:lnTo>
                  <a:lnTo>
                    <a:pt x="20" y="0"/>
                  </a:lnTo>
                  <a:lnTo>
                    <a:pt x="30" y="0"/>
                  </a:lnTo>
                  <a:lnTo>
                    <a:pt x="30" y="0"/>
                  </a:lnTo>
                  <a:lnTo>
                    <a:pt x="34" y="4"/>
                  </a:lnTo>
                  <a:lnTo>
                    <a:pt x="36" y="6"/>
                  </a:lnTo>
                  <a:lnTo>
                    <a:pt x="36" y="6"/>
                  </a:lnTo>
                  <a:lnTo>
                    <a:pt x="36" y="10"/>
                  </a:lnTo>
                  <a:lnTo>
                    <a:pt x="34" y="16"/>
                  </a:lnTo>
                  <a:lnTo>
                    <a:pt x="34" y="16"/>
                  </a:lnTo>
                  <a:lnTo>
                    <a:pt x="34" y="24"/>
                  </a:lnTo>
                  <a:lnTo>
                    <a:pt x="34" y="24"/>
                  </a:lnTo>
                  <a:lnTo>
                    <a:pt x="38" y="34"/>
                  </a:lnTo>
                  <a:lnTo>
                    <a:pt x="38" y="34"/>
                  </a:lnTo>
                  <a:lnTo>
                    <a:pt x="40" y="42"/>
                  </a:lnTo>
                  <a:lnTo>
                    <a:pt x="40" y="42"/>
                  </a:lnTo>
                  <a:lnTo>
                    <a:pt x="40" y="4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66" name="Google Shape;466;p10"/>
            <p:cNvSpPr/>
            <p:nvPr/>
          </p:nvSpPr>
          <p:spPr>
            <a:xfrm>
              <a:off x="9600458" y="3642128"/>
              <a:ext cx="148460" cy="137095"/>
            </a:xfrm>
            <a:custGeom>
              <a:rect b="b" l="l" r="r" t="t"/>
              <a:pathLst>
                <a:path extrusionOk="0" h="193" w="209">
                  <a:moveTo>
                    <a:pt x="199" y="77"/>
                  </a:moveTo>
                  <a:lnTo>
                    <a:pt x="199" y="77"/>
                  </a:lnTo>
                  <a:lnTo>
                    <a:pt x="203" y="85"/>
                  </a:lnTo>
                  <a:lnTo>
                    <a:pt x="203" y="85"/>
                  </a:lnTo>
                  <a:lnTo>
                    <a:pt x="203" y="99"/>
                  </a:lnTo>
                  <a:lnTo>
                    <a:pt x="203" y="99"/>
                  </a:lnTo>
                  <a:lnTo>
                    <a:pt x="209" y="109"/>
                  </a:lnTo>
                  <a:lnTo>
                    <a:pt x="209" y="109"/>
                  </a:lnTo>
                  <a:lnTo>
                    <a:pt x="207" y="117"/>
                  </a:lnTo>
                  <a:lnTo>
                    <a:pt x="207" y="117"/>
                  </a:lnTo>
                  <a:lnTo>
                    <a:pt x="205" y="123"/>
                  </a:lnTo>
                  <a:lnTo>
                    <a:pt x="199" y="127"/>
                  </a:lnTo>
                  <a:lnTo>
                    <a:pt x="195" y="131"/>
                  </a:lnTo>
                  <a:lnTo>
                    <a:pt x="195" y="135"/>
                  </a:lnTo>
                  <a:lnTo>
                    <a:pt x="195" y="135"/>
                  </a:lnTo>
                  <a:lnTo>
                    <a:pt x="185" y="135"/>
                  </a:lnTo>
                  <a:lnTo>
                    <a:pt x="185" y="135"/>
                  </a:lnTo>
                  <a:lnTo>
                    <a:pt x="179" y="139"/>
                  </a:lnTo>
                  <a:lnTo>
                    <a:pt x="173" y="143"/>
                  </a:lnTo>
                  <a:lnTo>
                    <a:pt x="173" y="143"/>
                  </a:lnTo>
                  <a:lnTo>
                    <a:pt x="169" y="151"/>
                  </a:lnTo>
                  <a:lnTo>
                    <a:pt x="165" y="157"/>
                  </a:lnTo>
                  <a:lnTo>
                    <a:pt x="165" y="157"/>
                  </a:lnTo>
                  <a:lnTo>
                    <a:pt x="165" y="165"/>
                  </a:lnTo>
                  <a:lnTo>
                    <a:pt x="167" y="173"/>
                  </a:lnTo>
                  <a:lnTo>
                    <a:pt x="167" y="173"/>
                  </a:lnTo>
                  <a:lnTo>
                    <a:pt x="165" y="183"/>
                  </a:lnTo>
                  <a:lnTo>
                    <a:pt x="165" y="187"/>
                  </a:lnTo>
                  <a:lnTo>
                    <a:pt x="165" y="191"/>
                  </a:lnTo>
                  <a:lnTo>
                    <a:pt x="165" y="191"/>
                  </a:lnTo>
                  <a:lnTo>
                    <a:pt x="153" y="193"/>
                  </a:lnTo>
                  <a:lnTo>
                    <a:pt x="153" y="193"/>
                  </a:lnTo>
                  <a:lnTo>
                    <a:pt x="147" y="191"/>
                  </a:lnTo>
                  <a:lnTo>
                    <a:pt x="141" y="187"/>
                  </a:lnTo>
                  <a:lnTo>
                    <a:pt x="141" y="187"/>
                  </a:lnTo>
                  <a:lnTo>
                    <a:pt x="135" y="177"/>
                  </a:lnTo>
                  <a:lnTo>
                    <a:pt x="135" y="177"/>
                  </a:lnTo>
                  <a:lnTo>
                    <a:pt x="125" y="173"/>
                  </a:lnTo>
                  <a:lnTo>
                    <a:pt x="123" y="171"/>
                  </a:lnTo>
                  <a:lnTo>
                    <a:pt x="121" y="169"/>
                  </a:lnTo>
                  <a:lnTo>
                    <a:pt x="121" y="169"/>
                  </a:lnTo>
                  <a:lnTo>
                    <a:pt x="123" y="165"/>
                  </a:lnTo>
                  <a:lnTo>
                    <a:pt x="125" y="163"/>
                  </a:lnTo>
                  <a:lnTo>
                    <a:pt x="125" y="163"/>
                  </a:lnTo>
                  <a:lnTo>
                    <a:pt x="121" y="161"/>
                  </a:lnTo>
                  <a:lnTo>
                    <a:pt x="119" y="159"/>
                  </a:lnTo>
                  <a:lnTo>
                    <a:pt x="119" y="159"/>
                  </a:lnTo>
                  <a:lnTo>
                    <a:pt x="119" y="153"/>
                  </a:lnTo>
                  <a:lnTo>
                    <a:pt x="121" y="145"/>
                  </a:lnTo>
                  <a:lnTo>
                    <a:pt x="123" y="137"/>
                  </a:lnTo>
                  <a:lnTo>
                    <a:pt x="123" y="133"/>
                  </a:lnTo>
                  <a:lnTo>
                    <a:pt x="123" y="131"/>
                  </a:lnTo>
                  <a:lnTo>
                    <a:pt x="123" y="131"/>
                  </a:lnTo>
                  <a:lnTo>
                    <a:pt x="119" y="131"/>
                  </a:lnTo>
                  <a:lnTo>
                    <a:pt x="117" y="131"/>
                  </a:lnTo>
                  <a:lnTo>
                    <a:pt x="117" y="131"/>
                  </a:lnTo>
                  <a:lnTo>
                    <a:pt x="111" y="133"/>
                  </a:lnTo>
                  <a:lnTo>
                    <a:pt x="107" y="139"/>
                  </a:lnTo>
                  <a:lnTo>
                    <a:pt x="107" y="139"/>
                  </a:lnTo>
                  <a:lnTo>
                    <a:pt x="103" y="143"/>
                  </a:lnTo>
                  <a:lnTo>
                    <a:pt x="99" y="145"/>
                  </a:lnTo>
                  <a:lnTo>
                    <a:pt x="99" y="145"/>
                  </a:lnTo>
                  <a:lnTo>
                    <a:pt x="95" y="145"/>
                  </a:lnTo>
                  <a:lnTo>
                    <a:pt x="89" y="145"/>
                  </a:lnTo>
                  <a:lnTo>
                    <a:pt x="89" y="145"/>
                  </a:lnTo>
                  <a:lnTo>
                    <a:pt x="83" y="141"/>
                  </a:lnTo>
                  <a:lnTo>
                    <a:pt x="79" y="139"/>
                  </a:lnTo>
                  <a:lnTo>
                    <a:pt x="79" y="139"/>
                  </a:lnTo>
                  <a:lnTo>
                    <a:pt x="75" y="135"/>
                  </a:lnTo>
                  <a:lnTo>
                    <a:pt x="75" y="129"/>
                  </a:lnTo>
                  <a:lnTo>
                    <a:pt x="79" y="121"/>
                  </a:lnTo>
                  <a:lnTo>
                    <a:pt x="79" y="121"/>
                  </a:lnTo>
                  <a:lnTo>
                    <a:pt x="75" y="109"/>
                  </a:lnTo>
                  <a:lnTo>
                    <a:pt x="75" y="109"/>
                  </a:lnTo>
                  <a:lnTo>
                    <a:pt x="71" y="103"/>
                  </a:lnTo>
                  <a:lnTo>
                    <a:pt x="71" y="103"/>
                  </a:lnTo>
                  <a:lnTo>
                    <a:pt x="64" y="99"/>
                  </a:lnTo>
                  <a:lnTo>
                    <a:pt x="58" y="97"/>
                  </a:lnTo>
                  <a:lnTo>
                    <a:pt x="58" y="97"/>
                  </a:lnTo>
                  <a:lnTo>
                    <a:pt x="42" y="83"/>
                  </a:lnTo>
                  <a:lnTo>
                    <a:pt x="42" y="83"/>
                  </a:lnTo>
                  <a:lnTo>
                    <a:pt x="36" y="81"/>
                  </a:lnTo>
                  <a:lnTo>
                    <a:pt x="32" y="79"/>
                  </a:lnTo>
                  <a:lnTo>
                    <a:pt x="32" y="79"/>
                  </a:lnTo>
                  <a:lnTo>
                    <a:pt x="30" y="73"/>
                  </a:lnTo>
                  <a:lnTo>
                    <a:pt x="28" y="67"/>
                  </a:lnTo>
                  <a:lnTo>
                    <a:pt x="28" y="61"/>
                  </a:lnTo>
                  <a:lnTo>
                    <a:pt x="26" y="55"/>
                  </a:lnTo>
                  <a:lnTo>
                    <a:pt x="26" y="55"/>
                  </a:lnTo>
                  <a:lnTo>
                    <a:pt x="18" y="53"/>
                  </a:lnTo>
                  <a:lnTo>
                    <a:pt x="12" y="55"/>
                  </a:lnTo>
                  <a:lnTo>
                    <a:pt x="12" y="55"/>
                  </a:lnTo>
                  <a:lnTo>
                    <a:pt x="6" y="51"/>
                  </a:lnTo>
                  <a:lnTo>
                    <a:pt x="0" y="47"/>
                  </a:lnTo>
                  <a:lnTo>
                    <a:pt x="0" y="47"/>
                  </a:lnTo>
                  <a:lnTo>
                    <a:pt x="0" y="41"/>
                  </a:lnTo>
                  <a:lnTo>
                    <a:pt x="0" y="38"/>
                  </a:lnTo>
                  <a:lnTo>
                    <a:pt x="0" y="38"/>
                  </a:lnTo>
                  <a:lnTo>
                    <a:pt x="2" y="18"/>
                  </a:lnTo>
                  <a:lnTo>
                    <a:pt x="2" y="18"/>
                  </a:lnTo>
                  <a:lnTo>
                    <a:pt x="2" y="14"/>
                  </a:lnTo>
                  <a:lnTo>
                    <a:pt x="2" y="14"/>
                  </a:lnTo>
                  <a:lnTo>
                    <a:pt x="8" y="10"/>
                  </a:lnTo>
                  <a:lnTo>
                    <a:pt x="16" y="8"/>
                  </a:lnTo>
                  <a:lnTo>
                    <a:pt x="32" y="4"/>
                  </a:lnTo>
                  <a:lnTo>
                    <a:pt x="32" y="4"/>
                  </a:lnTo>
                  <a:lnTo>
                    <a:pt x="42" y="0"/>
                  </a:lnTo>
                  <a:lnTo>
                    <a:pt x="42" y="0"/>
                  </a:lnTo>
                  <a:lnTo>
                    <a:pt x="46" y="0"/>
                  </a:lnTo>
                  <a:lnTo>
                    <a:pt x="52" y="0"/>
                  </a:lnTo>
                  <a:lnTo>
                    <a:pt x="52" y="0"/>
                  </a:lnTo>
                  <a:lnTo>
                    <a:pt x="52" y="2"/>
                  </a:lnTo>
                  <a:lnTo>
                    <a:pt x="52" y="2"/>
                  </a:lnTo>
                  <a:lnTo>
                    <a:pt x="60" y="8"/>
                  </a:lnTo>
                  <a:lnTo>
                    <a:pt x="68" y="14"/>
                  </a:lnTo>
                  <a:lnTo>
                    <a:pt x="68" y="14"/>
                  </a:lnTo>
                  <a:lnTo>
                    <a:pt x="73" y="14"/>
                  </a:lnTo>
                  <a:lnTo>
                    <a:pt x="81" y="12"/>
                  </a:lnTo>
                  <a:lnTo>
                    <a:pt x="91" y="10"/>
                  </a:lnTo>
                  <a:lnTo>
                    <a:pt x="91" y="10"/>
                  </a:lnTo>
                  <a:lnTo>
                    <a:pt x="111" y="2"/>
                  </a:lnTo>
                  <a:lnTo>
                    <a:pt x="111" y="2"/>
                  </a:lnTo>
                  <a:lnTo>
                    <a:pt x="123" y="0"/>
                  </a:lnTo>
                  <a:lnTo>
                    <a:pt x="123" y="0"/>
                  </a:lnTo>
                  <a:lnTo>
                    <a:pt x="135" y="0"/>
                  </a:lnTo>
                  <a:lnTo>
                    <a:pt x="143" y="2"/>
                  </a:lnTo>
                  <a:lnTo>
                    <a:pt x="143" y="2"/>
                  </a:lnTo>
                  <a:lnTo>
                    <a:pt x="145" y="6"/>
                  </a:lnTo>
                  <a:lnTo>
                    <a:pt x="147" y="8"/>
                  </a:lnTo>
                  <a:lnTo>
                    <a:pt x="147" y="8"/>
                  </a:lnTo>
                  <a:lnTo>
                    <a:pt x="151" y="10"/>
                  </a:lnTo>
                  <a:lnTo>
                    <a:pt x="151" y="10"/>
                  </a:lnTo>
                  <a:lnTo>
                    <a:pt x="151" y="12"/>
                  </a:lnTo>
                  <a:lnTo>
                    <a:pt x="151" y="16"/>
                  </a:lnTo>
                  <a:lnTo>
                    <a:pt x="151" y="16"/>
                  </a:lnTo>
                  <a:lnTo>
                    <a:pt x="155" y="20"/>
                  </a:lnTo>
                  <a:lnTo>
                    <a:pt x="161" y="22"/>
                  </a:lnTo>
                  <a:lnTo>
                    <a:pt x="161" y="22"/>
                  </a:lnTo>
                  <a:lnTo>
                    <a:pt x="171" y="24"/>
                  </a:lnTo>
                  <a:lnTo>
                    <a:pt x="171" y="24"/>
                  </a:lnTo>
                  <a:lnTo>
                    <a:pt x="177" y="30"/>
                  </a:lnTo>
                  <a:lnTo>
                    <a:pt x="179" y="34"/>
                  </a:lnTo>
                  <a:lnTo>
                    <a:pt x="179" y="34"/>
                  </a:lnTo>
                  <a:lnTo>
                    <a:pt x="179" y="38"/>
                  </a:lnTo>
                  <a:lnTo>
                    <a:pt x="179" y="43"/>
                  </a:lnTo>
                  <a:lnTo>
                    <a:pt x="179" y="43"/>
                  </a:lnTo>
                  <a:lnTo>
                    <a:pt x="177" y="55"/>
                  </a:lnTo>
                  <a:lnTo>
                    <a:pt x="177" y="55"/>
                  </a:lnTo>
                  <a:lnTo>
                    <a:pt x="175" y="63"/>
                  </a:lnTo>
                  <a:lnTo>
                    <a:pt x="177" y="69"/>
                  </a:lnTo>
                  <a:lnTo>
                    <a:pt x="177" y="69"/>
                  </a:lnTo>
                  <a:lnTo>
                    <a:pt x="179" y="73"/>
                  </a:lnTo>
                  <a:lnTo>
                    <a:pt x="185" y="75"/>
                  </a:lnTo>
                  <a:lnTo>
                    <a:pt x="185" y="75"/>
                  </a:lnTo>
                  <a:lnTo>
                    <a:pt x="193" y="75"/>
                  </a:lnTo>
                  <a:lnTo>
                    <a:pt x="197" y="75"/>
                  </a:lnTo>
                  <a:lnTo>
                    <a:pt x="199" y="77"/>
                  </a:lnTo>
                  <a:lnTo>
                    <a:pt x="199" y="77"/>
                  </a:lnTo>
                  <a:lnTo>
                    <a:pt x="199" y="77"/>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67" name="Google Shape;467;p10"/>
            <p:cNvSpPr/>
            <p:nvPr/>
          </p:nvSpPr>
          <p:spPr>
            <a:xfrm>
              <a:off x="9707719" y="3514977"/>
              <a:ext cx="17048" cy="20600"/>
            </a:xfrm>
            <a:custGeom>
              <a:rect b="b" l="l" r="r" t="t"/>
              <a:pathLst>
                <a:path extrusionOk="0" h="29" w="24">
                  <a:moveTo>
                    <a:pt x="22" y="0"/>
                  </a:moveTo>
                  <a:lnTo>
                    <a:pt x="22" y="0"/>
                  </a:lnTo>
                  <a:lnTo>
                    <a:pt x="24" y="2"/>
                  </a:lnTo>
                  <a:lnTo>
                    <a:pt x="22" y="6"/>
                  </a:lnTo>
                  <a:lnTo>
                    <a:pt x="20" y="11"/>
                  </a:lnTo>
                  <a:lnTo>
                    <a:pt x="20" y="11"/>
                  </a:lnTo>
                  <a:lnTo>
                    <a:pt x="18" y="13"/>
                  </a:lnTo>
                  <a:lnTo>
                    <a:pt x="16" y="15"/>
                  </a:lnTo>
                  <a:lnTo>
                    <a:pt x="16" y="15"/>
                  </a:lnTo>
                  <a:lnTo>
                    <a:pt x="8" y="25"/>
                  </a:lnTo>
                  <a:lnTo>
                    <a:pt x="8" y="25"/>
                  </a:lnTo>
                  <a:lnTo>
                    <a:pt x="4" y="27"/>
                  </a:lnTo>
                  <a:lnTo>
                    <a:pt x="2" y="29"/>
                  </a:lnTo>
                  <a:lnTo>
                    <a:pt x="0" y="29"/>
                  </a:lnTo>
                  <a:lnTo>
                    <a:pt x="0" y="29"/>
                  </a:lnTo>
                  <a:lnTo>
                    <a:pt x="0" y="27"/>
                  </a:lnTo>
                  <a:lnTo>
                    <a:pt x="0" y="25"/>
                  </a:lnTo>
                  <a:lnTo>
                    <a:pt x="4" y="21"/>
                  </a:lnTo>
                  <a:lnTo>
                    <a:pt x="4" y="21"/>
                  </a:lnTo>
                  <a:lnTo>
                    <a:pt x="16" y="11"/>
                  </a:lnTo>
                  <a:lnTo>
                    <a:pt x="16" y="11"/>
                  </a:lnTo>
                  <a:lnTo>
                    <a:pt x="20" y="8"/>
                  </a:lnTo>
                  <a:lnTo>
                    <a:pt x="22" y="2"/>
                  </a:lnTo>
                  <a:lnTo>
                    <a:pt x="22" y="2"/>
                  </a:lnTo>
                  <a:lnTo>
                    <a:pt x="22" y="0"/>
                  </a:lnTo>
                  <a:lnTo>
                    <a:pt x="22" y="0"/>
                  </a:lnTo>
                  <a:lnTo>
                    <a:pt x="22"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68" name="Google Shape;468;p10"/>
            <p:cNvSpPr/>
            <p:nvPr/>
          </p:nvSpPr>
          <p:spPr>
            <a:xfrm>
              <a:off x="9643078" y="3629342"/>
              <a:ext cx="5683" cy="7103"/>
            </a:xfrm>
            <a:custGeom>
              <a:rect b="b" l="l" r="r" t="t"/>
              <a:pathLst>
                <a:path extrusionOk="0" h="10" w="8">
                  <a:moveTo>
                    <a:pt x="8" y="4"/>
                  </a:moveTo>
                  <a:lnTo>
                    <a:pt x="8" y="4"/>
                  </a:lnTo>
                  <a:lnTo>
                    <a:pt x="6" y="8"/>
                  </a:lnTo>
                  <a:lnTo>
                    <a:pt x="6" y="8"/>
                  </a:lnTo>
                  <a:lnTo>
                    <a:pt x="4" y="10"/>
                  </a:lnTo>
                  <a:lnTo>
                    <a:pt x="4" y="10"/>
                  </a:lnTo>
                  <a:lnTo>
                    <a:pt x="0" y="10"/>
                  </a:lnTo>
                  <a:lnTo>
                    <a:pt x="0" y="10"/>
                  </a:lnTo>
                  <a:lnTo>
                    <a:pt x="0" y="4"/>
                  </a:lnTo>
                  <a:lnTo>
                    <a:pt x="2" y="0"/>
                  </a:lnTo>
                  <a:lnTo>
                    <a:pt x="2" y="0"/>
                  </a:lnTo>
                  <a:lnTo>
                    <a:pt x="6" y="0"/>
                  </a:lnTo>
                  <a:lnTo>
                    <a:pt x="8" y="4"/>
                  </a:lnTo>
                  <a:lnTo>
                    <a:pt x="8" y="4"/>
                  </a:lnTo>
                  <a:lnTo>
                    <a:pt x="8" y="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69" name="Google Shape;469;p10"/>
            <p:cNvSpPr/>
            <p:nvPr/>
          </p:nvSpPr>
          <p:spPr>
            <a:xfrm>
              <a:off x="9653733" y="3616556"/>
              <a:ext cx="11365" cy="8524"/>
            </a:xfrm>
            <a:custGeom>
              <a:rect b="b" l="l" r="r" t="t"/>
              <a:pathLst>
                <a:path extrusionOk="0" h="12" w="16">
                  <a:moveTo>
                    <a:pt x="16" y="6"/>
                  </a:moveTo>
                  <a:lnTo>
                    <a:pt x="16" y="6"/>
                  </a:lnTo>
                  <a:lnTo>
                    <a:pt x="16" y="12"/>
                  </a:lnTo>
                  <a:lnTo>
                    <a:pt x="16" y="12"/>
                  </a:lnTo>
                  <a:lnTo>
                    <a:pt x="12" y="12"/>
                  </a:lnTo>
                  <a:lnTo>
                    <a:pt x="6" y="10"/>
                  </a:lnTo>
                  <a:lnTo>
                    <a:pt x="2" y="6"/>
                  </a:lnTo>
                  <a:lnTo>
                    <a:pt x="0" y="2"/>
                  </a:lnTo>
                  <a:lnTo>
                    <a:pt x="0" y="2"/>
                  </a:lnTo>
                  <a:lnTo>
                    <a:pt x="2" y="2"/>
                  </a:lnTo>
                  <a:lnTo>
                    <a:pt x="6" y="0"/>
                  </a:lnTo>
                  <a:lnTo>
                    <a:pt x="6" y="0"/>
                  </a:lnTo>
                  <a:lnTo>
                    <a:pt x="12" y="2"/>
                  </a:lnTo>
                  <a:lnTo>
                    <a:pt x="16" y="6"/>
                  </a:lnTo>
                  <a:lnTo>
                    <a:pt x="16" y="6"/>
                  </a:lnTo>
                  <a:lnTo>
                    <a:pt x="16" y="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70" name="Google Shape;470;p10"/>
            <p:cNvSpPr/>
            <p:nvPr/>
          </p:nvSpPr>
          <p:spPr>
            <a:xfrm>
              <a:off x="9662257" y="3612294"/>
              <a:ext cx="12786" cy="11365"/>
            </a:xfrm>
            <a:custGeom>
              <a:rect b="b" l="l" r="r" t="t"/>
              <a:pathLst>
                <a:path extrusionOk="0" h="16" w="18">
                  <a:moveTo>
                    <a:pt x="16" y="14"/>
                  </a:moveTo>
                  <a:lnTo>
                    <a:pt x="16" y="14"/>
                  </a:lnTo>
                  <a:lnTo>
                    <a:pt x="18" y="16"/>
                  </a:lnTo>
                  <a:lnTo>
                    <a:pt x="18" y="16"/>
                  </a:lnTo>
                  <a:lnTo>
                    <a:pt x="14" y="16"/>
                  </a:lnTo>
                  <a:lnTo>
                    <a:pt x="8" y="14"/>
                  </a:lnTo>
                  <a:lnTo>
                    <a:pt x="4" y="8"/>
                  </a:lnTo>
                  <a:lnTo>
                    <a:pt x="2" y="4"/>
                  </a:lnTo>
                  <a:lnTo>
                    <a:pt x="2" y="4"/>
                  </a:lnTo>
                  <a:lnTo>
                    <a:pt x="0" y="2"/>
                  </a:lnTo>
                  <a:lnTo>
                    <a:pt x="0" y="2"/>
                  </a:lnTo>
                  <a:lnTo>
                    <a:pt x="4" y="0"/>
                  </a:lnTo>
                  <a:lnTo>
                    <a:pt x="8" y="2"/>
                  </a:lnTo>
                  <a:lnTo>
                    <a:pt x="8" y="2"/>
                  </a:lnTo>
                  <a:lnTo>
                    <a:pt x="14" y="6"/>
                  </a:lnTo>
                  <a:lnTo>
                    <a:pt x="16" y="14"/>
                  </a:lnTo>
                  <a:lnTo>
                    <a:pt x="16" y="14"/>
                  </a:lnTo>
                  <a:lnTo>
                    <a:pt x="16" y="1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71" name="Google Shape;471;p10"/>
            <p:cNvSpPr/>
            <p:nvPr/>
          </p:nvSpPr>
          <p:spPr>
            <a:xfrm>
              <a:off x="9637396" y="3510715"/>
              <a:ext cx="171902" cy="186108"/>
            </a:xfrm>
            <a:custGeom>
              <a:rect b="b" l="l" r="r" t="t"/>
              <a:pathLst>
                <a:path extrusionOk="0" h="262" w="242">
                  <a:moveTo>
                    <a:pt x="242" y="19"/>
                  </a:moveTo>
                  <a:lnTo>
                    <a:pt x="242" y="19"/>
                  </a:lnTo>
                  <a:lnTo>
                    <a:pt x="240" y="31"/>
                  </a:lnTo>
                  <a:lnTo>
                    <a:pt x="238" y="45"/>
                  </a:lnTo>
                  <a:lnTo>
                    <a:pt x="232" y="59"/>
                  </a:lnTo>
                  <a:lnTo>
                    <a:pt x="225" y="67"/>
                  </a:lnTo>
                  <a:lnTo>
                    <a:pt x="225" y="67"/>
                  </a:lnTo>
                  <a:lnTo>
                    <a:pt x="221" y="73"/>
                  </a:lnTo>
                  <a:lnTo>
                    <a:pt x="215" y="73"/>
                  </a:lnTo>
                  <a:lnTo>
                    <a:pt x="211" y="75"/>
                  </a:lnTo>
                  <a:lnTo>
                    <a:pt x="207" y="79"/>
                  </a:lnTo>
                  <a:lnTo>
                    <a:pt x="207" y="79"/>
                  </a:lnTo>
                  <a:lnTo>
                    <a:pt x="207" y="85"/>
                  </a:lnTo>
                  <a:lnTo>
                    <a:pt x="209" y="89"/>
                  </a:lnTo>
                  <a:lnTo>
                    <a:pt x="209" y="89"/>
                  </a:lnTo>
                  <a:lnTo>
                    <a:pt x="213" y="91"/>
                  </a:lnTo>
                  <a:lnTo>
                    <a:pt x="219" y="95"/>
                  </a:lnTo>
                  <a:lnTo>
                    <a:pt x="223" y="97"/>
                  </a:lnTo>
                  <a:lnTo>
                    <a:pt x="228" y="99"/>
                  </a:lnTo>
                  <a:lnTo>
                    <a:pt x="228" y="99"/>
                  </a:lnTo>
                  <a:lnTo>
                    <a:pt x="228" y="107"/>
                  </a:lnTo>
                  <a:lnTo>
                    <a:pt x="225" y="113"/>
                  </a:lnTo>
                  <a:lnTo>
                    <a:pt x="225" y="113"/>
                  </a:lnTo>
                  <a:lnTo>
                    <a:pt x="221" y="119"/>
                  </a:lnTo>
                  <a:lnTo>
                    <a:pt x="215" y="123"/>
                  </a:lnTo>
                  <a:lnTo>
                    <a:pt x="215" y="123"/>
                  </a:lnTo>
                  <a:lnTo>
                    <a:pt x="211" y="125"/>
                  </a:lnTo>
                  <a:lnTo>
                    <a:pt x="205" y="129"/>
                  </a:lnTo>
                  <a:lnTo>
                    <a:pt x="205" y="129"/>
                  </a:lnTo>
                  <a:lnTo>
                    <a:pt x="203" y="137"/>
                  </a:lnTo>
                  <a:lnTo>
                    <a:pt x="201" y="143"/>
                  </a:lnTo>
                  <a:lnTo>
                    <a:pt x="201" y="143"/>
                  </a:lnTo>
                  <a:lnTo>
                    <a:pt x="199" y="149"/>
                  </a:lnTo>
                  <a:lnTo>
                    <a:pt x="193" y="153"/>
                  </a:lnTo>
                  <a:lnTo>
                    <a:pt x="193" y="153"/>
                  </a:lnTo>
                  <a:lnTo>
                    <a:pt x="189" y="155"/>
                  </a:lnTo>
                  <a:lnTo>
                    <a:pt x="185" y="155"/>
                  </a:lnTo>
                  <a:lnTo>
                    <a:pt x="185" y="155"/>
                  </a:lnTo>
                  <a:lnTo>
                    <a:pt x="179" y="151"/>
                  </a:lnTo>
                  <a:lnTo>
                    <a:pt x="171" y="147"/>
                  </a:lnTo>
                  <a:lnTo>
                    <a:pt x="171" y="147"/>
                  </a:lnTo>
                  <a:lnTo>
                    <a:pt x="165" y="145"/>
                  </a:lnTo>
                  <a:lnTo>
                    <a:pt x="159" y="145"/>
                  </a:lnTo>
                  <a:lnTo>
                    <a:pt x="159" y="145"/>
                  </a:lnTo>
                  <a:lnTo>
                    <a:pt x="157" y="149"/>
                  </a:lnTo>
                  <a:lnTo>
                    <a:pt x="157" y="155"/>
                  </a:lnTo>
                  <a:lnTo>
                    <a:pt x="157" y="155"/>
                  </a:lnTo>
                  <a:lnTo>
                    <a:pt x="159" y="173"/>
                  </a:lnTo>
                  <a:lnTo>
                    <a:pt x="159" y="173"/>
                  </a:lnTo>
                  <a:lnTo>
                    <a:pt x="159" y="183"/>
                  </a:lnTo>
                  <a:lnTo>
                    <a:pt x="159" y="183"/>
                  </a:lnTo>
                  <a:lnTo>
                    <a:pt x="157" y="199"/>
                  </a:lnTo>
                  <a:lnTo>
                    <a:pt x="157" y="199"/>
                  </a:lnTo>
                  <a:lnTo>
                    <a:pt x="155" y="209"/>
                  </a:lnTo>
                  <a:lnTo>
                    <a:pt x="153" y="219"/>
                  </a:lnTo>
                  <a:lnTo>
                    <a:pt x="153" y="219"/>
                  </a:lnTo>
                  <a:lnTo>
                    <a:pt x="149" y="225"/>
                  </a:lnTo>
                  <a:lnTo>
                    <a:pt x="147" y="226"/>
                  </a:lnTo>
                  <a:lnTo>
                    <a:pt x="147" y="226"/>
                  </a:lnTo>
                  <a:lnTo>
                    <a:pt x="145" y="234"/>
                  </a:lnTo>
                  <a:lnTo>
                    <a:pt x="145" y="234"/>
                  </a:lnTo>
                  <a:lnTo>
                    <a:pt x="147" y="256"/>
                  </a:lnTo>
                  <a:lnTo>
                    <a:pt x="147" y="256"/>
                  </a:lnTo>
                  <a:lnTo>
                    <a:pt x="147" y="262"/>
                  </a:lnTo>
                  <a:lnTo>
                    <a:pt x="147" y="262"/>
                  </a:lnTo>
                  <a:lnTo>
                    <a:pt x="145" y="260"/>
                  </a:lnTo>
                  <a:lnTo>
                    <a:pt x="141" y="260"/>
                  </a:lnTo>
                  <a:lnTo>
                    <a:pt x="133" y="260"/>
                  </a:lnTo>
                  <a:lnTo>
                    <a:pt x="133" y="260"/>
                  </a:lnTo>
                  <a:lnTo>
                    <a:pt x="127" y="258"/>
                  </a:lnTo>
                  <a:lnTo>
                    <a:pt x="125" y="254"/>
                  </a:lnTo>
                  <a:lnTo>
                    <a:pt x="125" y="254"/>
                  </a:lnTo>
                  <a:lnTo>
                    <a:pt x="123" y="246"/>
                  </a:lnTo>
                  <a:lnTo>
                    <a:pt x="125" y="240"/>
                  </a:lnTo>
                  <a:lnTo>
                    <a:pt x="125" y="240"/>
                  </a:lnTo>
                  <a:lnTo>
                    <a:pt x="127" y="228"/>
                  </a:lnTo>
                  <a:lnTo>
                    <a:pt x="127" y="228"/>
                  </a:lnTo>
                  <a:lnTo>
                    <a:pt x="127" y="223"/>
                  </a:lnTo>
                  <a:lnTo>
                    <a:pt x="127" y="217"/>
                  </a:lnTo>
                  <a:lnTo>
                    <a:pt x="127" y="217"/>
                  </a:lnTo>
                  <a:lnTo>
                    <a:pt x="125" y="213"/>
                  </a:lnTo>
                  <a:lnTo>
                    <a:pt x="119" y="209"/>
                  </a:lnTo>
                  <a:lnTo>
                    <a:pt x="119" y="209"/>
                  </a:lnTo>
                  <a:lnTo>
                    <a:pt x="107" y="207"/>
                  </a:lnTo>
                  <a:lnTo>
                    <a:pt x="107" y="207"/>
                  </a:lnTo>
                  <a:lnTo>
                    <a:pt x="103" y="205"/>
                  </a:lnTo>
                  <a:lnTo>
                    <a:pt x="99" y="201"/>
                  </a:lnTo>
                  <a:lnTo>
                    <a:pt x="99" y="201"/>
                  </a:lnTo>
                  <a:lnTo>
                    <a:pt x="99" y="197"/>
                  </a:lnTo>
                  <a:lnTo>
                    <a:pt x="99" y="195"/>
                  </a:lnTo>
                  <a:lnTo>
                    <a:pt x="99" y="195"/>
                  </a:lnTo>
                  <a:lnTo>
                    <a:pt x="95" y="191"/>
                  </a:lnTo>
                  <a:lnTo>
                    <a:pt x="95" y="191"/>
                  </a:lnTo>
                  <a:lnTo>
                    <a:pt x="93" y="189"/>
                  </a:lnTo>
                  <a:lnTo>
                    <a:pt x="91" y="185"/>
                  </a:lnTo>
                  <a:lnTo>
                    <a:pt x="91" y="185"/>
                  </a:lnTo>
                  <a:lnTo>
                    <a:pt x="81" y="183"/>
                  </a:lnTo>
                  <a:lnTo>
                    <a:pt x="71" y="183"/>
                  </a:lnTo>
                  <a:lnTo>
                    <a:pt x="71" y="183"/>
                  </a:lnTo>
                  <a:lnTo>
                    <a:pt x="59" y="185"/>
                  </a:lnTo>
                  <a:lnTo>
                    <a:pt x="59" y="185"/>
                  </a:lnTo>
                  <a:lnTo>
                    <a:pt x="39" y="195"/>
                  </a:lnTo>
                  <a:lnTo>
                    <a:pt x="39" y="195"/>
                  </a:lnTo>
                  <a:lnTo>
                    <a:pt x="29" y="197"/>
                  </a:lnTo>
                  <a:lnTo>
                    <a:pt x="21" y="199"/>
                  </a:lnTo>
                  <a:lnTo>
                    <a:pt x="16" y="199"/>
                  </a:lnTo>
                  <a:lnTo>
                    <a:pt x="16" y="199"/>
                  </a:lnTo>
                  <a:lnTo>
                    <a:pt x="8" y="191"/>
                  </a:lnTo>
                  <a:lnTo>
                    <a:pt x="0" y="185"/>
                  </a:lnTo>
                  <a:lnTo>
                    <a:pt x="0" y="185"/>
                  </a:lnTo>
                  <a:lnTo>
                    <a:pt x="0" y="183"/>
                  </a:lnTo>
                  <a:lnTo>
                    <a:pt x="0" y="183"/>
                  </a:lnTo>
                  <a:lnTo>
                    <a:pt x="4" y="181"/>
                  </a:lnTo>
                  <a:lnTo>
                    <a:pt x="4" y="181"/>
                  </a:lnTo>
                  <a:lnTo>
                    <a:pt x="10" y="181"/>
                  </a:lnTo>
                  <a:lnTo>
                    <a:pt x="10" y="181"/>
                  </a:lnTo>
                  <a:lnTo>
                    <a:pt x="16" y="187"/>
                  </a:lnTo>
                  <a:lnTo>
                    <a:pt x="19" y="191"/>
                  </a:lnTo>
                  <a:lnTo>
                    <a:pt x="19" y="191"/>
                  </a:lnTo>
                  <a:lnTo>
                    <a:pt x="27" y="189"/>
                  </a:lnTo>
                  <a:lnTo>
                    <a:pt x="33" y="187"/>
                  </a:lnTo>
                  <a:lnTo>
                    <a:pt x="33" y="187"/>
                  </a:lnTo>
                  <a:lnTo>
                    <a:pt x="41" y="187"/>
                  </a:lnTo>
                  <a:lnTo>
                    <a:pt x="41" y="187"/>
                  </a:lnTo>
                  <a:lnTo>
                    <a:pt x="43" y="187"/>
                  </a:lnTo>
                  <a:lnTo>
                    <a:pt x="45" y="185"/>
                  </a:lnTo>
                  <a:lnTo>
                    <a:pt x="45" y="185"/>
                  </a:lnTo>
                  <a:lnTo>
                    <a:pt x="43" y="183"/>
                  </a:lnTo>
                  <a:lnTo>
                    <a:pt x="37" y="183"/>
                  </a:lnTo>
                  <a:lnTo>
                    <a:pt x="37" y="183"/>
                  </a:lnTo>
                  <a:lnTo>
                    <a:pt x="27" y="183"/>
                  </a:lnTo>
                  <a:lnTo>
                    <a:pt x="27" y="183"/>
                  </a:lnTo>
                  <a:lnTo>
                    <a:pt x="23" y="181"/>
                  </a:lnTo>
                  <a:lnTo>
                    <a:pt x="21" y="179"/>
                  </a:lnTo>
                  <a:lnTo>
                    <a:pt x="21" y="179"/>
                  </a:lnTo>
                  <a:lnTo>
                    <a:pt x="21" y="175"/>
                  </a:lnTo>
                  <a:lnTo>
                    <a:pt x="27" y="171"/>
                  </a:lnTo>
                  <a:lnTo>
                    <a:pt x="27" y="171"/>
                  </a:lnTo>
                  <a:lnTo>
                    <a:pt x="31" y="171"/>
                  </a:lnTo>
                  <a:lnTo>
                    <a:pt x="39" y="171"/>
                  </a:lnTo>
                  <a:lnTo>
                    <a:pt x="49" y="169"/>
                  </a:lnTo>
                  <a:lnTo>
                    <a:pt x="49" y="169"/>
                  </a:lnTo>
                  <a:lnTo>
                    <a:pt x="63" y="165"/>
                  </a:lnTo>
                  <a:lnTo>
                    <a:pt x="63" y="165"/>
                  </a:lnTo>
                  <a:lnTo>
                    <a:pt x="85" y="163"/>
                  </a:lnTo>
                  <a:lnTo>
                    <a:pt x="85" y="163"/>
                  </a:lnTo>
                  <a:lnTo>
                    <a:pt x="89" y="159"/>
                  </a:lnTo>
                  <a:lnTo>
                    <a:pt x="91" y="157"/>
                  </a:lnTo>
                  <a:lnTo>
                    <a:pt x="91" y="157"/>
                  </a:lnTo>
                  <a:lnTo>
                    <a:pt x="91" y="155"/>
                  </a:lnTo>
                  <a:lnTo>
                    <a:pt x="87" y="153"/>
                  </a:lnTo>
                  <a:lnTo>
                    <a:pt x="87" y="153"/>
                  </a:lnTo>
                  <a:lnTo>
                    <a:pt x="85" y="153"/>
                  </a:lnTo>
                  <a:lnTo>
                    <a:pt x="79" y="155"/>
                  </a:lnTo>
                  <a:lnTo>
                    <a:pt x="73" y="157"/>
                  </a:lnTo>
                  <a:lnTo>
                    <a:pt x="73" y="157"/>
                  </a:lnTo>
                  <a:lnTo>
                    <a:pt x="63" y="155"/>
                  </a:lnTo>
                  <a:lnTo>
                    <a:pt x="63" y="155"/>
                  </a:lnTo>
                  <a:lnTo>
                    <a:pt x="55" y="151"/>
                  </a:lnTo>
                  <a:lnTo>
                    <a:pt x="55" y="151"/>
                  </a:lnTo>
                  <a:lnTo>
                    <a:pt x="49" y="147"/>
                  </a:lnTo>
                  <a:lnTo>
                    <a:pt x="47" y="145"/>
                  </a:lnTo>
                  <a:lnTo>
                    <a:pt x="47" y="145"/>
                  </a:lnTo>
                  <a:lnTo>
                    <a:pt x="47" y="139"/>
                  </a:lnTo>
                  <a:lnTo>
                    <a:pt x="49" y="135"/>
                  </a:lnTo>
                  <a:lnTo>
                    <a:pt x="49" y="135"/>
                  </a:lnTo>
                  <a:lnTo>
                    <a:pt x="51" y="127"/>
                  </a:lnTo>
                  <a:lnTo>
                    <a:pt x="51" y="127"/>
                  </a:lnTo>
                  <a:lnTo>
                    <a:pt x="59" y="121"/>
                  </a:lnTo>
                  <a:lnTo>
                    <a:pt x="67" y="115"/>
                  </a:lnTo>
                  <a:lnTo>
                    <a:pt x="73" y="109"/>
                  </a:lnTo>
                  <a:lnTo>
                    <a:pt x="79" y="103"/>
                  </a:lnTo>
                  <a:lnTo>
                    <a:pt x="79" y="103"/>
                  </a:lnTo>
                  <a:lnTo>
                    <a:pt x="85" y="93"/>
                  </a:lnTo>
                  <a:lnTo>
                    <a:pt x="89" y="83"/>
                  </a:lnTo>
                  <a:lnTo>
                    <a:pt x="95" y="61"/>
                  </a:lnTo>
                  <a:lnTo>
                    <a:pt x="95" y="61"/>
                  </a:lnTo>
                  <a:lnTo>
                    <a:pt x="99" y="53"/>
                  </a:lnTo>
                  <a:lnTo>
                    <a:pt x="103" y="45"/>
                  </a:lnTo>
                  <a:lnTo>
                    <a:pt x="103" y="45"/>
                  </a:lnTo>
                  <a:lnTo>
                    <a:pt x="109" y="41"/>
                  </a:lnTo>
                  <a:lnTo>
                    <a:pt x="115" y="41"/>
                  </a:lnTo>
                  <a:lnTo>
                    <a:pt x="115" y="41"/>
                  </a:lnTo>
                  <a:lnTo>
                    <a:pt x="117" y="45"/>
                  </a:lnTo>
                  <a:lnTo>
                    <a:pt x="119" y="51"/>
                  </a:lnTo>
                  <a:lnTo>
                    <a:pt x="119" y="51"/>
                  </a:lnTo>
                  <a:lnTo>
                    <a:pt x="123" y="57"/>
                  </a:lnTo>
                  <a:lnTo>
                    <a:pt x="123" y="57"/>
                  </a:lnTo>
                  <a:lnTo>
                    <a:pt x="123" y="61"/>
                  </a:lnTo>
                  <a:lnTo>
                    <a:pt x="123" y="61"/>
                  </a:lnTo>
                  <a:lnTo>
                    <a:pt x="123" y="61"/>
                  </a:lnTo>
                  <a:lnTo>
                    <a:pt x="123" y="61"/>
                  </a:lnTo>
                  <a:lnTo>
                    <a:pt x="119" y="63"/>
                  </a:lnTo>
                  <a:lnTo>
                    <a:pt x="113" y="63"/>
                  </a:lnTo>
                  <a:lnTo>
                    <a:pt x="113" y="63"/>
                  </a:lnTo>
                  <a:lnTo>
                    <a:pt x="109" y="67"/>
                  </a:lnTo>
                  <a:lnTo>
                    <a:pt x="109" y="67"/>
                  </a:lnTo>
                  <a:lnTo>
                    <a:pt x="109" y="75"/>
                  </a:lnTo>
                  <a:lnTo>
                    <a:pt x="109" y="75"/>
                  </a:lnTo>
                  <a:lnTo>
                    <a:pt x="109" y="87"/>
                  </a:lnTo>
                  <a:lnTo>
                    <a:pt x="109" y="87"/>
                  </a:lnTo>
                  <a:lnTo>
                    <a:pt x="107" y="91"/>
                  </a:lnTo>
                  <a:lnTo>
                    <a:pt x="107" y="91"/>
                  </a:lnTo>
                  <a:lnTo>
                    <a:pt x="109" y="95"/>
                  </a:lnTo>
                  <a:lnTo>
                    <a:pt x="113" y="97"/>
                  </a:lnTo>
                  <a:lnTo>
                    <a:pt x="113" y="97"/>
                  </a:lnTo>
                  <a:lnTo>
                    <a:pt x="123" y="105"/>
                  </a:lnTo>
                  <a:lnTo>
                    <a:pt x="123" y="105"/>
                  </a:lnTo>
                  <a:lnTo>
                    <a:pt x="129" y="105"/>
                  </a:lnTo>
                  <a:lnTo>
                    <a:pt x="129" y="105"/>
                  </a:lnTo>
                  <a:lnTo>
                    <a:pt x="131" y="103"/>
                  </a:lnTo>
                  <a:lnTo>
                    <a:pt x="131" y="103"/>
                  </a:lnTo>
                  <a:lnTo>
                    <a:pt x="131" y="97"/>
                  </a:lnTo>
                  <a:lnTo>
                    <a:pt x="131" y="93"/>
                  </a:lnTo>
                  <a:lnTo>
                    <a:pt x="131" y="93"/>
                  </a:lnTo>
                  <a:lnTo>
                    <a:pt x="127" y="87"/>
                  </a:lnTo>
                  <a:lnTo>
                    <a:pt x="127" y="87"/>
                  </a:lnTo>
                  <a:lnTo>
                    <a:pt x="127" y="81"/>
                  </a:lnTo>
                  <a:lnTo>
                    <a:pt x="127" y="81"/>
                  </a:lnTo>
                  <a:lnTo>
                    <a:pt x="131" y="81"/>
                  </a:lnTo>
                  <a:lnTo>
                    <a:pt x="131" y="81"/>
                  </a:lnTo>
                  <a:lnTo>
                    <a:pt x="141" y="75"/>
                  </a:lnTo>
                  <a:lnTo>
                    <a:pt x="141" y="75"/>
                  </a:lnTo>
                  <a:lnTo>
                    <a:pt x="143" y="69"/>
                  </a:lnTo>
                  <a:lnTo>
                    <a:pt x="143" y="63"/>
                  </a:lnTo>
                  <a:lnTo>
                    <a:pt x="143" y="63"/>
                  </a:lnTo>
                  <a:lnTo>
                    <a:pt x="147" y="57"/>
                  </a:lnTo>
                  <a:lnTo>
                    <a:pt x="149" y="53"/>
                  </a:lnTo>
                  <a:lnTo>
                    <a:pt x="149" y="51"/>
                  </a:lnTo>
                  <a:lnTo>
                    <a:pt x="149" y="51"/>
                  </a:lnTo>
                  <a:lnTo>
                    <a:pt x="147" y="47"/>
                  </a:lnTo>
                  <a:lnTo>
                    <a:pt x="147" y="47"/>
                  </a:lnTo>
                  <a:lnTo>
                    <a:pt x="143" y="47"/>
                  </a:lnTo>
                  <a:lnTo>
                    <a:pt x="137" y="47"/>
                  </a:lnTo>
                  <a:lnTo>
                    <a:pt x="137" y="47"/>
                  </a:lnTo>
                  <a:lnTo>
                    <a:pt x="137" y="41"/>
                  </a:lnTo>
                  <a:lnTo>
                    <a:pt x="137" y="41"/>
                  </a:lnTo>
                  <a:lnTo>
                    <a:pt x="137" y="25"/>
                  </a:lnTo>
                  <a:lnTo>
                    <a:pt x="137" y="25"/>
                  </a:lnTo>
                  <a:lnTo>
                    <a:pt x="141" y="21"/>
                  </a:lnTo>
                  <a:lnTo>
                    <a:pt x="141" y="21"/>
                  </a:lnTo>
                  <a:lnTo>
                    <a:pt x="147" y="14"/>
                  </a:lnTo>
                  <a:lnTo>
                    <a:pt x="147" y="14"/>
                  </a:lnTo>
                  <a:lnTo>
                    <a:pt x="157" y="6"/>
                  </a:lnTo>
                  <a:lnTo>
                    <a:pt x="157" y="6"/>
                  </a:lnTo>
                  <a:lnTo>
                    <a:pt x="171" y="0"/>
                  </a:lnTo>
                  <a:lnTo>
                    <a:pt x="171" y="0"/>
                  </a:lnTo>
                  <a:lnTo>
                    <a:pt x="181" y="0"/>
                  </a:lnTo>
                  <a:lnTo>
                    <a:pt x="181" y="0"/>
                  </a:lnTo>
                  <a:lnTo>
                    <a:pt x="187" y="2"/>
                  </a:lnTo>
                  <a:lnTo>
                    <a:pt x="193" y="4"/>
                  </a:lnTo>
                  <a:lnTo>
                    <a:pt x="193" y="4"/>
                  </a:lnTo>
                  <a:lnTo>
                    <a:pt x="201" y="2"/>
                  </a:lnTo>
                  <a:lnTo>
                    <a:pt x="207" y="0"/>
                  </a:lnTo>
                  <a:lnTo>
                    <a:pt x="207" y="0"/>
                  </a:lnTo>
                  <a:lnTo>
                    <a:pt x="221" y="0"/>
                  </a:lnTo>
                  <a:lnTo>
                    <a:pt x="221" y="0"/>
                  </a:lnTo>
                  <a:lnTo>
                    <a:pt x="230" y="4"/>
                  </a:lnTo>
                  <a:lnTo>
                    <a:pt x="230" y="4"/>
                  </a:lnTo>
                  <a:lnTo>
                    <a:pt x="238" y="14"/>
                  </a:lnTo>
                  <a:lnTo>
                    <a:pt x="238" y="14"/>
                  </a:lnTo>
                  <a:lnTo>
                    <a:pt x="240" y="17"/>
                  </a:lnTo>
                  <a:lnTo>
                    <a:pt x="242" y="19"/>
                  </a:lnTo>
                  <a:lnTo>
                    <a:pt x="242" y="19"/>
                  </a:lnTo>
                  <a:lnTo>
                    <a:pt x="242" y="19"/>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72" name="Google Shape;472;p10"/>
            <p:cNvSpPr/>
            <p:nvPr/>
          </p:nvSpPr>
          <p:spPr>
            <a:xfrm>
              <a:off x="8822639" y="4169198"/>
              <a:ext cx="216653" cy="353748"/>
            </a:xfrm>
            <a:custGeom>
              <a:rect b="b" l="l" r="r" t="t"/>
              <a:pathLst>
                <a:path extrusionOk="0" h="498" w="305">
                  <a:moveTo>
                    <a:pt x="115" y="492"/>
                  </a:moveTo>
                  <a:lnTo>
                    <a:pt x="115" y="492"/>
                  </a:lnTo>
                  <a:lnTo>
                    <a:pt x="113" y="494"/>
                  </a:lnTo>
                  <a:lnTo>
                    <a:pt x="109" y="494"/>
                  </a:lnTo>
                  <a:lnTo>
                    <a:pt x="102" y="494"/>
                  </a:lnTo>
                  <a:lnTo>
                    <a:pt x="102" y="494"/>
                  </a:lnTo>
                  <a:lnTo>
                    <a:pt x="90" y="496"/>
                  </a:lnTo>
                  <a:lnTo>
                    <a:pt x="90" y="496"/>
                  </a:lnTo>
                  <a:lnTo>
                    <a:pt x="78" y="498"/>
                  </a:lnTo>
                  <a:lnTo>
                    <a:pt x="78" y="498"/>
                  </a:lnTo>
                  <a:lnTo>
                    <a:pt x="62" y="494"/>
                  </a:lnTo>
                  <a:lnTo>
                    <a:pt x="62" y="494"/>
                  </a:lnTo>
                  <a:lnTo>
                    <a:pt x="52" y="486"/>
                  </a:lnTo>
                  <a:lnTo>
                    <a:pt x="52" y="486"/>
                  </a:lnTo>
                  <a:lnTo>
                    <a:pt x="34" y="478"/>
                  </a:lnTo>
                  <a:lnTo>
                    <a:pt x="34" y="478"/>
                  </a:lnTo>
                  <a:lnTo>
                    <a:pt x="16" y="474"/>
                  </a:lnTo>
                  <a:lnTo>
                    <a:pt x="16" y="474"/>
                  </a:lnTo>
                  <a:lnTo>
                    <a:pt x="8" y="474"/>
                  </a:lnTo>
                  <a:lnTo>
                    <a:pt x="4" y="474"/>
                  </a:lnTo>
                  <a:lnTo>
                    <a:pt x="2" y="472"/>
                  </a:lnTo>
                  <a:lnTo>
                    <a:pt x="2" y="472"/>
                  </a:lnTo>
                  <a:lnTo>
                    <a:pt x="0" y="470"/>
                  </a:lnTo>
                  <a:lnTo>
                    <a:pt x="0" y="466"/>
                  </a:lnTo>
                  <a:lnTo>
                    <a:pt x="0" y="466"/>
                  </a:lnTo>
                  <a:lnTo>
                    <a:pt x="0" y="460"/>
                  </a:lnTo>
                  <a:lnTo>
                    <a:pt x="4" y="452"/>
                  </a:lnTo>
                  <a:lnTo>
                    <a:pt x="4" y="452"/>
                  </a:lnTo>
                  <a:lnTo>
                    <a:pt x="14" y="436"/>
                  </a:lnTo>
                  <a:lnTo>
                    <a:pt x="14" y="436"/>
                  </a:lnTo>
                  <a:lnTo>
                    <a:pt x="22" y="426"/>
                  </a:lnTo>
                  <a:lnTo>
                    <a:pt x="22" y="426"/>
                  </a:lnTo>
                  <a:lnTo>
                    <a:pt x="26" y="408"/>
                  </a:lnTo>
                  <a:lnTo>
                    <a:pt x="30" y="394"/>
                  </a:lnTo>
                  <a:lnTo>
                    <a:pt x="30" y="394"/>
                  </a:lnTo>
                  <a:lnTo>
                    <a:pt x="30" y="382"/>
                  </a:lnTo>
                  <a:lnTo>
                    <a:pt x="30" y="382"/>
                  </a:lnTo>
                  <a:lnTo>
                    <a:pt x="34" y="376"/>
                  </a:lnTo>
                  <a:lnTo>
                    <a:pt x="36" y="368"/>
                  </a:lnTo>
                  <a:lnTo>
                    <a:pt x="36" y="368"/>
                  </a:lnTo>
                  <a:lnTo>
                    <a:pt x="38" y="356"/>
                  </a:lnTo>
                  <a:lnTo>
                    <a:pt x="42" y="345"/>
                  </a:lnTo>
                  <a:lnTo>
                    <a:pt x="42" y="345"/>
                  </a:lnTo>
                  <a:lnTo>
                    <a:pt x="46" y="341"/>
                  </a:lnTo>
                  <a:lnTo>
                    <a:pt x="46" y="341"/>
                  </a:lnTo>
                  <a:lnTo>
                    <a:pt x="50" y="339"/>
                  </a:lnTo>
                  <a:lnTo>
                    <a:pt x="50" y="337"/>
                  </a:lnTo>
                  <a:lnTo>
                    <a:pt x="50" y="337"/>
                  </a:lnTo>
                  <a:lnTo>
                    <a:pt x="46" y="335"/>
                  </a:lnTo>
                  <a:lnTo>
                    <a:pt x="40" y="333"/>
                  </a:lnTo>
                  <a:lnTo>
                    <a:pt x="30" y="333"/>
                  </a:lnTo>
                  <a:lnTo>
                    <a:pt x="30" y="333"/>
                  </a:lnTo>
                  <a:lnTo>
                    <a:pt x="24" y="335"/>
                  </a:lnTo>
                  <a:lnTo>
                    <a:pt x="20" y="335"/>
                  </a:lnTo>
                  <a:lnTo>
                    <a:pt x="20" y="335"/>
                  </a:lnTo>
                  <a:lnTo>
                    <a:pt x="14" y="329"/>
                  </a:lnTo>
                  <a:lnTo>
                    <a:pt x="14" y="321"/>
                  </a:lnTo>
                  <a:lnTo>
                    <a:pt x="12" y="315"/>
                  </a:lnTo>
                  <a:lnTo>
                    <a:pt x="12" y="309"/>
                  </a:lnTo>
                  <a:lnTo>
                    <a:pt x="12" y="309"/>
                  </a:lnTo>
                  <a:lnTo>
                    <a:pt x="6" y="303"/>
                  </a:lnTo>
                  <a:lnTo>
                    <a:pt x="2" y="297"/>
                  </a:lnTo>
                  <a:lnTo>
                    <a:pt x="2" y="297"/>
                  </a:lnTo>
                  <a:lnTo>
                    <a:pt x="4" y="293"/>
                  </a:lnTo>
                  <a:lnTo>
                    <a:pt x="4" y="293"/>
                  </a:lnTo>
                  <a:lnTo>
                    <a:pt x="8" y="283"/>
                  </a:lnTo>
                  <a:lnTo>
                    <a:pt x="12" y="275"/>
                  </a:lnTo>
                  <a:lnTo>
                    <a:pt x="12" y="275"/>
                  </a:lnTo>
                  <a:lnTo>
                    <a:pt x="16" y="261"/>
                  </a:lnTo>
                  <a:lnTo>
                    <a:pt x="20" y="255"/>
                  </a:lnTo>
                  <a:lnTo>
                    <a:pt x="22" y="249"/>
                  </a:lnTo>
                  <a:lnTo>
                    <a:pt x="22" y="249"/>
                  </a:lnTo>
                  <a:lnTo>
                    <a:pt x="26" y="245"/>
                  </a:lnTo>
                  <a:lnTo>
                    <a:pt x="32" y="239"/>
                  </a:lnTo>
                  <a:lnTo>
                    <a:pt x="42" y="231"/>
                  </a:lnTo>
                  <a:lnTo>
                    <a:pt x="42" y="231"/>
                  </a:lnTo>
                  <a:lnTo>
                    <a:pt x="56" y="217"/>
                  </a:lnTo>
                  <a:lnTo>
                    <a:pt x="56" y="217"/>
                  </a:lnTo>
                  <a:lnTo>
                    <a:pt x="70" y="195"/>
                  </a:lnTo>
                  <a:lnTo>
                    <a:pt x="70" y="195"/>
                  </a:lnTo>
                  <a:lnTo>
                    <a:pt x="78" y="179"/>
                  </a:lnTo>
                  <a:lnTo>
                    <a:pt x="78" y="179"/>
                  </a:lnTo>
                  <a:lnTo>
                    <a:pt x="84" y="161"/>
                  </a:lnTo>
                  <a:lnTo>
                    <a:pt x="84" y="161"/>
                  </a:lnTo>
                  <a:lnTo>
                    <a:pt x="94" y="139"/>
                  </a:lnTo>
                  <a:lnTo>
                    <a:pt x="94" y="139"/>
                  </a:lnTo>
                  <a:lnTo>
                    <a:pt x="100" y="130"/>
                  </a:lnTo>
                  <a:lnTo>
                    <a:pt x="100" y="130"/>
                  </a:lnTo>
                  <a:lnTo>
                    <a:pt x="107" y="116"/>
                  </a:lnTo>
                  <a:lnTo>
                    <a:pt x="115" y="102"/>
                  </a:lnTo>
                  <a:lnTo>
                    <a:pt x="115" y="102"/>
                  </a:lnTo>
                  <a:lnTo>
                    <a:pt x="119" y="98"/>
                  </a:lnTo>
                  <a:lnTo>
                    <a:pt x="121" y="94"/>
                  </a:lnTo>
                  <a:lnTo>
                    <a:pt x="121" y="94"/>
                  </a:lnTo>
                  <a:lnTo>
                    <a:pt x="123" y="84"/>
                  </a:lnTo>
                  <a:lnTo>
                    <a:pt x="123" y="78"/>
                  </a:lnTo>
                  <a:lnTo>
                    <a:pt x="123" y="78"/>
                  </a:lnTo>
                  <a:lnTo>
                    <a:pt x="123" y="46"/>
                  </a:lnTo>
                  <a:lnTo>
                    <a:pt x="125" y="28"/>
                  </a:lnTo>
                  <a:lnTo>
                    <a:pt x="125" y="20"/>
                  </a:lnTo>
                  <a:lnTo>
                    <a:pt x="129" y="14"/>
                  </a:lnTo>
                  <a:lnTo>
                    <a:pt x="129" y="14"/>
                  </a:lnTo>
                  <a:lnTo>
                    <a:pt x="137" y="10"/>
                  </a:lnTo>
                  <a:lnTo>
                    <a:pt x="143" y="6"/>
                  </a:lnTo>
                  <a:lnTo>
                    <a:pt x="143" y="6"/>
                  </a:lnTo>
                  <a:lnTo>
                    <a:pt x="153" y="2"/>
                  </a:lnTo>
                  <a:lnTo>
                    <a:pt x="165" y="0"/>
                  </a:lnTo>
                  <a:lnTo>
                    <a:pt x="165" y="0"/>
                  </a:lnTo>
                  <a:lnTo>
                    <a:pt x="175" y="0"/>
                  </a:lnTo>
                  <a:lnTo>
                    <a:pt x="179" y="2"/>
                  </a:lnTo>
                  <a:lnTo>
                    <a:pt x="183" y="2"/>
                  </a:lnTo>
                  <a:lnTo>
                    <a:pt x="183" y="2"/>
                  </a:lnTo>
                  <a:lnTo>
                    <a:pt x="183" y="8"/>
                  </a:lnTo>
                  <a:lnTo>
                    <a:pt x="181" y="12"/>
                  </a:lnTo>
                  <a:lnTo>
                    <a:pt x="179" y="16"/>
                  </a:lnTo>
                  <a:lnTo>
                    <a:pt x="179" y="20"/>
                  </a:lnTo>
                  <a:lnTo>
                    <a:pt x="179" y="20"/>
                  </a:lnTo>
                  <a:lnTo>
                    <a:pt x="183" y="26"/>
                  </a:lnTo>
                  <a:lnTo>
                    <a:pt x="187" y="28"/>
                  </a:lnTo>
                  <a:lnTo>
                    <a:pt x="187" y="28"/>
                  </a:lnTo>
                  <a:lnTo>
                    <a:pt x="197" y="30"/>
                  </a:lnTo>
                  <a:lnTo>
                    <a:pt x="205" y="34"/>
                  </a:lnTo>
                  <a:lnTo>
                    <a:pt x="205" y="34"/>
                  </a:lnTo>
                  <a:lnTo>
                    <a:pt x="219" y="40"/>
                  </a:lnTo>
                  <a:lnTo>
                    <a:pt x="229" y="42"/>
                  </a:lnTo>
                  <a:lnTo>
                    <a:pt x="235" y="44"/>
                  </a:lnTo>
                  <a:lnTo>
                    <a:pt x="235" y="44"/>
                  </a:lnTo>
                  <a:lnTo>
                    <a:pt x="243" y="42"/>
                  </a:lnTo>
                  <a:lnTo>
                    <a:pt x="255" y="40"/>
                  </a:lnTo>
                  <a:lnTo>
                    <a:pt x="255" y="40"/>
                  </a:lnTo>
                  <a:lnTo>
                    <a:pt x="265" y="44"/>
                  </a:lnTo>
                  <a:lnTo>
                    <a:pt x="275" y="48"/>
                  </a:lnTo>
                  <a:lnTo>
                    <a:pt x="275" y="48"/>
                  </a:lnTo>
                  <a:lnTo>
                    <a:pt x="287" y="50"/>
                  </a:lnTo>
                  <a:lnTo>
                    <a:pt x="291" y="54"/>
                  </a:lnTo>
                  <a:lnTo>
                    <a:pt x="295" y="56"/>
                  </a:lnTo>
                  <a:lnTo>
                    <a:pt x="295" y="56"/>
                  </a:lnTo>
                  <a:lnTo>
                    <a:pt x="297" y="66"/>
                  </a:lnTo>
                  <a:lnTo>
                    <a:pt x="297" y="72"/>
                  </a:lnTo>
                  <a:lnTo>
                    <a:pt x="297" y="72"/>
                  </a:lnTo>
                  <a:lnTo>
                    <a:pt x="301" y="80"/>
                  </a:lnTo>
                  <a:lnTo>
                    <a:pt x="305" y="86"/>
                  </a:lnTo>
                  <a:lnTo>
                    <a:pt x="305" y="86"/>
                  </a:lnTo>
                  <a:lnTo>
                    <a:pt x="305" y="94"/>
                  </a:lnTo>
                  <a:lnTo>
                    <a:pt x="303" y="98"/>
                  </a:lnTo>
                  <a:lnTo>
                    <a:pt x="303" y="98"/>
                  </a:lnTo>
                  <a:lnTo>
                    <a:pt x="295" y="106"/>
                  </a:lnTo>
                  <a:lnTo>
                    <a:pt x="289" y="114"/>
                  </a:lnTo>
                  <a:lnTo>
                    <a:pt x="289" y="114"/>
                  </a:lnTo>
                  <a:lnTo>
                    <a:pt x="281" y="118"/>
                  </a:lnTo>
                  <a:lnTo>
                    <a:pt x="269" y="126"/>
                  </a:lnTo>
                  <a:lnTo>
                    <a:pt x="259" y="130"/>
                  </a:lnTo>
                  <a:lnTo>
                    <a:pt x="253" y="136"/>
                  </a:lnTo>
                  <a:lnTo>
                    <a:pt x="253" y="136"/>
                  </a:lnTo>
                  <a:lnTo>
                    <a:pt x="251" y="141"/>
                  </a:lnTo>
                  <a:lnTo>
                    <a:pt x="247" y="147"/>
                  </a:lnTo>
                  <a:lnTo>
                    <a:pt x="247" y="147"/>
                  </a:lnTo>
                  <a:lnTo>
                    <a:pt x="243" y="165"/>
                  </a:lnTo>
                  <a:lnTo>
                    <a:pt x="243" y="165"/>
                  </a:lnTo>
                  <a:lnTo>
                    <a:pt x="235" y="185"/>
                  </a:lnTo>
                  <a:lnTo>
                    <a:pt x="235" y="185"/>
                  </a:lnTo>
                  <a:lnTo>
                    <a:pt x="229" y="193"/>
                  </a:lnTo>
                  <a:lnTo>
                    <a:pt x="223" y="203"/>
                  </a:lnTo>
                  <a:lnTo>
                    <a:pt x="223" y="203"/>
                  </a:lnTo>
                  <a:lnTo>
                    <a:pt x="219" y="213"/>
                  </a:lnTo>
                  <a:lnTo>
                    <a:pt x="219" y="213"/>
                  </a:lnTo>
                  <a:lnTo>
                    <a:pt x="223" y="221"/>
                  </a:lnTo>
                  <a:lnTo>
                    <a:pt x="225" y="229"/>
                  </a:lnTo>
                  <a:lnTo>
                    <a:pt x="225" y="229"/>
                  </a:lnTo>
                  <a:lnTo>
                    <a:pt x="223" y="235"/>
                  </a:lnTo>
                  <a:lnTo>
                    <a:pt x="219" y="243"/>
                  </a:lnTo>
                  <a:lnTo>
                    <a:pt x="219" y="243"/>
                  </a:lnTo>
                  <a:lnTo>
                    <a:pt x="213" y="249"/>
                  </a:lnTo>
                  <a:lnTo>
                    <a:pt x="203" y="255"/>
                  </a:lnTo>
                  <a:lnTo>
                    <a:pt x="203" y="255"/>
                  </a:lnTo>
                  <a:lnTo>
                    <a:pt x="197" y="255"/>
                  </a:lnTo>
                  <a:lnTo>
                    <a:pt x="187" y="255"/>
                  </a:lnTo>
                  <a:lnTo>
                    <a:pt x="187" y="255"/>
                  </a:lnTo>
                  <a:lnTo>
                    <a:pt x="181" y="257"/>
                  </a:lnTo>
                  <a:lnTo>
                    <a:pt x="175" y="259"/>
                  </a:lnTo>
                  <a:lnTo>
                    <a:pt x="175" y="259"/>
                  </a:lnTo>
                  <a:lnTo>
                    <a:pt x="173" y="265"/>
                  </a:lnTo>
                  <a:lnTo>
                    <a:pt x="173" y="273"/>
                  </a:lnTo>
                  <a:lnTo>
                    <a:pt x="173" y="283"/>
                  </a:lnTo>
                  <a:lnTo>
                    <a:pt x="173" y="283"/>
                  </a:lnTo>
                  <a:lnTo>
                    <a:pt x="177" y="297"/>
                  </a:lnTo>
                  <a:lnTo>
                    <a:pt x="183" y="313"/>
                  </a:lnTo>
                  <a:lnTo>
                    <a:pt x="183" y="313"/>
                  </a:lnTo>
                  <a:lnTo>
                    <a:pt x="185" y="321"/>
                  </a:lnTo>
                  <a:lnTo>
                    <a:pt x="185" y="321"/>
                  </a:lnTo>
                  <a:lnTo>
                    <a:pt x="181" y="327"/>
                  </a:lnTo>
                  <a:lnTo>
                    <a:pt x="177" y="333"/>
                  </a:lnTo>
                  <a:lnTo>
                    <a:pt x="177" y="333"/>
                  </a:lnTo>
                  <a:lnTo>
                    <a:pt x="169" y="339"/>
                  </a:lnTo>
                  <a:lnTo>
                    <a:pt x="161" y="346"/>
                  </a:lnTo>
                  <a:lnTo>
                    <a:pt x="161" y="346"/>
                  </a:lnTo>
                  <a:lnTo>
                    <a:pt x="159" y="354"/>
                  </a:lnTo>
                  <a:lnTo>
                    <a:pt x="157" y="366"/>
                  </a:lnTo>
                  <a:lnTo>
                    <a:pt x="157" y="366"/>
                  </a:lnTo>
                  <a:lnTo>
                    <a:pt x="155" y="374"/>
                  </a:lnTo>
                  <a:lnTo>
                    <a:pt x="157" y="384"/>
                  </a:lnTo>
                  <a:lnTo>
                    <a:pt x="157" y="384"/>
                  </a:lnTo>
                  <a:lnTo>
                    <a:pt x="161" y="394"/>
                  </a:lnTo>
                  <a:lnTo>
                    <a:pt x="167" y="402"/>
                  </a:lnTo>
                  <a:lnTo>
                    <a:pt x="167" y="402"/>
                  </a:lnTo>
                  <a:lnTo>
                    <a:pt x="169" y="410"/>
                  </a:lnTo>
                  <a:lnTo>
                    <a:pt x="167" y="420"/>
                  </a:lnTo>
                  <a:lnTo>
                    <a:pt x="167" y="420"/>
                  </a:lnTo>
                  <a:lnTo>
                    <a:pt x="161" y="426"/>
                  </a:lnTo>
                  <a:lnTo>
                    <a:pt x="155" y="430"/>
                  </a:lnTo>
                  <a:lnTo>
                    <a:pt x="155" y="430"/>
                  </a:lnTo>
                  <a:lnTo>
                    <a:pt x="131" y="440"/>
                  </a:lnTo>
                  <a:lnTo>
                    <a:pt x="131" y="440"/>
                  </a:lnTo>
                  <a:lnTo>
                    <a:pt x="123" y="444"/>
                  </a:lnTo>
                  <a:lnTo>
                    <a:pt x="117" y="452"/>
                  </a:lnTo>
                  <a:lnTo>
                    <a:pt x="117" y="452"/>
                  </a:lnTo>
                  <a:lnTo>
                    <a:pt x="117" y="458"/>
                  </a:lnTo>
                  <a:lnTo>
                    <a:pt x="115" y="466"/>
                  </a:lnTo>
                  <a:lnTo>
                    <a:pt x="115" y="466"/>
                  </a:lnTo>
                  <a:lnTo>
                    <a:pt x="115" y="492"/>
                  </a:lnTo>
                  <a:lnTo>
                    <a:pt x="115" y="492"/>
                  </a:lnTo>
                  <a:lnTo>
                    <a:pt x="115" y="49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73" name="Google Shape;473;p10"/>
            <p:cNvSpPr/>
            <p:nvPr/>
          </p:nvSpPr>
          <p:spPr>
            <a:xfrm>
              <a:off x="9433529" y="4245915"/>
              <a:ext cx="18469" cy="17048"/>
            </a:xfrm>
            <a:custGeom>
              <a:rect b="b" l="l" r="r" t="t"/>
              <a:pathLst>
                <a:path extrusionOk="0" h="24" w="26">
                  <a:moveTo>
                    <a:pt x="20" y="6"/>
                  </a:moveTo>
                  <a:lnTo>
                    <a:pt x="20" y="6"/>
                  </a:lnTo>
                  <a:lnTo>
                    <a:pt x="22" y="12"/>
                  </a:lnTo>
                  <a:lnTo>
                    <a:pt x="24" y="16"/>
                  </a:lnTo>
                  <a:lnTo>
                    <a:pt x="24" y="16"/>
                  </a:lnTo>
                  <a:lnTo>
                    <a:pt x="26" y="20"/>
                  </a:lnTo>
                  <a:lnTo>
                    <a:pt x="26" y="22"/>
                  </a:lnTo>
                  <a:lnTo>
                    <a:pt x="26" y="22"/>
                  </a:lnTo>
                  <a:lnTo>
                    <a:pt x="24" y="24"/>
                  </a:lnTo>
                  <a:lnTo>
                    <a:pt x="20" y="24"/>
                  </a:lnTo>
                  <a:lnTo>
                    <a:pt x="20" y="24"/>
                  </a:lnTo>
                  <a:lnTo>
                    <a:pt x="16" y="22"/>
                  </a:lnTo>
                  <a:lnTo>
                    <a:pt x="12" y="22"/>
                  </a:lnTo>
                  <a:lnTo>
                    <a:pt x="12" y="22"/>
                  </a:lnTo>
                  <a:lnTo>
                    <a:pt x="12" y="18"/>
                  </a:lnTo>
                  <a:lnTo>
                    <a:pt x="10" y="12"/>
                  </a:lnTo>
                  <a:lnTo>
                    <a:pt x="10" y="12"/>
                  </a:lnTo>
                  <a:lnTo>
                    <a:pt x="6" y="6"/>
                  </a:lnTo>
                  <a:lnTo>
                    <a:pt x="4" y="4"/>
                  </a:lnTo>
                  <a:lnTo>
                    <a:pt x="0" y="0"/>
                  </a:lnTo>
                  <a:lnTo>
                    <a:pt x="0" y="0"/>
                  </a:lnTo>
                  <a:lnTo>
                    <a:pt x="6" y="0"/>
                  </a:lnTo>
                  <a:lnTo>
                    <a:pt x="10" y="2"/>
                  </a:lnTo>
                  <a:lnTo>
                    <a:pt x="20" y="6"/>
                  </a:lnTo>
                  <a:lnTo>
                    <a:pt x="20" y="6"/>
                  </a:lnTo>
                  <a:lnTo>
                    <a:pt x="20" y="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74" name="Google Shape;474;p10"/>
            <p:cNvSpPr/>
            <p:nvPr/>
          </p:nvSpPr>
          <p:spPr>
            <a:xfrm>
              <a:off x="8904328" y="4060516"/>
              <a:ext cx="630779" cy="565428"/>
            </a:xfrm>
            <a:custGeom>
              <a:rect b="b" l="l" r="r" t="t"/>
              <a:pathLst>
                <a:path extrusionOk="0" h="796" w="888">
                  <a:moveTo>
                    <a:pt x="876" y="302"/>
                  </a:moveTo>
                  <a:lnTo>
                    <a:pt x="876" y="302"/>
                  </a:lnTo>
                  <a:lnTo>
                    <a:pt x="880" y="304"/>
                  </a:lnTo>
                  <a:lnTo>
                    <a:pt x="886" y="308"/>
                  </a:lnTo>
                  <a:lnTo>
                    <a:pt x="886" y="308"/>
                  </a:lnTo>
                  <a:lnTo>
                    <a:pt x="888" y="312"/>
                  </a:lnTo>
                  <a:lnTo>
                    <a:pt x="888" y="318"/>
                  </a:lnTo>
                  <a:lnTo>
                    <a:pt x="888" y="318"/>
                  </a:lnTo>
                  <a:lnTo>
                    <a:pt x="886" y="318"/>
                  </a:lnTo>
                  <a:lnTo>
                    <a:pt x="880" y="320"/>
                  </a:lnTo>
                  <a:lnTo>
                    <a:pt x="876" y="320"/>
                  </a:lnTo>
                  <a:lnTo>
                    <a:pt x="874" y="322"/>
                  </a:lnTo>
                  <a:lnTo>
                    <a:pt x="874" y="322"/>
                  </a:lnTo>
                  <a:lnTo>
                    <a:pt x="874" y="328"/>
                  </a:lnTo>
                  <a:lnTo>
                    <a:pt x="874" y="336"/>
                  </a:lnTo>
                  <a:lnTo>
                    <a:pt x="874" y="336"/>
                  </a:lnTo>
                  <a:lnTo>
                    <a:pt x="876" y="342"/>
                  </a:lnTo>
                  <a:lnTo>
                    <a:pt x="876" y="348"/>
                  </a:lnTo>
                  <a:lnTo>
                    <a:pt x="876" y="348"/>
                  </a:lnTo>
                  <a:lnTo>
                    <a:pt x="874" y="352"/>
                  </a:lnTo>
                  <a:lnTo>
                    <a:pt x="872" y="356"/>
                  </a:lnTo>
                  <a:lnTo>
                    <a:pt x="864" y="364"/>
                  </a:lnTo>
                  <a:lnTo>
                    <a:pt x="864" y="364"/>
                  </a:lnTo>
                  <a:lnTo>
                    <a:pt x="850" y="370"/>
                  </a:lnTo>
                  <a:lnTo>
                    <a:pt x="836" y="374"/>
                  </a:lnTo>
                  <a:lnTo>
                    <a:pt x="819" y="380"/>
                  </a:lnTo>
                  <a:lnTo>
                    <a:pt x="807" y="386"/>
                  </a:lnTo>
                  <a:lnTo>
                    <a:pt x="807" y="386"/>
                  </a:lnTo>
                  <a:lnTo>
                    <a:pt x="797" y="394"/>
                  </a:lnTo>
                  <a:lnTo>
                    <a:pt x="787" y="402"/>
                  </a:lnTo>
                  <a:lnTo>
                    <a:pt x="787" y="402"/>
                  </a:lnTo>
                  <a:lnTo>
                    <a:pt x="767" y="406"/>
                  </a:lnTo>
                  <a:lnTo>
                    <a:pt x="745" y="410"/>
                  </a:lnTo>
                  <a:lnTo>
                    <a:pt x="721" y="412"/>
                  </a:lnTo>
                  <a:lnTo>
                    <a:pt x="709" y="414"/>
                  </a:lnTo>
                  <a:lnTo>
                    <a:pt x="701" y="420"/>
                  </a:lnTo>
                  <a:lnTo>
                    <a:pt x="701" y="420"/>
                  </a:lnTo>
                  <a:lnTo>
                    <a:pt x="691" y="426"/>
                  </a:lnTo>
                  <a:lnTo>
                    <a:pt x="681" y="436"/>
                  </a:lnTo>
                  <a:lnTo>
                    <a:pt x="681" y="436"/>
                  </a:lnTo>
                  <a:lnTo>
                    <a:pt x="679" y="440"/>
                  </a:lnTo>
                  <a:lnTo>
                    <a:pt x="679" y="444"/>
                  </a:lnTo>
                  <a:lnTo>
                    <a:pt x="679" y="444"/>
                  </a:lnTo>
                  <a:lnTo>
                    <a:pt x="673" y="452"/>
                  </a:lnTo>
                  <a:lnTo>
                    <a:pt x="667" y="456"/>
                  </a:lnTo>
                  <a:lnTo>
                    <a:pt x="667" y="456"/>
                  </a:lnTo>
                  <a:lnTo>
                    <a:pt x="645" y="472"/>
                  </a:lnTo>
                  <a:lnTo>
                    <a:pt x="645" y="472"/>
                  </a:lnTo>
                  <a:lnTo>
                    <a:pt x="620" y="507"/>
                  </a:lnTo>
                  <a:lnTo>
                    <a:pt x="620" y="507"/>
                  </a:lnTo>
                  <a:lnTo>
                    <a:pt x="604" y="521"/>
                  </a:lnTo>
                  <a:lnTo>
                    <a:pt x="592" y="529"/>
                  </a:lnTo>
                  <a:lnTo>
                    <a:pt x="586" y="537"/>
                  </a:lnTo>
                  <a:lnTo>
                    <a:pt x="586" y="537"/>
                  </a:lnTo>
                  <a:lnTo>
                    <a:pt x="582" y="545"/>
                  </a:lnTo>
                  <a:lnTo>
                    <a:pt x="578" y="553"/>
                  </a:lnTo>
                  <a:lnTo>
                    <a:pt x="578" y="553"/>
                  </a:lnTo>
                  <a:lnTo>
                    <a:pt x="572" y="561"/>
                  </a:lnTo>
                  <a:lnTo>
                    <a:pt x="572" y="561"/>
                  </a:lnTo>
                  <a:lnTo>
                    <a:pt x="572" y="565"/>
                  </a:lnTo>
                  <a:lnTo>
                    <a:pt x="572" y="565"/>
                  </a:lnTo>
                  <a:lnTo>
                    <a:pt x="576" y="573"/>
                  </a:lnTo>
                  <a:lnTo>
                    <a:pt x="576" y="573"/>
                  </a:lnTo>
                  <a:lnTo>
                    <a:pt x="576" y="587"/>
                  </a:lnTo>
                  <a:lnTo>
                    <a:pt x="576" y="587"/>
                  </a:lnTo>
                  <a:lnTo>
                    <a:pt x="578" y="599"/>
                  </a:lnTo>
                  <a:lnTo>
                    <a:pt x="578" y="599"/>
                  </a:lnTo>
                  <a:lnTo>
                    <a:pt x="582" y="607"/>
                  </a:lnTo>
                  <a:lnTo>
                    <a:pt x="582" y="607"/>
                  </a:lnTo>
                  <a:lnTo>
                    <a:pt x="590" y="613"/>
                  </a:lnTo>
                  <a:lnTo>
                    <a:pt x="590" y="613"/>
                  </a:lnTo>
                  <a:lnTo>
                    <a:pt x="594" y="615"/>
                  </a:lnTo>
                  <a:lnTo>
                    <a:pt x="602" y="617"/>
                  </a:lnTo>
                  <a:lnTo>
                    <a:pt x="602" y="617"/>
                  </a:lnTo>
                  <a:lnTo>
                    <a:pt x="604" y="623"/>
                  </a:lnTo>
                  <a:lnTo>
                    <a:pt x="604" y="627"/>
                  </a:lnTo>
                  <a:lnTo>
                    <a:pt x="604" y="627"/>
                  </a:lnTo>
                  <a:lnTo>
                    <a:pt x="600" y="633"/>
                  </a:lnTo>
                  <a:lnTo>
                    <a:pt x="594" y="639"/>
                  </a:lnTo>
                  <a:lnTo>
                    <a:pt x="594" y="639"/>
                  </a:lnTo>
                  <a:lnTo>
                    <a:pt x="584" y="645"/>
                  </a:lnTo>
                  <a:lnTo>
                    <a:pt x="576" y="649"/>
                  </a:lnTo>
                  <a:lnTo>
                    <a:pt x="576" y="649"/>
                  </a:lnTo>
                  <a:lnTo>
                    <a:pt x="560" y="657"/>
                  </a:lnTo>
                  <a:lnTo>
                    <a:pt x="560" y="657"/>
                  </a:lnTo>
                  <a:lnTo>
                    <a:pt x="548" y="665"/>
                  </a:lnTo>
                  <a:lnTo>
                    <a:pt x="548" y="665"/>
                  </a:lnTo>
                  <a:lnTo>
                    <a:pt x="540" y="673"/>
                  </a:lnTo>
                  <a:lnTo>
                    <a:pt x="530" y="687"/>
                  </a:lnTo>
                  <a:lnTo>
                    <a:pt x="530" y="687"/>
                  </a:lnTo>
                  <a:lnTo>
                    <a:pt x="526" y="699"/>
                  </a:lnTo>
                  <a:lnTo>
                    <a:pt x="526" y="699"/>
                  </a:lnTo>
                  <a:lnTo>
                    <a:pt x="516" y="707"/>
                  </a:lnTo>
                  <a:lnTo>
                    <a:pt x="516" y="707"/>
                  </a:lnTo>
                  <a:lnTo>
                    <a:pt x="514" y="714"/>
                  </a:lnTo>
                  <a:lnTo>
                    <a:pt x="512" y="720"/>
                  </a:lnTo>
                  <a:lnTo>
                    <a:pt x="512" y="720"/>
                  </a:lnTo>
                  <a:lnTo>
                    <a:pt x="512" y="724"/>
                  </a:lnTo>
                  <a:lnTo>
                    <a:pt x="514" y="728"/>
                  </a:lnTo>
                  <a:lnTo>
                    <a:pt x="514" y="728"/>
                  </a:lnTo>
                  <a:lnTo>
                    <a:pt x="508" y="730"/>
                  </a:lnTo>
                  <a:lnTo>
                    <a:pt x="502" y="730"/>
                  </a:lnTo>
                  <a:lnTo>
                    <a:pt x="490" y="728"/>
                  </a:lnTo>
                  <a:lnTo>
                    <a:pt x="476" y="726"/>
                  </a:lnTo>
                  <a:lnTo>
                    <a:pt x="466" y="726"/>
                  </a:lnTo>
                  <a:lnTo>
                    <a:pt x="466" y="726"/>
                  </a:lnTo>
                  <a:lnTo>
                    <a:pt x="458" y="728"/>
                  </a:lnTo>
                  <a:lnTo>
                    <a:pt x="448" y="734"/>
                  </a:lnTo>
                  <a:lnTo>
                    <a:pt x="432" y="746"/>
                  </a:lnTo>
                  <a:lnTo>
                    <a:pt x="432" y="746"/>
                  </a:lnTo>
                  <a:lnTo>
                    <a:pt x="426" y="758"/>
                  </a:lnTo>
                  <a:lnTo>
                    <a:pt x="418" y="772"/>
                  </a:lnTo>
                  <a:lnTo>
                    <a:pt x="418" y="772"/>
                  </a:lnTo>
                  <a:lnTo>
                    <a:pt x="411" y="782"/>
                  </a:lnTo>
                  <a:lnTo>
                    <a:pt x="411" y="782"/>
                  </a:lnTo>
                  <a:lnTo>
                    <a:pt x="407" y="786"/>
                  </a:lnTo>
                  <a:lnTo>
                    <a:pt x="403" y="788"/>
                  </a:lnTo>
                  <a:lnTo>
                    <a:pt x="403" y="788"/>
                  </a:lnTo>
                  <a:lnTo>
                    <a:pt x="397" y="790"/>
                  </a:lnTo>
                  <a:lnTo>
                    <a:pt x="389" y="788"/>
                  </a:lnTo>
                  <a:lnTo>
                    <a:pt x="389" y="788"/>
                  </a:lnTo>
                  <a:lnTo>
                    <a:pt x="381" y="784"/>
                  </a:lnTo>
                  <a:lnTo>
                    <a:pt x="375" y="782"/>
                  </a:lnTo>
                  <a:lnTo>
                    <a:pt x="375" y="782"/>
                  </a:lnTo>
                  <a:lnTo>
                    <a:pt x="361" y="784"/>
                  </a:lnTo>
                  <a:lnTo>
                    <a:pt x="351" y="786"/>
                  </a:lnTo>
                  <a:lnTo>
                    <a:pt x="351" y="786"/>
                  </a:lnTo>
                  <a:lnTo>
                    <a:pt x="341" y="784"/>
                  </a:lnTo>
                  <a:lnTo>
                    <a:pt x="331" y="780"/>
                  </a:lnTo>
                  <a:lnTo>
                    <a:pt x="331" y="780"/>
                  </a:lnTo>
                  <a:lnTo>
                    <a:pt x="323" y="776"/>
                  </a:lnTo>
                  <a:lnTo>
                    <a:pt x="313" y="772"/>
                  </a:lnTo>
                  <a:lnTo>
                    <a:pt x="313" y="772"/>
                  </a:lnTo>
                  <a:lnTo>
                    <a:pt x="299" y="770"/>
                  </a:lnTo>
                  <a:lnTo>
                    <a:pt x="287" y="770"/>
                  </a:lnTo>
                  <a:lnTo>
                    <a:pt x="287" y="770"/>
                  </a:lnTo>
                  <a:lnTo>
                    <a:pt x="269" y="762"/>
                  </a:lnTo>
                  <a:lnTo>
                    <a:pt x="269" y="762"/>
                  </a:lnTo>
                  <a:lnTo>
                    <a:pt x="243" y="756"/>
                  </a:lnTo>
                  <a:lnTo>
                    <a:pt x="229" y="756"/>
                  </a:lnTo>
                  <a:lnTo>
                    <a:pt x="217" y="756"/>
                  </a:lnTo>
                  <a:lnTo>
                    <a:pt x="217" y="756"/>
                  </a:lnTo>
                  <a:lnTo>
                    <a:pt x="213" y="758"/>
                  </a:lnTo>
                  <a:lnTo>
                    <a:pt x="207" y="762"/>
                  </a:lnTo>
                  <a:lnTo>
                    <a:pt x="203" y="766"/>
                  </a:lnTo>
                  <a:lnTo>
                    <a:pt x="200" y="770"/>
                  </a:lnTo>
                  <a:lnTo>
                    <a:pt x="200" y="770"/>
                  </a:lnTo>
                  <a:lnTo>
                    <a:pt x="188" y="770"/>
                  </a:lnTo>
                  <a:lnTo>
                    <a:pt x="180" y="766"/>
                  </a:lnTo>
                  <a:lnTo>
                    <a:pt x="180" y="766"/>
                  </a:lnTo>
                  <a:lnTo>
                    <a:pt x="172" y="766"/>
                  </a:lnTo>
                  <a:lnTo>
                    <a:pt x="164" y="770"/>
                  </a:lnTo>
                  <a:lnTo>
                    <a:pt x="164" y="770"/>
                  </a:lnTo>
                  <a:lnTo>
                    <a:pt x="154" y="774"/>
                  </a:lnTo>
                  <a:lnTo>
                    <a:pt x="148" y="780"/>
                  </a:lnTo>
                  <a:lnTo>
                    <a:pt x="148" y="780"/>
                  </a:lnTo>
                  <a:lnTo>
                    <a:pt x="142" y="788"/>
                  </a:lnTo>
                  <a:lnTo>
                    <a:pt x="142" y="788"/>
                  </a:lnTo>
                  <a:lnTo>
                    <a:pt x="134" y="792"/>
                  </a:lnTo>
                  <a:lnTo>
                    <a:pt x="134" y="792"/>
                  </a:lnTo>
                  <a:lnTo>
                    <a:pt x="128" y="794"/>
                  </a:lnTo>
                  <a:lnTo>
                    <a:pt x="122" y="796"/>
                  </a:lnTo>
                  <a:lnTo>
                    <a:pt x="122" y="796"/>
                  </a:lnTo>
                  <a:lnTo>
                    <a:pt x="110" y="792"/>
                  </a:lnTo>
                  <a:lnTo>
                    <a:pt x="98" y="786"/>
                  </a:lnTo>
                  <a:lnTo>
                    <a:pt x="98" y="786"/>
                  </a:lnTo>
                  <a:lnTo>
                    <a:pt x="90" y="778"/>
                  </a:lnTo>
                  <a:lnTo>
                    <a:pt x="84" y="770"/>
                  </a:lnTo>
                  <a:lnTo>
                    <a:pt x="84" y="770"/>
                  </a:lnTo>
                  <a:lnTo>
                    <a:pt x="78" y="754"/>
                  </a:lnTo>
                  <a:lnTo>
                    <a:pt x="76" y="742"/>
                  </a:lnTo>
                  <a:lnTo>
                    <a:pt x="76" y="742"/>
                  </a:lnTo>
                  <a:lnTo>
                    <a:pt x="76" y="734"/>
                  </a:lnTo>
                  <a:lnTo>
                    <a:pt x="76" y="728"/>
                  </a:lnTo>
                  <a:lnTo>
                    <a:pt x="76" y="728"/>
                  </a:lnTo>
                  <a:lnTo>
                    <a:pt x="70" y="722"/>
                  </a:lnTo>
                  <a:lnTo>
                    <a:pt x="66" y="716"/>
                  </a:lnTo>
                  <a:lnTo>
                    <a:pt x="66" y="716"/>
                  </a:lnTo>
                  <a:lnTo>
                    <a:pt x="68" y="708"/>
                  </a:lnTo>
                  <a:lnTo>
                    <a:pt x="70" y="701"/>
                  </a:lnTo>
                  <a:lnTo>
                    <a:pt x="70" y="701"/>
                  </a:lnTo>
                  <a:lnTo>
                    <a:pt x="70" y="695"/>
                  </a:lnTo>
                  <a:lnTo>
                    <a:pt x="70" y="695"/>
                  </a:lnTo>
                  <a:lnTo>
                    <a:pt x="66" y="689"/>
                  </a:lnTo>
                  <a:lnTo>
                    <a:pt x="66" y="689"/>
                  </a:lnTo>
                  <a:lnTo>
                    <a:pt x="58" y="675"/>
                  </a:lnTo>
                  <a:lnTo>
                    <a:pt x="58" y="675"/>
                  </a:lnTo>
                  <a:lnTo>
                    <a:pt x="38" y="659"/>
                  </a:lnTo>
                  <a:lnTo>
                    <a:pt x="38" y="659"/>
                  </a:lnTo>
                  <a:lnTo>
                    <a:pt x="30" y="653"/>
                  </a:lnTo>
                  <a:lnTo>
                    <a:pt x="30" y="653"/>
                  </a:lnTo>
                  <a:lnTo>
                    <a:pt x="22" y="653"/>
                  </a:lnTo>
                  <a:lnTo>
                    <a:pt x="12" y="649"/>
                  </a:lnTo>
                  <a:lnTo>
                    <a:pt x="4" y="649"/>
                  </a:lnTo>
                  <a:lnTo>
                    <a:pt x="0" y="647"/>
                  </a:lnTo>
                  <a:lnTo>
                    <a:pt x="0" y="645"/>
                  </a:lnTo>
                  <a:lnTo>
                    <a:pt x="0" y="645"/>
                  </a:lnTo>
                  <a:lnTo>
                    <a:pt x="0" y="619"/>
                  </a:lnTo>
                  <a:lnTo>
                    <a:pt x="0" y="619"/>
                  </a:lnTo>
                  <a:lnTo>
                    <a:pt x="2" y="611"/>
                  </a:lnTo>
                  <a:lnTo>
                    <a:pt x="2" y="605"/>
                  </a:lnTo>
                  <a:lnTo>
                    <a:pt x="2" y="605"/>
                  </a:lnTo>
                  <a:lnTo>
                    <a:pt x="8" y="599"/>
                  </a:lnTo>
                  <a:lnTo>
                    <a:pt x="18" y="595"/>
                  </a:lnTo>
                  <a:lnTo>
                    <a:pt x="18" y="595"/>
                  </a:lnTo>
                  <a:lnTo>
                    <a:pt x="40" y="583"/>
                  </a:lnTo>
                  <a:lnTo>
                    <a:pt x="40" y="583"/>
                  </a:lnTo>
                  <a:lnTo>
                    <a:pt x="48" y="579"/>
                  </a:lnTo>
                  <a:lnTo>
                    <a:pt x="52" y="573"/>
                  </a:lnTo>
                  <a:lnTo>
                    <a:pt x="52" y="573"/>
                  </a:lnTo>
                  <a:lnTo>
                    <a:pt x="54" y="565"/>
                  </a:lnTo>
                  <a:lnTo>
                    <a:pt x="52" y="555"/>
                  </a:lnTo>
                  <a:lnTo>
                    <a:pt x="52" y="555"/>
                  </a:lnTo>
                  <a:lnTo>
                    <a:pt x="48" y="547"/>
                  </a:lnTo>
                  <a:lnTo>
                    <a:pt x="42" y="539"/>
                  </a:lnTo>
                  <a:lnTo>
                    <a:pt x="42" y="539"/>
                  </a:lnTo>
                  <a:lnTo>
                    <a:pt x="40" y="527"/>
                  </a:lnTo>
                  <a:lnTo>
                    <a:pt x="42" y="519"/>
                  </a:lnTo>
                  <a:lnTo>
                    <a:pt x="42" y="519"/>
                  </a:lnTo>
                  <a:lnTo>
                    <a:pt x="44" y="509"/>
                  </a:lnTo>
                  <a:lnTo>
                    <a:pt x="48" y="499"/>
                  </a:lnTo>
                  <a:lnTo>
                    <a:pt x="48" y="499"/>
                  </a:lnTo>
                  <a:lnTo>
                    <a:pt x="54" y="492"/>
                  </a:lnTo>
                  <a:lnTo>
                    <a:pt x="62" y="486"/>
                  </a:lnTo>
                  <a:lnTo>
                    <a:pt x="62" y="486"/>
                  </a:lnTo>
                  <a:lnTo>
                    <a:pt x="66" y="482"/>
                  </a:lnTo>
                  <a:lnTo>
                    <a:pt x="70" y="474"/>
                  </a:lnTo>
                  <a:lnTo>
                    <a:pt x="70" y="474"/>
                  </a:lnTo>
                  <a:lnTo>
                    <a:pt x="68" y="466"/>
                  </a:lnTo>
                  <a:lnTo>
                    <a:pt x="68" y="466"/>
                  </a:lnTo>
                  <a:lnTo>
                    <a:pt x="62" y="452"/>
                  </a:lnTo>
                  <a:lnTo>
                    <a:pt x="58" y="436"/>
                  </a:lnTo>
                  <a:lnTo>
                    <a:pt x="58" y="436"/>
                  </a:lnTo>
                  <a:lnTo>
                    <a:pt x="58" y="426"/>
                  </a:lnTo>
                  <a:lnTo>
                    <a:pt x="58" y="420"/>
                  </a:lnTo>
                  <a:lnTo>
                    <a:pt x="60" y="412"/>
                  </a:lnTo>
                  <a:lnTo>
                    <a:pt x="60" y="412"/>
                  </a:lnTo>
                  <a:lnTo>
                    <a:pt x="66" y="410"/>
                  </a:lnTo>
                  <a:lnTo>
                    <a:pt x="72" y="408"/>
                  </a:lnTo>
                  <a:lnTo>
                    <a:pt x="72" y="408"/>
                  </a:lnTo>
                  <a:lnTo>
                    <a:pt x="82" y="408"/>
                  </a:lnTo>
                  <a:lnTo>
                    <a:pt x="88" y="408"/>
                  </a:lnTo>
                  <a:lnTo>
                    <a:pt x="88" y="408"/>
                  </a:lnTo>
                  <a:lnTo>
                    <a:pt x="98" y="402"/>
                  </a:lnTo>
                  <a:lnTo>
                    <a:pt x="106" y="396"/>
                  </a:lnTo>
                  <a:lnTo>
                    <a:pt x="106" y="396"/>
                  </a:lnTo>
                  <a:lnTo>
                    <a:pt x="108" y="390"/>
                  </a:lnTo>
                  <a:lnTo>
                    <a:pt x="110" y="382"/>
                  </a:lnTo>
                  <a:lnTo>
                    <a:pt x="110" y="382"/>
                  </a:lnTo>
                  <a:lnTo>
                    <a:pt x="108" y="374"/>
                  </a:lnTo>
                  <a:lnTo>
                    <a:pt x="106" y="366"/>
                  </a:lnTo>
                  <a:lnTo>
                    <a:pt x="106" y="366"/>
                  </a:lnTo>
                  <a:lnTo>
                    <a:pt x="108" y="356"/>
                  </a:lnTo>
                  <a:lnTo>
                    <a:pt x="108" y="356"/>
                  </a:lnTo>
                  <a:lnTo>
                    <a:pt x="114" y="346"/>
                  </a:lnTo>
                  <a:lnTo>
                    <a:pt x="120" y="338"/>
                  </a:lnTo>
                  <a:lnTo>
                    <a:pt x="120" y="338"/>
                  </a:lnTo>
                  <a:lnTo>
                    <a:pt x="128" y="318"/>
                  </a:lnTo>
                  <a:lnTo>
                    <a:pt x="128" y="318"/>
                  </a:lnTo>
                  <a:lnTo>
                    <a:pt x="134" y="302"/>
                  </a:lnTo>
                  <a:lnTo>
                    <a:pt x="134" y="302"/>
                  </a:lnTo>
                  <a:lnTo>
                    <a:pt x="136" y="294"/>
                  </a:lnTo>
                  <a:lnTo>
                    <a:pt x="138" y="289"/>
                  </a:lnTo>
                  <a:lnTo>
                    <a:pt x="138" y="289"/>
                  </a:lnTo>
                  <a:lnTo>
                    <a:pt x="144" y="283"/>
                  </a:lnTo>
                  <a:lnTo>
                    <a:pt x="154" y="279"/>
                  </a:lnTo>
                  <a:lnTo>
                    <a:pt x="166" y="273"/>
                  </a:lnTo>
                  <a:lnTo>
                    <a:pt x="174" y="267"/>
                  </a:lnTo>
                  <a:lnTo>
                    <a:pt x="174" y="267"/>
                  </a:lnTo>
                  <a:lnTo>
                    <a:pt x="180" y="259"/>
                  </a:lnTo>
                  <a:lnTo>
                    <a:pt x="188" y="251"/>
                  </a:lnTo>
                  <a:lnTo>
                    <a:pt x="188" y="251"/>
                  </a:lnTo>
                  <a:lnTo>
                    <a:pt x="192" y="247"/>
                  </a:lnTo>
                  <a:lnTo>
                    <a:pt x="192" y="239"/>
                  </a:lnTo>
                  <a:lnTo>
                    <a:pt x="192" y="239"/>
                  </a:lnTo>
                  <a:lnTo>
                    <a:pt x="186" y="233"/>
                  </a:lnTo>
                  <a:lnTo>
                    <a:pt x="182" y="225"/>
                  </a:lnTo>
                  <a:lnTo>
                    <a:pt x="182" y="225"/>
                  </a:lnTo>
                  <a:lnTo>
                    <a:pt x="182" y="219"/>
                  </a:lnTo>
                  <a:lnTo>
                    <a:pt x="180" y="209"/>
                  </a:lnTo>
                  <a:lnTo>
                    <a:pt x="180" y="209"/>
                  </a:lnTo>
                  <a:lnTo>
                    <a:pt x="176" y="207"/>
                  </a:lnTo>
                  <a:lnTo>
                    <a:pt x="172" y="203"/>
                  </a:lnTo>
                  <a:lnTo>
                    <a:pt x="160" y="201"/>
                  </a:lnTo>
                  <a:lnTo>
                    <a:pt x="160" y="201"/>
                  </a:lnTo>
                  <a:lnTo>
                    <a:pt x="150" y="197"/>
                  </a:lnTo>
                  <a:lnTo>
                    <a:pt x="140" y="193"/>
                  </a:lnTo>
                  <a:lnTo>
                    <a:pt x="140" y="193"/>
                  </a:lnTo>
                  <a:lnTo>
                    <a:pt x="128" y="195"/>
                  </a:lnTo>
                  <a:lnTo>
                    <a:pt x="120" y="197"/>
                  </a:lnTo>
                  <a:lnTo>
                    <a:pt x="120" y="197"/>
                  </a:lnTo>
                  <a:lnTo>
                    <a:pt x="114" y="195"/>
                  </a:lnTo>
                  <a:lnTo>
                    <a:pt x="106" y="193"/>
                  </a:lnTo>
                  <a:lnTo>
                    <a:pt x="90" y="187"/>
                  </a:lnTo>
                  <a:lnTo>
                    <a:pt x="90" y="187"/>
                  </a:lnTo>
                  <a:lnTo>
                    <a:pt x="82" y="185"/>
                  </a:lnTo>
                  <a:lnTo>
                    <a:pt x="72" y="181"/>
                  </a:lnTo>
                  <a:lnTo>
                    <a:pt x="72" y="181"/>
                  </a:lnTo>
                  <a:lnTo>
                    <a:pt x="68" y="179"/>
                  </a:lnTo>
                  <a:lnTo>
                    <a:pt x="64" y="173"/>
                  </a:lnTo>
                  <a:lnTo>
                    <a:pt x="64" y="173"/>
                  </a:lnTo>
                  <a:lnTo>
                    <a:pt x="64" y="169"/>
                  </a:lnTo>
                  <a:lnTo>
                    <a:pt x="66" y="165"/>
                  </a:lnTo>
                  <a:lnTo>
                    <a:pt x="68" y="161"/>
                  </a:lnTo>
                  <a:lnTo>
                    <a:pt x="68" y="157"/>
                  </a:lnTo>
                  <a:lnTo>
                    <a:pt x="68" y="157"/>
                  </a:lnTo>
                  <a:lnTo>
                    <a:pt x="64" y="157"/>
                  </a:lnTo>
                  <a:lnTo>
                    <a:pt x="60" y="155"/>
                  </a:lnTo>
                  <a:lnTo>
                    <a:pt x="50" y="155"/>
                  </a:lnTo>
                  <a:lnTo>
                    <a:pt x="50" y="155"/>
                  </a:lnTo>
                  <a:lnTo>
                    <a:pt x="38" y="157"/>
                  </a:lnTo>
                  <a:lnTo>
                    <a:pt x="28" y="159"/>
                  </a:lnTo>
                  <a:lnTo>
                    <a:pt x="28" y="159"/>
                  </a:lnTo>
                  <a:lnTo>
                    <a:pt x="22" y="163"/>
                  </a:lnTo>
                  <a:lnTo>
                    <a:pt x="14" y="167"/>
                  </a:lnTo>
                  <a:lnTo>
                    <a:pt x="14" y="167"/>
                  </a:lnTo>
                  <a:lnTo>
                    <a:pt x="12" y="165"/>
                  </a:lnTo>
                  <a:lnTo>
                    <a:pt x="12" y="161"/>
                  </a:lnTo>
                  <a:lnTo>
                    <a:pt x="12" y="161"/>
                  </a:lnTo>
                  <a:lnTo>
                    <a:pt x="14" y="147"/>
                  </a:lnTo>
                  <a:lnTo>
                    <a:pt x="14" y="147"/>
                  </a:lnTo>
                  <a:lnTo>
                    <a:pt x="26" y="133"/>
                  </a:lnTo>
                  <a:lnTo>
                    <a:pt x="26" y="133"/>
                  </a:lnTo>
                  <a:lnTo>
                    <a:pt x="32" y="129"/>
                  </a:lnTo>
                  <a:lnTo>
                    <a:pt x="36" y="127"/>
                  </a:lnTo>
                  <a:lnTo>
                    <a:pt x="36" y="123"/>
                  </a:lnTo>
                  <a:lnTo>
                    <a:pt x="36" y="123"/>
                  </a:lnTo>
                  <a:lnTo>
                    <a:pt x="34" y="123"/>
                  </a:lnTo>
                  <a:lnTo>
                    <a:pt x="30" y="123"/>
                  </a:lnTo>
                  <a:lnTo>
                    <a:pt x="28" y="123"/>
                  </a:lnTo>
                  <a:lnTo>
                    <a:pt x="26" y="121"/>
                  </a:lnTo>
                  <a:lnTo>
                    <a:pt x="26" y="121"/>
                  </a:lnTo>
                  <a:lnTo>
                    <a:pt x="26" y="119"/>
                  </a:lnTo>
                  <a:lnTo>
                    <a:pt x="28" y="117"/>
                  </a:lnTo>
                  <a:lnTo>
                    <a:pt x="32" y="115"/>
                  </a:lnTo>
                  <a:lnTo>
                    <a:pt x="32" y="113"/>
                  </a:lnTo>
                  <a:lnTo>
                    <a:pt x="32" y="113"/>
                  </a:lnTo>
                  <a:lnTo>
                    <a:pt x="30" y="111"/>
                  </a:lnTo>
                  <a:lnTo>
                    <a:pt x="28" y="107"/>
                  </a:lnTo>
                  <a:lnTo>
                    <a:pt x="24" y="105"/>
                  </a:lnTo>
                  <a:lnTo>
                    <a:pt x="22" y="103"/>
                  </a:lnTo>
                  <a:lnTo>
                    <a:pt x="22" y="103"/>
                  </a:lnTo>
                  <a:lnTo>
                    <a:pt x="24" y="101"/>
                  </a:lnTo>
                  <a:lnTo>
                    <a:pt x="30" y="97"/>
                  </a:lnTo>
                  <a:lnTo>
                    <a:pt x="34" y="91"/>
                  </a:lnTo>
                  <a:lnTo>
                    <a:pt x="36" y="89"/>
                  </a:lnTo>
                  <a:lnTo>
                    <a:pt x="36" y="89"/>
                  </a:lnTo>
                  <a:lnTo>
                    <a:pt x="32" y="87"/>
                  </a:lnTo>
                  <a:lnTo>
                    <a:pt x="30" y="87"/>
                  </a:lnTo>
                  <a:lnTo>
                    <a:pt x="30" y="87"/>
                  </a:lnTo>
                  <a:lnTo>
                    <a:pt x="26" y="83"/>
                  </a:lnTo>
                  <a:lnTo>
                    <a:pt x="24" y="80"/>
                  </a:lnTo>
                  <a:lnTo>
                    <a:pt x="24" y="80"/>
                  </a:lnTo>
                  <a:lnTo>
                    <a:pt x="26" y="76"/>
                  </a:lnTo>
                  <a:lnTo>
                    <a:pt x="28" y="70"/>
                  </a:lnTo>
                  <a:lnTo>
                    <a:pt x="28" y="70"/>
                  </a:lnTo>
                  <a:lnTo>
                    <a:pt x="26" y="64"/>
                  </a:lnTo>
                  <a:lnTo>
                    <a:pt x="20" y="58"/>
                  </a:lnTo>
                  <a:lnTo>
                    <a:pt x="14" y="52"/>
                  </a:lnTo>
                  <a:lnTo>
                    <a:pt x="12" y="46"/>
                  </a:lnTo>
                  <a:lnTo>
                    <a:pt x="12" y="46"/>
                  </a:lnTo>
                  <a:lnTo>
                    <a:pt x="14" y="42"/>
                  </a:lnTo>
                  <a:lnTo>
                    <a:pt x="18" y="38"/>
                  </a:lnTo>
                  <a:lnTo>
                    <a:pt x="24" y="30"/>
                  </a:lnTo>
                  <a:lnTo>
                    <a:pt x="24" y="30"/>
                  </a:lnTo>
                  <a:lnTo>
                    <a:pt x="32" y="26"/>
                  </a:lnTo>
                  <a:lnTo>
                    <a:pt x="40" y="24"/>
                  </a:lnTo>
                  <a:lnTo>
                    <a:pt x="40" y="24"/>
                  </a:lnTo>
                  <a:lnTo>
                    <a:pt x="58" y="24"/>
                  </a:lnTo>
                  <a:lnTo>
                    <a:pt x="58" y="24"/>
                  </a:lnTo>
                  <a:lnTo>
                    <a:pt x="68" y="28"/>
                  </a:lnTo>
                  <a:lnTo>
                    <a:pt x="76" y="30"/>
                  </a:lnTo>
                  <a:lnTo>
                    <a:pt x="82" y="30"/>
                  </a:lnTo>
                  <a:lnTo>
                    <a:pt x="82" y="30"/>
                  </a:lnTo>
                  <a:lnTo>
                    <a:pt x="88" y="28"/>
                  </a:lnTo>
                  <a:lnTo>
                    <a:pt x="92" y="22"/>
                  </a:lnTo>
                  <a:lnTo>
                    <a:pt x="92" y="22"/>
                  </a:lnTo>
                  <a:lnTo>
                    <a:pt x="94" y="18"/>
                  </a:lnTo>
                  <a:lnTo>
                    <a:pt x="94" y="14"/>
                  </a:lnTo>
                  <a:lnTo>
                    <a:pt x="94" y="14"/>
                  </a:lnTo>
                  <a:lnTo>
                    <a:pt x="100" y="6"/>
                  </a:lnTo>
                  <a:lnTo>
                    <a:pt x="108" y="2"/>
                  </a:lnTo>
                  <a:lnTo>
                    <a:pt x="108" y="2"/>
                  </a:lnTo>
                  <a:lnTo>
                    <a:pt x="114" y="0"/>
                  </a:lnTo>
                  <a:lnTo>
                    <a:pt x="122" y="0"/>
                  </a:lnTo>
                  <a:lnTo>
                    <a:pt x="138" y="4"/>
                  </a:lnTo>
                  <a:lnTo>
                    <a:pt x="138" y="4"/>
                  </a:lnTo>
                  <a:lnTo>
                    <a:pt x="150" y="12"/>
                  </a:lnTo>
                  <a:lnTo>
                    <a:pt x="150" y="12"/>
                  </a:lnTo>
                  <a:lnTo>
                    <a:pt x="166" y="26"/>
                  </a:lnTo>
                  <a:lnTo>
                    <a:pt x="166" y="26"/>
                  </a:lnTo>
                  <a:lnTo>
                    <a:pt x="176" y="32"/>
                  </a:lnTo>
                  <a:lnTo>
                    <a:pt x="188" y="38"/>
                  </a:lnTo>
                  <a:lnTo>
                    <a:pt x="188" y="38"/>
                  </a:lnTo>
                  <a:lnTo>
                    <a:pt x="213" y="46"/>
                  </a:lnTo>
                  <a:lnTo>
                    <a:pt x="227" y="50"/>
                  </a:lnTo>
                  <a:lnTo>
                    <a:pt x="239" y="50"/>
                  </a:lnTo>
                  <a:lnTo>
                    <a:pt x="239" y="50"/>
                  </a:lnTo>
                  <a:lnTo>
                    <a:pt x="245" y="50"/>
                  </a:lnTo>
                  <a:lnTo>
                    <a:pt x="255" y="48"/>
                  </a:lnTo>
                  <a:lnTo>
                    <a:pt x="255" y="48"/>
                  </a:lnTo>
                  <a:lnTo>
                    <a:pt x="261" y="50"/>
                  </a:lnTo>
                  <a:lnTo>
                    <a:pt x="269" y="54"/>
                  </a:lnTo>
                  <a:lnTo>
                    <a:pt x="269" y="54"/>
                  </a:lnTo>
                  <a:lnTo>
                    <a:pt x="291" y="68"/>
                  </a:lnTo>
                  <a:lnTo>
                    <a:pt x="291" y="68"/>
                  </a:lnTo>
                  <a:lnTo>
                    <a:pt x="307" y="72"/>
                  </a:lnTo>
                  <a:lnTo>
                    <a:pt x="307" y="72"/>
                  </a:lnTo>
                  <a:lnTo>
                    <a:pt x="345" y="89"/>
                  </a:lnTo>
                  <a:lnTo>
                    <a:pt x="345" y="89"/>
                  </a:lnTo>
                  <a:lnTo>
                    <a:pt x="367" y="99"/>
                  </a:lnTo>
                  <a:lnTo>
                    <a:pt x="367" y="99"/>
                  </a:lnTo>
                  <a:lnTo>
                    <a:pt x="391" y="103"/>
                  </a:lnTo>
                  <a:lnTo>
                    <a:pt x="391" y="103"/>
                  </a:lnTo>
                  <a:lnTo>
                    <a:pt x="401" y="103"/>
                  </a:lnTo>
                  <a:lnTo>
                    <a:pt x="409" y="103"/>
                  </a:lnTo>
                  <a:lnTo>
                    <a:pt x="409" y="103"/>
                  </a:lnTo>
                  <a:lnTo>
                    <a:pt x="416" y="105"/>
                  </a:lnTo>
                  <a:lnTo>
                    <a:pt x="424" y="109"/>
                  </a:lnTo>
                  <a:lnTo>
                    <a:pt x="424" y="109"/>
                  </a:lnTo>
                  <a:lnTo>
                    <a:pt x="446" y="119"/>
                  </a:lnTo>
                  <a:lnTo>
                    <a:pt x="446" y="119"/>
                  </a:lnTo>
                  <a:lnTo>
                    <a:pt x="466" y="121"/>
                  </a:lnTo>
                  <a:lnTo>
                    <a:pt x="476" y="123"/>
                  </a:lnTo>
                  <a:lnTo>
                    <a:pt x="486" y="127"/>
                  </a:lnTo>
                  <a:lnTo>
                    <a:pt x="486" y="127"/>
                  </a:lnTo>
                  <a:lnTo>
                    <a:pt x="494" y="133"/>
                  </a:lnTo>
                  <a:lnTo>
                    <a:pt x="502" y="137"/>
                  </a:lnTo>
                  <a:lnTo>
                    <a:pt x="502" y="137"/>
                  </a:lnTo>
                  <a:lnTo>
                    <a:pt x="514" y="141"/>
                  </a:lnTo>
                  <a:lnTo>
                    <a:pt x="526" y="143"/>
                  </a:lnTo>
                  <a:lnTo>
                    <a:pt x="526" y="143"/>
                  </a:lnTo>
                  <a:lnTo>
                    <a:pt x="532" y="141"/>
                  </a:lnTo>
                  <a:lnTo>
                    <a:pt x="534" y="141"/>
                  </a:lnTo>
                  <a:lnTo>
                    <a:pt x="536" y="141"/>
                  </a:lnTo>
                  <a:lnTo>
                    <a:pt x="536" y="141"/>
                  </a:lnTo>
                  <a:lnTo>
                    <a:pt x="536" y="145"/>
                  </a:lnTo>
                  <a:lnTo>
                    <a:pt x="540" y="147"/>
                  </a:lnTo>
                  <a:lnTo>
                    <a:pt x="540" y="147"/>
                  </a:lnTo>
                  <a:lnTo>
                    <a:pt x="550" y="163"/>
                  </a:lnTo>
                  <a:lnTo>
                    <a:pt x="562" y="177"/>
                  </a:lnTo>
                  <a:lnTo>
                    <a:pt x="562" y="177"/>
                  </a:lnTo>
                  <a:lnTo>
                    <a:pt x="574" y="187"/>
                  </a:lnTo>
                  <a:lnTo>
                    <a:pt x="574" y="187"/>
                  </a:lnTo>
                  <a:lnTo>
                    <a:pt x="586" y="193"/>
                  </a:lnTo>
                  <a:lnTo>
                    <a:pt x="586" y="193"/>
                  </a:lnTo>
                  <a:lnTo>
                    <a:pt x="600" y="203"/>
                  </a:lnTo>
                  <a:lnTo>
                    <a:pt x="600" y="203"/>
                  </a:lnTo>
                  <a:lnTo>
                    <a:pt x="608" y="215"/>
                  </a:lnTo>
                  <a:lnTo>
                    <a:pt x="608" y="215"/>
                  </a:lnTo>
                  <a:lnTo>
                    <a:pt x="618" y="223"/>
                  </a:lnTo>
                  <a:lnTo>
                    <a:pt x="635" y="229"/>
                  </a:lnTo>
                  <a:lnTo>
                    <a:pt x="665" y="243"/>
                  </a:lnTo>
                  <a:lnTo>
                    <a:pt x="665" y="243"/>
                  </a:lnTo>
                  <a:lnTo>
                    <a:pt x="673" y="247"/>
                  </a:lnTo>
                  <a:lnTo>
                    <a:pt x="685" y="249"/>
                  </a:lnTo>
                  <a:lnTo>
                    <a:pt x="685" y="249"/>
                  </a:lnTo>
                  <a:lnTo>
                    <a:pt x="693" y="249"/>
                  </a:lnTo>
                  <a:lnTo>
                    <a:pt x="693" y="249"/>
                  </a:lnTo>
                  <a:lnTo>
                    <a:pt x="707" y="239"/>
                  </a:lnTo>
                  <a:lnTo>
                    <a:pt x="707" y="239"/>
                  </a:lnTo>
                  <a:lnTo>
                    <a:pt x="719" y="239"/>
                  </a:lnTo>
                  <a:lnTo>
                    <a:pt x="719" y="239"/>
                  </a:lnTo>
                  <a:lnTo>
                    <a:pt x="725" y="243"/>
                  </a:lnTo>
                  <a:lnTo>
                    <a:pt x="729" y="247"/>
                  </a:lnTo>
                  <a:lnTo>
                    <a:pt x="729" y="247"/>
                  </a:lnTo>
                  <a:lnTo>
                    <a:pt x="737" y="255"/>
                  </a:lnTo>
                  <a:lnTo>
                    <a:pt x="747" y="261"/>
                  </a:lnTo>
                  <a:lnTo>
                    <a:pt x="747" y="261"/>
                  </a:lnTo>
                  <a:lnTo>
                    <a:pt x="749" y="265"/>
                  </a:lnTo>
                  <a:lnTo>
                    <a:pt x="751" y="267"/>
                  </a:lnTo>
                  <a:lnTo>
                    <a:pt x="755" y="273"/>
                  </a:lnTo>
                  <a:lnTo>
                    <a:pt x="755" y="273"/>
                  </a:lnTo>
                  <a:lnTo>
                    <a:pt x="757" y="279"/>
                  </a:lnTo>
                  <a:lnTo>
                    <a:pt x="757" y="283"/>
                  </a:lnTo>
                  <a:lnTo>
                    <a:pt x="757" y="283"/>
                  </a:lnTo>
                  <a:lnTo>
                    <a:pt x="761" y="283"/>
                  </a:lnTo>
                  <a:lnTo>
                    <a:pt x="765" y="285"/>
                  </a:lnTo>
                  <a:lnTo>
                    <a:pt x="765" y="285"/>
                  </a:lnTo>
                  <a:lnTo>
                    <a:pt x="771" y="285"/>
                  </a:lnTo>
                  <a:lnTo>
                    <a:pt x="773" y="283"/>
                  </a:lnTo>
                  <a:lnTo>
                    <a:pt x="773" y="283"/>
                  </a:lnTo>
                  <a:lnTo>
                    <a:pt x="773" y="281"/>
                  </a:lnTo>
                  <a:lnTo>
                    <a:pt x="771" y="277"/>
                  </a:lnTo>
                  <a:lnTo>
                    <a:pt x="771" y="277"/>
                  </a:lnTo>
                  <a:lnTo>
                    <a:pt x="777" y="285"/>
                  </a:lnTo>
                  <a:lnTo>
                    <a:pt x="783" y="290"/>
                  </a:lnTo>
                  <a:lnTo>
                    <a:pt x="783" y="290"/>
                  </a:lnTo>
                  <a:lnTo>
                    <a:pt x="793" y="294"/>
                  </a:lnTo>
                  <a:lnTo>
                    <a:pt x="793" y="294"/>
                  </a:lnTo>
                  <a:lnTo>
                    <a:pt x="813" y="296"/>
                  </a:lnTo>
                  <a:lnTo>
                    <a:pt x="833" y="296"/>
                  </a:lnTo>
                  <a:lnTo>
                    <a:pt x="833" y="296"/>
                  </a:lnTo>
                  <a:lnTo>
                    <a:pt x="850" y="296"/>
                  </a:lnTo>
                  <a:lnTo>
                    <a:pt x="850" y="296"/>
                  </a:lnTo>
                  <a:lnTo>
                    <a:pt x="868" y="300"/>
                  </a:lnTo>
                  <a:lnTo>
                    <a:pt x="868" y="300"/>
                  </a:lnTo>
                  <a:lnTo>
                    <a:pt x="872" y="302"/>
                  </a:lnTo>
                  <a:lnTo>
                    <a:pt x="876" y="302"/>
                  </a:lnTo>
                  <a:lnTo>
                    <a:pt x="876" y="302"/>
                  </a:lnTo>
                  <a:lnTo>
                    <a:pt x="876" y="30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75" name="Google Shape;475;p10"/>
            <p:cNvSpPr/>
            <p:nvPr/>
          </p:nvSpPr>
          <p:spPr>
            <a:xfrm>
              <a:off x="9460522" y="4447650"/>
              <a:ext cx="54696" cy="48303"/>
            </a:xfrm>
            <a:custGeom>
              <a:rect b="b" l="l" r="r" t="t"/>
              <a:pathLst>
                <a:path extrusionOk="0" h="68" w="77">
                  <a:moveTo>
                    <a:pt x="73" y="22"/>
                  </a:moveTo>
                  <a:lnTo>
                    <a:pt x="73" y="22"/>
                  </a:lnTo>
                  <a:lnTo>
                    <a:pt x="77" y="28"/>
                  </a:lnTo>
                  <a:lnTo>
                    <a:pt x="77" y="34"/>
                  </a:lnTo>
                  <a:lnTo>
                    <a:pt x="77" y="34"/>
                  </a:lnTo>
                  <a:lnTo>
                    <a:pt x="75" y="44"/>
                  </a:lnTo>
                  <a:lnTo>
                    <a:pt x="67" y="54"/>
                  </a:lnTo>
                  <a:lnTo>
                    <a:pt x="67" y="54"/>
                  </a:lnTo>
                  <a:lnTo>
                    <a:pt x="61" y="62"/>
                  </a:lnTo>
                  <a:lnTo>
                    <a:pt x="55" y="66"/>
                  </a:lnTo>
                  <a:lnTo>
                    <a:pt x="52" y="68"/>
                  </a:lnTo>
                  <a:lnTo>
                    <a:pt x="52" y="68"/>
                  </a:lnTo>
                  <a:lnTo>
                    <a:pt x="46" y="66"/>
                  </a:lnTo>
                  <a:lnTo>
                    <a:pt x="40" y="62"/>
                  </a:lnTo>
                  <a:lnTo>
                    <a:pt x="30" y="50"/>
                  </a:lnTo>
                  <a:lnTo>
                    <a:pt x="30" y="50"/>
                  </a:lnTo>
                  <a:lnTo>
                    <a:pt x="30" y="44"/>
                  </a:lnTo>
                  <a:lnTo>
                    <a:pt x="28" y="38"/>
                  </a:lnTo>
                  <a:lnTo>
                    <a:pt x="28" y="38"/>
                  </a:lnTo>
                  <a:lnTo>
                    <a:pt x="22" y="38"/>
                  </a:lnTo>
                  <a:lnTo>
                    <a:pt x="18" y="38"/>
                  </a:lnTo>
                  <a:lnTo>
                    <a:pt x="18" y="38"/>
                  </a:lnTo>
                  <a:lnTo>
                    <a:pt x="14" y="40"/>
                  </a:lnTo>
                  <a:lnTo>
                    <a:pt x="10" y="40"/>
                  </a:lnTo>
                  <a:lnTo>
                    <a:pt x="10" y="40"/>
                  </a:lnTo>
                  <a:lnTo>
                    <a:pt x="2" y="36"/>
                  </a:lnTo>
                  <a:lnTo>
                    <a:pt x="0" y="30"/>
                  </a:lnTo>
                  <a:lnTo>
                    <a:pt x="0" y="30"/>
                  </a:lnTo>
                  <a:lnTo>
                    <a:pt x="2" y="26"/>
                  </a:lnTo>
                  <a:lnTo>
                    <a:pt x="6" y="22"/>
                  </a:lnTo>
                  <a:lnTo>
                    <a:pt x="18" y="14"/>
                  </a:lnTo>
                  <a:lnTo>
                    <a:pt x="18" y="14"/>
                  </a:lnTo>
                  <a:lnTo>
                    <a:pt x="40" y="6"/>
                  </a:lnTo>
                  <a:lnTo>
                    <a:pt x="53" y="2"/>
                  </a:lnTo>
                  <a:lnTo>
                    <a:pt x="65" y="0"/>
                  </a:lnTo>
                  <a:lnTo>
                    <a:pt x="65" y="0"/>
                  </a:lnTo>
                  <a:lnTo>
                    <a:pt x="65" y="0"/>
                  </a:lnTo>
                  <a:lnTo>
                    <a:pt x="65" y="0"/>
                  </a:lnTo>
                  <a:lnTo>
                    <a:pt x="65" y="2"/>
                  </a:lnTo>
                  <a:lnTo>
                    <a:pt x="65" y="2"/>
                  </a:lnTo>
                  <a:lnTo>
                    <a:pt x="63" y="8"/>
                  </a:lnTo>
                  <a:lnTo>
                    <a:pt x="59" y="14"/>
                  </a:lnTo>
                  <a:lnTo>
                    <a:pt x="59" y="14"/>
                  </a:lnTo>
                  <a:lnTo>
                    <a:pt x="59" y="16"/>
                  </a:lnTo>
                  <a:lnTo>
                    <a:pt x="61" y="22"/>
                  </a:lnTo>
                  <a:lnTo>
                    <a:pt x="61" y="22"/>
                  </a:lnTo>
                  <a:lnTo>
                    <a:pt x="63" y="22"/>
                  </a:lnTo>
                  <a:lnTo>
                    <a:pt x="65" y="22"/>
                  </a:lnTo>
                  <a:lnTo>
                    <a:pt x="73" y="22"/>
                  </a:lnTo>
                  <a:lnTo>
                    <a:pt x="73" y="22"/>
                  </a:lnTo>
                  <a:lnTo>
                    <a:pt x="73" y="2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76" name="Google Shape;476;p10"/>
            <p:cNvSpPr/>
            <p:nvPr/>
          </p:nvSpPr>
          <p:spPr>
            <a:xfrm>
              <a:off x="9543631" y="4444809"/>
              <a:ext cx="21310" cy="18469"/>
            </a:xfrm>
            <a:custGeom>
              <a:rect b="b" l="l" r="r" t="t"/>
              <a:pathLst>
                <a:path extrusionOk="0" h="26" w="30">
                  <a:moveTo>
                    <a:pt x="28" y="14"/>
                  </a:moveTo>
                  <a:lnTo>
                    <a:pt x="28" y="14"/>
                  </a:lnTo>
                  <a:lnTo>
                    <a:pt x="30" y="20"/>
                  </a:lnTo>
                  <a:lnTo>
                    <a:pt x="30" y="24"/>
                  </a:lnTo>
                  <a:lnTo>
                    <a:pt x="28" y="26"/>
                  </a:lnTo>
                  <a:lnTo>
                    <a:pt x="28" y="26"/>
                  </a:lnTo>
                  <a:lnTo>
                    <a:pt x="24" y="26"/>
                  </a:lnTo>
                  <a:lnTo>
                    <a:pt x="22" y="26"/>
                  </a:lnTo>
                  <a:lnTo>
                    <a:pt x="22" y="26"/>
                  </a:lnTo>
                  <a:lnTo>
                    <a:pt x="10" y="18"/>
                  </a:lnTo>
                  <a:lnTo>
                    <a:pt x="10" y="18"/>
                  </a:lnTo>
                  <a:lnTo>
                    <a:pt x="2" y="14"/>
                  </a:lnTo>
                  <a:lnTo>
                    <a:pt x="0" y="10"/>
                  </a:lnTo>
                  <a:lnTo>
                    <a:pt x="0" y="8"/>
                  </a:lnTo>
                  <a:lnTo>
                    <a:pt x="0" y="8"/>
                  </a:lnTo>
                  <a:lnTo>
                    <a:pt x="2" y="6"/>
                  </a:lnTo>
                  <a:lnTo>
                    <a:pt x="8" y="4"/>
                  </a:lnTo>
                  <a:lnTo>
                    <a:pt x="8" y="4"/>
                  </a:lnTo>
                  <a:lnTo>
                    <a:pt x="14" y="0"/>
                  </a:lnTo>
                  <a:lnTo>
                    <a:pt x="20" y="4"/>
                  </a:lnTo>
                  <a:lnTo>
                    <a:pt x="20" y="4"/>
                  </a:lnTo>
                  <a:lnTo>
                    <a:pt x="24" y="6"/>
                  </a:lnTo>
                  <a:lnTo>
                    <a:pt x="24" y="6"/>
                  </a:lnTo>
                  <a:lnTo>
                    <a:pt x="26" y="10"/>
                  </a:lnTo>
                  <a:lnTo>
                    <a:pt x="26" y="10"/>
                  </a:lnTo>
                  <a:lnTo>
                    <a:pt x="28" y="10"/>
                  </a:lnTo>
                  <a:lnTo>
                    <a:pt x="28" y="10"/>
                  </a:lnTo>
                  <a:lnTo>
                    <a:pt x="28" y="14"/>
                  </a:lnTo>
                  <a:lnTo>
                    <a:pt x="28" y="14"/>
                  </a:lnTo>
                  <a:lnTo>
                    <a:pt x="28" y="1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77" name="Google Shape;477;p10"/>
            <p:cNvSpPr/>
            <p:nvPr/>
          </p:nvSpPr>
          <p:spPr>
            <a:xfrm>
              <a:off x="9225400" y="3654914"/>
              <a:ext cx="596683" cy="620124"/>
            </a:xfrm>
            <a:custGeom>
              <a:rect b="b" l="l" r="r" t="t"/>
              <a:pathLst>
                <a:path extrusionOk="0" h="873" w="840">
                  <a:moveTo>
                    <a:pt x="838" y="250"/>
                  </a:moveTo>
                  <a:lnTo>
                    <a:pt x="838" y="250"/>
                  </a:lnTo>
                  <a:lnTo>
                    <a:pt x="840" y="254"/>
                  </a:lnTo>
                  <a:lnTo>
                    <a:pt x="838" y="258"/>
                  </a:lnTo>
                  <a:lnTo>
                    <a:pt x="836" y="264"/>
                  </a:lnTo>
                  <a:lnTo>
                    <a:pt x="836" y="264"/>
                  </a:lnTo>
                  <a:lnTo>
                    <a:pt x="828" y="270"/>
                  </a:lnTo>
                  <a:lnTo>
                    <a:pt x="822" y="278"/>
                  </a:lnTo>
                  <a:lnTo>
                    <a:pt x="816" y="284"/>
                  </a:lnTo>
                  <a:lnTo>
                    <a:pt x="810" y="290"/>
                  </a:lnTo>
                  <a:lnTo>
                    <a:pt x="810" y="290"/>
                  </a:lnTo>
                  <a:lnTo>
                    <a:pt x="808" y="296"/>
                  </a:lnTo>
                  <a:lnTo>
                    <a:pt x="807" y="306"/>
                  </a:lnTo>
                  <a:lnTo>
                    <a:pt x="807" y="306"/>
                  </a:lnTo>
                  <a:lnTo>
                    <a:pt x="799" y="320"/>
                  </a:lnTo>
                  <a:lnTo>
                    <a:pt x="793" y="332"/>
                  </a:lnTo>
                  <a:lnTo>
                    <a:pt x="793" y="332"/>
                  </a:lnTo>
                  <a:lnTo>
                    <a:pt x="791" y="350"/>
                  </a:lnTo>
                  <a:lnTo>
                    <a:pt x="789" y="368"/>
                  </a:lnTo>
                  <a:lnTo>
                    <a:pt x="789" y="368"/>
                  </a:lnTo>
                  <a:lnTo>
                    <a:pt x="791" y="380"/>
                  </a:lnTo>
                  <a:lnTo>
                    <a:pt x="791" y="380"/>
                  </a:lnTo>
                  <a:lnTo>
                    <a:pt x="793" y="384"/>
                  </a:lnTo>
                  <a:lnTo>
                    <a:pt x="793" y="384"/>
                  </a:lnTo>
                  <a:lnTo>
                    <a:pt x="787" y="386"/>
                  </a:lnTo>
                  <a:lnTo>
                    <a:pt x="783" y="390"/>
                  </a:lnTo>
                  <a:lnTo>
                    <a:pt x="783" y="390"/>
                  </a:lnTo>
                  <a:lnTo>
                    <a:pt x="773" y="396"/>
                  </a:lnTo>
                  <a:lnTo>
                    <a:pt x="773" y="396"/>
                  </a:lnTo>
                  <a:lnTo>
                    <a:pt x="763" y="390"/>
                  </a:lnTo>
                  <a:lnTo>
                    <a:pt x="757" y="390"/>
                  </a:lnTo>
                  <a:lnTo>
                    <a:pt x="753" y="390"/>
                  </a:lnTo>
                  <a:lnTo>
                    <a:pt x="753" y="390"/>
                  </a:lnTo>
                  <a:lnTo>
                    <a:pt x="749" y="392"/>
                  </a:lnTo>
                  <a:lnTo>
                    <a:pt x="745" y="398"/>
                  </a:lnTo>
                  <a:lnTo>
                    <a:pt x="745" y="398"/>
                  </a:lnTo>
                  <a:lnTo>
                    <a:pt x="749" y="402"/>
                  </a:lnTo>
                  <a:lnTo>
                    <a:pt x="751" y="406"/>
                  </a:lnTo>
                  <a:lnTo>
                    <a:pt x="751" y="406"/>
                  </a:lnTo>
                  <a:lnTo>
                    <a:pt x="749" y="410"/>
                  </a:lnTo>
                  <a:lnTo>
                    <a:pt x="745" y="414"/>
                  </a:lnTo>
                  <a:lnTo>
                    <a:pt x="735" y="420"/>
                  </a:lnTo>
                  <a:lnTo>
                    <a:pt x="727" y="428"/>
                  </a:lnTo>
                  <a:lnTo>
                    <a:pt x="719" y="434"/>
                  </a:lnTo>
                  <a:lnTo>
                    <a:pt x="719" y="434"/>
                  </a:lnTo>
                  <a:lnTo>
                    <a:pt x="709" y="443"/>
                  </a:lnTo>
                  <a:lnTo>
                    <a:pt x="709" y="443"/>
                  </a:lnTo>
                  <a:lnTo>
                    <a:pt x="705" y="457"/>
                  </a:lnTo>
                  <a:lnTo>
                    <a:pt x="705" y="457"/>
                  </a:lnTo>
                  <a:lnTo>
                    <a:pt x="703" y="459"/>
                  </a:lnTo>
                  <a:lnTo>
                    <a:pt x="703" y="459"/>
                  </a:lnTo>
                  <a:lnTo>
                    <a:pt x="693" y="463"/>
                  </a:lnTo>
                  <a:lnTo>
                    <a:pt x="693" y="463"/>
                  </a:lnTo>
                  <a:lnTo>
                    <a:pt x="687" y="471"/>
                  </a:lnTo>
                  <a:lnTo>
                    <a:pt x="687" y="471"/>
                  </a:lnTo>
                  <a:lnTo>
                    <a:pt x="681" y="475"/>
                  </a:lnTo>
                  <a:lnTo>
                    <a:pt x="681" y="475"/>
                  </a:lnTo>
                  <a:lnTo>
                    <a:pt x="677" y="481"/>
                  </a:lnTo>
                  <a:lnTo>
                    <a:pt x="675" y="491"/>
                  </a:lnTo>
                  <a:lnTo>
                    <a:pt x="675" y="491"/>
                  </a:lnTo>
                  <a:lnTo>
                    <a:pt x="671" y="505"/>
                  </a:lnTo>
                  <a:lnTo>
                    <a:pt x="669" y="513"/>
                  </a:lnTo>
                  <a:lnTo>
                    <a:pt x="671" y="519"/>
                  </a:lnTo>
                  <a:lnTo>
                    <a:pt x="671" y="519"/>
                  </a:lnTo>
                  <a:lnTo>
                    <a:pt x="675" y="523"/>
                  </a:lnTo>
                  <a:lnTo>
                    <a:pt x="675" y="523"/>
                  </a:lnTo>
                  <a:lnTo>
                    <a:pt x="679" y="521"/>
                  </a:lnTo>
                  <a:lnTo>
                    <a:pt x="683" y="519"/>
                  </a:lnTo>
                  <a:lnTo>
                    <a:pt x="683" y="519"/>
                  </a:lnTo>
                  <a:lnTo>
                    <a:pt x="693" y="507"/>
                  </a:lnTo>
                  <a:lnTo>
                    <a:pt x="695" y="501"/>
                  </a:lnTo>
                  <a:lnTo>
                    <a:pt x="699" y="497"/>
                  </a:lnTo>
                  <a:lnTo>
                    <a:pt x="699" y="497"/>
                  </a:lnTo>
                  <a:lnTo>
                    <a:pt x="705" y="497"/>
                  </a:lnTo>
                  <a:lnTo>
                    <a:pt x="711" y="497"/>
                  </a:lnTo>
                  <a:lnTo>
                    <a:pt x="723" y="499"/>
                  </a:lnTo>
                  <a:lnTo>
                    <a:pt x="723" y="499"/>
                  </a:lnTo>
                  <a:lnTo>
                    <a:pt x="727" y="503"/>
                  </a:lnTo>
                  <a:lnTo>
                    <a:pt x="727" y="503"/>
                  </a:lnTo>
                  <a:lnTo>
                    <a:pt x="727" y="507"/>
                  </a:lnTo>
                  <a:lnTo>
                    <a:pt x="725" y="513"/>
                  </a:lnTo>
                  <a:lnTo>
                    <a:pt x="723" y="523"/>
                  </a:lnTo>
                  <a:lnTo>
                    <a:pt x="723" y="523"/>
                  </a:lnTo>
                  <a:lnTo>
                    <a:pt x="723" y="531"/>
                  </a:lnTo>
                  <a:lnTo>
                    <a:pt x="725" y="537"/>
                  </a:lnTo>
                  <a:lnTo>
                    <a:pt x="725" y="537"/>
                  </a:lnTo>
                  <a:lnTo>
                    <a:pt x="729" y="539"/>
                  </a:lnTo>
                  <a:lnTo>
                    <a:pt x="733" y="543"/>
                  </a:lnTo>
                  <a:lnTo>
                    <a:pt x="733" y="543"/>
                  </a:lnTo>
                  <a:lnTo>
                    <a:pt x="735" y="549"/>
                  </a:lnTo>
                  <a:lnTo>
                    <a:pt x="737" y="557"/>
                  </a:lnTo>
                  <a:lnTo>
                    <a:pt x="737" y="557"/>
                  </a:lnTo>
                  <a:lnTo>
                    <a:pt x="729" y="555"/>
                  </a:lnTo>
                  <a:lnTo>
                    <a:pt x="727" y="555"/>
                  </a:lnTo>
                  <a:lnTo>
                    <a:pt x="723" y="555"/>
                  </a:lnTo>
                  <a:lnTo>
                    <a:pt x="723" y="555"/>
                  </a:lnTo>
                  <a:lnTo>
                    <a:pt x="723" y="559"/>
                  </a:lnTo>
                  <a:lnTo>
                    <a:pt x="723" y="561"/>
                  </a:lnTo>
                  <a:lnTo>
                    <a:pt x="723" y="561"/>
                  </a:lnTo>
                  <a:lnTo>
                    <a:pt x="723" y="569"/>
                  </a:lnTo>
                  <a:lnTo>
                    <a:pt x="723" y="569"/>
                  </a:lnTo>
                  <a:lnTo>
                    <a:pt x="729" y="587"/>
                  </a:lnTo>
                  <a:lnTo>
                    <a:pt x="733" y="605"/>
                  </a:lnTo>
                  <a:lnTo>
                    <a:pt x="733" y="605"/>
                  </a:lnTo>
                  <a:lnTo>
                    <a:pt x="735" y="611"/>
                  </a:lnTo>
                  <a:lnTo>
                    <a:pt x="735" y="615"/>
                  </a:lnTo>
                  <a:lnTo>
                    <a:pt x="735" y="615"/>
                  </a:lnTo>
                  <a:lnTo>
                    <a:pt x="733" y="619"/>
                  </a:lnTo>
                  <a:lnTo>
                    <a:pt x="729" y="621"/>
                  </a:lnTo>
                  <a:lnTo>
                    <a:pt x="721" y="625"/>
                  </a:lnTo>
                  <a:lnTo>
                    <a:pt x="721" y="625"/>
                  </a:lnTo>
                  <a:lnTo>
                    <a:pt x="711" y="633"/>
                  </a:lnTo>
                  <a:lnTo>
                    <a:pt x="711" y="633"/>
                  </a:lnTo>
                  <a:lnTo>
                    <a:pt x="709" y="643"/>
                  </a:lnTo>
                  <a:lnTo>
                    <a:pt x="709" y="643"/>
                  </a:lnTo>
                  <a:lnTo>
                    <a:pt x="709" y="649"/>
                  </a:lnTo>
                  <a:lnTo>
                    <a:pt x="709" y="649"/>
                  </a:lnTo>
                  <a:lnTo>
                    <a:pt x="711" y="654"/>
                  </a:lnTo>
                  <a:lnTo>
                    <a:pt x="711" y="654"/>
                  </a:lnTo>
                  <a:lnTo>
                    <a:pt x="715" y="656"/>
                  </a:lnTo>
                  <a:lnTo>
                    <a:pt x="721" y="662"/>
                  </a:lnTo>
                  <a:lnTo>
                    <a:pt x="721" y="662"/>
                  </a:lnTo>
                  <a:lnTo>
                    <a:pt x="723" y="666"/>
                  </a:lnTo>
                  <a:lnTo>
                    <a:pt x="721" y="670"/>
                  </a:lnTo>
                  <a:lnTo>
                    <a:pt x="721" y="670"/>
                  </a:lnTo>
                  <a:lnTo>
                    <a:pt x="719" y="682"/>
                  </a:lnTo>
                  <a:lnTo>
                    <a:pt x="719" y="682"/>
                  </a:lnTo>
                  <a:lnTo>
                    <a:pt x="715" y="698"/>
                  </a:lnTo>
                  <a:lnTo>
                    <a:pt x="715" y="698"/>
                  </a:lnTo>
                  <a:lnTo>
                    <a:pt x="721" y="712"/>
                  </a:lnTo>
                  <a:lnTo>
                    <a:pt x="721" y="712"/>
                  </a:lnTo>
                  <a:lnTo>
                    <a:pt x="723" y="720"/>
                  </a:lnTo>
                  <a:lnTo>
                    <a:pt x="727" y="724"/>
                  </a:lnTo>
                  <a:lnTo>
                    <a:pt x="727" y="724"/>
                  </a:lnTo>
                  <a:lnTo>
                    <a:pt x="733" y="726"/>
                  </a:lnTo>
                  <a:lnTo>
                    <a:pt x="743" y="728"/>
                  </a:lnTo>
                  <a:lnTo>
                    <a:pt x="753" y="728"/>
                  </a:lnTo>
                  <a:lnTo>
                    <a:pt x="759" y="732"/>
                  </a:lnTo>
                  <a:lnTo>
                    <a:pt x="759" y="732"/>
                  </a:lnTo>
                  <a:lnTo>
                    <a:pt x="761" y="736"/>
                  </a:lnTo>
                  <a:lnTo>
                    <a:pt x="761" y="742"/>
                  </a:lnTo>
                  <a:lnTo>
                    <a:pt x="761" y="742"/>
                  </a:lnTo>
                  <a:lnTo>
                    <a:pt x="761" y="754"/>
                  </a:lnTo>
                  <a:lnTo>
                    <a:pt x="761" y="754"/>
                  </a:lnTo>
                  <a:lnTo>
                    <a:pt x="757" y="762"/>
                  </a:lnTo>
                  <a:lnTo>
                    <a:pt x="757" y="762"/>
                  </a:lnTo>
                  <a:lnTo>
                    <a:pt x="759" y="766"/>
                  </a:lnTo>
                  <a:lnTo>
                    <a:pt x="759" y="766"/>
                  </a:lnTo>
                  <a:lnTo>
                    <a:pt x="757" y="768"/>
                  </a:lnTo>
                  <a:lnTo>
                    <a:pt x="757" y="768"/>
                  </a:lnTo>
                  <a:lnTo>
                    <a:pt x="751" y="772"/>
                  </a:lnTo>
                  <a:lnTo>
                    <a:pt x="743" y="774"/>
                  </a:lnTo>
                  <a:lnTo>
                    <a:pt x="735" y="776"/>
                  </a:lnTo>
                  <a:lnTo>
                    <a:pt x="729" y="780"/>
                  </a:lnTo>
                  <a:lnTo>
                    <a:pt x="729" y="780"/>
                  </a:lnTo>
                  <a:lnTo>
                    <a:pt x="727" y="786"/>
                  </a:lnTo>
                  <a:lnTo>
                    <a:pt x="727" y="786"/>
                  </a:lnTo>
                  <a:lnTo>
                    <a:pt x="721" y="790"/>
                  </a:lnTo>
                  <a:lnTo>
                    <a:pt x="721" y="790"/>
                  </a:lnTo>
                  <a:lnTo>
                    <a:pt x="703" y="802"/>
                  </a:lnTo>
                  <a:lnTo>
                    <a:pt x="703" y="802"/>
                  </a:lnTo>
                  <a:lnTo>
                    <a:pt x="697" y="804"/>
                  </a:lnTo>
                  <a:lnTo>
                    <a:pt x="691" y="810"/>
                  </a:lnTo>
                  <a:lnTo>
                    <a:pt x="691" y="810"/>
                  </a:lnTo>
                  <a:lnTo>
                    <a:pt x="687" y="814"/>
                  </a:lnTo>
                  <a:lnTo>
                    <a:pt x="687" y="818"/>
                  </a:lnTo>
                  <a:lnTo>
                    <a:pt x="687" y="818"/>
                  </a:lnTo>
                  <a:lnTo>
                    <a:pt x="683" y="822"/>
                  </a:lnTo>
                  <a:lnTo>
                    <a:pt x="683" y="822"/>
                  </a:lnTo>
                  <a:lnTo>
                    <a:pt x="669" y="828"/>
                  </a:lnTo>
                  <a:lnTo>
                    <a:pt x="651" y="832"/>
                  </a:lnTo>
                  <a:lnTo>
                    <a:pt x="651" y="832"/>
                  </a:lnTo>
                  <a:lnTo>
                    <a:pt x="641" y="830"/>
                  </a:lnTo>
                  <a:lnTo>
                    <a:pt x="629" y="828"/>
                  </a:lnTo>
                  <a:lnTo>
                    <a:pt x="629" y="828"/>
                  </a:lnTo>
                  <a:lnTo>
                    <a:pt x="625" y="822"/>
                  </a:lnTo>
                  <a:lnTo>
                    <a:pt x="619" y="816"/>
                  </a:lnTo>
                  <a:lnTo>
                    <a:pt x="619" y="816"/>
                  </a:lnTo>
                  <a:lnTo>
                    <a:pt x="611" y="814"/>
                  </a:lnTo>
                  <a:lnTo>
                    <a:pt x="605" y="814"/>
                  </a:lnTo>
                  <a:lnTo>
                    <a:pt x="605" y="814"/>
                  </a:lnTo>
                  <a:lnTo>
                    <a:pt x="599" y="810"/>
                  </a:lnTo>
                  <a:lnTo>
                    <a:pt x="599" y="810"/>
                  </a:lnTo>
                  <a:lnTo>
                    <a:pt x="597" y="802"/>
                  </a:lnTo>
                  <a:lnTo>
                    <a:pt x="597" y="802"/>
                  </a:lnTo>
                  <a:lnTo>
                    <a:pt x="594" y="800"/>
                  </a:lnTo>
                  <a:lnTo>
                    <a:pt x="590" y="798"/>
                  </a:lnTo>
                  <a:lnTo>
                    <a:pt x="590" y="798"/>
                  </a:lnTo>
                  <a:lnTo>
                    <a:pt x="582" y="796"/>
                  </a:lnTo>
                  <a:lnTo>
                    <a:pt x="582" y="796"/>
                  </a:lnTo>
                  <a:lnTo>
                    <a:pt x="578" y="794"/>
                  </a:lnTo>
                  <a:lnTo>
                    <a:pt x="578" y="794"/>
                  </a:lnTo>
                  <a:lnTo>
                    <a:pt x="570" y="792"/>
                  </a:lnTo>
                  <a:lnTo>
                    <a:pt x="566" y="792"/>
                  </a:lnTo>
                  <a:lnTo>
                    <a:pt x="566" y="792"/>
                  </a:lnTo>
                  <a:lnTo>
                    <a:pt x="562" y="796"/>
                  </a:lnTo>
                  <a:lnTo>
                    <a:pt x="562" y="796"/>
                  </a:lnTo>
                  <a:lnTo>
                    <a:pt x="558" y="796"/>
                  </a:lnTo>
                  <a:lnTo>
                    <a:pt x="556" y="794"/>
                  </a:lnTo>
                  <a:lnTo>
                    <a:pt x="548" y="792"/>
                  </a:lnTo>
                  <a:lnTo>
                    <a:pt x="548" y="792"/>
                  </a:lnTo>
                  <a:lnTo>
                    <a:pt x="540" y="790"/>
                  </a:lnTo>
                  <a:lnTo>
                    <a:pt x="540" y="790"/>
                  </a:lnTo>
                  <a:lnTo>
                    <a:pt x="538" y="784"/>
                  </a:lnTo>
                  <a:lnTo>
                    <a:pt x="538" y="784"/>
                  </a:lnTo>
                  <a:lnTo>
                    <a:pt x="534" y="782"/>
                  </a:lnTo>
                  <a:lnTo>
                    <a:pt x="534" y="782"/>
                  </a:lnTo>
                  <a:lnTo>
                    <a:pt x="524" y="780"/>
                  </a:lnTo>
                  <a:lnTo>
                    <a:pt x="514" y="774"/>
                  </a:lnTo>
                  <a:lnTo>
                    <a:pt x="514" y="774"/>
                  </a:lnTo>
                  <a:lnTo>
                    <a:pt x="510" y="770"/>
                  </a:lnTo>
                  <a:lnTo>
                    <a:pt x="510" y="770"/>
                  </a:lnTo>
                  <a:lnTo>
                    <a:pt x="504" y="770"/>
                  </a:lnTo>
                  <a:lnTo>
                    <a:pt x="504" y="770"/>
                  </a:lnTo>
                  <a:lnTo>
                    <a:pt x="490" y="774"/>
                  </a:lnTo>
                  <a:lnTo>
                    <a:pt x="490" y="774"/>
                  </a:lnTo>
                  <a:lnTo>
                    <a:pt x="482" y="782"/>
                  </a:lnTo>
                  <a:lnTo>
                    <a:pt x="482" y="782"/>
                  </a:lnTo>
                  <a:lnTo>
                    <a:pt x="466" y="788"/>
                  </a:lnTo>
                  <a:lnTo>
                    <a:pt x="466" y="788"/>
                  </a:lnTo>
                  <a:lnTo>
                    <a:pt x="452" y="792"/>
                  </a:lnTo>
                  <a:lnTo>
                    <a:pt x="444" y="794"/>
                  </a:lnTo>
                  <a:lnTo>
                    <a:pt x="440" y="796"/>
                  </a:lnTo>
                  <a:lnTo>
                    <a:pt x="440" y="796"/>
                  </a:lnTo>
                  <a:lnTo>
                    <a:pt x="434" y="802"/>
                  </a:lnTo>
                  <a:lnTo>
                    <a:pt x="428" y="810"/>
                  </a:lnTo>
                  <a:lnTo>
                    <a:pt x="428" y="810"/>
                  </a:lnTo>
                  <a:lnTo>
                    <a:pt x="424" y="818"/>
                  </a:lnTo>
                  <a:lnTo>
                    <a:pt x="422" y="828"/>
                  </a:lnTo>
                  <a:lnTo>
                    <a:pt x="422" y="828"/>
                  </a:lnTo>
                  <a:lnTo>
                    <a:pt x="426" y="834"/>
                  </a:lnTo>
                  <a:lnTo>
                    <a:pt x="426" y="834"/>
                  </a:lnTo>
                  <a:lnTo>
                    <a:pt x="428" y="844"/>
                  </a:lnTo>
                  <a:lnTo>
                    <a:pt x="428" y="856"/>
                  </a:lnTo>
                  <a:lnTo>
                    <a:pt x="428" y="867"/>
                  </a:lnTo>
                  <a:lnTo>
                    <a:pt x="426" y="871"/>
                  </a:lnTo>
                  <a:lnTo>
                    <a:pt x="424" y="873"/>
                  </a:lnTo>
                  <a:lnTo>
                    <a:pt x="424" y="873"/>
                  </a:lnTo>
                  <a:lnTo>
                    <a:pt x="420" y="873"/>
                  </a:lnTo>
                  <a:lnTo>
                    <a:pt x="416" y="871"/>
                  </a:lnTo>
                  <a:lnTo>
                    <a:pt x="416" y="871"/>
                  </a:lnTo>
                  <a:lnTo>
                    <a:pt x="398" y="869"/>
                  </a:lnTo>
                  <a:lnTo>
                    <a:pt x="398" y="869"/>
                  </a:lnTo>
                  <a:lnTo>
                    <a:pt x="381" y="869"/>
                  </a:lnTo>
                  <a:lnTo>
                    <a:pt x="381" y="869"/>
                  </a:lnTo>
                  <a:lnTo>
                    <a:pt x="361" y="869"/>
                  </a:lnTo>
                  <a:lnTo>
                    <a:pt x="341" y="867"/>
                  </a:lnTo>
                  <a:lnTo>
                    <a:pt x="341" y="867"/>
                  </a:lnTo>
                  <a:lnTo>
                    <a:pt x="331" y="861"/>
                  </a:lnTo>
                  <a:lnTo>
                    <a:pt x="331" y="861"/>
                  </a:lnTo>
                  <a:lnTo>
                    <a:pt x="325" y="856"/>
                  </a:lnTo>
                  <a:lnTo>
                    <a:pt x="319" y="848"/>
                  </a:lnTo>
                  <a:lnTo>
                    <a:pt x="319" y="848"/>
                  </a:lnTo>
                  <a:lnTo>
                    <a:pt x="317" y="844"/>
                  </a:lnTo>
                  <a:lnTo>
                    <a:pt x="313" y="840"/>
                  </a:lnTo>
                  <a:lnTo>
                    <a:pt x="313" y="840"/>
                  </a:lnTo>
                  <a:lnTo>
                    <a:pt x="303" y="834"/>
                  </a:lnTo>
                  <a:lnTo>
                    <a:pt x="299" y="832"/>
                  </a:lnTo>
                  <a:lnTo>
                    <a:pt x="295" y="832"/>
                  </a:lnTo>
                  <a:lnTo>
                    <a:pt x="295" y="832"/>
                  </a:lnTo>
                  <a:lnTo>
                    <a:pt x="287" y="826"/>
                  </a:lnTo>
                  <a:lnTo>
                    <a:pt x="277" y="818"/>
                  </a:lnTo>
                  <a:lnTo>
                    <a:pt x="277" y="818"/>
                  </a:lnTo>
                  <a:lnTo>
                    <a:pt x="273" y="814"/>
                  </a:lnTo>
                  <a:lnTo>
                    <a:pt x="267" y="812"/>
                  </a:lnTo>
                  <a:lnTo>
                    <a:pt x="267" y="812"/>
                  </a:lnTo>
                  <a:lnTo>
                    <a:pt x="257" y="812"/>
                  </a:lnTo>
                  <a:lnTo>
                    <a:pt x="257" y="812"/>
                  </a:lnTo>
                  <a:lnTo>
                    <a:pt x="241" y="820"/>
                  </a:lnTo>
                  <a:lnTo>
                    <a:pt x="241" y="820"/>
                  </a:lnTo>
                  <a:lnTo>
                    <a:pt x="233" y="820"/>
                  </a:lnTo>
                  <a:lnTo>
                    <a:pt x="233" y="820"/>
                  </a:lnTo>
                  <a:lnTo>
                    <a:pt x="221" y="818"/>
                  </a:lnTo>
                  <a:lnTo>
                    <a:pt x="213" y="814"/>
                  </a:lnTo>
                  <a:lnTo>
                    <a:pt x="213" y="814"/>
                  </a:lnTo>
                  <a:lnTo>
                    <a:pt x="183" y="800"/>
                  </a:lnTo>
                  <a:lnTo>
                    <a:pt x="166" y="794"/>
                  </a:lnTo>
                  <a:lnTo>
                    <a:pt x="156" y="786"/>
                  </a:lnTo>
                  <a:lnTo>
                    <a:pt x="156" y="786"/>
                  </a:lnTo>
                  <a:lnTo>
                    <a:pt x="148" y="774"/>
                  </a:lnTo>
                  <a:lnTo>
                    <a:pt x="148" y="774"/>
                  </a:lnTo>
                  <a:lnTo>
                    <a:pt x="134" y="764"/>
                  </a:lnTo>
                  <a:lnTo>
                    <a:pt x="134" y="764"/>
                  </a:lnTo>
                  <a:lnTo>
                    <a:pt x="122" y="758"/>
                  </a:lnTo>
                  <a:lnTo>
                    <a:pt x="122" y="758"/>
                  </a:lnTo>
                  <a:lnTo>
                    <a:pt x="110" y="750"/>
                  </a:lnTo>
                  <a:lnTo>
                    <a:pt x="110" y="750"/>
                  </a:lnTo>
                  <a:lnTo>
                    <a:pt x="98" y="734"/>
                  </a:lnTo>
                  <a:lnTo>
                    <a:pt x="88" y="720"/>
                  </a:lnTo>
                  <a:lnTo>
                    <a:pt x="88" y="720"/>
                  </a:lnTo>
                  <a:lnTo>
                    <a:pt x="86" y="716"/>
                  </a:lnTo>
                  <a:lnTo>
                    <a:pt x="86" y="712"/>
                  </a:lnTo>
                  <a:lnTo>
                    <a:pt x="86" y="712"/>
                  </a:lnTo>
                  <a:lnTo>
                    <a:pt x="90" y="712"/>
                  </a:lnTo>
                  <a:lnTo>
                    <a:pt x="92" y="714"/>
                  </a:lnTo>
                  <a:lnTo>
                    <a:pt x="98" y="716"/>
                  </a:lnTo>
                  <a:lnTo>
                    <a:pt x="98" y="716"/>
                  </a:lnTo>
                  <a:lnTo>
                    <a:pt x="106" y="714"/>
                  </a:lnTo>
                  <a:lnTo>
                    <a:pt x="114" y="710"/>
                  </a:lnTo>
                  <a:lnTo>
                    <a:pt x="114" y="710"/>
                  </a:lnTo>
                  <a:lnTo>
                    <a:pt x="120" y="704"/>
                  </a:lnTo>
                  <a:lnTo>
                    <a:pt x="122" y="698"/>
                  </a:lnTo>
                  <a:lnTo>
                    <a:pt x="122" y="698"/>
                  </a:lnTo>
                  <a:lnTo>
                    <a:pt x="138" y="660"/>
                  </a:lnTo>
                  <a:lnTo>
                    <a:pt x="152" y="621"/>
                  </a:lnTo>
                  <a:lnTo>
                    <a:pt x="152" y="621"/>
                  </a:lnTo>
                  <a:lnTo>
                    <a:pt x="154" y="615"/>
                  </a:lnTo>
                  <a:lnTo>
                    <a:pt x="156" y="607"/>
                  </a:lnTo>
                  <a:lnTo>
                    <a:pt x="156" y="607"/>
                  </a:lnTo>
                  <a:lnTo>
                    <a:pt x="160" y="605"/>
                  </a:lnTo>
                  <a:lnTo>
                    <a:pt x="166" y="603"/>
                  </a:lnTo>
                  <a:lnTo>
                    <a:pt x="166" y="603"/>
                  </a:lnTo>
                  <a:lnTo>
                    <a:pt x="168" y="597"/>
                  </a:lnTo>
                  <a:lnTo>
                    <a:pt x="168" y="597"/>
                  </a:lnTo>
                  <a:lnTo>
                    <a:pt x="168" y="591"/>
                  </a:lnTo>
                  <a:lnTo>
                    <a:pt x="168" y="589"/>
                  </a:lnTo>
                  <a:lnTo>
                    <a:pt x="166" y="587"/>
                  </a:lnTo>
                  <a:lnTo>
                    <a:pt x="166" y="587"/>
                  </a:lnTo>
                  <a:lnTo>
                    <a:pt x="164" y="589"/>
                  </a:lnTo>
                  <a:lnTo>
                    <a:pt x="162" y="591"/>
                  </a:lnTo>
                  <a:lnTo>
                    <a:pt x="160" y="595"/>
                  </a:lnTo>
                  <a:lnTo>
                    <a:pt x="158" y="595"/>
                  </a:lnTo>
                  <a:lnTo>
                    <a:pt x="158" y="595"/>
                  </a:lnTo>
                  <a:lnTo>
                    <a:pt x="158" y="593"/>
                  </a:lnTo>
                  <a:lnTo>
                    <a:pt x="158" y="591"/>
                  </a:lnTo>
                  <a:lnTo>
                    <a:pt x="162" y="585"/>
                  </a:lnTo>
                  <a:lnTo>
                    <a:pt x="162" y="585"/>
                  </a:lnTo>
                  <a:lnTo>
                    <a:pt x="175" y="543"/>
                  </a:lnTo>
                  <a:lnTo>
                    <a:pt x="175" y="543"/>
                  </a:lnTo>
                  <a:lnTo>
                    <a:pt x="177" y="531"/>
                  </a:lnTo>
                  <a:lnTo>
                    <a:pt x="181" y="521"/>
                  </a:lnTo>
                  <a:lnTo>
                    <a:pt x="181" y="521"/>
                  </a:lnTo>
                  <a:lnTo>
                    <a:pt x="183" y="517"/>
                  </a:lnTo>
                  <a:lnTo>
                    <a:pt x="183" y="513"/>
                  </a:lnTo>
                  <a:lnTo>
                    <a:pt x="185" y="513"/>
                  </a:lnTo>
                  <a:lnTo>
                    <a:pt x="185" y="513"/>
                  </a:lnTo>
                  <a:lnTo>
                    <a:pt x="187" y="513"/>
                  </a:lnTo>
                  <a:lnTo>
                    <a:pt x="191" y="515"/>
                  </a:lnTo>
                  <a:lnTo>
                    <a:pt x="193" y="521"/>
                  </a:lnTo>
                  <a:lnTo>
                    <a:pt x="201" y="535"/>
                  </a:lnTo>
                  <a:lnTo>
                    <a:pt x="201" y="535"/>
                  </a:lnTo>
                  <a:lnTo>
                    <a:pt x="201" y="539"/>
                  </a:lnTo>
                  <a:lnTo>
                    <a:pt x="203" y="543"/>
                  </a:lnTo>
                  <a:lnTo>
                    <a:pt x="203" y="543"/>
                  </a:lnTo>
                  <a:lnTo>
                    <a:pt x="205" y="539"/>
                  </a:lnTo>
                  <a:lnTo>
                    <a:pt x="205" y="535"/>
                  </a:lnTo>
                  <a:lnTo>
                    <a:pt x="203" y="525"/>
                  </a:lnTo>
                  <a:lnTo>
                    <a:pt x="203" y="525"/>
                  </a:lnTo>
                  <a:lnTo>
                    <a:pt x="195" y="509"/>
                  </a:lnTo>
                  <a:lnTo>
                    <a:pt x="195" y="509"/>
                  </a:lnTo>
                  <a:lnTo>
                    <a:pt x="189" y="505"/>
                  </a:lnTo>
                  <a:lnTo>
                    <a:pt x="183" y="499"/>
                  </a:lnTo>
                  <a:lnTo>
                    <a:pt x="183" y="499"/>
                  </a:lnTo>
                  <a:lnTo>
                    <a:pt x="181" y="493"/>
                  </a:lnTo>
                  <a:lnTo>
                    <a:pt x="181" y="487"/>
                  </a:lnTo>
                  <a:lnTo>
                    <a:pt x="181" y="487"/>
                  </a:lnTo>
                  <a:lnTo>
                    <a:pt x="185" y="479"/>
                  </a:lnTo>
                  <a:lnTo>
                    <a:pt x="191" y="473"/>
                  </a:lnTo>
                  <a:lnTo>
                    <a:pt x="191" y="473"/>
                  </a:lnTo>
                  <a:lnTo>
                    <a:pt x="193" y="465"/>
                  </a:lnTo>
                  <a:lnTo>
                    <a:pt x="193" y="457"/>
                  </a:lnTo>
                  <a:lnTo>
                    <a:pt x="193" y="457"/>
                  </a:lnTo>
                  <a:lnTo>
                    <a:pt x="193" y="449"/>
                  </a:lnTo>
                  <a:lnTo>
                    <a:pt x="191" y="445"/>
                  </a:lnTo>
                  <a:lnTo>
                    <a:pt x="191" y="445"/>
                  </a:lnTo>
                  <a:lnTo>
                    <a:pt x="193" y="442"/>
                  </a:lnTo>
                  <a:lnTo>
                    <a:pt x="195" y="440"/>
                  </a:lnTo>
                  <a:lnTo>
                    <a:pt x="195" y="438"/>
                  </a:lnTo>
                  <a:lnTo>
                    <a:pt x="195" y="438"/>
                  </a:lnTo>
                  <a:lnTo>
                    <a:pt x="193" y="434"/>
                  </a:lnTo>
                  <a:lnTo>
                    <a:pt x="189" y="432"/>
                  </a:lnTo>
                  <a:lnTo>
                    <a:pt x="181" y="430"/>
                  </a:lnTo>
                  <a:lnTo>
                    <a:pt x="181" y="430"/>
                  </a:lnTo>
                  <a:lnTo>
                    <a:pt x="166" y="416"/>
                  </a:lnTo>
                  <a:lnTo>
                    <a:pt x="166" y="416"/>
                  </a:lnTo>
                  <a:lnTo>
                    <a:pt x="160" y="410"/>
                  </a:lnTo>
                  <a:lnTo>
                    <a:pt x="154" y="404"/>
                  </a:lnTo>
                  <a:lnTo>
                    <a:pt x="154" y="404"/>
                  </a:lnTo>
                  <a:lnTo>
                    <a:pt x="154" y="398"/>
                  </a:lnTo>
                  <a:lnTo>
                    <a:pt x="154" y="392"/>
                  </a:lnTo>
                  <a:lnTo>
                    <a:pt x="154" y="392"/>
                  </a:lnTo>
                  <a:lnTo>
                    <a:pt x="150" y="378"/>
                  </a:lnTo>
                  <a:lnTo>
                    <a:pt x="150" y="378"/>
                  </a:lnTo>
                  <a:lnTo>
                    <a:pt x="144" y="370"/>
                  </a:lnTo>
                  <a:lnTo>
                    <a:pt x="138" y="366"/>
                  </a:lnTo>
                  <a:lnTo>
                    <a:pt x="138" y="360"/>
                  </a:lnTo>
                  <a:lnTo>
                    <a:pt x="138" y="360"/>
                  </a:lnTo>
                  <a:lnTo>
                    <a:pt x="138" y="354"/>
                  </a:lnTo>
                  <a:lnTo>
                    <a:pt x="138" y="352"/>
                  </a:lnTo>
                  <a:lnTo>
                    <a:pt x="140" y="352"/>
                  </a:lnTo>
                  <a:lnTo>
                    <a:pt x="140" y="352"/>
                  </a:lnTo>
                  <a:lnTo>
                    <a:pt x="144" y="352"/>
                  </a:lnTo>
                  <a:lnTo>
                    <a:pt x="144" y="354"/>
                  </a:lnTo>
                  <a:lnTo>
                    <a:pt x="146" y="358"/>
                  </a:lnTo>
                  <a:lnTo>
                    <a:pt x="148" y="360"/>
                  </a:lnTo>
                  <a:lnTo>
                    <a:pt x="148" y="360"/>
                  </a:lnTo>
                  <a:lnTo>
                    <a:pt x="150" y="358"/>
                  </a:lnTo>
                  <a:lnTo>
                    <a:pt x="152" y="356"/>
                  </a:lnTo>
                  <a:lnTo>
                    <a:pt x="154" y="350"/>
                  </a:lnTo>
                  <a:lnTo>
                    <a:pt x="154" y="350"/>
                  </a:lnTo>
                  <a:lnTo>
                    <a:pt x="152" y="346"/>
                  </a:lnTo>
                  <a:lnTo>
                    <a:pt x="148" y="340"/>
                  </a:lnTo>
                  <a:lnTo>
                    <a:pt x="148" y="340"/>
                  </a:lnTo>
                  <a:lnTo>
                    <a:pt x="148" y="338"/>
                  </a:lnTo>
                  <a:lnTo>
                    <a:pt x="150" y="332"/>
                  </a:lnTo>
                  <a:lnTo>
                    <a:pt x="150" y="332"/>
                  </a:lnTo>
                  <a:lnTo>
                    <a:pt x="154" y="332"/>
                  </a:lnTo>
                  <a:lnTo>
                    <a:pt x="162" y="332"/>
                  </a:lnTo>
                  <a:lnTo>
                    <a:pt x="168" y="332"/>
                  </a:lnTo>
                  <a:lnTo>
                    <a:pt x="172" y="332"/>
                  </a:lnTo>
                  <a:lnTo>
                    <a:pt x="172" y="330"/>
                  </a:lnTo>
                  <a:lnTo>
                    <a:pt x="172" y="330"/>
                  </a:lnTo>
                  <a:lnTo>
                    <a:pt x="172" y="328"/>
                  </a:lnTo>
                  <a:lnTo>
                    <a:pt x="166" y="326"/>
                  </a:lnTo>
                  <a:lnTo>
                    <a:pt x="160" y="324"/>
                  </a:lnTo>
                  <a:lnTo>
                    <a:pt x="160" y="324"/>
                  </a:lnTo>
                  <a:lnTo>
                    <a:pt x="152" y="324"/>
                  </a:lnTo>
                  <a:lnTo>
                    <a:pt x="140" y="324"/>
                  </a:lnTo>
                  <a:lnTo>
                    <a:pt x="140" y="324"/>
                  </a:lnTo>
                  <a:lnTo>
                    <a:pt x="132" y="320"/>
                  </a:lnTo>
                  <a:lnTo>
                    <a:pt x="128" y="318"/>
                  </a:lnTo>
                  <a:lnTo>
                    <a:pt x="126" y="316"/>
                  </a:lnTo>
                  <a:lnTo>
                    <a:pt x="126" y="316"/>
                  </a:lnTo>
                  <a:lnTo>
                    <a:pt x="126" y="312"/>
                  </a:lnTo>
                  <a:lnTo>
                    <a:pt x="128" y="306"/>
                  </a:lnTo>
                  <a:lnTo>
                    <a:pt x="130" y="300"/>
                  </a:lnTo>
                  <a:lnTo>
                    <a:pt x="132" y="296"/>
                  </a:lnTo>
                  <a:lnTo>
                    <a:pt x="132" y="296"/>
                  </a:lnTo>
                  <a:lnTo>
                    <a:pt x="128" y="292"/>
                  </a:lnTo>
                  <a:lnTo>
                    <a:pt x="128" y="292"/>
                  </a:lnTo>
                  <a:lnTo>
                    <a:pt x="124" y="294"/>
                  </a:lnTo>
                  <a:lnTo>
                    <a:pt x="120" y="296"/>
                  </a:lnTo>
                  <a:lnTo>
                    <a:pt x="120" y="296"/>
                  </a:lnTo>
                  <a:lnTo>
                    <a:pt x="110" y="292"/>
                  </a:lnTo>
                  <a:lnTo>
                    <a:pt x="108" y="290"/>
                  </a:lnTo>
                  <a:lnTo>
                    <a:pt x="106" y="288"/>
                  </a:lnTo>
                  <a:lnTo>
                    <a:pt x="106" y="288"/>
                  </a:lnTo>
                  <a:lnTo>
                    <a:pt x="110" y="286"/>
                  </a:lnTo>
                  <a:lnTo>
                    <a:pt x="114" y="284"/>
                  </a:lnTo>
                  <a:lnTo>
                    <a:pt x="114" y="284"/>
                  </a:lnTo>
                  <a:lnTo>
                    <a:pt x="114" y="284"/>
                  </a:lnTo>
                  <a:lnTo>
                    <a:pt x="110" y="282"/>
                  </a:lnTo>
                  <a:lnTo>
                    <a:pt x="106" y="280"/>
                  </a:lnTo>
                  <a:lnTo>
                    <a:pt x="106" y="280"/>
                  </a:lnTo>
                  <a:lnTo>
                    <a:pt x="98" y="282"/>
                  </a:lnTo>
                  <a:lnTo>
                    <a:pt x="90" y="282"/>
                  </a:lnTo>
                  <a:lnTo>
                    <a:pt x="90" y="282"/>
                  </a:lnTo>
                  <a:lnTo>
                    <a:pt x="86" y="278"/>
                  </a:lnTo>
                  <a:lnTo>
                    <a:pt x="86" y="278"/>
                  </a:lnTo>
                  <a:lnTo>
                    <a:pt x="82" y="270"/>
                  </a:lnTo>
                  <a:lnTo>
                    <a:pt x="82" y="270"/>
                  </a:lnTo>
                  <a:lnTo>
                    <a:pt x="74" y="260"/>
                  </a:lnTo>
                  <a:lnTo>
                    <a:pt x="74" y="260"/>
                  </a:lnTo>
                  <a:lnTo>
                    <a:pt x="58" y="248"/>
                  </a:lnTo>
                  <a:lnTo>
                    <a:pt x="40" y="236"/>
                  </a:lnTo>
                  <a:lnTo>
                    <a:pt x="40" y="236"/>
                  </a:lnTo>
                  <a:lnTo>
                    <a:pt x="36" y="234"/>
                  </a:lnTo>
                  <a:lnTo>
                    <a:pt x="30" y="236"/>
                  </a:lnTo>
                  <a:lnTo>
                    <a:pt x="30" y="236"/>
                  </a:lnTo>
                  <a:lnTo>
                    <a:pt x="30" y="238"/>
                  </a:lnTo>
                  <a:lnTo>
                    <a:pt x="28" y="242"/>
                  </a:lnTo>
                  <a:lnTo>
                    <a:pt x="28" y="242"/>
                  </a:lnTo>
                  <a:lnTo>
                    <a:pt x="24" y="242"/>
                  </a:lnTo>
                  <a:lnTo>
                    <a:pt x="20" y="242"/>
                  </a:lnTo>
                  <a:lnTo>
                    <a:pt x="14" y="238"/>
                  </a:lnTo>
                  <a:lnTo>
                    <a:pt x="14" y="238"/>
                  </a:lnTo>
                  <a:lnTo>
                    <a:pt x="14" y="234"/>
                  </a:lnTo>
                  <a:lnTo>
                    <a:pt x="16" y="232"/>
                  </a:lnTo>
                  <a:lnTo>
                    <a:pt x="18" y="229"/>
                  </a:lnTo>
                  <a:lnTo>
                    <a:pt x="18" y="227"/>
                  </a:lnTo>
                  <a:lnTo>
                    <a:pt x="18" y="227"/>
                  </a:lnTo>
                  <a:lnTo>
                    <a:pt x="16" y="223"/>
                  </a:lnTo>
                  <a:lnTo>
                    <a:pt x="12" y="221"/>
                  </a:lnTo>
                  <a:lnTo>
                    <a:pt x="4" y="215"/>
                  </a:lnTo>
                  <a:lnTo>
                    <a:pt x="4" y="215"/>
                  </a:lnTo>
                  <a:lnTo>
                    <a:pt x="2" y="213"/>
                  </a:lnTo>
                  <a:lnTo>
                    <a:pt x="0" y="209"/>
                  </a:lnTo>
                  <a:lnTo>
                    <a:pt x="0" y="209"/>
                  </a:lnTo>
                  <a:lnTo>
                    <a:pt x="2" y="207"/>
                  </a:lnTo>
                  <a:lnTo>
                    <a:pt x="4" y="207"/>
                  </a:lnTo>
                  <a:lnTo>
                    <a:pt x="12" y="209"/>
                  </a:lnTo>
                  <a:lnTo>
                    <a:pt x="20" y="211"/>
                  </a:lnTo>
                  <a:lnTo>
                    <a:pt x="24" y="211"/>
                  </a:lnTo>
                  <a:lnTo>
                    <a:pt x="24" y="211"/>
                  </a:lnTo>
                  <a:lnTo>
                    <a:pt x="30" y="207"/>
                  </a:lnTo>
                  <a:lnTo>
                    <a:pt x="30" y="201"/>
                  </a:lnTo>
                  <a:lnTo>
                    <a:pt x="30" y="201"/>
                  </a:lnTo>
                  <a:lnTo>
                    <a:pt x="28" y="201"/>
                  </a:lnTo>
                  <a:lnTo>
                    <a:pt x="24" y="201"/>
                  </a:lnTo>
                  <a:lnTo>
                    <a:pt x="18" y="201"/>
                  </a:lnTo>
                  <a:lnTo>
                    <a:pt x="18" y="201"/>
                  </a:lnTo>
                  <a:lnTo>
                    <a:pt x="14" y="201"/>
                  </a:lnTo>
                  <a:lnTo>
                    <a:pt x="10" y="199"/>
                  </a:lnTo>
                  <a:lnTo>
                    <a:pt x="10" y="199"/>
                  </a:lnTo>
                  <a:lnTo>
                    <a:pt x="8" y="197"/>
                  </a:lnTo>
                  <a:lnTo>
                    <a:pt x="8" y="193"/>
                  </a:lnTo>
                  <a:lnTo>
                    <a:pt x="8" y="193"/>
                  </a:lnTo>
                  <a:lnTo>
                    <a:pt x="12" y="187"/>
                  </a:lnTo>
                  <a:lnTo>
                    <a:pt x="16" y="185"/>
                  </a:lnTo>
                  <a:lnTo>
                    <a:pt x="16" y="185"/>
                  </a:lnTo>
                  <a:lnTo>
                    <a:pt x="22" y="187"/>
                  </a:lnTo>
                  <a:lnTo>
                    <a:pt x="22" y="187"/>
                  </a:lnTo>
                  <a:lnTo>
                    <a:pt x="24" y="185"/>
                  </a:lnTo>
                  <a:lnTo>
                    <a:pt x="24" y="181"/>
                  </a:lnTo>
                  <a:lnTo>
                    <a:pt x="24" y="181"/>
                  </a:lnTo>
                  <a:lnTo>
                    <a:pt x="24" y="179"/>
                  </a:lnTo>
                  <a:lnTo>
                    <a:pt x="20" y="179"/>
                  </a:lnTo>
                  <a:lnTo>
                    <a:pt x="14" y="179"/>
                  </a:lnTo>
                  <a:lnTo>
                    <a:pt x="6" y="179"/>
                  </a:lnTo>
                  <a:lnTo>
                    <a:pt x="4" y="179"/>
                  </a:lnTo>
                  <a:lnTo>
                    <a:pt x="2" y="179"/>
                  </a:lnTo>
                  <a:lnTo>
                    <a:pt x="2" y="179"/>
                  </a:lnTo>
                  <a:lnTo>
                    <a:pt x="2" y="175"/>
                  </a:lnTo>
                  <a:lnTo>
                    <a:pt x="4" y="173"/>
                  </a:lnTo>
                  <a:lnTo>
                    <a:pt x="4" y="173"/>
                  </a:lnTo>
                  <a:lnTo>
                    <a:pt x="6" y="167"/>
                  </a:lnTo>
                  <a:lnTo>
                    <a:pt x="10" y="163"/>
                  </a:lnTo>
                  <a:lnTo>
                    <a:pt x="10" y="163"/>
                  </a:lnTo>
                  <a:lnTo>
                    <a:pt x="16" y="161"/>
                  </a:lnTo>
                  <a:lnTo>
                    <a:pt x="24" y="159"/>
                  </a:lnTo>
                  <a:lnTo>
                    <a:pt x="40" y="155"/>
                  </a:lnTo>
                  <a:lnTo>
                    <a:pt x="40" y="155"/>
                  </a:lnTo>
                  <a:lnTo>
                    <a:pt x="60" y="159"/>
                  </a:lnTo>
                  <a:lnTo>
                    <a:pt x="60" y="159"/>
                  </a:lnTo>
                  <a:lnTo>
                    <a:pt x="68" y="161"/>
                  </a:lnTo>
                  <a:lnTo>
                    <a:pt x="68" y="161"/>
                  </a:lnTo>
                  <a:lnTo>
                    <a:pt x="78" y="161"/>
                  </a:lnTo>
                  <a:lnTo>
                    <a:pt x="82" y="161"/>
                  </a:lnTo>
                  <a:lnTo>
                    <a:pt x="88" y="159"/>
                  </a:lnTo>
                  <a:lnTo>
                    <a:pt x="88" y="159"/>
                  </a:lnTo>
                  <a:lnTo>
                    <a:pt x="90" y="151"/>
                  </a:lnTo>
                  <a:lnTo>
                    <a:pt x="90" y="151"/>
                  </a:lnTo>
                  <a:lnTo>
                    <a:pt x="98" y="149"/>
                  </a:lnTo>
                  <a:lnTo>
                    <a:pt x="98" y="149"/>
                  </a:lnTo>
                  <a:lnTo>
                    <a:pt x="102" y="153"/>
                  </a:lnTo>
                  <a:lnTo>
                    <a:pt x="102" y="153"/>
                  </a:lnTo>
                  <a:lnTo>
                    <a:pt x="114" y="153"/>
                  </a:lnTo>
                  <a:lnTo>
                    <a:pt x="118" y="155"/>
                  </a:lnTo>
                  <a:lnTo>
                    <a:pt x="122" y="155"/>
                  </a:lnTo>
                  <a:lnTo>
                    <a:pt x="122" y="155"/>
                  </a:lnTo>
                  <a:lnTo>
                    <a:pt x="128" y="163"/>
                  </a:lnTo>
                  <a:lnTo>
                    <a:pt x="134" y="173"/>
                  </a:lnTo>
                  <a:lnTo>
                    <a:pt x="138" y="183"/>
                  </a:lnTo>
                  <a:lnTo>
                    <a:pt x="146" y="187"/>
                  </a:lnTo>
                  <a:lnTo>
                    <a:pt x="146" y="187"/>
                  </a:lnTo>
                  <a:lnTo>
                    <a:pt x="150" y="191"/>
                  </a:lnTo>
                  <a:lnTo>
                    <a:pt x="156" y="187"/>
                  </a:lnTo>
                  <a:lnTo>
                    <a:pt x="162" y="185"/>
                  </a:lnTo>
                  <a:lnTo>
                    <a:pt x="168" y="185"/>
                  </a:lnTo>
                  <a:lnTo>
                    <a:pt x="168" y="185"/>
                  </a:lnTo>
                  <a:lnTo>
                    <a:pt x="177" y="191"/>
                  </a:lnTo>
                  <a:lnTo>
                    <a:pt x="177" y="191"/>
                  </a:lnTo>
                  <a:lnTo>
                    <a:pt x="185" y="187"/>
                  </a:lnTo>
                  <a:lnTo>
                    <a:pt x="185" y="187"/>
                  </a:lnTo>
                  <a:lnTo>
                    <a:pt x="195" y="187"/>
                  </a:lnTo>
                  <a:lnTo>
                    <a:pt x="195" y="187"/>
                  </a:lnTo>
                  <a:lnTo>
                    <a:pt x="201" y="191"/>
                  </a:lnTo>
                  <a:lnTo>
                    <a:pt x="201" y="191"/>
                  </a:lnTo>
                  <a:lnTo>
                    <a:pt x="205" y="197"/>
                  </a:lnTo>
                  <a:lnTo>
                    <a:pt x="205" y="197"/>
                  </a:lnTo>
                  <a:lnTo>
                    <a:pt x="211" y="199"/>
                  </a:lnTo>
                  <a:lnTo>
                    <a:pt x="217" y="199"/>
                  </a:lnTo>
                  <a:lnTo>
                    <a:pt x="217" y="199"/>
                  </a:lnTo>
                  <a:lnTo>
                    <a:pt x="221" y="197"/>
                  </a:lnTo>
                  <a:lnTo>
                    <a:pt x="223" y="195"/>
                  </a:lnTo>
                  <a:lnTo>
                    <a:pt x="223" y="195"/>
                  </a:lnTo>
                  <a:lnTo>
                    <a:pt x="221" y="191"/>
                  </a:lnTo>
                  <a:lnTo>
                    <a:pt x="217" y="187"/>
                  </a:lnTo>
                  <a:lnTo>
                    <a:pt x="217" y="187"/>
                  </a:lnTo>
                  <a:lnTo>
                    <a:pt x="215" y="179"/>
                  </a:lnTo>
                  <a:lnTo>
                    <a:pt x="217" y="173"/>
                  </a:lnTo>
                  <a:lnTo>
                    <a:pt x="217" y="173"/>
                  </a:lnTo>
                  <a:lnTo>
                    <a:pt x="219" y="159"/>
                  </a:lnTo>
                  <a:lnTo>
                    <a:pt x="219" y="159"/>
                  </a:lnTo>
                  <a:lnTo>
                    <a:pt x="221" y="143"/>
                  </a:lnTo>
                  <a:lnTo>
                    <a:pt x="221" y="135"/>
                  </a:lnTo>
                  <a:lnTo>
                    <a:pt x="219" y="127"/>
                  </a:lnTo>
                  <a:lnTo>
                    <a:pt x="219" y="127"/>
                  </a:lnTo>
                  <a:lnTo>
                    <a:pt x="213" y="121"/>
                  </a:lnTo>
                  <a:lnTo>
                    <a:pt x="213" y="121"/>
                  </a:lnTo>
                  <a:lnTo>
                    <a:pt x="213" y="111"/>
                  </a:lnTo>
                  <a:lnTo>
                    <a:pt x="213" y="111"/>
                  </a:lnTo>
                  <a:lnTo>
                    <a:pt x="211" y="97"/>
                  </a:lnTo>
                  <a:lnTo>
                    <a:pt x="213" y="89"/>
                  </a:lnTo>
                  <a:lnTo>
                    <a:pt x="215" y="85"/>
                  </a:lnTo>
                  <a:lnTo>
                    <a:pt x="215" y="85"/>
                  </a:lnTo>
                  <a:lnTo>
                    <a:pt x="217" y="87"/>
                  </a:lnTo>
                  <a:lnTo>
                    <a:pt x="219" y="87"/>
                  </a:lnTo>
                  <a:lnTo>
                    <a:pt x="225" y="91"/>
                  </a:lnTo>
                  <a:lnTo>
                    <a:pt x="225" y="91"/>
                  </a:lnTo>
                  <a:lnTo>
                    <a:pt x="239" y="93"/>
                  </a:lnTo>
                  <a:lnTo>
                    <a:pt x="249" y="95"/>
                  </a:lnTo>
                  <a:lnTo>
                    <a:pt x="249" y="95"/>
                  </a:lnTo>
                  <a:lnTo>
                    <a:pt x="253" y="97"/>
                  </a:lnTo>
                  <a:lnTo>
                    <a:pt x="253" y="97"/>
                  </a:lnTo>
                  <a:lnTo>
                    <a:pt x="251" y="105"/>
                  </a:lnTo>
                  <a:lnTo>
                    <a:pt x="249" y="109"/>
                  </a:lnTo>
                  <a:lnTo>
                    <a:pt x="249" y="109"/>
                  </a:lnTo>
                  <a:lnTo>
                    <a:pt x="253" y="119"/>
                  </a:lnTo>
                  <a:lnTo>
                    <a:pt x="257" y="125"/>
                  </a:lnTo>
                  <a:lnTo>
                    <a:pt x="261" y="131"/>
                  </a:lnTo>
                  <a:lnTo>
                    <a:pt x="261" y="131"/>
                  </a:lnTo>
                  <a:lnTo>
                    <a:pt x="267" y="131"/>
                  </a:lnTo>
                  <a:lnTo>
                    <a:pt x="267" y="131"/>
                  </a:lnTo>
                  <a:lnTo>
                    <a:pt x="283" y="137"/>
                  </a:lnTo>
                  <a:lnTo>
                    <a:pt x="283" y="137"/>
                  </a:lnTo>
                  <a:lnTo>
                    <a:pt x="299" y="145"/>
                  </a:lnTo>
                  <a:lnTo>
                    <a:pt x="299" y="145"/>
                  </a:lnTo>
                  <a:lnTo>
                    <a:pt x="311" y="147"/>
                  </a:lnTo>
                  <a:lnTo>
                    <a:pt x="311" y="147"/>
                  </a:lnTo>
                  <a:lnTo>
                    <a:pt x="323" y="147"/>
                  </a:lnTo>
                  <a:lnTo>
                    <a:pt x="323" y="147"/>
                  </a:lnTo>
                  <a:lnTo>
                    <a:pt x="329" y="143"/>
                  </a:lnTo>
                  <a:lnTo>
                    <a:pt x="337" y="141"/>
                  </a:lnTo>
                  <a:lnTo>
                    <a:pt x="337" y="141"/>
                  </a:lnTo>
                  <a:lnTo>
                    <a:pt x="341" y="141"/>
                  </a:lnTo>
                  <a:lnTo>
                    <a:pt x="351" y="141"/>
                  </a:lnTo>
                  <a:lnTo>
                    <a:pt x="357" y="143"/>
                  </a:lnTo>
                  <a:lnTo>
                    <a:pt x="361" y="143"/>
                  </a:lnTo>
                  <a:lnTo>
                    <a:pt x="361" y="143"/>
                  </a:lnTo>
                  <a:lnTo>
                    <a:pt x="363" y="139"/>
                  </a:lnTo>
                  <a:lnTo>
                    <a:pt x="363" y="139"/>
                  </a:lnTo>
                  <a:lnTo>
                    <a:pt x="361" y="137"/>
                  </a:lnTo>
                  <a:lnTo>
                    <a:pt x="357" y="135"/>
                  </a:lnTo>
                  <a:lnTo>
                    <a:pt x="357" y="135"/>
                  </a:lnTo>
                  <a:lnTo>
                    <a:pt x="349" y="135"/>
                  </a:lnTo>
                  <a:lnTo>
                    <a:pt x="345" y="135"/>
                  </a:lnTo>
                  <a:lnTo>
                    <a:pt x="341" y="133"/>
                  </a:lnTo>
                  <a:lnTo>
                    <a:pt x="341" y="133"/>
                  </a:lnTo>
                  <a:lnTo>
                    <a:pt x="339" y="127"/>
                  </a:lnTo>
                  <a:lnTo>
                    <a:pt x="341" y="125"/>
                  </a:lnTo>
                  <a:lnTo>
                    <a:pt x="341" y="125"/>
                  </a:lnTo>
                  <a:lnTo>
                    <a:pt x="347" y="117"/>
                  </a:lnTo>
                  <a:lnTo>
                    <a:pt x="353" y="111"/>
                  </a:lnTo>
                  <a:lnTo>
                    <a:pt x="353" y="111"/>
                  </a:lnTo>
                  <a:lnTo>
                    <a:pt x="361" y="107"/>
                  </a:lnTo>
                  <a:lnTo>
                    <a:pt x="371" y="105"/>
                  </a:lnTo>
                  <a:lnTo>
                    <a:pt x="371" y="105"/>
                  </a:lnTo>
                  <a:lnTo>
                    <a:pt x="390" y="101"/>
                  </a:lnTo>
                  <a:lnTo>
                    <a:pt x="410" y="97"/>
                  </a:lnTo>
                  <a:lnTo>
                    <a:pt x="410" y="97"/>
                  </a:lnTo>
                  <a:lnTo>
                    <a:pt x="428" y="89"/>
                  </a:lnTo>
                  <a:lnTo>
                    <a:pt x="428" y="89"/>
                  </a:lnTo>
                  <a:lnTo>
                    <a:pt x="438" y="83"/>
                  </a:lnTo>
                  <a:lnTo>
                    <a:pt x="446" y="77"/>
                  </a:lnTo>
                  <a:lnTo>
                    <a:pt x="446" y="77"/>
                  </a:lnTo>
                  <a:lnTo>
                    <a:pt x="448" y="73"/>
                  </a:lnTo>
                  <a:lnTo>
                    <a:pt x="448" y="71"/>
                  </a:lnTo>
                  <a:lnTo>
                    <a:pt x="448" y="71"/>
                  </a:lnTo>
                  <a:lnTo>
                    <a:pt x="444" y="63"/>
                  </a:lnTo>
                  <a:lnTo>
                    <a:pt x="444" y="63"/>
                  </a:lnTo>
                  <a:lnTo>
                    <a:pt x="444" y="55"/>
                  </a:lnTo>
                  <a:lnTo>
                    <a:pt x="448" y="47"/>
                  </a:lnTo>
                  <a:lnTo>
                    <a:pt x="454" y="29"/>
                  </a:lnTo>
                  <a:lnTo>
                    <a:pt x="454" y="29"/>
                  </a:lnTo>
                  <a:lnTo>
                    <a:pt x="458" y="20"/>
                  </a:lnTo>
                  <a:lnTo>
                    <a:pt x="464" y="14"/>
                  </a:lnTo>
                  <a:lnTo>
                    <a:pt x="466" y="8"/>
                  </a:lnTo>
                  <a:lnTo>
                    <a:pt x="466" y="8"/>
                  </a:lnTo>
                  <a:lnTo>
                    <a:pt x="474" y="6"/>
                  </a:lnTo>
                  <a:lnTo>
                    <a:pt x="482" y="4"/>
                  </a:lnTo>
                  <a:lnTo>
                    <a:pt x="498" y="4"/>
                  </a:lnTo>
                  <a:lnTo>
                    <a:pt x="498" y="4"/>
                  </a:lnTo>
                  <a:lnTo>
                    <a:pt x="510" y="2"/>
                  </a:lnTo>
                  <a:lnTo>
                    <a:pt x="524" y="2"/>
                  </a:lnTo>
                  <a:lnTo>
                    <a:pt x="524" y="2"/>
                  </a:lnTo>
                  <a:lnTo>
                    <a:pt x="528" y="2"/>
                  </a:lnTo>
                  <a:lnTo>
                    <a:pt x="530" y="0"/>
                  </a:lnTo>
                  <a:lnTo>
                    <a:pt x="530" y="0"/>
                  </a:lnTo>
                  <a:lnTo>
                    <a:pt x="528" y="20"/>
                  </a:lnTo>
                  <a:lnTo>
                    <a:pt x="528" y="20"/>
                  </a:lnTo>
                  <a:lnTo>
                    <a:pt x="528" y="23"/>
                  </a:lnTo>
                  <a:lnTo>
                    <a:pt x="528" y="29"/>
                  </a:lnTo>
                  <a:lnTo>
                    <a:pt x="528" y="29"/>
                  </a:lnTo>
                  <a:lnTo>
                    <a:pt x="534" y="33"/>
                  </a:lnTo>
                  <a:lnTo>
                    <a:pt x="540" y="37"/>
                  </a:lnTo>
                  <a:lnTo>
                    <a:pt x="540" y="37"/>
                  </a:lnTo>
                  <a:lnTo>
                    <a:pt x="548" y="35"/>
                  </a:lnTo>
                  <a:lnTo>
                    <a:pt x="554" y="37"/>
                  </a:lnTo>
                  <a:lnTo>
                    <a:pt x="554" y="37"/>
                  </a:lnTo>
                  <a:lnTo>
                    <a:pt x="556" y="43"/>
                  </a:lnTo>
                  <a:lnTo>
                    <a:pt x="556" y="49"/>
                  </a:lnTo>
                  <a:lnTo>
                    <a:pt x="558" y="55"/>
                  </a:lnTo>
                  <a:lnTo>
                    <a:pt x="560" y="61"/>
                  </a:lnTo>
                  <a:lnTo>
                    <a:pt x="560" y="61"/>
                  </a:lnTo>
                  <a:lnTo>
                    <a:pt x="564" y="63"/>
                  </a:lnTo>
                  <a:lnTo>
                    <a:pt x="570" y="65"/>
                  </a:lnTo>
                  <a:lnTo>
                    <a:pt x="570" y="65"/>
                  </a:lnTo>
                  <a:lnTo>
                    <a:pt x="586" y="79"/>
                  </a:lnTo>
                  <a:lnTo>
                    <a:pt x="586" y="79"/>
                  </a:lnTo>
                  <a:lnTo>
                    <a:pt x="592" y="81"/>
                  </a:lnTo>
                  <a:lnTo>
                    <a:pt x="599" y="85"/>
                  </a:lnTo>
                  <a:lnTo>
                    <a:pt x="599" y="85"/>
                  </a:lnTo>
                  <a:lnTo>
                    <a:pt x="605" y="91"/>
                  </a:lnTo>
                  <a:lnTo>
                    <a:pt x="605" y="91"/>
                  </a:lnTo>
                  <a:lnTo>
                    <a:pt x="607" y="103"/>
                  </a:lnTo>
                  <a:lnTo>
                    <a:pt x="607" y="103"/>
                  </a:lnTo>
                  <a:lnTo>
                    <a:pt x="605" y="111"/>
                  </a:lnTo>
                  <a:lnTo>
                    <a:pt x="605" y="117"/>
                  </a:lnTo>
                  <a:lnTo>
                    <a:pt x="607" y="121"/>
                  </a:lnTo>
                  <a:lnTo>
                    <a:pt x="607" y="121"/>
                  </a:lnTo>
                  <a:lnTo>
                    <a:pt x="611" y="123"/>
                  </a:lnTo>
                  <a:lnTo>
                    <a:pt x="617" y="127"/>
                  </a:lnTo>
                  <a:lnTo>
                    <a:pt x="617" y="127"/>
                  </a:lnTo>
                  <a:lnTo>
                    <a:pt x="623" y="127"/>
                  </a:lnTo>
                  <a:lnTo>
                    <a:pt x="627" y="127"/>
                  </a:lnTo>
                  <a:lnTo>
                    <a:pt x="627" y="127"/>
                  </a:lnTo>
                  <a:lnTo>
                    <a:pt x="633" y="125"/>
                  </a:lnTo>
                  <a:lnTo>
                    <a:pt x="635" y="121"/>
                  </a:lnTo>
                  <a:lnTo>
                    <a:pt x="635" y="121"/>
                  </a:lnTo>
                  <a:lnTo>
                    <a:pt x="639" y="115"/>
                  </a:lnTo>
                  <a:lnTo>
                    <a:pt x="645" y="113"/>
                  </a:lnTo>
                  <a:lnTo>
                    <a:pt x="645" y="113"/>
                  </a:lnTo>
                  <a:lnTo>
                    <a:pt x="647" y="113"/>
                  </a:lnTo>
                  <a:lnTo>
                    <a:pt x="651" y="113"/>
                  </a:lnTo>
                  <a:lnTo>
                    <a:pt x="651" y="113"/>
                  </a:lnTo>
                  <a:lnTo>
                    <a:pt x="651" y="115"/>
                  </a:lnTo>
                  <a:lnTo>
                    <a:pt x="651" y="119"/>
                  </a:lnTo>
                  <a:lnTo>
                    <a:pt x="649" y="127"/>
                  </a:lnTo>
                  <a:lnTo>
                    <a:pt x="647" y="135"/>
                  </a:lnTo>
                  <a:lnTo>
                    <a:pt x="647" y="141"/>
                  </a:lnTo>
                  <a:lnTo>
                    <a:pt x="647" y="141"/>
                  </a:lnTo>
                  <a:lnTo>
                    <a:pt x="649" y="143"/>
                  </a:lnTo>
                  <a:lnTo>
                    <a:pt x="653" y="145"/>
                  </a:lnTo>
                  <a:lnTo>
                    <a:pt x="653" y="145"/>
                  </a:lnTo>
                  <a:lnTo>
                    <a:pt x="651" y="147"/>
                  </a:lnTo>
                  <a:lnTo>
                    <a:pt x="649" y="151"/>
                  </a:lnTo>
                  <a:lnTo>
                    <a:pt x="649" y="151"/>
                  </a:lnTo>
                  <a:lnTo>
                    <a:pt x="651" y="153"/>
                  </a:lnTo>
                  <a:lnTo>
                    <a:pt x="653" y="155"/>
                  </a:lnTo>
                  <a:lnTo>
                    <a:pt x="663" y="161"/>
                  </a:lnTo>
                  <a:lnTo>
                    <a:pt x="663" y="161"/>
                  </a:lnTo>
                  <a:lnTo>
                    <a:pt x="669" y="169"/>
                  </a:lnTo>
                  <a:lnTo>
                    <a:pt x="669" y="169"/>
                  </a:lnTo>
                  <a:lnTo>
                    <a:pt x="675" y="173"/>
                  </a:lnTo>
                  <a:lnTo>
                    <a:pt x="681" y="175"/>
                  </a:lnTo>
                  <a:lnTo>
                    <a:pt x="681" y="175"/>
                  </a:lnTo>
                  <a:lnTo>
                    <a:pt x="693" y="173"/>
                  </a:lnTo>
                  <a:lnTo>
                    <a:pt x="693" y="173"/>
                  </a:lnTo>
                  <a:lnTo>
                    <a:pt x="697" y="175"/>
                  </a:lnTo>
                  <a:lnTo>
                    <a:pt x="703" y="177"/>
                  </a:lnTo>
                  <a:lnTo>
                    <a:pt x="709" y="177"/>
                  </a:lnTo>
                  <a:lnTo>
                    <a:pt x="711" y="179"/>
                  </a:lnTo>
                  <a:lnTo>
                    <a:pt x="711" y="181"/>
                  </a:lnTo>
                  <a:lnTo>
                    <a:pt x="711" y="181"/>
                  </a:lnTo>
                  <a:lnTo>
                    <a:pt x="713" y="183"/>
                  </a:lnTo>
                  <a:lnTo>
                    <a:pt x="719" y="183"/>
                  </a:lnTo>
                  <a:lnTo>
                    <a:pt x="727" y="181"/>
                  </a:lnTo>
                  <a:lnTo>
                    <a:pt x="727" y="181"/>
                  </a:lnTo>
                  <a:lnTo>
                    <a:pt x="733" y="187"/>
                  </a:lnTo>
                  <a:lnTo>
                    <a:pt x="739" y="197"/>
                  </a:lnTo>
                  <a:lnTo>
                    <a:pt x="739" y="197"/>
                  </a:lnTo>
                  <a:lnTo>
                    <a:pt x="749" y="205"/>
                  </a:lnTo>
                  <a:lnTo>
                    <a:pt x="749" y="205"/>
                  </a:lnTo>
                  <a:lnTo>
                    <a:pt x="751" y="211"/>
                  </a:lnTo>
                  <a:lnTo>
                    <a:pt x="755" y="219"/>
                  </a:lnTo>
                  <a:lnTo>
                    <a:pt x="755" y="219"/>
                  </a:lnTo>
                  <a:lnTo>
                    <a:pt x="759" y="221"/>
                  </a:lnTo>
                  <a:lnTo>
                    <a:pt x="765" y="223"/>
                  </a:lnTo>
                  <a:lnTo>
                    <a:pt x="777" y="223"/>
                  </a:lnTo>
                  <a:lnTo>
                    <a:pt x="777" y="223"/>
                  </a:lnTo>
                  <a:lnTo>
                    <a:pt x="799" y="231"/>
                  </a:lnTo>
                  <a:lnTo>
                    <a:pt x="822" y="240"/>
                  </a:lnTo>
                  <a:lnTo>
                    <a:pt x="822" y="240"/>
                  </a:lnTo>
                  <a:lnTo>
                    <a:pt x="830" y="244"/>
                  </a:lnTo>
                  <a:lnTo>
                    <a:pt x="836" y="248"/>
                  </a:lnTo>
                  <a:lnTo>
                    <a:pt x="838" y="250"/>
                  </a:lnTo>
                  <a:lnTo>
                    <a:pt x="838" y="250"/>
                  </a:lnTo>
                  <a:lnTo>
                    <a:pt x="838" y="25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78" name="Google Shape;478;p10"/>
            <p:cNvSpPr/>
            <p:nvPr/>
          </p:nvSpPr>
          <p:spPr>
            <a:xfrm>
              <a:off x="9809297" y="4264383"/>
              <a:ext cx="51144" cy="117206"/>
            </a:xfrm>
            <a:custGeom>
              <a:rect b="b" l="l" r="r" t="t"/>
              <a:pathLst>
                <a:path extrusionOk="0" h="165" w="72">
                  <a:moveTo>
                    <a:pt x="66" y="45"/>
                  </a:moveTo>
                  <a:lnTo>
                    <a:pt x="66" y="45"/>
                  </a:lnTo>
                  <a:lnTo>
                    <a:pt x="70" y="63"/>
                  </a:lnTo>
                  <a:lnTo>
                    <a:pt x="72" y="81"/>
                  </a:lnTo>
                  <a:lnTo>
                    <a:pt x="72" y="81"/>
                  </a:lnTo>
                  <a:lnTo>
                    <a:pt x="66" y="95"/>
                  </a:lnTo>
                  <a:lnTo>
                    <a:pt x="66" y="95"/>
                  </a:lnTo>
                  <a:lnTo>
                    <a:pt x="62" y="109"/>
                  </a:lnTo>
                  <a:lnTo>
                    <a:pt x="62" y="109"/>
                  </a:lnTo>
                  <a:lnTo>
                    <a:pt x="58" y="121"/>
                  </a:lnTo>
                  <a:lnTo>
                    <a:pt x="58" y="121"/>
                  </a:lnTo>
                  <a:lnTo>
                    <a:pt x="52" y="141"/>
                  </a:lnTo>
                  <a:lnTo>
                    <a:pt x="52" y="141"/>
                  </a:lnTo>
                  <a:lnTo>
                    <a:pt x="46" y="149"/>
                  </a:lnTo>
                  <a:lnTo>
                    <a:pt x="42" y="157"/>
                  </a:lnTo>
                  <a:lnTo>
                    <a:pt x="42" y="157"/>
                  </a:lnTo>
                  <a:lnTo>
                    <a:pt x="42" y="161"/>
                  </a:lnTo>
                  <a:lnTo>
                    <a:pt x="42" y="163"/>
                  </a:lnTo>
                  <a:lnTo>
                    <a:pt x="38" y="165"/>
                  </a:lnTo>
                  <a:lnTo>
                    <a:pt x="38" y="165"/>
                  </a:lnTo>
                  <a:lnTo>
                    <a:pt x="36" y="163"/>
                  </a:lnTo>
                  <a:lnTo>
                    <a:pt x="36" y="159"/>
                  </a:lnTo>
                  <a:lnTo>
                    <a:pt x="34" y="153"/>
                  </a:lnTo>
                  <a:lnTo>
                    <a:pt x="34" y="153"/>
                  </a:lnTo>
                  <a:lnTo>
                    <a:pt x="26" y="151"/>
                  </a:lnTo>
                  <a:lnTo>
                    <a:pt x="26" y="151"/>
                  </a:lnTo>
                  <a:lnTo>
                    <a:pt x="18" y="147"/>
                  </a:lnTo>
                  <a:lnTo>
                    <a:pt x="18" y="147"/>
                  </a:lnTo>
                  <a:lnTo>
                    <a:pt x="14" y="139"/>
                  </a:lnTo>
                  <a:lnTo>
                    <a:pt x="14" y="139"/>
                  </a:lnTo>
                  <a:lnTo>
                    <a:pt x="16" y="131"/>
                  </a:lnTo>
                  <a:lnTo>
                    <a:pt x="16" y="127"/>
                  </a:lnTo>
                  <a:lnTo>
                    <a:pt x="16" y="127"/>
                  </a:lnTo>
                  <a:lnTo>
                    <a:pt x="10" y="125"/>
                  </a:lnTo>
                  <a:lnTo>
                    <a:pt x="6" y="123"/>
                  </a:lnTo>
                  <a:lnTo>
                    <a:pt x="6" y="123"/>
                  </a:lnTo>
                  <a:lnTo>
                    <a:pt x="4" y="119"/>
                  </a:lnTo>
                  <a:lnTo>
                    <a:pt x="4" y="115"/>
                  </a:lnTo>
                  <a:lnTo>
                    <a:pt x="4" y="115"/>
                  </a:lnTo>
                  <a:lnTo>
                    <a:pt x="4" y="99"/>
                  </a:lnTo>
                  <a:lnTo>
                    <a:pt x="4" y="85"/>
                  </a:lnTo>
                  <a:lnTo>
                    <a:pt x="4" y="85"/>
                  </a:lnTo>
                  <a:lnTo>
                    <a:pt x="0" y="77"/>
                  </a:lnTo>
                  <a:lnTo>
                    <a:pt x="0" y="77"/>
                  </a:lnTo>
                  <a:lnTo>
                    <a:pt x="0" y="65"/>
                  </a:lnTo>
                  <a:lnTo>
                    <a:pt x="2" y="55"/>
                  </a:lnTo>
                  <a:lnTo>
                    <a:pt x="2" y="55"/>
                  </a:lnTo>
                  <a:lnTo>
                    <a:pt x="4" y="47"/>
                  </a:lnTo>
                  <a:lnTo>
                    <a:pt x="6" y="39"/>
                  </a:lnTo>
                  <a:lnTo>
                    <a:pt x="10" y="37"/>
                  </a:lnTo>
                  <a:lnTo>
                    <a:pt x="10" y="37"/>
                  </a:lnTo>
                  <a:lnTo>
                    <a:pt x="14" y="37"/>
                  </a:lnTo>
                  <a:lnTo>
                    <a:pt x="16" y="39"/>
                  </a:lnTo>
                  <a:lnTo>
                    <a:pt x="16" y="39"/>
                  </a:lnTo>
                  <a:lnTo>
                    <a:pt x="26" y="37"/>
                  </a:lnTo>
                  <a:lnTo>
                    <a:pt x="26" y="37"/>
                  </a:lnTo>
                  <a:lnTo>
                    <a:pt x="42" y="27"/>
                  </a:lnTo>
                  <a:lnTo>
                    <a:pt x="42" y="27"/>
                  </a:lnTo>
                  <a:lnTo>
                    <a:pt x="48" y="27"/>
                  </a:lnTo>
                  <a:lnTo>
                    <a:pt x="54" y="25"/>
                  </a:lnTo>
                  <a:lnTo>
                    <a:pt x="54" y="25"/>
                  </a:lnTo>
                  <a:lnTo>
                    <a:pt x="56" y="19"/>
                  </a:lnTo>
                  <a:lnTo>
                    <a:pt x="56" y="19"/>
                  </a:lnTo>
                  <a:lnTo>
                    <a:pt x="58" y="7"/>
                  </a:lnTo>
                  <a:lnTo>
                    <a:pt x="58" y="3"/>
                  </a:lnTo>
                  <a:lnTo>
                    <a:pt x="60" y="0"/>
                  </a:lnTo>
                  <a:lnTo>
                    <a:pt x="60" y="0"/>
                  </a:lnTo>
                  <a:lnTo>
                    <a:pt x="64" y="2"/>
                  </a:lnTo>
                  <a:lnTo>
                    <a:pt x="66" y="3"/>
                  </a:lnTo>
                  <a:lnTo>
                    <a:pt x="66" y="3"/>
                  </a:lnTo>
                  <a:lnTo>
                    <a:pt x="70" y="13"/>
                  </a:lnTo>
                  <a:lnTo>
                    <a:pt x="70" y="23"/>
                  </a:lnTo>
                  <a:lnTo>
                    <a:pt x="66" y="45"/>
                  </a:lnTo>
                  <a:lnTo>
                    <a:pt x="66" y="45"/>
                  </a:lnTo>
                  <a:lnTo>
                    <a:pt x="66" y="45"/>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79" name="Google Shape;479;p10"/>
            <p:cNvSpPr/>
            <p:nvPr/>
          </p:nvSpPr>
          <p:spPr>
            <a:xfrm>
              <a:off x="10222713" y="4245915"/>
              <a:ext cx="22731" cy="9945"/>
            </a:xfrm>
            <a:custGeom>
              <a:rect b="b" l="l" r="r" t="t"/>
              <a:pathLst>
                <a:path extrusionOk="0" h="14" w="32">
                  <a:moveTo>
                    <a:pt x="32" y="10"/>
                  </a:moveTo>
                  <a:lnTo>
                    <a:pt x="32" y="10"/>
                  </a:lnTo>
                  <a:lnTo>
                    <a:pt x="32" y="12"/>
                  </a:lnTo>
                  <a:lnTo>
                    <a:pt x="32" y="12"/>
                  </a:lnTo>
                  <a:lnTo>
                    <a:pt x="26" y="14"/>
                  </a:lnTo>
                  <a:lnTo>
                    <a:pt x="18" y="14"/>
                  </a:lnTo>
                  <a:lnTo>
                    <a:pt x="18" y="14"/>
                  </a:lnTo>
                  <a:lnTo>
                    <a:pt x="10" y="14"/>
                  </a:lnTo>
                  <a:lnTo>
                    <a:pt x="4" y="12"/>
                  </a:lnTo>
                  <a:lnTo>
                    <a:pt x="4" y="12"/>
                  </a:lnTo>
                  <a:lnTo>
                    <a:pt x="2" y="6"/>
                  </a:lnTo>
                  <a:lnTo>
                    <a:pt x="0" y="2"/>
                  </a:lnTo>
                  <a:lnTo>
                    <a:pt x="0" y="2"/>
                  </a:lnTo>
                  <a:lnTo>
                    <a:pt x="4" y="0"/>
                  </a:lnTo>
                  <a:lnTo>
                    <a:pt x="4" y="0"/>
                  </a:lnTo>
                  <a:lnTo>
                    <a:pt x="14" y="0"/>
                  </a:lnTo>
                  <a:lnTo>
                    <a:pt x="22" y="2"/>
                  </a:lnTo>
                  <a:lnTo>
                    <a:pt x="22" y="2"/>
                  </a:lnTo>
                  <a:lnTo>
                    <a:pt x="32" y="6"/>
                  </a:lnTo>
                  <a:lnTo>
                    <a:pt x="32" y="6"/>
                  </a:lnTo>
                  <a:lnTo>
                    <a:pt x="32" y="10"/>
                  </a:lnTo>
                  <a:lnTo>
                    <a:pt x="32" y="10"/>
                  </a:lnTo>
                  <a:lnTo>
                    <a:pt x="32" y="1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80" name="Google Shape;480;p10"/>
            <p:cNvSpPr/>
            <p:nvPr/>
          </p:nvSpPr>
          <p:spPr>
            <a:xfrm>
              <a:off x="9880331" y="3951835"/>
              <a:ext cx="12786" cy="26282"/>
            </a:xfrm>
            <a:custGeom>
              <a:rect b="b" l="l" r="r" t="t"/>
              <a:pathLst>
                <a:path extrusionOk="0" h="37" w="18">
                  <a:moveTo>
                    <a:pt x="18" y="29"/>
                  </a:moveTo>
                  <a:lnTo>
                    <a:pt x="18" y="29"/>
                  </a:lnTo>
                  <a:lnTo>
                    <a:pt x="14" y="33"/>
                  </a:lnTo>
                  <a:lnTo>
                    <a:pt x="10" y="35"/>
                  </a:lnTo>
                  <a:lnTo>
                    <a:pt x="10" y="37"/>
                  </a:lnTo>
                  <a:lnTo>
                    <a:pt x="10" y="37"/>
                  </a:lnTo>
                  <a:lnTo>
                    <a:pt x="8" y="33"/>
                  </a:lnTo>
                  <a:lnTo>
                    <a:pt x="6" y="29"/>
                  </a:lnTo>
                  <a:lnTo>
                    <a:pt x="0" y="25"/>
                  </a:lnTo>
                  <a:lnTo>
                    <a:pt x="0" y="24"/>
                  </a:lnTo>
                  <a:lnTo>
                    <a:pt x="0" y="24"/>
                  </a:lnTo>
                  <a:lnTo>
                    <a:pt x="0" y="18"/>
                  </a:lnTo>
                  <a:lnTo>
                    <a:pt x="4" y="10"/>
                  </a:lnTo>
                  <a:lnTo>
                    <a:pt x="4" y="10"/>
                  </a:lnTo>
                  <a:lnTo>
                    <a:pt x="6" y="4"/>
                  </a:lnTo>
                  <a:lnTo>
                    <a:pt x="6" y="2"/>
                  </a:lnTo>
                  <a:lnTo>
                    <a:pt x="8" y="0"/>
                  </a:lnTo>
                  <a:lnTo>
                    <a:pt x="8" y="0"/>
                  </a:lnTo>
                  <a:lnTo>
                    <a:pt x="14" y="2"/>
                  </a:lnTo>
                  <a:lnTo>
                    <a:pt x="16" y="6"/>
                  </a:lnTo>
                  <a:lnTo>
                    <a:pt x="16" y="6"/>
                  </a:lnTo>
                  <a:lnTo>
                    <a:pt x="18" y="10"/>
                  </a:lnTo>
                  <a:lnTo>
                    <a:pt x="18" y="16"/>
                  </a:lnTo>
                  <a:lnTo>
                    <a:pt x="18" y="16"/>
                  </a:lnTo>
                  <a:lnTo>
                    <a:pt x="18" y="24"/>
                  </a:lnTo>
                  <a:lnTo>
                    <a:pt x="18" y="29"/>
                  </a:lnTo>
                  <a:lnTo>
                    <a:pt x="18" y="29"/>
                  </a:lnTo>
                  <a:lnTo>
                    <a:pt x="18" y="29"/>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81" name="Google Shape;481;p10"/>
            <p:cNvSpPr/>
            <p:nvPr/>
          </p:nvSpPr>
          <p:spPr>
            <a:xfrm>
              <a:off x="9700616" y="3927683"/>
              <a:ext cx="223756" cy="127150"/>
            </a:xfrm>
            <a:custGeom>
              <a:rect b="b" l="l" r="r" t="t"/>
              <a:pathLst>
                <a:path extrusionOk="0" h="179" w="315">
                  <a:moveTo>
                    <a:pt x="315" y="91"/>
                  </a:moveTo>
                  <a:lnTo>
                    <a:pt x="315" y="91"/>
                  </a:lnTo>
                  <a:lnTo>
                    <a:pt x="313" y="97"/>
                  </a:lnTo>
                  <a:lnTo>
                    <a:pt x="309" y="103"/>
                  </a:lnTo>
                  <a:lnTo>
                    <a:pt x="309" y="103"/>
                  </a:lnTo>
                  <a:lnTo>
                    <a:pt x="311" y="109"/>
                  </a:lnTo>
                  <a:lnTo>
                    <a:pt x="311" y="113"/>
                  </a:lnTo>
                  <a:lnTo>
                    <a:pt x="311" y="113"/>
                  </a:lnTo>
                  <a:lnTo>
                    <a:pt x="303" y="115"/>
                  </a:lnTo>
                  <a:lnTo>
                    <a:pt x="303" y="115"/>
                  </a:lnTo>
                  <a:lnTo>
                    <a:pt x="297" y="115"/>
                  </a:lnTo>
                  <a:lnTo>
                    <a:pt x="293" y="115"/>
                  </a:lnTo>
                  <a:lnTo>
                    <a:pt x="291" y="115"/>
                  </a:lnTo>
                  <a:lnTo>
                    <a:pt x="291" y="115"/>
                  </a:lnTo>
                  <a:lnTo>
                    <a:pt x="289" y="119"/>
                  </a:lnTo>
                  <a:lnTo>
                    <a:pt x="287" y="123"/>
                  </a:lnTo>
                  <a:lnTo>
                    <a:pt x="287" y="123"/>
                  </a:lnTo>
                  <a:lnTo>
                    <a:pt x="289" y="133"/>
                  </a:lnTo>
                  <a:lnTo>
                    <a:pt x="289" y="133"/>
                  </a:lnTo>
                  <a:lnTo>
                    <a:pt x="291" y="135"/>
                  </a:lnTo>
                  <a:lnTo>
                    <a:pt x="291" y="141"/>
                  </a:lnTo>
                  <a:lnTo>
                    <a:pt x="291" y="141"/>
                  </a:lnTo>
                  <a:lnTo>
                    <a:pt x="291" y="145"/>
                  </a:lnTo>
                  <a:lnTo>
                    <a:pt x="289" y="147"/>
                  </a:lnTo>
                  <a:lnTo>
                    <a:pt x="289" y="147"/>
                  </a:lnTo>
                  <a:lnTo>
                    <a:pt x="283" y="147"/>
                  </a:lnTo>
                  <a:lnTo>
                    <a:pt x="275" y="145"/>
                  </a:lnTo>
                  <a:lnTo>
                    <a:pt x="263" y="139"/>
                  </a:lnTo>
                  <a:lnTo>
                    <a:pt x="263" y="139"/>
                  </a:lnTo>
                  <a:lnTo>
                    <a:pt x="257" y="139"/>
                  </a:lnTo>
                  <a:lnTo>
                    <a:pt x="247" y="139"/>
                  </a:lnTo>
                  <a:lnTo>
                    <a:pt x="247" y="139"/>
                  </a:lnTo>
                  <a:lnTo>
                    <a:pt x="243" y="133"/>
                  </a:lnTo>
                  <a:lnTo>
                    <a:pt x="241" y="129"/>
                  </a:lnTo>
                  <a:lnTo>
                    <a:pt x="241" y="129"/>
                  </a:lnTo>
                  <a:lnTo>
                    <a:pt x="237" y="127"/>
                  </a:lnTo>
                  <a:lnTo>
                    <a:pt x="235" y="125"/>
                  </a:lnTo>
                  <a:lnTo>
                    <a:pt x="233" y="125"/>
                  </a:lnTo>
                  <a:lnTo>
                    <a:pt x="233" y="125"/>
                  </a:lnTo>
                  <a:lnTo>
                    <a:pt x="231" y="127"/>
                  </a:lnTo>
                  <a:lnTo>
                    <a:pt x="229" y="131"/>
                  </a:lnTo>
                  <a:lnTo>
                    <a:pt x="229" y="139"/>
                  </a:lnTo>
                  <a:lnTo>
                    <a:pt x="229" y="139"/>
                  </a:lnTo>
                  <a:lnTo>
                    <a:pt x="219" y="151"/>
                  </a:lnTo>
                  <a:lnTo>
                    <a:pt x="213" y="161"/>
                  </a:lnTo>
                  <a:lnTo>
                    <a:pt x="213" y="161"/>
                  </a:lnTo>
                  <a:lnTo>
                    <a:pt x="209" y="175"/>
                  </a:lnTo>
                  <a:lnTo>
                    <a:pt x="209" y="175"/>
                  </a:lnTo>
                  <a:lnTo>
                    <a:pt x="207" y="177"/>
                  </a:lnTo>
                  <a:lnTo>
                    <a:pt x="205" y="179"/>
                  </a:lnTo>
                  <a:lnTo>
                    <a:pt x="205" y="179"/>
                  </a:lnTo>
                  <a:lnTo>
                    <a:pt x="201" y="177"/>
                  </a:lnTo>
                  <a:lnTo>
                    <a:pt x="197" y="175"/>
                  </a:lnTo>
                  <a:lnTo>
                    <a:pt x="197" y="175"/>
                  </a:lnTo>
                  <a:lnTo>
                    <a:pt x="189" y="161"/>
                  </a:lnTo>
                  <a:lnTo>
                    <a:pt x="189" y="161"/>
                  </a:lnTo>
                  <a:lnTo>
                    <a:pt x="183" y="157"/>
                  </a:lnTo>
                  <a:lnTo>
                    <a:pt x="177" y="151"/>
                  </a:lnTo>
                  <a:lnTo>
                    <a:pt x="177" y="151"/>
                  </a:lnTo>
                  <a:lnTo>
                    <a:pt x="175" y="145"/>
                  </a:lnTo>
                  <a:lnTo>
                    <a:pt x="175" y="139"/>
                  </a:lnTo>
                  <a:lnTo>
                    <a:pt x="173" y="129"/>
                  </a:lnTo>
                  <a:lnTo>
                    <a:pt x="171" y="125"/>
                  </a:lnTo>
                  <a:lnTo>
                    <a:pt x="171" y="125"/>
                  </a:lnTo>
                  <a:lnTo>
                    <a:pt x="169" y="125"/>
                  </a:lnTo>
                  <a:lnTo>
                    <a:pt x="163" y="127"/>
                  </a:lnTo>
                  <a:lnTo>
                    <a:pt x="155" y="131"/>
                  </a:lnTo>
                  <a:lnTo>
                    <a:pt x="155" y="131"/>
                  </a:lnTo>
                  <a:lnTo>
                    <a:pt x="151" y="135"/>
                  </a:lnTo>
                  <a:lnTo>
                    <a:pt x="147" y="141"/>
                  </a:lnTo>
                  <a:lnTo>
                    <a:pt x="147" y="141"/>
                  </a:lnTo>
                  <a:lnTo>
                    <a:pt x="147" y="147"/>
                  </a:lnTo>
                  <a:lnTo>
                    <a:pt x="147" y="153"/>
                  </a:lnTo>
                  <a:lnTo>
                    <a:pt x="147" y="153"/>
                  </a:lnTo>
                  <a:lnTo>
                    <a:pt x="143" y="159"/>
                  </a:lnTo>
                  <a:lnTo>
                    <a:pt x="143" y="159"/>
                  </a:lnTo>
                  <a:lnTo>
                    <a:pt x="134" y="163"/>
                  </a:lnTo>
                  <a:lnTo>
                    <a:pt x="126" y="171"/>
                  </a:lnTo>
                  <a:lnTo>
                    <a:pt x="126" y="171"/>
                  </a:lnTo>
                  <a:lnTo>
                    <a:pt x="120" y="169"/>
                  </a:lnTo>
                  <a:lnTo>
                    <a:pt x="112" y="169"/>
                  </a:lnTo>
                  <a:lnTo>
                    <a:pt x="112" y="169"/>
                  </a:lnTo>
                  <a:lnTo>
                    <a:pt x="94" y="169"/>
                  </a:lnTo>
                  <a:lnTo>
                    <a:pt x="80" y="173"/>
                  </a:lnTo>
                  <a:lnTo>
                    <a:pt x="80" y="173"/>
                  </a:lnTo>
                  <a:lnTo>
                    <a:pt x="68" y="173"/>
                  </a:lnTo>
                  <a:lnTo>
                    <a:pt x="68" y="173"/>
                  </a:lnTo>
                  <a:lnTo>
                    <a:pt x="66" y="163"/>
                  </a:lnTo>
                  <a:lnTo>
                    <a:pt x="64" y="157"/>
                  </a:lnTo>
                  <a:lnTo>
                    <a:pt x="64" y="157"/>
                  </a:lnTo>
                  <a:lnTo>
                    <a:pt x="60" y="155"/>
                  </a:lnTo>
                  <a:lnTo>
                    <a:pt x="56" y="153"/>
                  </a:lnTo>
                  <a:lnTo>
                    <a:pt x="56" y="153"/>
                  </a:lnTo>
                  <a:lnTo>
                    <a:pt x="54" y="147"/>
                  </a:lnTo>
                  <a:lnTo>
                    <a:pt x="54" y="139"/>
                  </a:lnTo>
                  <a:lnTo>
                    <a:pt x="54" y="139"/>
                  </a:lnTo>
                  <a:lnTo>
                    <a:pt x="56" y="127"/>
                  </a:lnTo>
                  <a:lnTo>
                    <a:pt x="58" y="123"/>
                  </a:lnTo>
                  <a:lnTo>
                    <a:pt x="58" y="119"/>
                  </a:lnTo>
                  <a:lnTo>
                    <a:pt x="58" y="119"/>
                  </a:lnTo>
                  <a:lnTo>
                    <a:pt x="54" y="115"/>
                  </a:lnTo>
                  <a:lnTo>
                    <a:pt x="54" y="115"/>
                  </a:lnTo>
                  <a:lnTo>
                    <a:pt x="42" y="113"/>
                  </a:lnTo>
                  <a:lnTo>
                    <a:pt x="36" y="113"/>
                  </a:lnTo>
                  <a:lnTo>
                    <a:pt x="30" y="113"/>
                  </a:lnTo>
                  <a:lnTo>
                    <a:pt x="30" y="113"/>
                  </a:lnTo>
                  <a:lnTo>
                    <a:pt x="26" y="117"/>
                  </a:lnTo>
                  <a:lnTo>
                    <a:pt x="24" y="123"/>
                  </a:lnTo>
                  <a:lnTo>
                    <a:pt x="14" y="133"/>
                  </a:lnTo>
                  <a:lnTo>
                    <a:pt x="14" y="133"/>
                  </a:lnTo>
                  <a:lnTo>
                    <a:pt x="10" y="135"/>
                  </a:lnTo>
                  <a:lnTo>
                    <a:pt x="6" y="139"/>
                  </a:lnTo>
                  <a:lnTo>
                    <a:pt x="6" y="139"/>
                  </a:lnTo>
                  <a:lnTo>
                    <a:pt x="2" y="133"/>
                  </a:lnTo>
                  <a:lnTo>
                    <a:pt x="2" y="133"/>
                  </a:lnTo>
                  <a:lnTo>
                    <a:pt x="0" y="127"/>
                  </a:lnTo>
                  <a:lnTo>
                    <a:pt x="2" y="121"/>
                  </a:lnTo>
                  <a:lnTo>
                    <a:pt x="6" y="105"/>
                  </a:lnTo>
                  <a:lnTo>
                    <a:pt x="6" y="105"/>
                  </a:lnTo>
                  <a:lnTo>
                    <a:pt x="8" y="97"/>
                  </a:lnTo>
                  <a:lnTo>
                    <a:pt x="12" y="91"/>
                  </a:lnTo>
                  <a:lnTo>
                    <a:pt x="12" y="91"/>
                  </a:lnTo>
                  <a:lnTo>
                    <a:pt x="18" y="87"/>
                  </a:lnTo>
                  <a:lnTo>
                    <a:pt x="18" y="87"/>
                  </a:lnTo>
                  <a:lnTo>
                    <a:pt x="24" y="79"/>
                  </a:lnTo>
                  <a:lnTo>
                    <a:pt x="24" y="79"/>
                  </a:lnTo>
                  <a:lnTo>
                    <a:pt x="34" y="73"/>
                  </a:lnTo>
                  <a:lnTo>
                    <a:pt x="34" y="73"/>
                  </a:lnTo>
                  <a:lnTo>
                    <a:pt x="36" y="71"/>
                  </a:lnTo>
                  <a:lnTo>
                    <a:pt x="36" y="71"/>
                  </a:lnTo>
                  <a:lnTo>
                    <a:pt x="40" y="59"/>
                  </a:lnTo>
                  <a:lnTo>
                    <a:pt x="40" y="59"/>
                  </a:lnTo>
                  <a:lnTo>
                    <a:pt x="48" y="48"/>
                  </a:lnTo>
                  <a:lnTo>
                    <a:pt x="48" y="48"/>
                  </a:lnTo>
                  <a:lnTo>
                    <a:pt x="58" y="42"/>
                  </a:lnTo>
                  <a:lnTo>
                    <a:pt x="66" y="36"/>
                  </a:lnTo>
                  <a:lnTo>
                    <a:pt x="76" y="30"/>
                  </a:lnTo>
                  <a:lnTo>
                    <a:pt x="80" y="26"/>
                  </a:lnTo>
                  <a:lnTo>
                    <a:pt x="82" y="22"/>
                  </a:lnTo>
                  <a:lnTo>
                    <a:pt x="82" y="22"/>
                  </a:lnTo>
                  <a:lnTo>
                    <a:pt x="80" y="16"/>
                  </a:lnTo>
                  <a:lnTo>
                    <a:pt x="76" y="12"/>
                  </a:lnTo>
                  <a:lnTo>
                    <a:pt x="76" y="12"/>
                  </a:lnTo>
                  <a:lnTo>
                    <a:pt x="80" y="8"/>
                  </a:lnTo>
                  <a:lnTo>
                    <a:pt x="84" y="6"/>
                  </a:lnTo>
                  <a:lnTo>
                    <a:pt x="84" y="6"/>
                  </a:lnTo>
                  <a:lnTo>
                    <a:pt x="88" y="6"/>
                  </a:lnTo>
                  <a:lnTo>
                    <a:pt x="94" y="6"/>
                  </a:lnTo>
                  <a:lnTo>
                    <a:pt x="104" y="10"/>
                  </a:lnTo>
                  <a:lnTo>
                    <a:pt x="104" y="10"/>
                  </a:lnTo>
                  <a:lnTo>
                    <a:pt x="114" y="6"/>
                  </a:lnTo>
                  <a:lnTo>
                    <a:pt x="114" y="6"/>
                  </a:lnTo>
                  <a:lnTo>
                    <a:pt x="118" y="2"/>
                  </a:lnTo>
                  <a:lnTo>
                    <a:pt x="124" y="0"/>
                  </a:lnTo>
                  <a:lnTo>
                    <a:pt x="124" y="0"/>
                  </a:lnTo>
                  <a:lnTo>
                    <a:pt x="126" y="2"/>
                  </a:lnTo>
                  <a:lnTo>
                    <a:pt x="128" y="4"/>
                  </a:lnTo>
                  <a:lnTo>
                    <a:pt x="130" y="8"/>
                  </a:lnTo>
                  <a:lnTo>
                    <a:pt x="130" y="8"/>
                  </a:lnTo>
                  <a:lnTo>
                    <a:pt x="141" y="10"/>
                  </a:lnTo>
                  <a:lnTo>
                    <a:pt x="153" y="8"/>
                  </a:lnTo>
                  <a:lnTo>
                    <a:pt x="175" y="6"/>
                  </a:lnTo>
                  <a:lnTo>
                    <a:pt x="175" y="6"/>
                  </a:lnTo>
                  <a:lnTo>
                    <a:pt x="189" y="4"/>
                  </a:lnTo>
                  <a:lnTo>
                    <a:pt x="207" y="2"/>
                  </a:lnTo>
                  <a:lnTo>
                    <a:pt x="207" y="2"/>
                  </a:lnTo>
                  <a:lnTo>
                    <a:pt x="219" y="6"/>
                  </a:lnTo>
                  <a:lnTo>
                    <a:pt x="231" y="10"/>
                  </a:lnTo>
                  <a:lnTo>
                    <a:pt x="231" y="10"/>
                  </a:lnTo>
                  <a:lnTo>
                    <a:pt x="241" y="16"/>
                  </a:lnTo>
                  <a:lnTo>
                    <a:pt x="253" y="24"/>
                  </a:lnTo>
                  <a:lnTo>
                    <a:pt x="253" y="24"/>
                  </a:lnTo>
                  <a:lnTo>
                    <a:pt x="253" y="26"/>
                  </a:lnTo>
                  <a:lnTo>
                    <a:pt x="257" y="28"/>
                  </a:lnTo>
                  <a:lnTo>
                    <a:pt x="261" y="34"/>
                  </a:lnTo>
                  <a:lnTo>
                    <a:pt x="261" y="34"/>
                  </a:lnTo>
                  <a:lnTo>
                    <a:pt x="259" y="36"/>
                  </a:lnTo>
                  <a:lnTo>
                    <a:pt x="259" y="38"/>
                  </a:lnTo>
                  <a:lnTo>
                    <a:pt x="257" y="44"/>
                  </a:lnTo>
                  <a:lnTo>
                    <a:pt x="257" y="44"/>
                  </a:lnTo>
                  <a:lnTo>
                    <a:pt x="255" y="52"/>
                  </a:lnTo>
                  <a:lnTo>
                    <a:pt x="255" y="58"/>
                  </a:lnTo>
                  <a:lnTo>
                    <a:pt x="255" y="58"/>
                  </a:lnTo>
                  <a:lnTo>
                    <a:pt x="255" y="59"/>
                  </a:lnTo>
                  <a:lnTo>
                    <a:pt x="259" y="63"/>
                  </a:lnTo>
                  <a:lnTo>
                    <a:pt x="261" y="67"/>
                  </a:lnTo>
                  <a:lnTo>
                    <a:pt x="263" y="71"/>
                  </a:lnTo>
                  <a:lnTo>
                    <a:pt x="263" y="71"/>
                  </a:lnTo>
                  <a:lnTo>
                    <a:pt x="265" y="75"/>
                  </a:lnTo>
                  <a:lnTo>
                    <a:pt x="269" y="79"/>
                  </a:lnTo>
                  <a:lnTo>
                    <a:pt x="269" y="79"/>
                  </a:lnTo>
                  <a:lnTo>
                    <a:pt x="283" y="85"/>
                  </a:lnTo>
                  <a:lnTo>
                    <a:pt x="283" y="85"/>
                  </a:lnTo>
                  <a:lnTo>
                    <a:pt x="289" y="87"/>
                  </a:lnTo>
                  <a:lnTo>
                    <a:pt x="295" y="87"/>
                  </a:lnTo>
                  <a:lnTo>
                    <a:pt x="295" y="87"/>
                  </a:lnTo>
                  <a:lnTo>
                    <a:pt x="299" y="85"/>
                  </a:lnTo>
                  <a:lnTo>
                    <a:pt x="303" y="83"/>
                  </a:lnTo>
                  <a:lnTo>
                    <a:pt x="303" y="83"/>
                  </a:lnTo>
                  <a:lnTo>
                    <a:pt x="311" y="87"/>
                  </a:lnTo>
                  <a:lnTo>
                    <a:pt x="315" y="91"/>
                  </a:lnTo>
                  <a:lnTo>
                    <a:pt x="315" y="91"/>
                  </a:lnTo>
                  <a:lnTo>
                    <a:pt x="315" y="91"/>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82" name="Google Shape;482;p10"/>
            <p:cNvSpPr/>
            <p:nvPr/>
          </p:nvSpPr>
          <p:spPr>
            <a:xfrm>
              <a:off x="10068570" y="3439682"/>
              <a:ext cx="22731" cy="26993"/>
            </a:xfrm>
            <a:custGeom>
              <a:rect b="b" l="l" r="r" t="t"/>
              <a:pathLst>
                <a:path extrusionOk="0" h="38" w="32">
                  <a:moveTo>
                    <a:pt x="32" y="34"/>
                  </a:moveTo>
                  <a:lnTo>
                    <a:pt x="32" y="34"/>
                  </a:lnTo>
                  <a:lnTo>
                    <a:pt x="32" y="36"/>
                  </a:lnTo>
                  <a:lnTo>
                    <a:pt x="30" y="38"/>
                  </a:lnTo>
                  <a:lnTo>
                    <a:pt x="30" y="38"/>
                  </a:lnTo>
                  <a:lnTo>
                    <a:pt x="28" y="36"/>
                  </a:lnTo>
                  <a:lnTo>
                    <a:pt x="26" y="34"/>
                  </a:lnTo>
                  <a:lnTo>
                    <a:pt x="26" y="34"/>
                  </a:lnTo>
                  <a:lnTo>
                    <a:pt x="18" y="36"/>
                  </a:lnTo>
                  <a:lnTo>
                    <a:pt x="18" y="36"/>
                  </a:lnTo>
                  <a:lnTo>
                    <a:pt x="14" y="38"/>
                  </a:lnTo>
                  <a:lnTo>
                    <a:pt x="14" y="38"/>
                  </a:lnTo>
                  <a:lnTo>
                    <a:pt x="10" y="38"/>
                  </a:lnTo>
                  <a:lnTo>
                    <a:pt x="6" y="36"/>
                  </a:lnTo>
                  <a:lnTo>
                    <a:pt x="6" y="36"/>
                  </a:lnTo>
                  <a:lnTo>
                    <a:pt x="2" y="34"/>
                  </a:lnTo>
                  <a:lnTo>
                    <a:pt x="0" y="32"/>
                  </a:lnTo>
                  <a:lnTo>
                    <a:pt x="0" y="32"/>
                  </a:lnTo>
                  <a:lnTo>
                    <a:pt x="2" y="28"/>
                  </a:lnTo>
                  <a:lnTo>
                    <a:pt x="2" y="28"/>
                  </a:lnTo>
                  <a:lnTo>
                    <a:pt x="4" y="20"/>
                  </a:lnTo>
                  <a:lnTo>
                    <a:pt x="4" y="20"/>
                  </a:lnTo>
                  <a:lnTo>
                    <a:pt x="2" y="16"/>
                  </a:lnTo>
                  <a:lnTo>
                    <a:pt x="2" y="12"/>
                  </a:lnTo>
                  <a:lnTo>
                    <a:pt x="2" y="12"/>
                  </a:lnTo>
                  <a:lnTo>
                    <a:pt x="6" y="12"/>
                  </a:lnTo>
                  <a:lnTo>
                    <a:pt x="6" y="12"/>
                  </a:lnTo>
                  <a:lnTo>
                    <a:pt x="12" y="16"/>
                  </a:lnTo>
                  <a:lnTo>
                    <a:pt x="16" y="18"/>
                  </a:lnTo>
                  <a:lnTo>
                    <a:pt x="18" y="18"/>
                  </a:lnTo>
                  <a:lnTo>
                    <a:pt x="18" y="18"/>
                  </a:lnTo>
                  <a:lnTo>
                    <a:pt x="18" y="16"/>
                  </a:lnTo>
                  <a:lnTo>
                    <a:pt x="16" y="12"/>
                  </a:lnTo>
                  <a:lnTo>
                    <a:pt x="16" y="12"/>
                  </a:lnTo>
                  <a:lnTo>
                    <a:pt x="10" y="8"/>
                  </a:lnTo>
                  <a:lnTo>
                    <a:pt x="10" y="8"/>
                  </a:lnTo>
                  <a:lnTo>
                    <a:pt x="8" y="6"/>
                  </a:lnTo>
                  <a:lnTo>
                    <a:pt x="6" y="4"/>
                  </a:lnTo>
                  <a:lnTo>
                    <a:pt x="6" y="4"/>
                  </a:lnTo>
                  <a:lnTo>
                    <a:pt x="10" y="0"/>
                  </a:lnTo>
                  <a:lnTo>
                    <a:pt x="10" y="0"/>
                  </a:lnTo>
                  <a:lnTo>
                    <a:pt x="14" y="2"/>
                  </a:lnTo>
                  <a:lnTo>
                    <a:pt x="14" y="2"/>
                  </a:lnTo>
                  <a:lnTo>
                    <a:pt x="16" y="6"/>
                  </a:lnTo>
                  <a:lnTo>
                    <a:pt x="16" y="6"/>
                  </a:lnTo>
                  <a:lnTo>
                    <a:pt x="20" y="6"/>
                  </a:lnTo>
                  <a:lnTo>
                    <a:pt x="26" y="6"/>
                  </a:lnTo>
                  <a:lnTo>
                    <a:pt x="26" y="6"/>
                  </a:lnTo>
                  <a:lnTo>
                    <a:pt x="28" y="8"/>
                  </a:lnTo>
                  <a:lnTo>
                    <a:pt x="30" y="10"/>
                  </a:lnTo>
                  <a:lnTo>
                    <a:pt x="30" y="10"/>
                  </a:lnTo>
                  <a:lnTo>
                    <a:pt x="30" y="14"/>
                  </a:lnTo>
                  <a:lnTo>
                    <a:pt x="28" y="20"/>
                  </a:lnTo>
                  <a:lnTo>
                    <a:pt x="28" y="20"/>
                  </a:lnTo>
                  <a:lnTo>
                    <a:pt x="28" y="28"/>
                  </a:lnTo>
                  <a:lnTo>
                    <a:pt x="28" y="28"/>
                  </a:lnTo>
                  <a:lnTo>
                    <a:pt x="32" y="34"/>
                  </a:lnTo>
                  <a:lnTo>
                    <a:pt x="32" y="34"/>
                  </a:lnTo>
                  <a:lnTo>
                    <a:pt x="32" y="3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83" name="Google Shape;483;p10"/>
            <p:cNvSpPr/>
            <p:nvPr/>
          </p:nvSpPr>
          <p:spPr>
            <a:xfrm>
              <a:off x="9738974" y="3412689"/>
              <a:ext cx="404182" cy="543408"/>
            </a:xfrm>
            <a:custGeom>
              <a:rect b="b" l="l" r="r" t="t"/>
              <a:pathLst>
                <a:path extrusionOk="0" h="765" w="569">
                  <a:moveTo>
                    <a:pt x="243" y="10"/>
                  </a:moveTo>
                  <a:lnTo>
                    <a:pt x="243" y="10"/>
                  </a:lnTo>
                  <a:lnTo>
                    <a:pt x="247" y="8"/>
                  </a:lnTo>
                  <a:lnTo>
                    <a:pt x="249" y="6"/>
                  </a:lnTo>
                  <a:lnTo>
                    <a:pt x="251" y="6"/>
                  </a:lnTo>
                  <a:lnTo>
                    <a:pt x="251" y="6"/>
                  </a:lnTo>
                  <a:lnTo>
                    <a:pt x="251" y="8"/>
                  </a:lnTo>
                  <a:lnTo>
                    <a:pt x="251" y="12"/>
                  </a:lnTo>
                  <a:lnTo>
                    <a:pt x="251" y="12"/>
                  </a:lnTo>
                  <a:lnTo>
                    <a:pt x="253" y="12"/>
                  </a:lnTo>
                  <a:lnTo>
                    <a:pt x="259" y="12"/>
                  </a:lnTo>
                  <a:lnTo>
                    <a:pt x="259" y="12"/>
                  </a:lnTo>
                  <a:lnTo>
                    <a:pt x="267" y="14"/>
                  </a:lnTo>
                  <a:lnTo>
                    <a:pt x="275" y="18"/>
                  </a:lnTo>
                  <a:lnTo>
                    <a:pt x="275" y="18"/>
                  </a:lnTo>
                  <a:lnTo>
                    <a:pt x="277" y="22"/>
                  </a:lnTo>
                  <a:lnTo>
                    <a:pt x="279" y="28"/>
                  </a:lnTo>
                  <a:lnTo>
                    <a:pt x="279" y="28"/>
                  </a:lnTo>
                  <a:lnTo>
                    <a:pt x="277" y="40"/>
                  </a:lnTo>
                  <a:lnTo>
                    <a:pt x="277" y="40"/>
                  </a:lnTo>
                  <a:lnTo>
                    <a:pt x="275" y="42"/>
                  </a:lnTo>
                  <a:lnTo>
                    <a:pt x="271" y="46"/>
                  </a:lnTo>
                  <a:lnTo>
                    <a:pt x="271" y="46"/>
                  </a:lnTo>
                  <a:lnTo>
                    <a:pt x="273" y="48"/>
                  </a:lnTo>
                  <a:lnTo>
                    <a:pt x="275" y="50"/>
                  </a:lnTo>
                  <a:lnTo>
                    <a:pt x="275" y="50"/>
                  </a:lnTo>
                  <a:lnTo>
                    <a:pt x="279" y="50"/>
                  </a:lnTo>
                  <a:lnTo>
                    <a:pt x="283" y="50"/>
                  </a:lnTo>
                  <a:lnTo>
                    <a:pt x="283" y="50"/>
                  </a:lnTo>
                  <a:lnTo>
                    <a:pt x="283" y="54"/>
                  </a:lnTo>
                  <a:lnTo>
                    <a:pt x="283" y="58"/>
                  </a:lnTo>
                  <a:lnTo>
                    <a:pt x="283" y="58"/>
                  </a:lnTo>
                  <a:lnTo>
                    <a:pt x="287" y="62"/>
                  </a:lnTo>
                  <a:lnTo>
                    <a:pt x="291" y="58"/>
                  </a:lnTo>
                  <a:lnTo>
                    <a:pt x="291" y="58"/>
                  </a:lnTo>
                  <a:lnTo>
                    <a:pt x="293" y="56"/>
                  </a:lnTo>
                  <a:lnTo>
                    <a:pt x="295" y="54"/>
                  </a:lnTo>
                  <a:lnTo>
                    <a:pt x="295" y="54"/>
                  </a:lnTo>
                  <a:lnTo>
                    <a:pt x="300" y="54"/>
                  </a:lnTo>
                  <a:lnTo>
                    <a:pt x="306" y="58"/>
                  </a:lnTo>
                  <a:lnTo>
                    <a:pt x="306" y="58"/>
                  </a:lnTo>
                  <a:lnTo>
                    <a:pt x="308" y="64"/>
                  </a:lnTo>
                  <a:lnTo>
                    <a:pt x="310" y="68"/>
                  </a:lnTo>
                  <a:lnTo>
                    <a:pt x="310" y="68"/>
                  </a:lnTo>
                  <a:lnTo>
                    <a:pt x="318" y="68"/>
                  </a:lnTo>
                  <a:lnTo>
                    <a:pt x="318" y="68"/>
                  </a:lnTo>
                  <a:lnTo>
                    <a:pt x="326" y="64"/>
                  </a:lnTo>
                  <a:lnTo>
                    <a:pt x="332" y="62"/>
                  </a:lnTo>
                  <a:lnTo>
                    <a:pt x="334" y="62"/>
                  </a:lnTo>
                  <a:lnTo>
                    <a:pt x="334" y="62"/>
                  </a:lnTo>
                  <a:lnTo>
                    <a:pt x="338" y="66"/>
                  </a:lnTo>
                  <a:lnTo>
                    <a:pt x="338" y="66"/>
                  </a:lnTo>
                  <a:lnTo>
                    <a:pt x="340" y="70"/>
                  </a:lnTo>
                  <a:lnTo>
                    <a:pt x="338" y="76"/>
                  </a:lnTo>
                  <a:lnTo>
                    <a:pt x="338" y="76"/>
                  </a:lnTo>
                  <a:lnTo>
                    <a:pt x="332" y="82"/>
                  </a:lnTo>
                  <a:lnTo>
                    <a:pt x="332" y="82"/>
                  </a:lnTo>
                  <a:lnTo>
                    <a:pt x="324" y="86"/>
                  </a:lnTo>
                  <a:lnTo>
                    <a:pt x="324" y="86"/>
                  </a:lnTo>
                  <a:lnTo>
                    <a:pt x="322" y="92"/>
                  </a:lnTo>
                  <a:lnTo>
                    <a:pt x="320" y="98"/>
                  </a:lnTo>
                  <a:lnTo>
                    <a:pt x="320" y="98"/>
                  </a:lnTo>
                  <a:lnTo>
                    <a:pt x="322" y="102"/>
                  </a:lnTo>
                  <a:lnTo>
                    <a:pt x="322" y="102"/>
                  </a:lnTo>
                  <a:lnTo>
                    <a:pt x="322" y="106"/>
                  </a:lnTo>
                  <a:lnTo>
                    <a:pt x="324" y="108"/>
                  </a:lnTo>
                  <a:lnTo>
                    <a:pt x="324" y="108"/>
                  </a:lnTo>
                  <a:lnTo>
                    <a:pt x="328" y="108"/>
                  </a:lnTo>
                  <a:lnTo>
                    <a:pt x="332" y="106"/>
                  </a:lnTo>
                  <a:lnTo>
                    <a:pt x="336" y="102"/>
                  </a:lnTo>
                  <a:lnTo>
                    <a:pt x="338" y="100"/>
                  </a:lnTo>
                  <a:lnTo>
                    <a:pt x="338" y="100"/>
                  </a:lnTo>
                  <a:lnTo>
                    <a:pt x="346" y="102"/>
                  </a:lnTo>
                  <a:lnTo>
                    <a:pt x="352" y="104"/>
                  </a:lnTo>
                  <a:lnTo>
                    <a:pt x="352" y="104"/>
                  </a:lnTo>
                  <a:lnTo>
                    <a:pt x="358" y="106"/>
                  </a:lnTo>
                  <a:lnTo>
                    <a:pt x="360" y="106"/>
                  </a:lnTo>
                  <a:lnTo>
                    <a:pt x="362" y="104"/>
                  </a:lnTo>
                  <a:lnTo>
                    <a:pt x="362" y="104"/>
                  </a:lnTo>
                  <a:lnTo>
                    <a:pt x="362" y="102"/>
                  </a:lnTo>
                  <a:lnTo>
                    <a:pt x="360" y="100"/>
                  </a:lnTo>
                  <a:lnTo>
                    <a:pt x="360" y="100"/>
                  </a:lnTo>
                  <a:lnTo>
                    <a:pt x="362" y="96"/>
                  </a:lnTo>
                  <a:lnTo>
                    <a:pt x="366" y="92"/>
                  </a:lnTo>
                  <a:lnTo>
                    <a:pt x="378" y="86"/>
                  </a:lnTo>
                  <a:lnTo>
                    <a:pt x="378" y="86"/>
                  </a:lnTo>
                  <a:lnTo>
                    <a:pt x="388" y="82"/>
                  </a:lnTo>
                  <a:lnTo>
                    <a:pt x="392" y="80"/>
                  </a:lnTo>
                  <a:lnTo>
                    <a:pt x="398" y="82"/>
                  </a:lnTo>
                  <a:lnTo>
                    <a:pt x="398" y="82"/>
                  </a:lnTo>
                  <a:lnTo>
                    <a:pt x="396" y="84"/>
                  </a:lnTo>
                  <a:lnTo>
                    <a:pt x="396" y="88"/>
                  </a:lnTo>
                  <a:lnTo>
                    <a:pt x="396" y="88"/>
                  </a:lnTo>
                  <a:lnTo>
                    <a:pt x="400" y="88"/>
                  </a:lnTo>
                  <a:lnTo>
                    <a:pt x="404" y="86"/>
                  </a:lnTo>
                  <a:lnTo>
                    <a:pt x="404" y="86"/>
                  </a:lnTo>
                  <a:lnTo>
                    <a:pt x="408" y="76"/>
                  </a:lnTo>
                  <a:lnTo>
                    <a:pt x="408" y="76"/>
                  </a:lnTo>
                  <a:lnTo>
                    <a:pt x="414" y="66"/>
                  </a:lnTo>
                  <a:lnTo>
                    <a:pt x="422" y="58"/>
                  </a:lnTo>
                  <a:lnTo>
                    <a:pt x="422" y="58"/>
                  </a:lnTo>
                  <a:lnTo>
                    <a:pt x="434" y="56"/>
                  </a:lnTo>
                  <a:lnTo>
                    <a:pt x="434" y="56"/>
                  </a:lnTo>
                  <a:lnTo>
                    <a:pt x="436" y="56"/>
                  </a:lnTo>
                  <a:lnTo>
                    <a:pt x="440" y="58"/>
                  </a:lnTo>
                  <a:lnTo>
                    <a:pt x="440" y="58"/>
                  </a:lnTo>
                  <a:lnTo>
                    <a:pt x="438" y="62"/>
                  </a:lnTo>
                  <a:lnTo>
                    <a:pt x="436" y="62"/>
                  </a:lnTo>
                  <a:lnTo>
                    <a:pt x="428" y="66"/>
                  </a:lnTo>
                  <a:lnTo>
                    <a:pt x="428" y="66"/>
                  </a:lnTo>
                  <a:lnTo>
                    <a:pt x="422" y="70"/>
                  </a:lnTo>
                  <a:lnTo>
                    <a:pt x="422" y="70"/>
                  </a:lnTo>
                  <a:lnTo>
                    <a:pt x="420" y="74"/>
                  </a:lnTo>
                  <a:lnTo>
                    <a:pt x="420" y="76"/>
                  </a:lnTo>
                  <a:lnTo>
                    <a:pt x="420" y="76"/>
                  </a:lnTo>
                  <a:lnTo>
                    <a:pt x="422" y="76"/>
                  </a:lnTo>
                  <a:lnTo>
                    <a:pt x="422" y="74"/>
                  </a:lnTo>
                  <a:lnTo>
                    <a:pt x="426" y="72"/>
                  </a:lnTo>
                  <a:lnTo>
                    <a:pt x="426" y="72"/>
                  </a:lnTo>
                  <a:lnTo>
                    <a:pt x="436" y="68"/>
                  </a:lnTo>
                  <a:lnTo>
                    <a:pt x="436" y="68"/>
                  </a:lnTo>
                  <a:lnTo>
                    <a:pt x="444" y="66"/>
                  </a:lnTo>
                  <a:lnTo>
                    <a:pt x="452" y="66"/>
                  </a:lnTo>
                  <a:lnTo>
                    <a:pt x="452" y="66"/>
                  </a:lnTo>
                  <a:lnTo>
                    <a:pt x="456" y="70"/>
                  </a:lnTo>
                  <a:lnTo>
                    <a:pt x="458" y="72"/>
                  </a:lnTo>
                  <a:lnTo>
                    <a:pt x="458" y="72"/>
                  </a:lnTo>
                  <a:lnTo>
                    <a:pt x="468" y="78"/>
                  </a:lnTo>
                  <a:lnTo>
                    <a:pt x="468" y="78"/>
                  </a:lnTo>
                  <a:lnTo>
                    <a:pt x="468" y="82"/>
                  </a:lnTo>
                  <a:lnTo>
                    <a:pt x="470" y="86"/>
                  </a:lnTo>
                  <a:lnTo>
                    <a:pt x="470" y="86"/>
                  </a:lnTo>
                  <a:lnTo>
                    <a:pt x="472" y="86"/>
                  </a:lnTo>
                  <a:lnTo>
                    <a:pt x="472" y="86"/>
                  </a:lnTo>
                  <a:lnTo>
                    <a:pt x="476" y="88"/>
                  </a:lnTo>
                  <a:lnTo>
                    <a:pt x="478" y="94"/>
                  </a:lnTo>
                  <a:lnTo>
                    <a:pt x="478" y="94"/>
                  </a:lnTo>
                  <a:lnTo>
                    <a:pt x="484" y="92"/>
                  </a:lnTo>
                  <a:lnTo>
                    <a:pt x="490" y="92"/>
                  </a:lnTo>
                  <a:lnTo>
                    <a:pt x="490" y="92"/>
                  </a:lnTo>
                  <a:lnTo>
                    <a:pt x="494" y="94"/>
                  </a:lnTo>
                  <a:lnTo>
                    <a:pt x="496" y="98"/>
                  </a:lnTo>
                  <a:lnTo>
                    <a:pt x="500" y="106"/>
                  </a:lnTo>
                  <a:lnTo>
                    <a:pt x="500" y="106"/>
                  </a:lnTo>
                  <a:lnTo>
                    <a:pt x="500" y="114"/>
                  </a:lnTo>
                  <a:lnTo>
                    <a:pt x="500" y="120"/>
                  </a:lnTo>
                  <a:lnTo>
                    <a:pt x="502" y="122"/>
                  </a:lnTo>
                  <a:lnTo>
                    <a:pt x="502" y="122"/>
                  </a:lnTo>
                  <a:lnTo>
                    <a:pt x="506" y="124"/>
                  </a:lnTo>
                  <a:lnTo>
                    <a:pt x="511" y="126"/>
                  </a:lnTo>
                  <a:lnTo>
                    <a:pt x="521" y="128"/>
                  </a:lnTo>
                  <a:lnTo>
                    <a:pt x="525" y="130"/>
                  </a:lnTo>
                  <a:lnTo>
                    <a:pt x="525" y="130"/>
                  </a:lnTo>
                  <a:lnTo>
                    <a:pt x="525" y="132"/>
                  </a:lnTo>
                  <a:lnTo>
                    <a:pt x="525" y="134"/>
                  </a:lnTo>
                  <a:lnTo>
                    <a:pt x="527" y="138"/>
                  </a:lnTo>
                  <a:lnTo>
                    <a:pt x="527" y="138"/>
                  </a:lnTo>
                  <a:lnTo>
                    <a:pt x="531" y="150"/>
                  </a:lnTo>
                  <a:lnTo>
                    <a:pt x="535" y="157"/>
                  </a:lnTo>
                  <a:lnTo>
                    <a:pt x="535" y="157"/>
                  </a:lnTo>
                  <a:lnTo>
                    <a:pt x="535" y="165"/>
                  </a:lnTo>
                  <a:lnTo>
                    <a:pt x="535" y="175"/>
                  </a:lnTo>
                  <a:lnTo>
                    <a:pt x="535" y="175"/>
                  </a:lnTo>
                  <a:lnTo>
                    <a:pt x="533" y="189"/>
                  </a:lnTo>
                  <a:lnTo>
                    <a:pt x="533" y="189"/>
                  </a:lnTo>
                  <a:lnTo>
                    <a:pt x="527" y="201"/>
                  </a:lnTo>
                  <a:lnTo>
                    <a:pt x="527" y="201"/>
                  </a:lnTo>
                  <a:lnTo>
                    <a:pt x="523" y="217"/>
                  </a:lnTo>
                  <a:lnTo>
                    <a:pt x="523" y="217"/>
                  </a:lnTo>
                  <a:lnTo>
                    <a:pt x="523" y="223"/>
                  </a:lnTo>
                  <a:lnTo>
                    <a:pt x="523" y="223"/>
                  </a:lnTo>
                  <a:lnTo>
                    <a:pt x="527" y="227"/>
                  </a:lnTo>
                  <a:lnTo>
                    <a:pt x="531" y="229"/>
                  </a:lnTo>
                  <a:lnTo>
                    <a:pt x="535" y="233"/>
                  </a:lnTo>
                  <a:lnTo>
                    <a:pt x="539" y="235"/>
                  </a:lnTo>
                  <a:lnTo>
                    <a:pt x="539" y="235"/>
                  </a:lnTo>
                  <a:lnTo>
                    <a:pt x="541" y="245"/>
                  </a:lnTo>
                  <a:lnTo>
                    <a:pt x="541" y="245"/>
                  </a:lnTo>
                  <a:lnTo>
                    <a:pt x="541" y="259"/>
                  </a:lnTo>
                  <a:lnTo>
                    <a:pt x="541" y="273"/>
                  </a:lnTo>
                  <a:lnTo>
                    <a:pt x="541" y="273"/>
                  </a:lnTo>
                  <a:lnTo>
                    <a:pt x="547" y="283"/>
                  </a:lnTo>
                  <a:lnTo>
                    <a:pt x="547" y="283"/>
                  </a:lnTo>
                  <a:lnTo>
                    <a:pt x="549" y="303"/>
                  </a:lnTo>
                  <a:lnTo>
                    <a:pt x="549" y="303"/>
                  </a:lnTo>
                  <a:lnTo>
                    <a:pt x="549" y="313"/>
                  </a:lnTo>
                  <a:lnTo>
                    <a:pt x="549" y="313"/>
                  </a:lnTo>
                  <a:lnTo>
                    <a:pt x="549" y="329"/>
                  </a:lnTo>
                  <a:lnTo>
                    <a:pt x="551" y="341"/>
                  </a:lnTo>
                  <a:lnTo>
                    <a:pt x="551" y="341"/>
                  </a:lnTo>
                  <a:lnTo>
                    <a:pt x="553" y="347"/>
                  </a:lnTo>
                  <a:lnTo>
                    <a:pt x="559" y="351"/>
                  </a:lnTo>
                  <a:lnTo>
                    <a:pt x="567" y="363"/>
                  </a:lnTo>
                  <a:lnTo>
                    <a:pt x="567" y="363"/>
                  </a:lnTo>
                  <a:lnTo>
                    <a:pt x="569" y="368"/>
                  </a:lnTo>
                  <a:lnTo>
                    <a:pt x="569" y="368"/>
                  </a:lnTo>
                  <a:lnTo>
                    <a:pt x="569" y="378"/>
                  </a:lnTo>
                  <a:lnTo>
                    <a:pt x="567" y="390"/>
                  </a:lnTo>
                  <a:lnTo>
                    <a:pt x="567" y="390"/>
                  </a:lnTo>
                  <a:lnTo>
                    <a:pt x="563" y="410"/>
                  </a:lnTo>
                  <a:lnTo>
                    <a:pt x="563" y="410"/>
                  </a:lnTo>
                  <a:lnTo>
                    <a:pt x="561" y="416"/>
                  </a:lnTo>
                  <a:lnTo>
                    <a:pt x="559" y="422"/>
                  </a:lnTo>
                  <a:lnTo>
                    <a:pt x="559" y="422"/>
                  </a:lnTo>
                  <a:lnTo>
                    <a:pt x="553" y="422"/>
                  </a:lnTo>
                  <a:lnTo>
                    <a:pt x="553" y="422"/>
                  </a:lnTo>
                  <a:lnTo>
                    <a:pt x="547" y="416"/>
                  </a:lnTo>
                  <a:lnTo>
                    <a:pt x="543" y="410"/>
                  </a:lnTo>
                  <a:lnTo>
                    <a:pt x="543" y="410"/>
                  </a:lnTo>
                  <a:lnTo>
                    <a:pt x="539" y="402"/>
                  </a:lnTo>
                  <a:lnTo>
                    <a:pt x="535" y="396"/>
                  </a:lnTo>
                  <a:lnTo>
                    <a:pt x="535" y="396"/>
                  </a:lnTo>
                  <a:lnTo>
                    <a:pt x="529" y="394"/>
                  </a:lnTo>
                  <a:lnTo>
                    <a:pt x="525" y="394"/>
                  </a:lnTo>
                  <a:lnTo>
                    <a:pt x="525" y="394"/>
                  </a:lnTo>
                  <a:lnTo>
                    <a:pt x="523" y="398"/>
                  </a:lnTo>
                  <a:lnTo>
                    <a:pt x="523" y="404"/>
                  </a:lnTo>
                  <a:lnTo>
                    <a:pt x="521" y="412"/>
                  </a:lnTo>
                  <a:lnTo>
                    <a:pt x="521" y="420"/>
                  </a:lnTo>
                  <a:lnTo>
                    <a:pt x="521" y="420"/>
                  </a:lnTo>
                  <a:lnTo>
                    <a:pt x="515" y="422"/>
                  </a:lnTo>
                  <a:lnTo>
                    <a:pt x="509" y="424"/>
                  </a:lnTo>
                  <a:lnTo>
                    <a:pt x="498" y="428"/>
                  </a:lnTo>
                  <a:lnTo>
                    <a:pt x="484" y="430"/>
                  </a:lnTo>
                  <a:lnTo>
                    <a:pt x="476" y="434"/>
                  </a:lnTo>
                  <a:lnTo>
                    <a:pt x="476" y="434"/>
                  </a:lnTo>
                  <a:lnTo>
                    <a:pt x="472" y="440"/>
                  </a:lnTo>
                  <a:lnTo>
                    <a:pt x="468" y="448"/>
                  </a:lnTo>
                  <a:lnTo>
                    <a:pt x="468" y="448"/>
                  </a:lnTo>
                  <a:lnTo>
                    <a:pt x="456" y="454"/>
                  </a:lnTo>
                  <a:lnTo>
                    <a:pt x="446" y="458"/>
                  </a:lnTo>
                  <a:lnTo>
                    <a:pt x="446" y="458"/>
                  </a:lnTo>
                  <a:lnTo>
                    <a:pt x="426" y="462"/>
                  </a:lnTo>
                  <a:lnTo>
                    <a:pt x="426" y="462"/>
                  </a:lnTo>
                  <a:lnTo>
                    <a:pt x="416" y="466"/>
                  </a:lnTo>
                  <a:lnTo>
                    <a:pt x="408" y="470"/>
                  </a:lnTo>
                  <a:lnTo>
                    <a:pt x="408" y="470"/>
                  </a:lnTo>
                  <a:lnTo>
                    <a:pt x="404" y="480"/>
                  </a:lnTo>
                  <a:lnTo>
                    <a:pt x="404" y="484"/>
                  </a:lnTo>
                  <a:lnTo>
                    <a:pt x="400" y="486"/>
                  </a:lnTo>
                  <a:lnTo>
                    <a:pt x="400" y="486"/>
                  </a:lnTo>
                  <a:lnTo>
                    <a:pt x="398" y="488"/>
                  </a:lnTo>
                  <a:lnTo>
                    <a:pt x="398" y="488"/>
                  </a:lnTo>
                  <a:lnTo>
                    <a:pt x="392" y="484"/>
                  </a:lnTo>
                  <a:lnTo>
                    <a:pt x="388" y="478"/>
                  </a:lnTo>
                  <a:lnTo>
                    <a:pt x="384" y="470"/>
                  </a:lnTo>
                  <a:lnTo>
                    <a:pt x="382" y="468"/>
                  </a:lnTo>
                  <a:lnTo>
                    <a:pt x="380" y="468"/>
                  </a:lnTo>
                  <a:lnTo>
                    <a:pt x="380" y="468"/>
                  </a:lnTo>
                  <a:lnTo>
                    <a:pt x="380" y="470"/>
                  </a:lnTo>
                  <a:lnTo>
                    <a:pt x="378" y="476"/>
                  </a:lnTo>
                  <a:lnTo>
                    <a:pt x="378" y="476"/>
                  </a:lnTo>
                  <a:lnTo>
                    <a:pt x="378" y="480"/>
                  </a:lnTo>
                  <a:lnTo>
                    <a:pt x="378" y="486"/>
                  </a:lnTo>
                  <a:lnTo>
                    <a:pt x="378" y="486"/>
                  </a:lnTo>
                  <a:lnTo>
                    <a:pt x="382" y="492"/>
                  </a:lnTo>
                  <a:lnTo>
                    <a:pt x="388" y="498"/>
                  </a:lnTo>
                  <a:lnTo>
                    <a:pt x="388" y="498"/>
                  </a:lnTo>
                  <a:lnTo>
                    <a:pt x="394" y="500"/>
                  </a:lnTo>
                  <a:lnTo>
                    <a:pt x="400" y="506"/>
                  </a:lnTo>
                  <a:lnTo>
                    <a:pt x="400" y="506"/>
                  </a:lnTo>
                  <a:lnTo>
                    <a:pt x="404" y="512"/>
                  </a:lnTo>
                  <a:lnTo>
                    <a:pt x="404" y="518"/>
                  </a:lnTo>
                  <a:lnTo>
                    <a:pt x="404" y="518"/>
                  </a:lnTo>
                  <a:lnTo>
                    <a:pt x="404" y="532"/>
                  </a:lnTo>
                  <a:lnTo>
                    <a:pt x="404" y="542"/>
                  </a:lnTo>
                  <a:lnTo>
                    <a:pt x="404" y="542"/>
                  </a:lnTo>
                  <a:lnTo>
                    <a:pt x="408" y="550"/>
                  </a:lnTo>
                  <a:lnTo>
                    <a:pt x="414" y="556"/>
                  </a:lnTo>
                  <a:lnTo>
                    <a:pt x="414" y="556"/>
                  </a:lnTo>
                  <a:lnTo>
                    <a:pt x="432" y="572"/>
                  </a:lnTo>
                  <a:lnTo>
                    <a:pt x="448" y="583"/>
                  </a:lnTo>
                  <a:lnTo>
                    <a:pt x="448" y="583"/>
                  </a:lnTo>
                  <a:lnTo>
                    <a:pt x="458" y="599"/>
                  </a:lnTo>
                  <a:lnTo>
                    <a:pt x="458" y="599"/>
                  </a:lnTo>
                  <a:lnTo>
                    <a:pt x="474" y="611"/>
                  </a:lnTo>
                  <a:lnTo>
                    <a:pt x="490" y="625"/>
                  </a:lnTo>
                  <a:lnTo>
                    <a:pt x="490" y="625"/>
                  </a:lnTo>
                  <a:lnTo>
                    <a:pt x="496" y="633"/>
                  </a:lnTo>
                  <a:lnTo>
                    <a:pt x="496" y="633"/>
                  </a:lnTo>
                  <a:lnTo>
                    <a:pt x="496" y="637"/>
                  </a:lnTo>
                  <a:lnTo>
                    <a:pt x="494" y="641"/>
                  </a:lnTo>
                  <a:lnTo>
                    <a:pt x="494" y="641"/>
                  </a:lnTo>
                  <a:lnTo>
                    <a:pt x="490" y="643"/>
                  </a:lnTo>
                  <a:lnTo>
                    <a:pt x="482" y="645"/>
                  </a:lnTo>
                  <a:lnTo>
                    <a:pt x="478" y="647"/>
                  </a:lnTo>
                  <a:lnTo>
                    <a:pt x="472" y="651"/>
                  </a:lnTo>
                  <a:lnTo>
                    <a:pt x="472" y="651"/>
                  </a:lnTo>
                  <a:lnTo>
                    <a:pt x="470" y="655"/>
                  </a:lnTo>
                  <a:lnTo>
                    <a:pt x="468" y="661"/>
                  </a:lnTo>
                  <a:lnTo>
                    <a:pt x="468" y="661"/>
                  </a:lnTo>
                  <a:lnTo>
                    <a:pt x="466" y="667"/>
                  </a:lnTo>
                  <a:lnTo>
                    <a:pt x="464" y="671"/>
                  </a:lnTo>
                  <a:lnTo>
                    <a:pt x="464" y="671"/>
                  </a:lnTo>
                  <a:lnTo>
                    <a:pt x="456" y="675"/>
                  </a:lnTo>
                  <a:lnTo>
                    <a:pt x="448" y="679"/>
                  </a:lnTo>
                  <a:lnTo>
                    <a:pt x="442" y="681"/>
                  </a:lnTo>
                  <a:lnTo>
                    <a:pt x="436" y="683"/>
                  </a:lnTo>
                  <a:lnTo>
                    <a:pt x="436" y="683"/>
                  </a:lnTo>
                  <a:lnTo>
                    <a:pt x="432" y="689"/>
                  </a:lnTo>
                  <a:lnTo>
                    <a:pt x="428" y="697"/>
                  </a:lnTo>
                  <a:lnTo>
                    <a:pt x="428" y="697"/>
                  </a:lnTo>
                  <a:lnTo>
                    <a:pt x="428" y="707"/>
                  </a:lnTo>
                  <a:lnTo>
                    <a:pt x="428" y="717"/>
                  </a:lnTo>
                  <a:lnTo>
                    <a:pt x="428" y="717"/>
                  </a:lnTo>
                  <a:lnTo>
                    <a:pt x="434" y="727"/>
                  </a:lnTo>
                  <a:lnTo>
                    <a:pt x="438" y="739"/>
                  </a:lnTo>
                  <a:lnTo>
                    <a:pt x="438" y="739"/>
                  </a:lnTo>
                  <a:lnTo>
                    <a:pt x="438" y="743"/>
                  </a:lnTo>
                  <a:lnTo>
                    <a:pt x="438" y="747"/>
                  </a:lnTo>
                  <a:lnTo>
                    <a:pt x="438" y="747"/>
                  </a:lnTo>
                  <a:lnTo>
                    <a:pt x="434" y="751"/>
                  </a:lnTo>
                  <a:lnTo>
                    <a:pt x="428" y="751"/>
                  </a:lnTo>
                  <a:lnTo>
                    <a:pt x="428" y="751"/>
                  </a:lnTo>
                  <a:lnTo>
                    <a:pt x="426" y="749"/>
                  </a:lnTo>
                  <a:lnTo>
                    <a:pt x="424" y="747"/>
                  </a:lnTo>
                  <a:lnTo>
                    <a:pt x="422" y="741"/>
                  </a:lnTo>
                  <a:lnTo>
                    <a:pt x="422" y="741"/>
                  </a:lnTo>
                  <a:lnTo>
                    <a:pt x="418" y="741"/>
                  </a:lnTo>
                  <a:lnTo>
                    <a:pt x="414" y="741"/>
                  </a:lnTo>
                  <a:lnTo>
                    <a:pt x="406" y="741"/>
                  </a:lnTo>
                  <a:lnTo>
                    <a:pt x="406" y="741"/>
                  </a:lnTo>
                  <a:lnTo>
                    <a:pt x="396" y="739"/>
                  </a:lnTo>
                  <a:lnTo>
                    <a:pt x="394" y="735"/>
                  </a:lnTo>
                  <a:lnTo>
                    <a:pt x="390" y="735"/>
                  </a:lnTo>
                  <a:lnTo>
                    <a:pt x="390" y="735"/>
                  </a:lnTo>
                  <a:lnTo>
                    <a:pt x="388" y="739"/>
                  </a:lnTo>
                  <a:lnTo>
                    <a:pt x="386" y="743"/>
                  </a:lnTo>
                  <a:lnTo>
                    <a:pt x="386" y="743"/>
                  </a:lnTo>
                  <a:lnTo>
                    <a:pt x="376" y="745"/>
                  </a:lnTo>
                  <a:lnTo>
                    <a:pt x="364" y="745"/>
                  </a:lnTo>
                  <a:lnTo>
                    <a:pt x="352" y="745"/>
                  </a:lnTo>
                  <a:lnTo>
                    <a:pt x="342" y="745"/>
                  </a:lnTo>
                  <a:lnTo>
                    <a:pt x="342" y="745"/>
                  </a:lnTo>
                  <a:lnTo>
                    <a:pt x="330" y="753"/>
                  </a:lnTo>
                  <a:lnTo>
                    <a:pt x="324" y="757"/>
                  </a:lnTo>
                  <a:lnTo>
                    <a:pt x="318" y="759"/>
                  </a:lnTo>
                  <a:lnTo>
                    <a:pt x="318" y="759"/>
                  </a:lnTo>
                  <a:lnTo>
                    <a:pt x="310" y="759"/>
                  </a:lnTo>
                  <a:lnTo>
                    <a:pt x="302" y="759"/>
                  </a:lnTo>
                  <a:lnTo>
                    <a:pt x="302" y="759"/>
                  </a:lnTo>
                  <a:lnTo>
                    <a:pt x="295" y="753"/>
                  </a:lnTo>
                  <a:lnTo>
                    <a:pt x="287" y="749"/>
                  </a:lnTo>
                  <a:lnTo>
                    <a:pt x="287" y="749"/>
                  </a:lnTo>
                  <a:lnTo>
                    <a:pt x="279" y="747"/>
                  </a:lnTo>
                  <a:lnTo>
                    <a:pt x="271" y="747"/>
                  </a:lnTo>
                  <a:lnTo>
                    <a:pt x="271" y="747"/>
                  </a:lnTo>
                  <a:lnTo>
                    <a:pt x="267" y="749"/>
                  </a:lnTo>
                  <a:lnTo>
                    <a:pt x="263" y="753"/>
                  </a:lnTo>
                  <a:lnTo>
                    <a:pt x="263" y="753"/>
                  </a:lnTo>
                  <a:lnTo>
                    <a:pt x="259" y="761"/>
                  </a:lnTo>
                  <a:lnTo>
                    <a:pt x="259" y="761"/>
                  </a:lnTo>
                  <a:lnTo>
                    <a:pt x="255" y="763"/>
                  </a:lnTo>
                  <a:lnTo>
                    <a:pt x="251" y="765"/>
                  </a:lnTo>
                  <a:lnTo>
                    <a:pt x="251" y="765"/>
                  </a:lnTo>
                  <a:lnTo>
                    <a:pt x="245" y="763"/>
                  </a:lnTo>
                  <a:lnTo>
                    <a:pt x="241" y="759"/>
                  </a:lnTo>
                  <a:lnTo>
                    <a:pt x="241" y="759"/>
                  </a:lnTo>
                  <a:lnTo>
                    <a:pt x="237" y="753"/>
                  </a:lnTo>
                  <a:lnTo>
                    <a:pt x="235" y="749"/>
                  </a:lnTo>
                  <a:lnTo>
                    <a:pt x="235" y="749"/>
                  </a:lnTo>
                  <a:lnTo>
                    <a:pt x="229" y="747"/>
                  </a:lnTo>
                  <a:lnTo>
                    <a:pt x="223" y="745"/>
                  </a:lnTo>
                  <a:lnTo>
                    <a:pt x="223" y="745"/>
                  </a:lnTo>
                  <a:lnTo>
                    <a:pt x="211" y="745"/>
                  </a:lnTo>
                  <a:lnTo>
                    <a:pt x="211" y="745"/>
                  </a:lnTo>
                  <a:lnTo>
                    <a:pt x="205" y="745"/>
                  </a:lnTo>
                  <a:lnTo>
                    <a:pt x="201" y="747"/>
                  </a:lnTo>
                  <a:lnTo>
                    <a:pt x="197" y="749"/>
                  </a:lnTo>
                  <a:lnTo>
                    <a:pt x="197" y="749"/>
                  </a:lnTo>
                  <a:lnTo>
                    <a:pt x="187" y="743"/>
                  </a:lnTo>
                  <a:lnTo>
                    <a:pt x="177" y="735"/>
                  </a:lnTo>
                  <a:lnTo>
                    <a:pt x="177" y="735"/>
                  </a:lnTo>
                  <a:lnTo>
                    <a:pt x="165" y="731"/>
                  </a:lnTo>
                  <a:lnTo>
                    <a:pt x="153" y="727"/>
                  </a:lnTo>
                  <a:lnTo>
                    <a:pt x="153" y="727"/>
                  </a:lnTo>
                  <a:lnTo>
                    <a:pt x="135" y="729"/>
                  </a:lnTo>
                  <a:lnTo>
                    <a:pt x="121" y="731"/>
                  </a:lnTo>
                  <a:lnTo>
                    <a:pt x="121" y="731"/>
                  </a:lnTo>
                  <a:lnTo>
                    <a:pt x="99" y="733"/>
                  </a:lnTo>
                  <a:lnTo>
                    <a:pt x="87" y="735"/>
                  </a:lnTo>
                  <a:lnTo>
                    <a:pt x="76" y="733"/>
                  </a:lnTo>
                  <a:lnTo>
                    <a:pt x="76" y="733"/>
                  </a:lnTo>
                  <a:lnTo>
                    <a:pt x="74" y="729"/>
                  </a:lnTo>
                  <a:lnTo>
                    <a:pt x="72" y="727"/>
                  </a:lnTo>
                  <a:lnTo>
                    <a:pt x="70" y="725"/>
                  </a:lnTo>
                  <a:lnTo>
                    <a:pt x="70" y="725"/>
                  </a:lnTo>
                  <a:lnTo>
                    <a:pt x="68" y="721"/>
                  </a:lnTo>
                  <a:lnTo>
                    <a:pt x="68" y="721"/>
                  </a:lnTo>
                  <a:lnTo>
                    <a:pt x="66" y="707"/>
                  </a:lnTo>
                  <a:lnTo>
                    <a:pt x="66" y="707"/>
                  </a:lnTo>
                  <a:lnTo>
                    <a:pt x="68" y="691"/>
                  </a:lnTo>
                  <a:lnTo>
                    <a:pt x="70" y="673"/>
                  </a:lnTo>
                  <a:lnTo>
                    <a:pt x="70" y="673"/>
                  </a:lnTo>
                  <a:lnTo>
                    <a:pt x="76" y="661"/>
                  </a:lnTo>
                  <a:lnTo>
                    <a:pt x="84" y="645"/>
                  </a:lnTo>
                  <a:lnTo>
                    <a:pt x="84" y="645"/>
                  </a:lnTo>
                  <a:lnTo>
                    <a:pt x="85" y="637"/>
                  </a:lnTo>
                  <a:lnTo>
                    <a:pt x="87" y="631"/>
                  </a:lnTo>
                  <a:lnTo>
                    <a:pt x="87" y="631"/>
                  </a:lnTo>
                  <a:lnTo>
                    <a:pt x="93" y="625"/>
                  </a:lnTo>
                  <a:lnTo>
                    <a:pt x="99" y="617"/>
                  </a:lnTo>
                  <a:lnTo>
                    <a:pt x="105" y="611"/>
                  </a:lnTo>
                  <a:lnTo>
                    <a:pt x="113" y="605"/>
                  </a:lnTo>
                  <a:lnTo>
                    <a:pt x="113" y="605"/>
                  </a:lnTo>
                  <a:lnTo>
                    <a:pt x="115" y="599"/>
                  </a:lnTo>
                  <a:lnTo>
                    <a:pt x="117" y="595"/>
                  </a:lnTo>
                  <a:lnTo>
                    <a:pt x="115" y="591"/>
                  </a:lnTo>
                  <a:lnTo>
                    <a:pt x="115" y="591"/>
                  </a:lnTo>
                  <a:lnTo>
                    <a:pt x="113" y="587"/>
                  </a:lnTo>
                  <a:lnTo>
                    <a:pt x="107" y="585"/>
                  </a:lnTo>
                  <a:lnTo>
                    <a:pt x="99" y="581"/>
                  </a:lnTo>
                  <a:lnTo>
                    <a:pt x="99" y="581"/>
                  </a:lnTo>
                  <a:lnTo>
                    <a:pt x="76" y="572"/>
                  </a:lnTo>
                  <a:lnTo>
                    <a:pt x="54" y="564"/>
                  </a:lnTo>
                  <a:lnTo>
                    <a:pt x="54" y="564"/>
                  </a:lnTo>
                  <a:lnTo>
                    <a:pt x="42" y="564"/>
                  </a:lnTo>
                  <a:lnTo>
                    <a:pt x="36" y="560"/>
                  </a:lnTo>
                  <a:lnTo>
                    <a:pt x="32" y="558"/>
                  </a:lnTo>
                  <a:lnTo>
                    <a:pt x="32" y="558"/>
                  </a:lnTo>
                  <a:lnTo>
                    <a:pt x="28" y="552"/>
                  </a:lnTo>
                  <a:lnTo>
                    <a:pt x="26" y="546"/>
                  </a:lnTo>
                  <a:lnTo>
                    <a:pt x="26" y="546"/>
                  </a:lnTo>
                  <a:lnTo>
                    <a:pt x="16" y="538"/>
                  </a:lnTo>
                  <a:lnTo>
                    <a:pt x="16" y="538"/>
                  </a:lnTo>
                  <a:lnTo>
                    <a:pt x="10" y="528"/>
                  </a:lnTo>
                  <a:lnTo>
                    <a:pt x="4" y="522"/>
                  </a:lnTo>
                  <a:lnTo>
                    <a:pt x="4" y="522"/>
                  </a:lnTo>
                  <a:lnTo>
                    <a:pt x="8" y="520"/>
                  </a:lnTo>
                  <a:lnTo>
                    <a:pt x="10" y="516"/>
                  </a:lnTo>
                  <a:lnTo>
                    <a:pt x="10" y="516"/>
                  </a:lnTo>
                  <a:lnTo>
                    <a:pt x="10" y="508"/>
                  </a:lnTo>
                  <a:lnTo>
                    <a:pt x="10" y="500"/>
                  </a:lnTo>
                  <a:lnTo>
                    <a:pt x="10" y="500"/>
                  </a:lnTo>
                  <a:lnTo>
                    <a:pt x="8" y="492"/>
                  </a:lnTo>
                  <a:lnTo>
                    <a:pt x="8" y="492"/>
                  </a:lnTo>
                  <a:lnTo>
                    <a:pt x="4" y="482"/>
                  </a:lnTo>
                  <a:lnTo>
                    <a:pt x="4" y="482"/>
                  </a:lnTo>
                  <a:lnTo>
                    <a:pt x="4" y="474"/>
                  </a:lnTo>
                  <a:lnTo>
                    <a:pt x="4" y="474"/>
                  </a:lnTo>
                  <a:lnTo>
                    <a:pt x="6" y="468"/>
                  </a:lnTo>
                  <a:lnTo>
                    <a:pt x="6" y="464"/>
                  </a:lnTo>
                  <a:lnTo>
                    <a:pt x="6" y="464"/>
                  </a:lnTo>
                  <a:lnTo>
                    <a:pt x="4" y="462"/>
                  </a:lnTo>
                  <a:lnTo>
                    <a:pt x="0" y="458"/>
                  </a:lnTo>
                  <a:lnTo>
                    <a:pt x="0" y="458"/>
                  </a:lnTo>
                  <a:lnTo>
                    <a:pt x="0" y="454"/>
                  </a:lnTo>
                  <a:lnTo>
                    <a:pt x="4" y="450"/>
                  </a:lnTo>
                  <a:lnTo>
                    <a:pt x="10" y="446"/>
                  </a:lnTo>
                  <a:lnTo>
                    <a:pt x="12" y="440"/>
                  </a:lnTo>
                  <a:lnTo>
                    <a:pt x="12" y="440"/>
                  </a:lnTo>
                  <a:lnTo>
                    <a:pt x="14" y="432"/>
                  </a:lnTo>
                  <a:lnTo>
                    <a:pt x="14" y="432"/>
                  </a:lnTo>
                  <a:lnTo>
                    <a:pt x="8" y="422"/>
                  </a:lnTo>
                  <a:lnTo>
                    <a:pt x="8" y="422"/>
                  </a:lnTo>
                  <a:lnTo>
                    <a:pt x="8" y="408"/>
                  </a:lnTo>
                  <a:lnTo>
                    <a:pt x="8" y="408"/>
                  </a:lnTo>
                  <a:lnTo>
                    <a:pt x="4" y="400"/>
                  </a:lnTo>
                  <a:lnTo>
                    <a:pt x="4" y="400"/>
                  </a:lnTo>
                  <a:lnTo>
                    <a:pt x="4" y="394"/>
                  </a:lnTo>
                  <a:lnTo>
                    <a:pt x="4" y="394"/>
                  </a:lnTo>
                  <a:lnTo>
                    <a:pt x="2" y="372"/>
                  </a:lnTo>
                  <a:lnTo>
                    <a:pt x="2" y="372"/>
                  </a:lnTo>
                  <a:lnTo>
                    <a:pt x="4" y="364"/>
                  </a:lnTo>
                  <a:lnTo>
                    <a:pt x="4" y="364"/>
                  </a:lnTo>
                  <a:lnTo>
                    <a:pt x="6" y="363"/>
                  </a:lnTo>
                  <a:lnTo>
                    <a:pt x="10" y="359"/>
                  </a:lnTo>
                  <a:lnTo>
                    <a:pt x="10" y="359"/>
                  </a:lnTo>
                  <a:lnTo>
                    <a:pt x="12" y="347"/>
                  </a:lnTo>
                  <a:lnTo>
                    <a:pt x="14" y="337"/>
                  </a:lnTo>
                  <a:lnTo>
                    <a:pt x="14" y="337"/>
                  </a:lnTo>
                  <a:lnTo>
                    <a:pt x="16" y="321"/>
                  </a:lnTo>
                  <a:lnTo>
                    <a:pt x="16" y="321"/>
                  </a:lnTo>
                  <a:lnTo>
                    <a:pt x="16" y="311"/>
                  </a:lnTo>
                  <a:lnTo>
                    <a:pt x="16" y="311"/>
                  </a:lnTo>
                  <a:lnTo>
                    <a:pt x="14" y="293"/>
                  </a:lnTo>
                  <a:lnTo>
                    <a:pt x="14" y="293"/>
                  </a:lnTo>
                  <a:lnTo>
                    <a:pt x="14" y="287"/>
                  </a:lnTo>
                  <a:lnTo>
                    <a:pt x="16" y="283"/>
                  </a:lnTo>
                  <a:lnTo>
                    <a:pt x="16" y="283"/>
                  </a:lnTo>
                  <a:lnTo>
                    <a:pt x="22" y="283"/>
                  </a:lnTo>
                  <a:lnTo>
                    <a:pt x="28" y="285"/>
                  </a:lnTo>
                  <a:lnTo>
                    <a:pt x="28" y="285"/>
                  </a:lnTo>
                  <a:lnTo>
                    <a:pt x="36" y="289"/>
                  </a:lnTo>
                  <a:lnTo>
                    <a:pt x="42" y="293"/>
                  </a:lnTo>
                  <a:lnTo>
                    <a:pt x="42" y="293"/>
                  </a:lnTo>
                  <a:lnTo>
                    <a:pt x="46" y="293"/>
                  </a:lnTo>
                  <a:lnTo>
                    <a:pt x="50" y="291"/>
                  </a:lnTo>
                  <a:lnTo>
                    <a:pt x="50" y="291"/>
                  </a:lnTo>
                  <a:lnTo>
                    <a:pt x="56" y="287"/>
                  </a:lnTo>
                  <a:lnTo>
                    <a:pt x="58" y="281"/>
                  </a:lnTo>
                  <a:lnTo>
                    <a:pt x="58" y="281"/>
                  </a:lnTo>
                  <a:lnTo>
                    <a:pt x="60" y="275"/>
                  </a:lnTo>
                  <a:lnTo>
                    <a:pt x="62" y="269"/>
                  </a:lnTo>
                  <a:lnTo>
                    <a:pt x="62" y="269"/>
                  </a:lnTo>
                  <a:lnTo>
                    <a:pt x="68" y="263"/>
                  </a:lnTo>
                  <a:lnTo>
                    <a:pt x="72" y="261"/>
                  </a:lnTo>
                  <a:lnTo>
                    <a:pt x="72" y="261"/>
                  </a:lnTo>
                  <a:lnTo>
                    <a:pt x="78" y="257"/>
                  </a:lnTo>
                  <a:lnTo>
                    <a:pt x="84" y="251"/>
                  </a:lnTo>
                  <a:lnTo>
                    <a:pt x="84" y="251"/>
                  </a:lnTo>
                  <a:lnTo>
                    <a:pt x="85" y="245"/>
                  </a:lnTo>
                  <a:lnTo>
                    <a:pt x="85" y="239"/>
                  </a:lnTo>
                  <a:lnTo>
                    <a:pt x="85" y="239"/>
                  </a:lnTo>
                  <a:lnTo>
                    <a:pt x="80" y="235"/>
                  </a:lnTo>
                  <a:lnTo>
                    <a:pt x="76" y="233"/>
                  </a:lnTo>
                  <a:lnTo>
                    <a:pt x="70" y="229"/>
                  </a:lnTo>
                  <a:lnTo>
                    <a:pt x="66" y="227"/>
                  </a:lnTo>
                  <a:lnTo>
                    <a:pt x="66" y="227"/>
                  </a:lnTo>
                  <a:lnTo>
                    <a:pt x="64" y="223"/>
                  </a:lnTo>
                  <a:lnTo>
                    <a:pt x="64" y="217"/>
                  </a:lnTo>
                  <a:lnTo>
                    <a:pt x="64" y="217"/>
                  </a:lnTo>
                  <a:lnTo>
                    <a:pt x="68" y="213"/>
                  </a:lnTo>
                  <a:lnTo>
                    <a:pt x="72" y="211"/>
                  </a:lnTo>
                  <a:lnTo>
                    <a:pt x="78" y="211"/>
                  </a:lnTo>
                  <a:lnTo>
                    <a:pt x="84" y="205"/>
                  </a:lnTo>
                  <a:lnTo>
                    <a:pt x="84" y="205"/>
                  </a:lnTo>
                  <a:lnTo>
                    <a:pt x="89" y="197"/>
                  </a:lnTo>
                  <a:lnTo>
                    <a:pt x="95" y="183"/>
                  </a:lnTo>
                  <a:lnTo>
                    <a:pt x="97" y="169"/>
                  </a:lnTo>
                  <a:lnTo>
                    <a:pt x="99" y="157"/>
                  </a:lnTo>
                  <a:lnTo>
                    <a:pt x="99" y="157"/>
                  </a:lnTo>
                  <a:lnTo>
                    <a:pt x="107" y="155"/>
                  </a:lnTo>
                  <a:lnTo>
                    <a:pt x="113" y="155"/>
                  </a:lnTo>
                  <a:lnTo>
                    <a:pt x="117" y="155"/>
                  </a:lnTo>
                  <a:lnTo>
                    <a:pt x="117" y="155"/>
                  </a:lnTo>
                  <a:lnTo>
                    <a:pt x="119" y="159"/>
                  </a:lnTo>
                  <a:lnTo>
                    <a:pt x="121" y="165"/>
                  </a:lnTo>
                  <a:lnTo>
                    <a:pt x="121" y="165"/>
                  </a:lnTo>
                  <a:lnTo>
                    <a:pt x="123" y="167"/>
                  </a:lnTo>
                  <a:lnTo>
                    <a:pt x="123" y="167"/>
                  </a:lnTo>
                  <a:lnTo>
                    <a:pt x="123" y="165"/>
                  </a:lnTo>
                  <a:lnTo>
                    <a:pt x="123" y="161"/>
                  </a:lnTo>
                  <a:lnTo>
                    <a:pt x="121" y="157"/>
                  </a:lnTo>
                  <a:lnTo>
                    <a:pt x="121" y="157"/>
                  </a:lnTo>
                  <a:lnTo>
                    <a:pt x="117" y="152"/>
                  </a:lnTo>
                  <a:lnTo>
                    <a:pt x="117" y="152"/>
                  </a:lnTo>
                  <a:lnTo>
                    <a:pt x="109" y="146"/>
                  </a:lnTo>
                  <a:lnTo>
                    <a:pt x="109" y="146"/>
                  </a:lnTo>
                  <a:lnTo>
                    <a:pt x="105" y="144"/>
                  </a:lnTo>
                  <a:lnTo>
                    <a:pt x="99" y="142"/>
                  </a:lnTo>
                  <a:lnTo>
                    <a:pt x="99" y="142"/>
                  </a:lnTo>
                  <a:lnTo>
                    <a:pt x="99" y="140"/>
                  </a:lnTo>
                  <a:lnTo>
                    <a:pt x="99" y="140"/>
                  </a:lnTo>
                  <a:lnTo>
                    <a:pt x="103" y="132"/>
                  </a:lnTo>
                  <a:lnTo>
                    <a:pt x="103" y="132"/>
                  </a:lnTo>
                  <a:lnTo>
                    <a:pt x="107" y="128"/>
                  </a:lnTo>
                  <a:lnTo>
                    <a:pt x="107" y="128"/>
                  </a:lnTo>
                  <a:lnTo>
                    <a:pt x="109" y="124"/>
                  </a:lnTo>
                  <a:lnTo>
                    <a:pt x="113" y="120"/>
                  </a:lnTo>
                  <a:lnTo>
                    <a:pt x="113" y="120"/>
                  </a:lnTo>
                  <a:lnTo>
                    <a:pt x="119" y="116"/>
                  </a:lnTo>
                  <a:lnTo>
                    <a:pt x="127" y="116"/>
                  </a:lnTo>
                  <a:lnTo>
                    <a:pt x="143" y="116"/>
                  </a:lnTo>
                  <a:lnTo>
                    <a:pt x="143" y="116"/>
                  </a:lnTo>
                  <a:lnTo>
                    <a:pt x="151" y="120"/>
                  </a:lnTo>
                  <a:lnTo>
                    <a:pt x="159" y="122"/>
                  </a:lnTo>
                  <a:lnTo>
                    <a:pt x="159" y="122"/>
                  </a:lnTo>
                  <a:lnTo>
                    <a:pt x="163" y="126"/>
                  </a:lnTo>
                  <a:lnTo>
                    <a:pt x="165" y="132"/>
                  </a:lnTo>
                  <a:lnTo>
                    <a:pt x="165" y="132"/>
                  </a:lnTo>
                  <a:lnTo>
                    <a:pt x="163" y="138"/>
                  </a:lnTo>
                  <a:lnTo>
                    <a:pt x="163" y="142"/>
                  </a:lnTo>
                  <a:lnTo>
                    <a:pt x="165" y="144"/>
                  </a:lnTo>
                  <a:lnTo>
                    <a:pt x="165" y="144"/>
                  </a:lnTo>
                  <a:lnTo>
                    <a:pt x="171" y="146"/>
                  </a:lnTo>
                  <a:lnTo>
                    <a:pt x="173" y="144"/>
                  </a:lnTo>
                  <a:lnTo>
                    <a:pt x="173" y="144"/>
                  </a:lnTo>
                  <a:lnTo>
                    <a:pt x="175" y="142"/>
                  </a:lnTo>
                  <a:lnTo>
                    <a:pt x="175" y="140"/>
                  </a:lnTo>
                  <a:lnTo>
                    <a:pt x="175" y="136"/>
                  </a:lnTo>
                  <a:lnTo>
                    <a:pt x="175" y="134"/>
                  </a:lnTo>
                  <a:lnTo>
                    <a:pt x="175" y="134"/>
                  </a:lnTo>
                  <a:lnTo>
                    <a:pt x="179" y="136"/>
                  </a:lnTo>
                  <a:lnTo>
                    <a:pt x="183" y="138"/>
                  </a:lnTo>
                  <a:lnTo>
                    <a:pt x="183" y="138"/>
                  </a:lnTo>
                  <a:lnTo>
                    <a:pt x="185" y="144"/>
                  </a:lnTo>
                  <a:lnTo>
                    <a:pt x="187" y="152"/>
                  </a:lnTo>
                  <a:lnTo>
                    <a:pt x="187" y="152"/>
                  </a:lnTo>
                  <a:lnTo>
                    <a:pt x="189" y="157"/>
                  </a:lnTo>
                  <a:lnTo>
                    <a:pt x="191" y="159"/>
                  </a:lnTo>
                  <a:lnTo>
                    <a:pt x="193" y="159"/>
                  </a:lnTo>
                  <a:lnTo>
                    <a:pt x="193" y="159"/>
                  </a:lnTo>
                  <a:lnTo>
                    <a:pt x="193" y="159"/>
                  </a:lnTo>
                  <a:lnTo>
                    <a:pt x="193" y="157"/>
                  </a:lnTo>
                  <a:lnTo>
                    <a:pt x="193" y="152"/>
                  </a:lnTo>
                  <a:lnTo>
                    <a:pt x="189" y="138"/>
                  </a:lnTo>
                  <a:lnTo>
                    <a:pt x="189" y="138"/>
                  </a:lnTo>
                  <a:lnTo>
                    <a:pt x="189" y="128"/>
                  </a:lnTo>
                  <a:lnTo>
                    <a:pt x="191" y="120"/>
                  </a:lnTo>
                  <a:lnTo>
                    <a:pt x="191" y="120"/>
                  </a:lnTo>
                  <a:lnTo>
                    <a:pt x="193" y="114"/>
                  </a:lnTo>
                  <a:lnTo>
                    <a:pt x="193" y="114"/>
                  </a:lnTo>
                  <a:lnTo>
                    <a:pt x="195" y="110"/>
                  </a:lnTo>
                  <a:lnTo>
                    <a:pt x="197" y="106"/>
                  </a:lnTo>
                  <a:lnTo>
                    <a:pt x="197" y="106"/>
                  </a:lnTo>
                  <a:lnTo>
                    <a:pt x="203" y="106"/>
                  </a:lnTo>
                  <a:lnTo>
                    <a:pt x="211" y="106"/>
                  </a:lnTo>
                  <a:lnTo>
                    <a:pt x="217" y="108"/>
                  </a:lnTo>
                  <a:lnTo>
                    <a:pt x="221" y="108"/>
                  </a:lnTo>
                  <a:lnTo>
                    <a:pt x="221" y="108"/>
                  </a:lnTo>
                  <a:lnTo>
                    <a:pt x="223" y="106"/>
                  </a:lnTo>
                  <a:lnTo>
                    <a:pt x="223" y="106"/>
                  </a:lnTo>
                  <a:lnTo>
                    <a:pt x="221" y="102"/>
                  </a:lnTo>
                  <a:lnTo>
                    <a:pt x="217" y="100"/>
                  </a:lnTo>
                  <a:lnTo>
                    <a:pt x="213" y="98"/>
                  </a:lnTo>
                  <a:lnTo>
                    <a:pt x="211" y="96"/>
                  </a:lnTo>
                  <a:lnTo>
                    <a:pt x="211" y="96"/>
                  </a:lnTo>
                  <a:lnTo>
                    <a:pt x="211" y="92"/>
                  </a:lnTo>
                  <a:lnTo>
                    <a:pt x="213" y="86"/>
                  </a:lnTo>
                  <a:lnTo>
                    <a:pt x="213" y="86"/>
                  </a:lnTo>
                  <a:lnTo>
                    <a:pt x="217" y="84"/>
                  </a:lnTo>
                  <a:lnTo>
                    <a:pt x="217" y="84"/>
                  </a:lnTo>
                  <a:lnTo>
                    <a:pt x="219" y="80"/>
                  </a:lnTo>
                  <a:lnTo>
                    <a:pt x="219" y="80"/>
                  </a:lnTo>
                  <a:lnTo>
                    <a:pt x="217" y="78"/>
                  </a:lnTo>
                  <a:lnTo>
                    <a:pt x="213" y="76"/>
                  </a:lnTo>
                  <a:lnTo>
                    <a:pt x="213" y="76"/>
                  </a:lnTo>
                  <a:lnTo>
                    <a:pt x="211" y="70"/>
                  </a:lnTo>
                  <a:lnTo>
                    <a:pt x="211" y="70"/>
                  </a:lnTo>
                  <a:lnTo>
                    <a:pt x="213" y="66"/>
                  </a:lnTo>
                  <a:lnTo>
                    <a:pt x="213" y="64"/>
                  </a:lnTo>
                  <a:lnTo>
                    <a:pt x="213" y="64"/>
                  </a:lnTo>
                  <a:lnTo>
                    <a:pt x="209" y="58"/>
                  </a:lnTo>
                  <a:lnTo>
                    <a:pt x="209" y="58"/>
                  </a:lnTo>
                  <a:lnTo>
                    <a:pt x="207" y="58"/>
                  </a:lnTo>
                  <a:lnTo>
                    <a:pt x="203" y="58"/>
                  </a:lnTo>
                  <a:lnTo>
                    <a:pt x="203" y="58"/>
                  </a:lnTo>
                  <a:lnTo>
                    <a:pt x="205" y="56"/>
                  </a:lnTo>
                  <a:lnTo>
                    <a:pt x="207" y="54"/>
                  </a:lnTo>
                  <a:lnTo>
                    <a:pt x="207" y="54"/>
                  </a:lnTo>
                  <a:lnTo>
                    <a:pt x="209" y="50"/>
                  </a:lnTo>
                  <a:lnTo>
                    <a:pt x="209" y="50"/>
                  </a:lnTo>
                  <a:lnTo>
                    <a:pt x="211" y="48"/>
                  </a:lnTo>
                  <a:lnTo>
                    <a:pt x="215" y="46"/>
                  </a:lnTo>
                  <a:lnTo>
                    <a:pt x="221" y="46"/>
                  </a:lnTo>
                  <a:lnTo>
                    <a:pt x="223" y="42"/>
                  </a:lnTo>
                  <a:lnTo>
                    <a:pt x="223" y="42"/>
                  </a:lnTo>
                  <a:lnTo>
                    <a:pt x="223" y="40"/>
                  </a:lnTo>
                  <a:lnTo>
                    <a:pt x="221" y="36"/>
                  </a:lnTo>
                  <a:lnTo>
                    <a:pt x="221" y="36"/>
                  </a:lnTo>
                  <a:lnTo>
                    <a:pt x="215" y="28"/>
                  </a:lnTo>
                  <a:lnTo>
                    <a:pt x="215" y="28"/>
                  </a:lnTo>
                  <a:lnTo>
                    <a:pt x="211" y="20"/>
                  </a:lnTo>
                  <a:lnTo>
                    <a:pt x="209" y="12"/>
                  </a:lnTo>
                  <a:lnTo>
                    <a:pt x="209" y="12"/>
                  </a:lnTo>
                  <a:lnTo>
                    <a:pt x="209" y="6"/>
                  </a:lnTo>
                  <a:lnTo>
                    <a:pt x="209" y="0"/>
                  </a:lnTo>
                  <a:lnTo>
                    <a:pt x="209" y="0"/>
                  </a:lnTo>
                  <a:lnTo>
                    <a:pt x="213" y="0"/>
                  </a:lnTo>
                  <a:lnTo>
                    <a:pt x="217" y="0"/>
                  </a:lnTo>
                  <a:lnTo>
                    <a:pt x="217" y="0"/>
                  </a:lnTo>
                  <a:lnTo>
                    <a:pt x="231" y="6"/>
                  </a:lnTo>
                  <a:lnTo>
                    <a:pt x="237" y="10"/>
                  </a:lnTo>
                  <a:lnTo>
                    <a:pt x="243" y="10"/>
                  </a:lnTo>
                  <a:lnTo>
                    <a:pt x="243" y="10"/>
                  </a:lnTo>
                  <a:lnTo>
                    <a:pt x="243" y="1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84" name="Google Shape;484;p10"/>
            <p:cNvSpPr/>
            <p:nvPr/>
          </p:nvSpPr>
          <p:spPr>
            <a:xfrm>
              <a:off x="10201403" y="3865174"/>
              <a:ext cx="323914" cy="208129"/>
            </a:xfrm>
            <a:custGeom>
              <a:rect b="b" l="l" r="r" t="t"/>
              <a:pathLst>
                <a:path extrusionOk="0" h="293" w="456">
                  <a:moveTo>
                    <a:pt x="388" y="16"/>
                  </a:moveTo>
                  <a:lnTo>
                    <a:pt x="388" y="16"/>
                  </a:lnTo>
                  <a:lnTo>
                    <a:pt x="396" y="14"/>
                  </a:lnTo>
                  <a:lnTo>
                    <a:pt x="402" y="10"/>
                  </a:lnTo>
                  <a:lnTo>
                    <a:pt x="402" y="10"/>
                  </a:lnTo>
                  <a:lnTo>
                    <a:pt x="414" y="14"/>
                  </a:lnTo>
                  <a:lnTo>
                    <a:pt x="422" y="18"/>
                  </a:lnTo>
                  <a:lnTo>
                    <a:pt x="422" y="18"/>
                  </a:lnTo>
                  <a:lnTo>
                    <a:pt x="438" y="28"/>
                  </a:lnTo>
                  <a:lnTo>
                    <a:pt x="438" y="28"/>
                  </a:lnTo>
                  <a:lnTo>
                    <a:pt x="450" y="36"/>
                  </a:lnTo>
                  <a:lnTo>
                    <a:pt x="450" y="36"/>
                  </a:lnTo>
                  <a:lnTo>
                    <a:pt x="452" y="44"/>
                  </a:lnTo>
                  <a:lnTo>
                    <a:pt x="456" y="50"/>
                  </a:lnTo>
                  <a:lnTo>
                    <a:pt x="456" y="50"/>
                  </a:lnTo>
                  <a:lnTo>
                    <a:pt x="452" y="58"/>
                  </a:lnTo>
                  <a:lnTo>
                    <a:pt x="452" y="58"/>
                  </a:lnTo>
                  <a:lnTo>
                    <a:pt x="448" y="64"/>
                  </a:lnTo>
                  <a:lnTo>
                    <a:pt x="444" y="68"/>
                  </a:lnTo>
                  <a:lnTo>
                    <a:pt x="444" y="68"/>
                  </a:lnTo>
                  <a:lnTo>
                    <a:pt x="440" y="68"/>
                  </a:lnTo>
                  <a:lnTo>
                    <a:pt x="434" y="68"/>
                  </a:lnTo>
                  <a:lnTo>
                    <a:pt x="434" y="68"/>
                  </a:lnTo>
                  <a:lnTo>
                    <a:pt x="424" y="74"/>
                  </a:lnTo>
                  <a:lnTo>
                    <a:pt x="418" y="78"/>
                  </a:lnTo>
                  <a:lnTo>
                    <a:pt x="418" y="78"/>
                  </a:lnTo>
                  <a:lnTo>
                    <a:pt x="412" y="86"/>
                  </a:lnTo>
                  <a:lnTo>
                    <a:pt x="404" y="92"/>
                  </a:lnTo>
                  <a:lnTo>
                    <a:pt x="404" y="92"/>
                  </a:lnTo>
                  <a:lnTo>
                    <a:pt x="404" y="104"/>
                  </a:lnTo>
                  <a:lnTo>
                    <a:pt x="404" y="104"/>
                  </a:lnTo>
                  <a:lnTo>
                    <a:pt x="398" y="116"/>
                  </a:lnTo>
                  <a:lnTo>
                    <a:pt x="398" y="116"/>
                  </a:lnTo>
                  <a:lnTo>
                    <a:pt x="398" y="122"/>
                  </a:lnTo>
                  <a:lnTo>
                    <a:pt x="396" y="132"/>
                  </a:lnTo>
                  <a:lnTo>
                    <a:pt x="396" y="132"/>
                  </a:lnTo>
                  <a:lnTo>
                    <a:pt x="390" y="140"/>
                  </a:lnTo>
                  <a:lnTo>
                    <a:pt x="384" y="147"/>
                  </a:lnTo>
                  <a:lnTo>
                    <a:pt x="384" y="147"/>
                  </a:lnTo>
                  <a:lnTo>
                    <a:pt x="380" y="165"/>
                  </a:lnTo>
                  <a:lnTo>
                    <a:pt x="380" y="165"/>
                  </a:lnTo>
                  <a:lnTo>
                    <a:pt x="370" y="185"/>
                  </a:lnTo>
                  <a:lnTo>
                    <a:pt x="370" y="185"/>
                  </a:lnTo>
                  <a:lnTo>
                    <a:pt x="362" y="199"/>
                  </a:lnTo>
                  <a:lnTo>
                    <a:pt x="362" y="199"/>
                  </a:lnTo>
                  <a:lnTo>
                    <a:pt x="358" y="211"/>
                  </a:lnTo>
                  <a:lnTo>
                    <a:pt x="358" y="217"/>
                  </a:lnTo>
                  <a:lnTo>
                    <a:pt x="354" y="223"/>
                  </a:lnTo>
                  <a:lnTo>
                    <a:pt x="354" y="223"/>
                  </a:lnTo>
                  <a:lnTo>
                    <a:pt x="344" y="229"/>
                  </a:lnTo>
                  <a:lnTo>
                    <a:pt x="334" y="233"/>
                  </a:lnTo>
                  <a:lnTo>
                    <a:pt x="334" y="233"/>
                  </a:lnTo>
                  <a:lnTo>
                    <a:pt x="314" y="241"/>
                  </a:lnTo>
                  <a:lnTo>
                    <a:pt x="296" y="247"/>
                  </a:lnTo>
                  <a:lnTo>
                    <a:pt x="296" y="247"/>
                  </a:lnTo>
                  <a:lnTo>
                    <a:pt x="292" y="247"/>
                  </a:lnTo>
                  <a:lnTo>
                    <a:pt x="290" y="247"/>
                  </a:lnTo>
                  <a:lnTo>
                    <a:pt x="290" y="247"/>
                  </a:lnTo>
                  <a:lnTo>
                    <a:pt x="286" y="243"/>
                  </a:lnTo>
                  <a:lnTo>
                    <a:pt x="284" y="239"/>
                  </a:lnTo>
                  <a:lnTo>
                    <a:pt x="284" y="239"/>
                  </a:lnTo>
                  <a:lnTo>
                    <a:pt x="280" y="239"/>
                  </a:lnTo>
                  <a:lnTo>
                    <a:pt x="277" y="241"/>
                  </a:lnTo>
                  <a:lnTo>
                    <a:pt x="271" y="245"/>
                  </a:lnTo>
                  <a:lnTo>
                    <a:pt x="271" y="245"/>
                  </a:lnTo>
                  <a:lnTo>
                    <a:pt x="261" y="247"/>
                  </a:lnTo>
                  <a:lnTo>
                    <a:pt x="253" y="247"/>
                  </a:lnTo>
                  <a:lnTo>
                    <a:pt x="253" y="247"/>
                  </a:lnTo>
                  <a:lnTo>
                    <a:pt x="245" y="255"/>
                  </a:lnTo>
                  <a:lnTo>
                    <a:pt x="233" y="263"/>
                  </a:lnTo>
                  <a:lnTo>
                    <a:pt x="233" y="263"/>
                  </a:lnTo>
                  <a:lnTo>
                    <a:pt x="225" y="263"/>
                  </a:lnTo>
                  <a:lnTo>
                    <a:pt x="217" y="265"/>
                  </a:lnTo>
                  <a:lnTo>
                    <a:pt x="217" y="265"/>
                  </a:lnTo>
                  <a:lnTo>
                    <a:pt x="213" y="267"/>
                  </a:lnTo>
                  <a:lnTo>
                    <a:pt x="207" y="271"/>
                  </a:lnTo>
                  <a:lnTo>
                    <a:pt x="207" y="271"/>
                  </a:lnTo>
                  <a:lnTo>
                    <a:pt x="199" y="273"/>
                  </a:lnTo>
                  <a:lnTo>
                    <a:pt x="191" y="273"/>
                  </a:lnTo>
                  <a:lnTo>
                    <a:pt x="191" y="273"/>
                  </a:lnTo>
                  <a:lnTo>
                    <a:pt x="183" y="279"/>
                  </a:lnTo>
                  <a:lnTo>
                    <a:pt x="173" y="285"/>
                  </a:lnTo>
                  <a:lnTo>
                    <a:pt x="173" y="285"/>
                  </a:lnTo>
                  <a:lnTo>
                    <a:pt x="157" y="291"/>
                  </a:lnTo>
                  <a:lnTo>
                    <a:pt x="157" y="291"/>
                  </a:lnTo>
                  <a:lnTo>
                    <a:pt x="145" y="293"/>
                  </a:lnTo>
                  <a:lnTo>
                    <a:pt x="135" y="293"/>
                  </a:lnTo>
                  <a:lnTo>
                    <a:pt x="135" y="293"/>
                  </a:lnTo>
                  <a:lnTo>
                    <a:pt x="125" y="287"/>
                  </a:lnTo>
                  <a:lnTo>
                    <a:pt x="115" y="279"/>
                  </a:lnTo>
                  <a:lnTo>
                    <a:pt x="115" y="279"/>
                  </a:lnTo>
                  <a:lnTo>
                    <a:pt x="107" y="277"/>
                  </a:lnTo>
                  <a:lnTo>
                    <a:pt x="101" y="275"/>
                  </a:lnTo>
                  <a:lnTo>
                    <a:pt x="101" y="275"/>
                  </a:lnTo>
                  <a:lnTo>
                    <a:pt x="91" y="267"/>
                  </a:lnTo>
                  <a:lnTo>
                    <a:pt x="85" y="259"/>
                  </a:lnTo>
                  <a:lnTo>
                    <a:pt x="85" y="259"/>
                  </a:lnTo>
                  <a:lnTo>
                    <a:pt x="75" y="253"/>
                  </a:lnTo>
                  <a:lnTo>
                    <a:pt x="68" y="247"/>
                  </a:lnTo>
                  <a:lnTo>
                    <a:pt x="68" y="247"/>
                  </a:lnTo>
                  <a:lnTo>
                    <a:pt x="60" y="239"/>
                  </a:lnTo>
                  <a:lnTo>
                    <a:pt x="54" y="229"/>
                  </a:lnTo>
                  <a:lnTo>
                    <a:pt x="54" y="229"/>
                  </a:lnTo>
                  <a:lnTo>
                    <a:pt x="46" y="227"/>
                  </a:lnTo>
                  <a:lnTo>
                    <a:pt x="40" y="223"/>
                  </a:lnTo>
                  <a:lnTo>
                    <a:pt x="40" y="223"/>
                  </a:lnTo>
                  <a:lnTo>
                    <a:pt x="36" y="219"/>
                  </a:lnTo>
                  <a:lnTo>
                    <a:pt x="36" y="219"/>
                  </a:lnTo>
                  <a:lnTo>
                    <a:pt x="36" y="219"/>
                  </a:lnTo>
                  <a:lnTo>
                    <a:pt x="36" y="219"/>
                  </a:lnTo>
                  <a:lnTo>
                    <a:pt x="26" y="207"/>
                  </a:lnTo>
                  <a:lnTo>
                    <a:pt x="26" y="207"/>
                  </a:lnTo>
                  <a:lnTo>
                    <a:pt x="24" y="199"/>
                  </a:lnTo>
                  <a:lnTo>
                    <a:pt x="20" y="191"/>
                  </a:lnTo>
                  <a:lnTo>
                    <a:pt x="20" y="191"/>
                  </a:lnTo>
                  <a:lnTo>
                    <a:pt x="16" y="185"/>
                  </a:lnTo>
                  <a:lnTo>
                    <a:pt x="12" y="185"/>
                  </a:lnTo>
                  <a:lnTo>
                    <a:pt x="12" y="185"/>
                  </a:lnTo>
                  <a:lnTo>
                    <a:pt x="4" y="185"/>
                  </a:lnTo>
                  <a:lnTo>
                    <a:pt x="2" y="185"/>
                  </a:lnTo>
                  <a:lnTo>
                    <a:pt x="0" y="183"/>
                  </a:lnTo>
                  <a:lnTo>
                    <a:pt x="0" y="183"/>
                  </a:lnTo>
                  <a:lnTo>
                    <a:pt x="0" y="181"/>
                  </a:lnTo>
                  <a:lnTo>
                    <a:pt x="4" y="177"/>
                  </a:lnTo>
                  <a:lnTo>
                    <a:pt x="14" y="171"/>
                  </a:lnTo>
                  <a:lnTo>
                    <a:pt x="14" y="171"/>
                  </a:lnTo>
                  <a:lnTo>
                    <a:pt x="22" y="169"/>
                  </a:lnTo>
                  <a:lnTo>
                    <a:pt x="24" y="169"/>
                  </a:lnTo>
                  <a:lnTo>
                    <a:pt x="28" y="167"/>
                  </a:lnTo>
                  <a:lnTo>
                    <a:pt x="28" y="167"/>
                  </a:lnTo>
                  <a:lnTo>
                    <a:pt x="28" y="165"/>
                  </a:lnTo>
                  <a:lnTo>
                    <a:pt x="28" y="161"/>
                  </a:lnTo>
                  <a:lnTo>
                    <a:pt x="26" y="151"/>
                  </a:lnTo>
                  <a:lnTo>
                    <a:pt x="26" y="151"/>
                  </a:lnTo>
                  <a:lnTo>
                    <a:pt x="26" y="142"/>
                  </a:lnTo>
                  <a:lnTo>
                    <a:pt x="26" y="142"/>
                  </a:lnTo>
                  <a:lnTo>
                    <a:pt x="32" y="132"/>
                  </a:lnTo>
                  <a:lnTo>
                    <a:pt x="34" y="124"/>
                  </a:lnTo>
                  <a:lnTo>
                    <a:pt x="36" y="118"/>
                  </a:lnTo>
                  <a:lnTo>
                    <a:pt x="36" y="118"/>
                  </a:lnTo>
                  <a:lnTo>
                    <a:pt x="34" y="116"/>
                  </a:lnTo>
                  <a:lnTo>
                    <a:pt x="32" y="114"/>
                  </a:lnTo>
                  <a:lnTo>
                    <a:pt x="28" y="112"/>
                  </a:lnTo>
                  <a:lnTo>
                    <a:pt x="28" y="108"/>
                  </a:lnTo>
                  <a:lnTo>
                    <a:pt x="28" y="108"/>
                  </a:lnTo>
                  <a:lnTo>
                    <a:pt x="30" y="104"/>
                  </a:lnTo>
                  <a:lnTo>
                    <a:pt x="32" y="98"/>
                  </a:lnTo>
                  <a:lnTo>
                    <a:pt x="32" y="98"/>
                  </a:lnTo>
                  <a:lnTo>
                    <a:pt x="40" y="96"/>
                  </a:lnTo>
                  <a:lnTo>
                    <a:pt x="50" y="98"/>
                  </a:lnTo>
                  <a:lnTo>
                    <a:pt x="58" y="98"/>
                  </a:lnTo>
                  <a:lnTo>
                    <a:pt x="64" y="96"/>
                  </a:lnTo>
                  <a:lnTo>
                    <a:pt x="64" y="96"/>
                  </a:lnTo>
                  <a:lnTo>
                    <a:pt x="69" y="92"/>
                  </a:lnTo>
                  <a:lnTo>
                    <a:pt x="71" y="86"/>
                  </a:lnTo>
                  <a:lnTo>
                    <a:pt x="71" y="86"/>
                  </a:lnTo>
                  <a:lnTo>
                    <a:pt x="71" y="76"/>
                  </a:lnTo>
                  <a:lnTo>
                    <a:pt x="71" y="62"/>
                  </a:lnTo>
                  <a:lnTo>
                    <a:pt x="71" y="62"/>
                  </a:lnTo>
                  <a:lnTo>
                    <a:pt x="73" y="64"/>
                  </a:lnTo>
                  <a:lnTo>
                    <a:pt x="77" y="66"/>
                  </a:lnTo>
                  <a:lnTo>
                    <a:pt x="85" y="72"/>
                  </a:lnTo>
                  <a:lnTo>
                    <a:pt x="85" y="72"/>
                  </a:lnTo>
                  <a:lnTo>
                    <a:pt x="101" y="84"/>
                  </a:lnTo>
                  <a:lnTo>
                    <a:pt x="109" y="90"/>
                  </a:lnTo>
                  <a:lnTo>
                    <a:pt x="117" y="92"/>
                  </a:lnTo>
                  <a:lnTo>
                    <a:pt x="117" y="92"/>
                  </a:lnTo>
                  <a:lnTo>
                    <a:pt x="127" y="94"/>
                  </a:lnTo>
                  <a:lnTo>
                    <a:pt x="137" y="92"/>
                  </a:lnTo>
                  <a:lnTo>
                    <a:pt x="159" y="90"/>
                  </a:lnTo>
                  <a:lnTo>
                    <a:pt x="159" y="90"/>
                  </a:lnTo>
                  <a:lnTo>
                    <a:pt x="167" y="90"/>
                  </a:lnTo>
                  <a:lnTo>
                    <a:pt x="167" y="90"/>
                  </a:lnTo>
                  <a:lnTo>
                    <a:pt x="171" y="84"/>
                  </a:lnTo>
                  <a:lnTo>
                    <a:pt x="173" y="78"/>
                  </a:lnTo>
                  <a:lnTo>
                    <a:pt x="177" y="68"/>
                  </a:lnTo>
                  <a:lnTo>
                    <a:pt x="183" y="64"/>
                  </a:lnTo>
                  <a:lnTo>
                    <a:pt x="183" y="64"/>
                  </a:lnTo>
                  <a:lnTo>
                    <a:pt x="191" y="60"/>
                  </a:lnTo>
                  <a:lnTo>
                    <a:pt x="199" y="56"/>
                  </a:lnTo>
                  <a:lnTo>
                    <a:pt x="219" y="52"/>
                  </a:lnTo>
                  <a:lnTo>
                    <a:pt x="219" y="52"/>
                  </a:lnTo>
                  <a:lnTo>
                    <a:pt x="229" y="46"/>
                  </a:lnTo>
                  <a:lnTo>
                    <a:pt x="233" y="42"/>
                  </a:lnTo>
                  <a:lnTo>
                    <a:pt x="239" y="38"/>
                  </a:lnTo>
                  <a:lnTo>
                    <a:pt x="239" y="38"/>
                  </a:lnTo>
                  <a:lnTo>
                    <a:pt x="243" y="38"/>
                  </a:lnTo>
                  <a:lnTo>
                    <a:pt x="249" y="42"/>
                  </a:lnTo>
                  <a:lnTo>
                    <a:pt x="255" y="44"/>
                  </a:lnTo>
                  <a:lnTo>
                    <a:pt x="259" y="46"/>
                  </a:lnTo>
                  <a:lnTo>
                    <a:pt x="259" y="46"/>
                  </a:lnTo>
                  <a:lnTo>
                    <a:pt x="269" y="42"/>
                  </a:lnTo>
                  <a:lnTo>
                    <a:pt x="275" y="34"/>
                  </a:lnTo>
                  <a:lnTo>
                    <a:pt x="275" y="34"/>
                  </a:lnTo>
                  <a:lnTo>
                    <a:pt x="282" y="32"/>
                  </a:lnTo>
                  <a:lnTo>
                    <a:pt x="286" y="30"/>
                  </a:lnTo>
                  <a:lnTo>
                    <a:pt x="286" y="30"/>
                  </a:lnTo>
                  <a:lnTo>
                    <a:pt x="288" y="24"/>
                  </a:lnTo>
                  <a:lnTo>
                    <a:pt x="290" y="16"/>
                  </a:lnTo>
                  <a:lnTo>
                    <a:pt x="290" y="16"/>
                  </a:lnTo>
                  <a:lnTo>
                    <a:pt x="302" y="10"/>
                  </a:lnTo>
                  <a:lnTo>
                    <a:pt x="312" y="4"/>
                  </a:lnTo>
                  <a:lnTo>
                    <a:pt x="312" y="4"/>
                  </a:lnTo>
                  <a:lnTo>
                    <a:pt x="320" y="4"/>
                  </a:lnTo>
                  <a:lnTo>
                    <a:pt x="332" y="4"/>
                  </a:lnTo>
                  <a:lnTo>
                    <a:pt x="332" y="4"/>
                  </a:lnTo>
                  <a:lnTo>
                    <a:pt x="340" y="2"/>
                  </a:lnTo>
                  <a:lnTo>
                    <a:pt x="346" y="0"/>
                  </a:lnTo>
                  <a:lnTo>
                    <a:pt x="346" y="0"/>
                  </a:lnTo>
                  <a:lnTo>
                    <a:pt x="358" y="0"/>
                  </a:lnTo>
                  <a:lnTo>
                    <a:pt x="366" y="2"/>
                  </a:lnTo>
                  <a:lnTo>
                    <a:pt x="366" y="2"/>
                  </a:lnTo>
                  <a:lnTo>
                    <a:pt x="376" y="10"/>
                  </a:lnTo>
                  <a:lnTo>
                    <a:pt x="384" y="14"/>
                  </a:lnTo>
                  <a:lnTo>
                    <a:pt x="388" y="16"/>
                  </a:lnTo>
                  <a:lnTo>
                    <a:pt x="388" y="16"/>
                  </a:lnTo>
                  <a:lnTo>
                    <a:pt x="388" y="1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85" name="Google Shape;485;p10"/>
            <p:cNvSpPr/>
            <p:nvPr/>
          </p:nvSpPr>
          <p:spPr>
            <a:xfrm>
              <a:off x="10702901" y="3835340"/>
              <a:ext cx="182557" cy="205287"/>
            </a:xfrm>
            <a:custGeom>
              <a:rect b="b" l="l" r="r" t="t"/>
              <a:pathLst>
                <a:path extrusionOk="0" h="289" w="257">
                  <a:moveTo>
                    <a:pt x="257" y="164"/>
                  </a:moveTo>
                  <a:lnTo>
                    <a:pt x="257" y="164"/>
                  </a:lnTo>
                  <a:lnTo>
                    <a:pt x="257" y="170"/>
                  </a:lnTo>
                  <a:lnTo>
                    <a:pt x="255" y="176"/>
                  </a:lnTo>
                  <a:lnTo>
                    <a:pt x="255" y="176"/>
                  </a:lnTo>
                  <a:lnTo>
                    <a:pt x="253" y="180"/>
                  </a:lnTo>
                  <a:lnTo>
                    <a:pt x="247" y="182"/>
                  </a:lnTo>
                  <a:lnTo>
                    <a:pt x="247" y="182"/>
                  </a:lnTo>
                  <a:lnTo>
                    <a:pt x="239" y="182"/>
                  </a:lnTo>
                  <a:lnTo>
                    <a:pt x="233" y="182"/>
                  </a:lnTo>
                  <a:lnTo>
                    <a:pt x="225" y="180"/>
                  </a:lnTo>
                  <a:lnTo>
                    <a:pt x="215" y="180"/>
                  </a:lnTo>
                  <a:lnTo>
                    <a:pt x="215" y="180"/>
                  </a:lnTo>
                  <a:lnTo>
                    <a:pt x="213" y="184"/>
                  </a:lnTo>
                  <a:lnTo>
                    <a:pt x="209" y="186"/>
                  </a:lnTo>
                  <a:lnTo>
                    <a:pt x="209" y="186"/>
                  </a:lnTo>
                  <a:lnTo>
                    <a:pt x="207" y="186"/>
                  </a:lnTo>
                  <a:lnTo>
                    <a:pt x="206" y="182"/>
                  </a:lnTo>
                  <a:lnTo>
                    <a:pt x="206" y="180"/>
                  </a:lnTo>
                  <a:lnTo>
                    <a:pt x="204" y="180"/>
                  </a:lnTo>
                  <a:lnTo>
                    <a:pt x="204" y="180"/>
                  </a:lnTo>
                  <a:lnTo>
                    <a:pt x="198" y="182"/>
                  </a:lnTo>
                  <a:lnTo>
                    <a:pt x="194" y="184"/>
                  </a:lnTo>
                  <a:lnTo>
                    <a:pt x="194" y="184"/>
                  </a:lnTo>
                  <a:lnTo>
                    <a:pt x="192" y="189"/>
                  </a:lnTo>
                  <a:lnTo>
                    <a:pt x="190" y="193"/>
                  </a:lnTo>
                  <a:lnTo>
                    <a:pt x="190" y="193"/>
                  </a:lnTo>
                  <a:lnTo>
                    <a:pt x="190" y="201"/>
                  </a:lnTo>
                  <a:lnTo>
                    <a:pt x="192" y="211"/>
                  </a:lnTo>
                  <a:lnTo>
                    <a:pt x="194" y="219"/>
                  </a:lnTo>
                  <a:lnTo>
                    <a:pt x="192" y="225"/>
                  </a:lnTo>
                  <a:lnTo>
                    <a:pt x="192" y="225"/>
                  </a:lnTo>
                  <a:lnTo>
                    <a:pt x="188" y="229"/>
                  </a:lnTo>
                  <a:lnTo>
                    <a:pt x="184" y="231"/>
                  </a:lnTo>
                  <a:lnTo>
                    <a:pt x="184" y="231"/>
                  </a:lnTo>
                  <a:lnTo>
                    <a:pt x="180" y="241"/>
                  </a:lnTo>
                  <a:lnTo>
                    <a:pt x="180" y="241"/>
                  </a:lnTo>
                  <a:lnTo>
                    <a:pt x="180" y="245"/>
                  </a:lnTo>
                  <a:lnTo>
                    <a:pt x="180" y="251"/>
                  </a:lnTo>
                  <a:lnTo>
                    <a:pt x="180" y="251"/>
                  </a:lnTo>
                  <a:lnTo>
                    <a:pt x="176" y="255"/>
                  </a:lnTo>
                  <a:lnTo>
                    <a:pt x="172" y="257"/>
                  </a:lnTo>
                  <a:lnTo>
                    <a:pt x="172" y="257"/>
                  </a:lnTo>
                  <a:lnTo>
                    <a:pt x="170" y="269"/>
                  </a:lnTo>
                  <a:lnTo>
                    <a:pt x="170" y="269"/>
                  </a:lnTo>
                  <a:lnTo>
                    <a:pt x="170" y="273"/>
                  </a:lnTo>
                  <a:lnTo>
                    <a:pt x="170" y="279"/>
                  </a:lnTo>
                  <a:lnTo>
                    <a:pt x="170" y="279"/>
                  </a:lnTo>
                  <a:lnTo>
                    <a:pt x="168" y="283"/>
                  </a:lnTo>
                  <a:lnTo>
                    <a:pt x="164" y="287"/>
                  </a:lnTo>
                  <a:lnTo>
                    <a:pt x="164" y="287"/>
                  </a:lnTo>
                  <a:lnTo>
                    <a:pt x="156" y="287"/>
                  </a:lnTo>
                  <a:lnTo>
                    <a:pt x="154" y="287"/>
                  </a:lnTo>
                  <a:lnTo>
                    <a:pt x="152" y="289"/>
                  </a:lnTo>
                  <a:lnTo>
                    <a:pt x="152" y="289"/>
                  </a:lnTo>
                  <a:lnTo>
                    <a:pt x="150" y="271"/>
                  </a:lnTo>
                  <a:lnTo>
                    <a:pt x="150" y="271"/>
                  </a:lnTo>
                  <a:lnTo>
                    <a:pt x="146" y="255"/>
                  </a:lnTo>
                  <a:lnTo>
                    <a:pt x="146" y="255"/>
                  </a:lnTo>
                  <a:lnTo>
                    <a:pt x="140" y="241"/>
                  </a:lnTo>
                  <a:lnTo>
                    <a:pt x="140" y="241"/>
                  </a:lnTo>
                  <a:lnTo>
                    <a:pt x="140" y="229"/>
                  </a:lnTo>
                  <a:lnTo>
                    <a:pt x="140" y="219"/>
                  </a:lnTo>
                  <a:lnTo>
                    <a:pt x="140" y="219"/>
                  </a:lnTo>
                  <a:lnTo>
                    <a:pt x="134" y="195"/>
                  </a:lnTo>
                  <a:lnTo>
                    <a:pt x="134" y="195"/>
                  </a:lnTo>
                  <a:lnTo>
                    <a:pt x="128" y="178"/>
                  </a:lnTo>
                  <a:lnTo>
                    <a:pt x="122" y="160"/>
                  </a:lnTo>
                  <a:lnTo>
                    <a:pt x="122" y="160"/>
                  </a:lnTo>
                  <a:lnTo>
                    <a:pt x="114" y="148"/>
                  </a:lnTo>
                  <a:lnTo>
                    <a:pt x="104" y="136"/>
                  </a:lnTo>
                  <a:lnTo>
                    <a:pt x="104" y="136"/>
                  </a:lnTo>
                  <a:lnTo>
                    <a:pt x="84" y="112"/>
                  </a:lnTo>
                  <a:lnTo>
                    <a:pt x="84" y="112"/>
                  </a:lnTo>
                  <a:lnTo>
                    <a:pt x="72" y="102"/>
                  </a:lnTo>
                  <a:lnTo>
                    <a:pt x="64" y="90"/>
                  </a:lnTo>
                  <a:lnTo>
                    <a:pt x="64" y="90"/>
                  </a:lnTo>
                  <a:lnTo>
                    <a:pt x="60" y="78"/>
                  </a:lnTo>
                  <a:lnTo>
                    <a:pt x="58" y="70"/>
                  </a:lnTo>
                  <a:lnTo>
                    <a:pt x="58" y="70"/>
                  </a:lnTo>
                  <a:lnTo>
                    <a:pt x="50" y="62"/>
                  </a:lnTo>
                  <a:lnTo>
                    <a:pt x="44" y="54"/>
                  </a:lnTo>
                  <a:lnTo>
                    <a:pt x="44" y="54"/>
                  </a:lnTo>
                  <a:lnTo>
                    <a:pt x="24" y="40"/>
                  </a:lnTo>
                  <a:lnTo>
                    <a:pt x="24" y="40"/>
                  </a:lnTo>
                  <a:lnTo>
                    <a:pt x="16" y="34"/>
                  </a:lnTo>
                  <a:lnTo>
                    <a:pt x="8" y="30"/>
                  </a:lnTo>
                  <a:lnTo>
                    <a:pt x="8" y="30"/>
                  </a:lnTo>
                  <a:lnTo>
                    <a:pt x="4" y="32"/>
                  </a:lnTo>
                  <a:lnTo>
                    <a:pt x="2" y="32"/>
                  </a:lnTo>
                  <a:lnTo>
                    <a:pt x="0" y="32"/>
                  </a:lnTo>
                  <a:lnTo>
                    <a:pt x="0" y="32"/>
                  </a:lnTo>
                  <a:lnTo>
                    <a:pt x="0" y="30"/>
                  </a:lnTo>
                  <a:lnTo>
                    <a:pt x="0" y="26"/>
                  </a:lnTo>
                  <a:lnTo>
                    <a:pt x="4" y="16"/>
                  </a:lnTo>
                  <a:lnTo>
                    <a:pt x="4" y="16"/>
                  </a:lnTo>
                  <a:lnTo>
                    <a:pt x="8" y="14"/>
                  </a:lnTo>
                  <a:lnTo>
                    <a:pt x="12" y="10"/>
                  </a:lnTo>
                  <a:lnTo>
                    <a:pt x="12" y="10"/>
                  </a:lnTo>
                  <a:lnTo>
                    <a:pt x="16" y="10"/>
                  </a:lnTo>
                  <a:lnTo>
                    <a:pt x="20" y="12"/>
                  </a:lnTo>
                  <a:lnTo>
                    <a:pt x="20" y="12"/>
                  </a:lnTo>
                  <a:lnTo>
                    <a:pt x="32" y="8"/>
                  </a:lnTo>
                  <a:lnTo>
                    <a:pt x="32" y="8"/>
                  </a:lnTo>
                  <a:lnTo>
                    <a:pt x="40" y="4"/>
                  </a:lnTo>
                  <a:lnTo>
                    <a:pt x="48" y="0"/>
                  </a:lnTo>
                  <a:lnTo>
                    <a:pt x="48" y="0"/>
                  </a:lnTo>
                  <a:lnTo>
                    <a:pt x="60" y="0"/>
                  </a:lnTo>
                  <a:lnTo>
                    <a:pt x="70" y="2"/>
                  </a:lnTo>
                  <a:lnTo>
                    <a:pt x="70" y="2"/>
                  </a:lnTo>
                  <a:lnTo>
                    <a:pt x="78" y="6"/>
                  </a:lnTo>
                  <a:lnTo>
                    <a:pt x="78" y="6"/>
                  </a:lnTo>
                  <a:lnTo>
                    <a:pt x="92" y="14"/>
                  </a:lnTo>
                  <a:lnTo>
                    <a:pt x="106" y="20"/>
                  </a:lnTo>
                  <a:lnTo>
                    <a:pt x="106" y="20"/>
                  </a:lnTo>
                  <a:lnTo>
                    <a:pt x="116" y="22"/>
                  </a:lnTo>
                  <a:lnTo>
                    <a:pt x="116" y="22"/>
                  </a:lnTo>
                  <a:lnTo>
                    <a:pt x="126" y="18"/>
                  </a:lnTo>
                  <a:lnTo>
                    <a:pt x="134" y="16"/>
                  </a:lnTo>
                  <a:lnTo>
                    <a:pt x="134" y="16"/>
                  </a:lnTo>
                  <a:lnTo>
                    <a:pt x="146" y="16"/>
                  </a:lnTo>
                  <a:lnTo>
                    <a:pt x="146" y="16"/>
                  </a:lnTo>
                  <a:lnTo>
                    <a:pt x="152" y="22"/>
                  </a:lnTo>
                  <a:lnTo>
                    <a:pt x="156" y="28"/>
                  </a:lnTo>
                  <a:lnTo>
                    <a:pt x="160" y="30"/>
                  </a:lnTo>
                  <a:lnTo>
                    <a:pt x="160" y="30"/>
                  </a:lnTo>
                  <a:lnTo>
                    <a:pt x="164" y="28"/>
                  </a:lnTo>
                  <a:lnTo>
                    <a:pt x="170" y="26"/>
                  </a:lnTo>
                  <a:lnTo>
                    <a:pt x="170" y="26"/>
                  </a:lnTo>
                  <a:lnTo>
                    <a:pt x="174" y="28"/>
                  </a:lnTo>
                  <a:lnTo>
                    <a:pt x="178" y="32"/>
                  </a:lnTo>
                  <a:lnTo>
                    <a:pt x="178" y="32"/>
                  </a:lnTo>
                  <a:lnTo>
                    <a:pt x="178" y="42"/>
                  </a:lnTo>
                  <a:lnTo>
                    <a:pt x="178" y="42"/>
                  </a:lnTo>
                  <a:lnTo>
                    <a:pt x="180" y="52"/>
                  </a:lnTo>
                  <a:lnTo>
                    <a:pt x="180" y="52"/>
                  </a:lnTo>
                  <a:lnTo>
                    <a:pt x="180" y="64"/>
                  </a:lnTo>
                  <a:lnTo>
                    <a:pt x="180" y="68"/>
                  </a:lnTo>
                  <a:lnTo>
                    <a:pt x="180" y="72"/>
                  </a:lnTo>
                  <a:lnTo>
                    <a:pt x="180" y="72"/>
                  </a:lnTo>
                  <a:lnTo>
                    <a:pt x="184" y="76"/>
                  </a:lnTo>
                  <a:lnTo>
                    <a:pt x="188" y="78"/>
                  </a:lnTo>
                  <a:lnTo>
                    <a:pt x="188" y="78"/>
                  </a:lnTo>
                  <a:lnTo>
                    <a:pt x="192" y="82"/>
                  </a:lnTo>
                  <a:lnTo>
                    <a:pt x="194" y="86"/>
                  </a:lnTo>
                  <a:lnTo>
                    <a:pt x="194" y="86"/>
                  </a:lnTo>
                  <a:lnTo>
                    <a:pt x="202" y="86"/>
                  </a:lnTo>
                  <a:lnTo>
                    <a:pt x="206" y="86"/>
                  </a:lnTo>
                  <a:lnTo>
                    <a:pt x="206" y="86"/>
                  </a:lnTo>
                  <a:lnTo>
                    <a:pt x="207" y="90"/>
                  </a:lnTo>
                  <a:lnTo>
                    <a:pt x="209" y="96"/>
                  </a:lnTo>
                  <a:lnTo>
                    <a:pt x="209" y="96"/>
                  </a:lnTo>
                  <a:lnTo>
                    <a:pt x="209" y="100"/>
                  </a:lnTo>
                  <a:lnTo>
                    <a:pt x="209" y="106"/>
                  </a:lnTo>
                  <a:lnTo>
                    <a:pt x="209" y="106"/>
                  </a:lnTo>
                  <a:lnTo>
                    <a:pt x="213" y="116"/>
                  </a:lnTo>
                  <a:lnTo>
                    <a:pt x="223" y="122"/>
                  </a:lnTo>
                  <a:lnTo>
                    <a:pt x="223" y="122"/>
                  </a:lnTo>
                  <a:lnTo>
                    <a:pt x="231" y="126"/>
                  </a:lnTo>
                  <a:lnTo>
                    <a:pt x="241" y="128"/>
                  </a:lnTo>
                  <a:lnTo>
                    <a:pt x="241" y="128"/>
                  </a:lnTo>
                  <a:lnTo>
                    <a:pt x="247" y="136"/>
                  </a:lnTo>
                  <a:lnTo>
                    <a:pt x="247" y="136"/>
                  </a:lnTo>
                  <a:lnTo>
                    <a:pt x="251" y="144"/>
                  </a:lnTo>
                  <a:lnTo>
                    <a:pt x="251" y="144"/>
                  </a:lnTo>
                  <a:lnTo>
                    <a:pt x="251" y="156"/>
                  </a:lnTo>
                  <a:lnTo>
                    <a:pt x="251" y="156"/>
                  </a:lnTo>
                  <a:lnTo>
                    <a:pt x="255" y="160"/>
                  </a:lnTo>
                  <a:lnTo>
                    <a:pt x="257" y="164"/>
                  </a:lnTo>
                  <a:lnTo>
                    <a:pt x="257" y="164"/>
                  </a:lnTo>
                  <a:lnTo>
                    <a:pt x="257" y="16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86" name="Google Shape;486;p10"/>
            <p:cNvSpPr/>
            <p:nvPr/>
          </p:nvSpPr>
          <p:spPr>
            <a:xfrm>
              <a:off x="10407401" y="3855229"/>
              <a:ext cx="483740" cy="342383"/>
            </a:xfrm>
            <a:custGeom>
              <a:rect b="b" l="l" r="r" t="t"/>
              <a:pathLst>
                <a:path extrusionOk="0" h="482" w="681">
                  <a:moveTo>
                    <a:pt x="568" y="263"/>
                  </a:moveTo>
                  <a:lnTo>
                    <a:pt x="568" y="263"/>
                  </a:lnTo>
                  <a:lnTo>
                    <a:pt x="568" y="265"/>
                  </a:lnTo>
                  <a:lnTo>
                    <a:pt x="568" y="267"/>
                  </a:lnTo>
                  <a:lnTo>
                    <a:pt x="568" y="267"/>
                  </a:lnTo>
                  <a:lnTo>
                    <a:pt x="570" y="267"/>
                  </a:lnTo>
                  <a:lnTo>
                    <a:pt x="574" y="265"/>
                  </a:lnTo>
                  <a:lnTo>
                    <a:pt x="578" y="263"/>
                  </a:lnTo>
                  <a:lnTo>
                    <a:pt x="578" y="263"/>
                  </a:lnTo>
                  <a:lnTo>
                    <a:pt x="586" y="267"/>
                  </a:lnTo>
                  <a:lnTo>
                    <a:pt x="590" y="273"/>
                  </a:lnTo>
                  <a:lnTo>
                    <a:pt x="594" y="279"/>
                  </a:lnTo>
                  <a:lnTo>
                    <a:pt x="600" y="281"/>
                  </a:lnTo>
                  <a:lnTo>
                    <a:pt x="600" y="281"/>
                  </a:lnTo>
                  <a:lnTo>
                    <a:pt x="606" y="281"/>
                  </a:lnTo>
                  <a:lnTo>
                    <a:pt x="614" y="279"/>
                  </a:lnTo>
                  <a:lnTo>
                    <a:pt x="614" y="279"/>
                  </a:lnTo>
                  <a:lnTo>
                    <a:pt x="620" y="273"/>
                  </a:lnTo>
                  <a:lnTo>
                    <a:pt x="623" y="267"/>
                  </a:lnTo>
                  <a:lnTo>
                    <a:pt x="623" y="267"/>
                  </a:lnTo>
                  <a:lnTo>
                    <a:pt x="631" y="265"/>
                  </a:lnTo>
                  <a:lnTo>
                    <a:pt x="643" y="259"/>
                  </a:lnTo>
                  <a:lnTo>
                    <a:pt x="643" y="259"/>
                  </a:lnTo>
                  <a:lnTo>
                    <a:pt x="653" y="253"/>
                  </a:lnTo>
                  <a:lnTo>
                    <a:pt x="653" y="253"/>
                  </a:lnTo>
                  <a:lnTo>
                    <a:pt x="663" y="253"/>
                  </a:lnTo>
                  <a:lnTo>
                    <a:pt x="663" y="253"/>
                  </a:lnTo>
                  <a:lnTo>
                    <a:pt x="671" y="255"/>
                  </a:lnTo>
                  <a:lnTo>
                    <a:pt x="671" y="255"/>
                  </a:lnTo>
                  <a:lnTo>
                    <a:pt x="675" y="257"/>
                  </a:lnTo>
                  <a:lnTo>
                    <a:pt x="677" y="265"/>
                  </a:lnTo>
                  <a:lnTo>
                    <a:pt x="677" y="265"/>
                  </a:lnTo>
                  <a:lnTo>
                    <a:pt x="679" y="275"/>
                  </a:lnTo>
                  <a:lnTo>
                    <a:pt x="679" y="285"/>
                  </a:lnTo>
                  <a:lnTo>
                    <a:pt x="679" y="285"/>
                  </a:lnTo>
                  <a:lnTo>
                    <a:pt x="681" y="301"/>
                  </a:lnTo>
                  <a:lnTo>
                    <a:pt x="681" y="301"/>
                  </a:lnTo>
                  <a:lnTo>
                    <a:pt x="677" y="309"/>
                  </a:lnTo>
                  <a:lnTo>
                    <a:pt x="677" y="309"/>
                  </a:lnTo>
                  <a:lnTo>
                    <a:pt x="673" y="315"/>
                  </a:lnTo>
                  <a:lnTo>
                    <a:pt x="673" y="315"/>
                  </a:lnTo>
                  <a:lnTo>
                    <a:pt x="667" y="321"/>
                  </a:lnTo>
                  <a:lnTo>
                    <a:pt x="659" y="323"/>
                  </a:lnTo>
                  <a:lnTo>
                    <a:pt x="659" y="323"/>
                  </a:lnTo>
                  <a:lnTo>
                    <a:pt x="649" y="335"/>
                  </a:lnTo>
                  <a:lnTo>
                    <a:pt x="649" y="335"/>
                  </a:lnTo>
                  <a:lnTo>
                    <a:pt x="641" y="349"/>
                  </a:lnTo>
                  <a:lnTo>
                    <a:pt x="641" y="349"/>
                  </a:lnTo>
                  <a:lnTo>
                    <a:pt x="639" y="357"/>
                  </a:lnTo>
                  <a:lnTo>
                    <a:pt x="635" y="359"/>
                  </a:lnTo>
                  <a:lnTo>
                    <a:pt x="631" y="359"/>
                  </a:lnTo>
                  <a:lnTo>
                    <a:pt x="631" y="359"/>
                  </a:lnTo>
                  <a:lnTo>
                    <a:pt x="629" y="357"/>
                  </a:lnTo>
                  <a:lnTo>
                    <a:pt x="627" y="353"/>
                  </a:lnTo>
                  <a:lnTo>
                    <a:pt x="627" y="353"/>
                  </a:lnTo>
                  <a:lnTo>
                    <a:pt x="631" y="345"/>
                  </a:lnTo>
                  <a:lnTo>
                    <a:pt x="635" y="341"/>
                  </a:lnTo>
                  <a:lnTo>
                    <a:pt x="635" y="341"/>
                  </a:lnTo>
                  <a:lnTo>
                    <a:pt x="639" y="333"/>
                  </a:lnTo>
                  <a:lnTo>
                    <a:pt x="641" y="325"/>
                  </a:lnTo>
                  <a:lnTo>
                    <a:pt x="641" y="325"/>
                  </a:lnTo>
                  <a:lnTo>
                    <a:pt x="641" y="313"/>
                  </a:lnTo>
                  <a:lnTo>
                    <a:pt x="639" y="309"/>
                  </a:lnTo>
                  <a:lnTo>
                    <a:pt x="635" y="305"/>
                  </a:lnTo>
                  <a:lnTo>
                    <a:pt x="635" y="305"/>
                  </a:lnTo>
                  <a:lnTo>
                    <a:pt x="631" y="305"/>
                  </a:lnTo>
                  <a:lnTo>
                    <a:pt x="627" y="307"/>
                  </a:lnTo>
                  <a:lnTo>
                    <a:pt x="627" y="307"/>
                  </a:lnTo>
                  <a:lnTo>
                    <a:pt x="625" y="313"/>
                  </a:lnTo>
                  <a:lnTo>
                    <a:pt x="625" y="323"/>
                  </a:lnTo>
                  <a:lnTo>
                    <a:pt x="627" y="337"/>
                  </a:lnTo>
                  <a:lnTo>
                    <a:pt x="627" y="337"/>
                  </a:lnTo>
                  <a:lnTo>
                    <a:pt x="625" y="357"/>
                  </a:lnTo>
                  <a:lnTo>
                    <a:pt x="625" y="357"/>
                  </a:lnTo>
                  <a:lnTo>
                    <a:pt x="625" y="369"/>
                  </a:lnTo>
                  <a:lnTo>
                    <a:pt x="625" y="369"/>
                  </a:lnTo>
                  <a:lnTo>
                    <a:pt x="623" y="382"/>
                  </a:lnTo>
                  <a:lnTo>
                    <a:pt x="623" y="382"/>
                  </a:lnTo>
                  <a:lnTo>
                    <a:pt x="623" y="392"/>
                  </a:lnTo>
                  <a:lnTo>
                    <a:pt x="625" y="404"/>
                  </a:lnTo>
                  <a:lnTo>
                    <a:pt x="625" y="404"/>
                  </a:lnTo>
                  <a:lnTo>
                    <a:pt x="625" y="416"/>
                  </a:lnTo>
                  <a:lnTo>
                    <a:pt x="625" y="416"/>
                  </a:lnTo>
                  <a:lnTo>
                    <a:pt x="629" y="422"/>
                  </a:lnTo>
                  <a:lnTo>
                    <a:pt x="629" y="430"/>
                  </a:lnTo>
                  <a:lnTo>
                    <a:pt x="629" y="430"/>
                  </a:lnTo>
                  <a:lnTo>
                    <a:pt x="625" y="430"/>
                  </a:lnTo>
                  <a:lnTo>
                    <a:pt x="620" y="432"/>
                  </a:lnTo>
                  <a:lnTo>
                    <a:pt x="614" y="434"/>
                  </a:lnTo>
                  <a:lnTo>
                    <a:pt x="608" y="438"/>
                  </a:lnTo>
                  <a:lnTo>
                    <a:pt x="608" y="438"/>
                  </a:lnTo>
                  <a:lnTo>
                    <a:pt x="602" y="434"/>
                  </a:lnTo>
                  <a:lnTo>
                    <a:pt x="594" y="430"/>
                  </a:lnTo>
                  <a:lnTo>
                    <a:pt x="586" y="424"/>
                  </a:lnTo>
                  <a:lnTo>
                    <a:pt x="578" y="422"/>
                  </a:lnTo>
                  <a:lnTo>
                    <a:pt x="578" y="422"/>
                  </a:lnTo>
                  <a:lnTo>
                    <a:pt x="570" y="420"/>
                  </a:lnTo>
                  <a:lnTo>
                    <a:pt x="560" y="420"/>
                  </a:lnTo>
                  <a:lnTo>
                    <a:pt x="548" y="418"/>
                  </a:lnTo>
                  <a:lnTo>
                    <a:pt x="540" y="418"/>
                  </a:lnTo>
                  <a:lnTo>
                    <a:pt x="540" y="418"/>
                  </a:lnTo>
                  <a:lnTo>
                    <a:pt x="534" y="414"/>
                  </a:lnTo>
                  <a:lnTo>
                    <a:pt x="530" y="412"/>
                  </a:lnTo>
                  <a:lnTo>
                    <a:pt x="530" y="412"/>
                  </a:lnTo>
                  <a:lnTo>
                    <a:pt x="516" y="412"/>
                  </a:lnTo>
                  <a:lnTo>
                    <a:pt x="504" y="416"/>
                  </a:lnTo>
                  <a:lnTo>
                    <a:pt x="504" y="416"/>
                  </a:lnTo>
                  <a:lnTo>
                    <a:pt x="488" y="422"/>
                  </a:lnTo>
                  <a:lnTo>
                    <a:pt x="474" y="430"/>
                  </a:lnTo>
                  <a:lnTo>
                    <a:pt x="474" y="430"/>
                  </a:lnTo>
                  <a:lnTo>
                    <a:pt x="446" y="448"/>
                  </a:lnTo>
                  <a:lnTo>
                    <a:pt x="446" y="448"/>
                  </a:lnTo>
                  <a:lnTo>
                    <a:pt x="434" y="458"/>
                  </a:lnTo>
                  <a:lnTo>
                    <a:pt x="424" y="468"/>
                  </a:lnTo>
                  <a:lnTo>
                    <a:pt x="424" y="468"/>
                  </a:lnTo>
                  <a:lnTo>
                    <a:pt x="414" y="474"/>
                  </a:lnTo>
                  <a:lnTo>
                    <a:pt x="403" y="476"/>
                  </a:lnTo>
                  <a:lnTo>
                    <a:pt x="403" y="476"/>
                  </a:lnTo>
                  <a:lnTo>
                    <a:pt x="391" y="478"/>
                  </a:lnTo>
                  <a:lnTo>
                    <a:pt x="373" y="476"/>
                  </a:lnTo>
                  <a:lnTo>
                    <a:pt x="343" y="474"/>
                  </a:lnTo>
                  <a:lnTo>
                    <a:pt x="343" y="474"/>
                  </a:lnTo>
                  <a:lnTo>
                    <a:pt x="315" y="476"/>
                  </a:lnTo>
                  <a:lnTo>
                    <a:pt x="289" y="480"/>
                  </a:lnTo>
                  <a:lnTo>
                    <a:pt x="289" y="480"/>
                  </a:lnTo>
                  <a:lnTo>
                    <a:pt x="243" y="480"/>
                  </a:lnTo>
                  <a:lnTo>
                    <a:pt x="243" y="480"/>
                  </a:lnTo>
                  <a:lnTo>
                    <a:pt x="233" y="480"/>
                  </a:lnTo>
                  <a:lnTo>
                    <a:pt x="225" y="482"/>
                  </a:lnTo>
                  <a:lnTo>
                    <a:pt x="225" y="482"/>
                  </a:lnTo>
                  <a:lnTo>
                    <a:pt x="217" y="478"/>
                  </a:lnTo>
                  <a:lnTo>
                    <a:pt x="213" y="474"/>
                  </a:lnTo>
                  <a:lnTo>
                    <a:pt x="211" y="472"/>
                  </a:lnTo>
                  <a:lnTo>
                    <a:pt x="211" y="472"/>
                  </a:lnTo>
                  <a:lnTo>
                    <a:pt x="211" y="464"/>
                  </a:lnTo>
                  <a:lnTo>
                    <a:pt x="213" y="460"/>
                  </a:lnTo>
                  <a:lnTo>
                    <a:pt x="217" y="454"/>
                  </a:lnTo>
                  <a:lnTo>
                    <a:pt x="217" y="450"/>
                  </a:lnTo>
                  <a:lnTo>
                    <a:pt x="217" y="450"/>
                  </a:lnTo>
                  <a:lnTo>
                    <a:pt x="213" y="448"/>
                  </a:lnTo>
                  <a:lnTo>
                    <a:pt x="207" y="448"/>
                  </a:lnTo>
                  <a:lnTo>
                    <a:pt x="200" y="446"/>
                  </a:lnTo>
                  <a:lnTo>
                    <a:pt x="200" y="446"/>
                  </a:lnTo>
                  <a:lnTo>
                    <a:pt x="194" y="446"/>
                  </a:lnTo>
                  <a:lnTo>
                    <a:pt x="188" y="446"/>
                  </a:lnTo>
                  <a:lnTo>
                    <a:pt x="188" y="446"/>
                  </a:lnTo>
                  <a:lnTo>
                    <a:pt x="178" y="434"/>
                  </a:lnTo>
                  <a:lnTo>
                    <a:pt x="174" y="428"/>
                  </a:lnTo>
                  <a:lnTo>
                    <a:pt x="174" y="424"/>
                  </a:lnTo>
                  <a:lnTo>
                    <a:pt x="174" y="424"/>
                  </a:lnTo>
                  <a:lnTo>
                    <a:pt x="176" y="420"/>
                  </a:lnTo>
                  <a:lnTo>
                    <a:pt x="180" y="416"/>
                  </a:lnTo>
                  <a:lnTo>
                    <a:pt x="186" y="412"/>
                  </a:lnTo>
                  <a:lnTo>
                    <a:pt x="188" y="410"/>
                  </a:lnTo>
                  <a:lnTo>
                    <a:pt x="188" y="410"/>
                  </a:lnTo>
                  <a:lnTo>
                    <a:pt x="186" y="404"/>
                  </a:lnTo>
                  <a:lnTo>
                    <a:pt x="184" y="400"/>
                  </a:lnTo>
                  <a:lnTo>
                    <a:pt x="178" y="396"/>
                  </a:lnTo>
                  <a:lnTo>
                    <a:pt x="176" y="394"/>
                  </a:lnTo>
                  <a:lnTo>
                    <a:pt x="176" y="394"/>
                  </a:lnTo>
                  <a:lnTo>
                    <a:pt x="172" y="396"/>
                  </a:lnTo>
                  <a:lnTo>
                    <a:pt x="168" y="400"/>
                  </a:lnTo>
                  <a:lnTo>
                    <a:pt x="166" y="404"/>
                  </a:lnTo>
                  <a:lnTo>
                    <a:pt x="162" y="406"/>
                  </a:lnTo>
                  <a:lnTo>
                    <a:pt x="162" y="406"/>
                  </a:lnTo>
                  <a:lnTo>
                    <a:pt x="152" y="406"/>
                  </a:lnTo>
                  <a:lnTo>
                    <a:pt x="142" y="404"/>
                  </a:lnTo>
                  <a:lnTo>
                    <a:pt x="122" y="398"/>
                  </a:lnTo>
                  <a:lnTo>
                    <a:pt x="122" y="398"/>
                  </a:lnTo>
                  <a:lnTo>
                    <a:pt x="112" y="392"/>
                  </a:lnTo>
                  <a:lnTo>
                    <a:pt x="106" y="388"/>
                  </a:lnTo>
                  <a:lnTo>
                    <a:pt x="102" y="384"/>
                  </a:lnTo>
                  <a:lnTo>
                    <a:pt x="102" y="384"/>
                  </a:lnTo>
                  <a:lnTo>
                    <a:pt x="102" y="380"/>
                  </a:lnTo>
                  <a:lnTo>
                    <a:pt x="100" y="374"/>
                  </a:lnTo>
                  <a:lnTo>
                    <a:pt x="100" y="365"/>
                  </a:lnTo>
                  <a:lnTo>
                    <a:pt x="100" y="365"/>
                  </a:lnTo>
                  <a:lnTo>
                    <a:pt x="98" y="359"/>
                  </a:lnTo>
                  <a:lnTo>
                    <a:pt x="94" y="353"/>
                  </a:lnTo>
                  <a:lnTo>
                    <a:pt x="94" y="353"/>
                  </a:lnTo>
                  <a:lnTo>
                    <a:pt x="88" y="347"/>
                  </a:lnTo>
                  <a:lnTo>
                    <a:pt x="84" y="345"/>
                  </a:lnTo>
                  <a:lnTo>
                    <a:pt x="84" y="345"/>
                  </a:lnTo>
                  <a:lnTo>
                    <a:pt x="76" y="345"/>
                  </a:lnTo>
                  <a:lnTo>
                    <a:pt x="70" y="343"/>
                  </a:lnTo>
                  <a:lnTo>
                    <a:pt x="70" y="343"/>
                  </a:lnTo>
                  <a:lnTo>
                    <a:pt x="62" y="337"/>
                  </a:lnTo>
                  <a:lnTo>
                    <a:pt x="56" y="327"/>
                  </a:lnTo>
                  <a:lnTo>
                    <a:pt x="56" y="327"/>
                  </a:lnTo>
                  <a:lnTo>
                    <a:pt x="52" y="315"/>
                  </a:lnTo>
                  <a:lnTo>
                    <a:pt x="50" y="303"/>
                  </a:lnTo>
                  <a:lnTo>
                    <a:pt x="50" y="303"/>
                  </a:lnTo>
                  <a:lnTo>
                    <a:pt x="42" y="289"/>
                  </a:lnTo>
                  <a:lnTo>
                    <a:pt x="42" y="289"/>
                  </a:lnTo>
                  <a:lnTo>
                    <a:pt x="32" y="281"/>
                  </a:lnTo>
                  <a:lnTo>
                    <a:pt x="26" y="275"/>
                  </a:lnTo>
                  <a:lnTo>
                    <a:pt x="26" y="275"/>
                  </a:lnTo>
                  <a:lnTo>
                    <a:pt x="16" y="271"/>
                  </a:lnTo>
                  <a:lnTo>
                    <a:pt x="6" y="267"/>
                  </a:lnTo>
                  <a:lnTo>
                    <a:pt x="6" y="267"/>
                  </a:lnTo>
                  <a:lnTo>
                    <a:pt x="2" y="267"/>
                  </a:lnTo>
                  <a:lnTo>
                    <a:pt x="0" y="265"/>
                  </a:lnTo>
                  <a:lnTo>
                    <a:pt x="0" y="263"/>
                  </a:lnTo>
                  <a:lnTo>
                    <a:pt x="0" y="263"/>
                  </a:lnTo>
                  <a:lnTo>
                    <a:pt x="2" y="263"/>
                  </a:lnTo>
                  <a:lnTo>
                    <a:pt x="4" y="263"/>
                  </a:lnTo>
                  <a:lnTo>
                    <a:pt x="4" y="263"/>
                  </a:lnTo>
                  <a:lnTo>
                    <a:pt x="24" y="255"/>
                  </a:lnTo>
                  <a:lnTo>
                    <a:pt x="44" y="247"/>
                  </a:lnTo>
                  <a:lnTo>
                    <a:pt x="44" y="247"/>
                  </a:lnTo>
                  <a:lnTo>
                    <a:pt x="54" y="243"/>
                  </a:lnTo>
                  <a:lnTo>
                    <a:pt x="62" y="237"/>
                  </a:lnTo>
                  <a:lnTo>
                    <a:pt x="62" y="237"/>
                  </a:lnTo>
                  <a:lnTo>
                    <a:pt x="66" y="231"/>
                  </a:lnTo>
                  <a:lnTo>
                    <a:pt x="66" y="225"/>
                  </a:lnTo>
                  <a:lnTo>
                    <a:pt x="72" y="213"/>
                  </a:lnTo>
                  <a:lnTo>
                    <a:pt x="72" y="213"/>
                  </a:lnTo>
                  <a:lnTo>
                    <a:pt x="80" y="199"/>
                  </a:lnTo>
                  <a:lnTo>
                    <a:pt x="80" y="199"/>
                  </a:lnTo>
                  <a:lnTo>
                    <a:pt x="88" y="179"/>
                  </a:lnTo>
                  <a:lnTo>
                    <a:pt x="88" y="179"/>
                  </a:lnTo>
                  <a:lnTo>
                    <a:pt x="92" y="161"/>
                  </a:lnTo>
                  <a:lnTo>
                    <a:pt x="92" y="161"/>
                  </a:lnTo>
                  <a:lnTo>
                    <a:pt x="100" y="154"/>
                  </a:lnTo>
                  <a:lnTo>
                    <a:pt x="106" y="144"/>
                  </a:lnTo>
                  <a:lnTo>
                    <a:pt x="106" y="144"/>
                  </a:lnTo>
                  <a:lnTo>
                    <a:pt x="108" y="136"/>
                  </a:lnTo>
                  <a:lnTo>
                    <a:pt x="108" y="130"/>
                  </a:lnTo>
                  <a:lnTo>
                    <a:pt x="108" y="130"/>
                  </a:lnTo>
                  <a:lnTo>
                    <a:pt x="114" y="116"/>
                  </a:lnTo>
                  <a:lnTo>
                    <a:pt x="114" y="116"/>
                  </a:lnTo>
                  <a:lnTo>
                    <a:pt x="114" y="106"/>
                  </a:lnTo>
                  <a:lnTo>
                    <a:pt x="114" y="106"/>
                  </a:lnTo>
                  <a:lnTo>
                    <a:pt x="120" y="100"/>
                  </a:lnTo>
                  <a:lnTo>
                    <a:pt x="128" y="92"/>
                  </a:lnTo>
                  <a:lnTo>
                    <a:pt x="128" y="92"/>
                  </a:lnTo>
                  <a:lnTo>
                    <a:pt x="134" y="86"/>
                  </a:lnTo>
                  <a:lnTo>
                    <a:pt x="144" y="82"/>
                  </a:lnTo>
                  <a:lnTo>
                    <a:pt x="144" y="82"/>
                  </a:lnTo>
                  <a:lnTo>
                    <a:pt x="148" y="82"/>
                  </a:lnTo>
                  <a:lnTo>
                    <a:pt x="152" y="82"/>
                  </a:lnTo>
                  <a:lnTo>
                    <a:pt x="152" y="82"/>
                  </a:lnTo>
                  <a:lnTo>
                    <a:pt x="158" y="78"/>
                  </a:lnTo>
                  <a:lnTo>
                    <a:pt x="162" y="72"/>
                  </a:lnTo>
                  <a:lnTo>
                    <a:pt x="162" y="72"/>
                  </a:lnTo>
                  <a:lnTo>
                    <a:pt x="166" y="64"/>
                  </a:lnTo>
                  <a:lnTo>
                    <a:pt x="166" y="64"/>
                  </a:lnTo>
                  <a:lnTo>
                    <a:pt x="174" y="58"/>
                  </a:lnTo>
                  <a:lnTo>
                    <a:pt x="174" y="58"/>
                  </a:lnTo>
                  <a:lnTo>
                    <a:pt x="184" y="56"/>
                  </a:lnTo>
                  <a:lnTo>
                    <a:pt x="194" y="56"/>
                  </a:lnTo>
                  <a:lnTo>
                    <a:pt x="194" y="56"/>
                  </a:lnTo>
                  <a:lnTo>
                    <a:pt x="217" y="58"/>
                  </a:lnTo>
                  <a:lnTo>
                    <a:pt x="217" y="58"/>
                  </a:lnTo>
                  <a:lnTo>
                    <a:pt x="231" y="58"/>
                  </a:lnTo>
                  <a:lnTo>
                    <a:pt x="247" y="56"/>
                  </a:lnTo>
                  <a:lnTo>
                    <a:pt x="247" y="56"/>
                  </a:lnTo>
                  <a:lnTo>
                    <a:pt x="263" y="50"/>
                  </a:lnTo>
                  <a:lnTo>
                    <a:pt x="263" y="50"/>
                  </a:lnTo>
                  <a:lnTo>
                    <a:pt x="275" y="48"/>
                  </a:lnTo>
                  <a:lnTo>
                    <a:pt x="283" y="48"/>
                  </a:lnTo>
                  <a:lnTo>
                    <a:pt x="283" y="48"/>
                  </a:lnTo>
                  <a:lnTo>
                    <a:pt x="291" y="52"/>
                  </a:lnTo>
                  <a:lnTo>
                    <a:pt x="299" y="56"/>
                  </a:lnTo>
                  <a:lnTo>
                    <a:pt x="299" y="56"/>
                  </a:lnTo>
                  <a:lnTo>
                    <a:pt x="305" y="62"/>
                  </a:lnTo>
                  <a:lnTo>
                    <a:pt x="311" y="64"/>
                  </a:lnTo>
                  <a:lnTo>
                    <a:pt x="311" y="64"/>
                  </a:lnTo>
                  <a:lnTo>
                    <a:pt x="315" y="62"/>
                  </a:lnTo>
                  <a:lnTo>
                    <a:pt x="321" y="54"/>
                  </a:lnTo>
                  <a:lnTo>
                    <a:pt x="331" y="46"/>
                  </a:lnTo>
                  <a:lnTo>
                    <a:pt x="331" y="46"/>
                  </a:lnTo>
                  <a:lnTo>
                    <a:pt x="339" y="42"/>
                  </a:lnTo>
                  <a:lnTo>
                    <a:pt x="349" y="38"/>
                  </a:lnTo>
                  <a:lnTo>
                    <a:pt x="349" y="38"/>
                  </a:lnTo>
                  <a:lnTo>
                    <a:pt x="359" y="38"/>
                  </a:lnTo>
                  <a:lnTo>
                    <a:pt x="369" y="36"/>
                  </a:lnTo>
                  <a:lnTo>
                    <a:pt x="369" y="36"/>
                  </a:lnTo>
                  <a:lnTo>
                    <a:pt x="377" y="28"/>
                  </a:lnTo>
                  <a:lnTo>
                    <a:pt x="389" y="18"/>
                  </a:lnTo>
                  <a:lnTo>
                    <a:pt x="399" y="10"/>
                  </a:lnTo>
                  <a:lnTo>
                    <a:pt x="407" y="4"/>
                  </a:lnTo>
                  <a:lnTo>
                    <a:pt x="407" y="4"/>
                  </a:lnTo>
                  <a:lnTo>
                    <a:pt x="416" y="4"/>
                  </a:lnTo>
                  <a:lnTo>
                    <a:pt x="416" y="4"/>
                  </a:lnTo>
                  <a:lnTo>
                    <a:pt x="418" y="4"/>
                  </a:lnTo>
                  <a:lnTo>
                    <a:pt x="420" y="4"/>
                  </a:lnTo>
                  <a:lnTo>
                    <a:pt x="424" y="0"/>
                  </a:lnTo>
                  <a:lnTo>
                    <a:pt x="424" y="0"/>
                  </a:lnTo>
                  <a:lnTo>
                    <a:pt x="432" y="6"/>
                  </a:lnTo>
                  <a:lnTo>
                    <a:pt x="442" y="12"/>
                  </a:lnTo>
                  <a:lnTo>
                    <a:pt x="442" y="12"/>
                  </a:lnTo>
                  <a:lnTo>
                    <a:pt x="460" y="26"/>
                  </a:lnTo>
                  <a:lnTo>
                    <a:pt x="460" y="26"/>
                  </a:lnTo>
                  <a:lnTo>
                    <a:pt x="468" y="34"/>
                  </a:lnTo>
                  <a:lnTo>
                    <a:pt x="474" y="42"/>
                  </a:lnTo>
                  <a:lnTo>
                    <a:pt x="474" y="42"/>
                  </a:lnTo>
                  <a:lnTo>
                    <a:pt x="476" y="50"/>
                  </a:lnTo>
                  <a:lnTo>
                    <a:pt x="480" y="62"/>
                  </a:lnTo>
                  <a:lnTo>
                    <a:pt x="480" y="62"/>
                  </a:lnTo>
                  <a:lnTo>
                    <a:pt x="488" y="74"/>
                  </a:lnTo>
                  <a:lnTo>
                    <a:pt x="500" y="84"/>
                  </a:lnTo>
                  <a:lnTo>
                    <a:pt x="500" y="84"/>
                  </a:lnTo>
                  <a:lnTo>
                    <a:pt x="520" y="108"/>
                  </a:lnTo>
                  <a:lnTo>
                    <a:pt x="520" y="108"/>
                  </a:lnTo>
                  <a:lnTo>
                    <a:pt x="530" y="120"/>
                  </a:lnTo>
                  <a:lnTo>
                    <a:pt x="538" y="132"/>
                  </a:lnTo>
                  <a:lnTo>
                    <a:pt x="538" y="132"/>
                  </a:lnTo>
                  <a:lnTo>
                    <a:pt x="544" y="150"/>
                  </a:lnTo>
                  <a:lnTo>
                    <a:pt x="550" y="167"/>
                  </a:lnTo>
                  <a:lnTo>
                    <a:pt x="550" y="167"/>
                  </a:lnTo>
                  <a:lnTo>
                    <a:pt x="556" y="191"/>
                  </a:lnTo>
                  <a:lnTo>
                    <a:pt x="556" y="191"/>
                  </a:lnTo>
                  <a:lnTo>
                    <a:pt x="556" y="201"/>
                  </a:lnTo>
                  <a:lnTo>
                    <a:pt x="556" y="213"/>
                  </a:lnTo>
                  <a:lnTo>
                    <a:pt x="556" y="213"/>
                  </a:lnTo>
                  <a:lnTo>
                    <a:pt x="562" y="227"/>
                  </a:lnTo>
                  <a:lnTo>
                    <a:pt x="562" y="227"/>
                  </a:lnTo>
                  <a:lnTo>
                    <a:pt x="566" y="243"/>
                  </a:lnTo>
                  <a:lnTo>
                    <a:pt x="566" y="243"/>
                  </a:lnTo>
                  <a:lnTo>
                    <a:pt x="568" y="263"/>
                  </a:lnTo>
                  <a:lnTo>
                    <a:pt x="568" y="263"/>
                  </a:lnTo>
                  <a:lnTo>
                    <a:pt x="568" y="263"/>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87" name="Google Shape;487;p10"/>
            <p:cNvSpPr/>
            <p:nvPr/>
          </p:nvSpPr>
          <p:spPr>
            <a:xfrm>
              <a:off x="10113321" y="4777247"/>
              <a:ext cx="11365" cy="14207"/>
            </a:xfrm>
            <a:custGeom>
              <a:rect b="b" l="l" r="r" t="t"/>
              <a:pathLst>
                <a:path extrusionOk="0" h="20" w="16">
                  <a:moveTo>
                    <a:pt x="16" y="16"/>
                  </a:moveTo>
                  <a:lnTo>
                    <a:pt x="16" y="16"/>
                  </a:lnTo>
                  <a:lnTo>
                    <a:pt x="14" y="20"/>
                  </a:lnTo>
                  <a:lnTo>
                    <a:pt x="14" y="20"/>
                  </a:lnTo>
                  <a:lnTo>
                    <a:pt x="10" y="20"/>
                  </a:lnTo>
                  <a:lnTo>
                    <a:pt x="6" y="18"/>
                  </a:lnTo>
                  <a:lnTo>
                    <a:pt x="6" y="18"/>
                  </a:lnTo>
                  <a:lnTo>
                    <a:pt x="2" y="14"/>
                  </a:lnTo>
                  <a:lnTo>
                    <a:pt x="0" y="10"/>
                  </a:lnTo>
                  <a:lnTo>
                    <a:pt x="0" y="10"/>
                  </a:lnTo>
                  <a:lnTo>
                    <a:pt x="0" y="6"/>
                  </a:lnTo>
                  <a:lnTo>
                    <a:pt x="0" y="6"/>
                  </a:lnTo>
                  <a:lnTo>
                    <a:pt x="0" y="2"/>
                  </a:lnTo>
                  <a:lnTo>
                    <a:pt x="0" y="0"/>
                  </a:lnTo>
                  <a:lnTo>
                    <a:pt x="0" y="0"/>
                  </a:lnTo>
                  <a:lnTo>
                    <a:pt x="2" y="0"/>
                  </a:lnTo>
                  <a:lnTo>
                    <a:pt x="6" y="2"/>
                  </a:lnTo>
                  <a:lnTo>
                    <a:pt x="10" y="8"/>
                  </a:lnTo>
                  <a:lnTo>
                    <a:pt x="10" y="8"/>
                  </a:lnTo>
                  <a:lnTo>
                    <a:pt x="12" y="12"/>
                  </a:lnTo>
                  <a:lnTo>
                    <a:pt x="12" y="12"/>
                  </a:lnTo>
                  <a:lnTo>
                    <a:pt x="14" y="14"/>
                  </a:lnTo>
                  <a:lnTo>
                    <a:pt x="16" y="16"/>
                  </a:lnTo>
                  <a:lnTo>
                    <a:pt x="16" y="16"/>
                  </a:lnTo>
                  <a:lnTo>
                    <a:pt x="16" y="1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88" name="Google Shape;488;p10"/>
            <p:cNvSpPr/>
            <p:nvPr/>
          </p:nvSpPr>
          <p:spPr>
            <a:xfrm>
              <a:off x="9778753" y="4387272"/>
              <a:ext cx="81689" cy="171191"/>
            </a:xfrm>
            <a:custGeom>
              <a:rect b="b" l="l" r="r" t="t"/>
              <a:pathLst>
                <a:path extrusionOk="0" h="241" w="115">
                  <a:moveTo>
                    <a:pt x="115" y="61"/>
                  </a:moveTo>
                  <a:lnTo>
                    <a:pt x="115" y="61"/>
                  </a:lnTo>
                  <a:lnTo>
                    <a:pt x="115" y="89"/>
                  </a:lnTo>
                  <a:lnTo>
                    <a:pt x="115" y="89"/>
                  </a:lnTo>
                  <a:lnTo>
                    <a:pt x="109" y="113"/>
                  </a:lnTo>
                  <a:lnTo>
                    <a:pt x="109" y="113"/>
                  </a:lnTo>
                  <a:lnTo>
                    <a:pt x="109" y="133"/>
                  </a:lnTo>
                  <a:lnTo>
                    <a:pt x="107" y="155"/>
                  </a:lnTo>
                  <a:lnTo>
                    <a:pt x="107" y="155"/>
                  </a:lnTo>
                  <a:lnTo>
                    <a:pt x="107" y="175"/>
                  </a:lnTo>
                  <a:lnTo>
                    <a:pt x="103" y="193"/>
                  </a:lnTo>
                  <a:lnTo>
                    <a:pt x="103" y="193"/>
                  </a:lnTo>
                  <a:lnTo>
                    <a:pt x="99" y="205"/>
                  </a:lnTo>
                  <a:lnTo>
                    <a:pt x="99" y="205"/>
                  </a:lnTo>
                  <a:lnTo>
                    <a:pt x="97" y="211"/>
                  </a:lnTo>
                  <a:lnTo>
                    <a:pt x="97" y="211"/>
                  </a:lnTo>
                  <a:lnTo>
                    <a:pt x="95" y="215"/>
                  </a:lnTo>
                  <a:lnTo>
                    <a:pt x="89" y="217"/>
                  </a:lnTo>
                  <a:lnTo>
                    <a:pt x="89" y="217"/>
                  </a:lnTo>
                  <a:lnTo>
                    <a:pt x="85" y="217"/>
                  </a:lnTo>
                  <a:lnTo>
                    <a:pt x="79" y="213"/>
                  </a:lnTo>
                  <a:lnTo>
                    <a:pt x="75" y="211"/>
                  </a:lnTo>
                  <a:lnTo>
                    <a:pt x="71" y="211"/>
                  </a:lnTo>
                  <a:lnTo>
                    <a:pt x="71" y="211"/>
                  </a:lnTo>
                  <a:lnTo>
                    <a:pt x="67" y="213"/>
                  </a:lnTo>
                  <a:lnTo>
                    <a:pt x="63" y="217"/>
                  </a:lnTo>
                  <a:lnTo>
                    <a:pt x="63" y="217"/>
                  </a:lnTo>
                  <a:lnTo>
                    <a:pt x="55" y="231"/>
                  </a:lnTo>
                  <a:lnTo>
                    <a:pt x="55" y="231"/>
                  </a:lnTo>
                  <a:lnTo>
                    <a:pt x="45" y="237"/>
                  </a:lnTo>
                  <a:lnTo>
                    <a:pt x="45" y="237"/>
                  </a:lnTo>
                  <a:lnTo>
                    <a:pt x="39" y="241"/>
                  </a:lnTo>
                  <a:lnTo>
                    <a:pt x="33" y="241"/>
                  </a:lnTo>
                  <a:lnTo>
                    <a:pt x="33" y="241"/>
                  </a:lnTo>
                  <a:lnTo>
                    <a:pt x="28" y="237"/>
                  </a:lnTo>
                  <a:lnTo>
                    <a:pt x="24" y="233"/>
                  </a:lnTo>
                  <a:lnTo>
                    <a:pt x="24" y="233"/>
                  </a:lnTo>
                  <a:lnTo>
                    <a:pt x="18" y="221"/>
                  </a:lnTo>
                  <a:lnTo>
                    <a:pt x="12" y="209"/>
                  </a:lnTo>
                  <a:lnTo>
                    <a:pt x="12" y="209"/>
                  </a:lnTo>
                  <a:lnTo>
                    <a:pt x="10" y="197"/>
                  </a:lnTo>
                  <a:lnTo>
                    <a:pt x="10" y="197"/>
                  </a:lnTo>
                  <a:lnTo>
                    <a:pt x="12" y="189"/>
                  </a:lnTo>
                  <a:lnTo>
                    <a:pt x="12" y="189"/>
                  </a:lnTo>
                  <a:lnTo>
                    <a:pt x="8" y="177"/>
                  </a:lnTo>
                  <a:lnTo>
                    <a:pt x="8" y="177"/>
                  </a:lnTo>
                  <a:lnTo>
                    <a:pt x="10" y="161"/>
                  </a:lnTo>
                  <a:lnTo>
                    <a:pt x="14" y="149"/>
                  </a:lnTo>
                  <a:lnTo>
                    <a:pt x="14" y="149"/>
                  </a:lnTo>
                  <a:lnTo>
                    <a:pt x="20" y="143"/>
                  </a:lnTo>
                  <a:lnTo>
                    <a:pt x="20" y="143"/>
                  </a:lnTo>
                  <a:lnTo>
                    <a:pt x="22" y="137"/>
                  </a:lnTo>
                  <a:lnTo>
                    <a:pt x="22" y="137"/>
                  </a:lnTo>
                  <a:lnTo>
                    <a:pt x="18" y="129"/>
                  </a:lnTo>
                  <a:lnTo>
                    <a:pt x="18" y="129"/>
                  </a:lnTo>
                  <a:lnTo>
                    <a:pt x="16" y="117"/>
                  </a:lnTo>
                  <a:lnTo>
                    <a:pt x="16" y="117"/>
                  </a:lnTo>
                  <a:lnTo>
                    <a:pt x="18" y="105"/>
                  </a:lnTo>
                  <a:lnTo>
                    <a:pt x="18" y="105"/>
                  </a:lnTo>
                  <a:lnTo>
                    <a:pt x="18" y="91"/>
                  </a:lnTo>
                  <a:lnTo>
                    <a:pt x="18" y="91"/>
                  </a:lnTo>
                  <a:lnTo>
                    <a:pt x="18" y="81"/>
                  </a:lnTo>
                  <a:lnTo>
                    <a:pt x="18" y="81"/>
                  </a:lnTo>
                  <a:lnTo>
                    <a:pt x="16" y="73"/>
                  </a:lnTo>
                  <a:lnTo>
                    <a:pt x="14" y="69"/>
                  </a:lnTo>
                  <a:lnTo>
                    <a:pt x="14" y="69"/>
                  </a:lnTo>
                  <a:lnTo>
                    <a:pt x="12" y="67"/>
                  </a:lnTo>
                  <a:lnTo>
                    <a:pt x="12" y="67"/>
                  </a:lnTo>
                  <a:lnTo>
                    <a:pt x="6" y="67"/>
                  </a:lnTo>
                  <a:lnTo>
                    <a:pt x="6" y="67"/>
                  </a:lnTo>
                  <a:lnTo>
                    <a:pt x="4" y="63"/>
                  </a:lnTo>
                  <a:lnTo>
                    <a:pt x="0" y="59"/>
                  </a:lnTo>
                  <a:lnTo>
                    <a:pt x="0" y="59"/>
                  </a:lnTo>
                  <a:lnTo>
                    <a:pt x="0" y="43"/>
                  </a:lnTo>
                  <a:lnTo>
                    <a:pt x="4" y="30"/>
                  </a:lnTo>
                  <a:lnTo>
                    <a:pt x="4" y="30"/>
                  </a:lnTo>
                  <a:lnTo>
                    <a:pt x="6" y="28"/>
                  </a:lnTo>
                  <a:lnTo>
                    <a:pt x="6" y="28"/>
                  </a:lnTo>
                  <a:lnTo>
                    <a:pt x="8" y="30"/>
                  </a:lnTo>
                  <a:lnTo>
                    <a:pt x="10" y="34"/>
                  </a:lnTo>
                  <a:lnTo>
                    <a:pt x="14" y="38"/>
                  </a:lnTo>
                  <a:lnTo>
                    <a:pt x="16" y="39"/>
                  </a:lnTo>
                  <a:lnTo>
                    <a:pt x="16" y="39"/>
                  </a:lnTo>
                  <a:lnTo>
                    <a:pt x="22" y="39"/>
                  </a:lnTo>
                  <a:lnTo>
                    <a:pt x="31" y="38"/>
                  </a:lnTo>
                  <a:lnTo>
                    <a:pt x="31" y="38"/>
                  </a:lnTo>
                  <a:lnTo>
                    <a:pt x="37" y="34"/>
                  </a:lnTo>
                  <a:lnTo>
                    <a:pt x="45" y="28"/>
                  </a:lnTo>
                  <a:lnTo>
                    <a:pt x="51" y="18"/>
                  </a:lnTo>
                  <a:lnTo>
                    <a:pt x="59" y="14"/>
                  </a:lnTo>
                  <a:lnTo>
                    <a:pt x="59" y="14"/>
                  </a:lnTo>
                  <a:lnTo>
                    <a:pt x="67" y="12"/>
                  </a:lnTo>
                  <a:lnTo>
                    <a:pt x="67" y="12"/>
                  </a:lnTo>
                  <a:lnTo>
                    <a:pt x="71" y="6"/>
                  </a:lnTo>
                  <a:lnTo>
                    <a:pt x="73" y="2"/>
                  </a:lnTo>
                  <a:lnTo>
                    <a:pt x="75" y="0"/>
                  </a:lnTo>
                  <a:lnTo>
                    <a:pt x="75" y="0"/>
                  </a:lnTo>
                  <a:lnTo>
                    <a:pt x="79" y="0"/>
                  </a:lnTo>
                  <a:lnTo>
                    <a:pt x="85" y="2"/>
                  </a:lnTo>
                  <a:lnTo>
                    <a:pt x="93" y="6"/>
                  </a:lnTo>
                  <a:lnTo>
                    <a:pt x="93" y="6"/>
                  </a:lnTo>
                  <a:lnTo>
                    <a:pt x="95" y="10"/>
                  </a:lnTo>
                  <a:lnTo>
                    <a:pt x="95" y="10"/>
                  </a:lnTo>
                  <a:lnTo>
                    <a:pt x="101" y="16"/>
                  </a:lnTo>
                  <a:lnTo>
                    <a:pt x="101" y="16"/>
                  </a:lnTo>
                  <a:lnTo>
                    <a:pt x="105" y="26"/>
                  </a:lnTo>
                  <a:lnTo>
                    <a:pt x="107" y="32"/>
                  </a:lnTo>
                  <a:lnTo>
                    <a:pt x="107" y="32"/>
                  </a:lnTo>
                  <a:lnTo>
                    <a:pt x="115" y="61"/>
                  </a:lnTo>
                  <a:lnTo>
                    <a:pt x="115" y="61"/>
                  </a:lnTo>
                  <a:lnTo>
                    <a:pt x="115" y="61"/>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89" name="Google Shape;489;p10"/>
            <p:cNvSpPr/>
            <p:nvPr/>
          </p:nvSpPr>
          <p:spPr>
            <a:xfrm>
              <a:off x="10007481" y="4611738"/>
              <a:ext cx="179715" cy="115785"/>
            </a:xfrm>
            <a:custGeom>
              <a:rect b="b" l="l" r="r" t="t"/>
              <a:pathLst>
                <a:path extrusionOk="0" h="163" w="253">
                  <a:moveTo>
                    <a:pt x="251" y="0"/>
                  </a:moveTo>
                  <a:lnTo>
                    <a:pt x="251" y="0"/>
                  </a:lnTo>
                  <a:lnTo>
                    <a:pt x="253" y="2"/>
                  </a:lnTo>
                  <a:lnTo>
                    <a:pt x="251" y="6"/>
                  </a:lnTo>
                  <a:lnTo>
                    <a:pt x="251" y="6"/>
                  </a:lnTo>
                  <a:lnTo>
                    <a:pt x="247" y="10"/>
                  </a:lnTo>
                  <a:lnTo>
                    <a:pt x="247" y="10"/>
                  </a:lnTo>
                  <a:lnTo>
                    <a:pt x="243" y="18"/>
                  </a:lnTo>
                  <a:lnTo>
                    <a:pt x="243" y="18"/>
                  </a:lnTo>
                  <a:lnTo>
                    <a:pt x="241" y="26"/>
                  </a:lnTo>
                  <a:lnTo>
                    <a:pt x="235" y="36"/>
                  </a:lnTo>
                  <a:lnTo>
                    <a:pt x="225" y="50"/>
                  </a:lnTo>
                  <a:lnTo>
                    <a:pt x="225" y="50"/>
                  </a:lnTo>
                  <a:lnTo>
                    <a:pt x="215" y="70"/>
                  </a:lnTo>
                  <a:lnTo>
                    <a:pt x="209" y="88"/>
                  </a:lnTo>
                  <a:lnTo>
                    <a:pt x="209" y="88"/>
                  </a:lnTo>
                  <a:lnTo>
                    <a:pt x="209" y="94"/>
                  </a:lnTo>
                  <a:lnTo>
                    <a:pt x="209" y="98"/>
                  </a:lnTo>
                  <a:lnTo>
                    <a:pt x="209" y="98"/>
                  </a:lnTo>
                  <a:lnTo>
                    <a:pt x="211" y="100"/>
                  </a:lnTo>
                  <a:lnTo>
                    <a:pt x="215" y="104"/>
                  </a:lnTo>
                  <a:lnTo>
                    <a:pt x="215" y="104"/>
                  </a:lnTo>
                  <a:lnTo>
                    <a:pt x="215" y="110"/>
                  </a:lnTo>
                  <a:lnTo>
                    <a:pt x="215" y="110"/>
                  </a:lnTo>
                  <a:lnTo>
                    <a:pt x="219" y="118"/>
                  </a:lnTo>
                  <a:lnTo>
                    <a:pt x="223" y="128"/>
                  </a:lnTo>
                  <a:lnTo>
                    <a:pt x="223" y="128"/>
                  </a:lnTo>
                  <a:lnTo>
                    <a:pt x="223" y="134"/>
                  </a:lnTo>
                  <a:lnTo>
                    <a:pt x="217" y="140"/>
                  </a:lnTo>
                  <a:lnTo>
                    <a:pt x="213" y="149"/>
                  </a:lnTo>
                  <a:lnTo>
                    <a:pt x="213" y="149"/>
                  </a:lnTo>
                  <a:lnTo>
                    <a:pt x="213" y="157"/>
                  </a:lnTo>
                  <a:lnTo>
                    <a:pt x="211" y="161"/>
                  </a:lnTo>
                  <a:lnTo>
                    <a:pt x="211" y="161"/>
                  </a:lnTo>
                  <a:lnTo>
                    <a:pt x="207" y="163"/>
                  </a:lnTo>
                  <a:lnTo>
                    <a:pt x="201" y="163"/>
                  </a:lnTo>
                  <a:lnTo>
                    <a:pt x="189" y="161"/>
                  </a:lnTo>
                  <a:lnTo>
                    <a:pt x="189" y="161"/>
                  </a:lnTo>
                  <a:lnTo>
                    <a:pt x="181" y="161"/>
                  </a:lnTo>
                  <a:lnTo>
                    <a:pt x="173" y="157"/>
                  </a:lnTo>
                  <a:lnTo>
                    <a:pt x="173" y="157"/>
                  </a:lnTo>
                  <a:lnTo>
                    <a:pt x="165" y="153"/>
                  </a:lnTo>
                  <a:lnTo>
                    <a:pt x="155" y="143"/>
                  </a:lnTo>
                  <a:lnTo>
                    <a:pt x="155" y="143"/>
                  </a:lnTo>
                  <a:lnTo>
                    <a:pt x="151" y="138"/>
                  </a:lnTo>
                  <a:lnTo>
                    <a:pt x="145" y="130"/>
                  </a:lnTo>
                  <a:lnTo>
                    <a:pt x="145" y="130"/>
                  </a:lnTo>
                  <a:lnTo>
                    <a:pt x="133" y="126"/>
                  </a:lnTo>
                  <a:lnTo>
                    <a:pt x="124" y="124"/>
                  </a:lnTo>
                  <a:lnTo>
                    <a:pt x="124" y="124"/>
                  </a:lnTo>
                  <a:lnTo>
                    <a:pt x="112" y="120"/>
                  </a:lnTo>
                  <a:lnTo>
                    <a:pt x="112" y="120"/>
                  </a:lnTo>
                  <a:lnTo>
                    <a:pt x="98" y="114"/>
                  </a:lnTo>
                  <a:lnTo>
                    <a:pt x="98" y="114"/>
                  </a:lnTo>
                  <a:lnTo>
                    <a:pt x="88" y="104"/>
                  </a:lnTo>
                  <a:lnTo>
                    <a:pt x="88" y="104"/>
                  </a:lnTo>
                  <a:lnTo>
                    <a:pt x="70" y="96"/>
                  </a:lnTo>
                  <a:lnTo>
                    <a:pt x="70" y="96"/>
                  </a:lnTo>
                  <a:lnTo>
                    <a:pt x="54" y="82"/>
                  </a:lnTo>
                  <a:lnTo>
                    <a:pt x="54" y="82"/>
                  </a:lnTo>
                  <a:lnTo>
                    <a:pt x="36" y="74"/>
                  </a:lnTo>
                  <a:lnTo>
                    <a:pt x="36" y="74"/>
                  </a:lnTo>
                  <a:lnTo>
                    <a:pt x="24" y="72"/>
                  </a:lnTo>
                  <a:lnTo>
                    <a:pt x="16" y="70"/>
                  </a:lnTo>
                  <a:lnTo>
                    <a:pt x="10" y="68"/>
                  </a:lnTo>
                  <a:lnTo>
                    <a:pt x="10" y="68"/>
                  </a:lnTo>
                  <a:lnTo>
                    <a:pt x="6" y="62"/>
                  </a:lnTo>
                  <a:lnTo>
                    <a:pt x="4" y="56"/>
                  </a:lnTo>
                  <a:lnTo>
                    <a:pt x="4" y="56"/>
                  </a:lnTo>
                  <a:lnTo>
                    <a:pt x="2" y="46"/>
                  </a:lnTo>
                  <a:lnTo>
                    <a:pt x="0" y="36"/>
                  </a:lnTo>
                  <a:lnTo>
                    <a:pt x="0" y="36"/>
                  </a:lnTo>
                  <a:lnTo>
                    <a:pt x="4" y="24"/>
                  </a:lnTo>
                  <a:lnTo>
                    <a:pt x="4" y="24"/>
                  </a:lnTo>
                  <a:lnTo>
                    <a:pt x="6" y="18"/>
                  </a:lnTo>
                  <a:lnTo>
                    <a:pt x="6" y="18"/>
                  </a:lnTo>
                  <a:lnTo>
                    <a:pt x="8" y="14"/>
                  </a:lnTo>
                  <a:lnTo>
                    <a:pt x="8" y="14"/>
                  </a:lnTo>
                  <a:lnTo>
                    <a:pt x="12" y="12"/>
                  </a:lnTo>
                  <a:lnTo>
                    <a:pt x="14" y="10"/>
                  </a:lnTo>
                  <a:lnTo>
                    <a:pt x="14" y="10"/>
                  </a:lnTo>
                  <a:lnTo>
                    <a:pt x="20" y="12"/>
                  </a:lnTo>
                  <a:lnTo>
                    <a:pt x="22" y="16"/>
                  </a:lnTo>
                  <a:lnTo>
                    <a:pt x="28" y="20"/>
                  </a:lnTo>
                  <a:lnTo>
                    <a:pt x="28" y="20"/>
                  </a:lnTo>
                  <a:lnTo>
                    <a:pt x="38" y="20"/>
                  </a:lnTo>
                  <a:lnTo>
                    <a:pt x="38" y="20"/>
                  </a:lnTo>
                  <a:lnTo>
                    <a:pt x="50" y="14"/>
                  </a:lnTo>
                  <a:lnTo>
                    <a:pt x="56" y="10"/>
                  </a:lnTo>
                  <a:lnTo>
                    <a:pt x="62" y="8"/>
                  </a:lnTo>
                  <a:lnTo>
                    <a:pt x="62" y="8"/>
                  </a:lnTo>
                  <a:lnTo>
                    <a:pt x="68" y="10"/>
                  </a:lnTo>
                  <a:lnTo>
                    <a:pt x="78" y="12"/>
                  </a:lnTo>
                  <a:lnTo>
                    <a:pt x="92" y="22"/>
                  </a:lnTo>
                  <a:lnTo>
                    <a:pt x="92" y="22"/>
                  </a:lnTo>
                  <a:lnTo>
                    <a:pt x="94" y="26"/>
                  </a:lnTo>
                  <a:lnTo>
                    <a:pt x="98" y="34"/>
                  </a:lnTo>
                  <a:lnTo>
                    <a:pt x="98" y="34"/>
                  </a:lnTo>
                  <a:lnTo>
                    <a:pt x="102" y="34"/>
                  </a:lnTo>
                  <a:lnTo>
                    <a:pt x="110" y="30"/>
                  </a:lnTo>
                  <a:lnTo>
                    <a:pt x="110" y="30"/>
                  </a:lnTo>
                  <a:lnTo>
                    <a:pt x="118" y="28"/>
                  </a:lnTo>
                  <a:lnTo>
                    <a:pt x="118" y="28"/>
                  </a:lnTo>
                  <a:lnTo>
                    <a:pt x="141" y="26"/>
                  </a:lnTo>
                  <a:lnTo>
                    <a:pt x="161" y="24"/>
                  </a:lnTo>
                  <a:lnTo>
                    <a:pt x="161" y="24"/>
                  </a:lnTo>
                  <a:lnTo>
                    <a:pt x="173" y="20"/>
                  </a:lnTo>
                  <a:lnTo>
                    <a:pt x="173" y="20"/>
                  </a:lnTo>
                  <a:lnTo>
                    <a:pt x="179" y="18"/>
                  </a:lnTo>
                  <a:lnTo>
                    <a:pt x="187" y="14"/>
                  </a:lnTo>
                  <a:lnTo>
                    <a:pt x="187" y="14"/>
                  </a:lnTo>
                  <a:lnTo>
                    <a:pt x="191" y="14"/>
                  </a:lnTo>
                  <a:lnTo>
                    <a:pt x="201" y="14"/>
                  </a:lnTo>
                  <a:lnTo>
                    <a:pt x="207" y="14"/>
                  </a:lnTo>
                  <a:lnTo>
                    <a:pt x="213" y="14"/>
                  </a:lnTo>
                  <a:lnTo>
                    <a:pt x="213" y="14"/>
                  </a:lnTo>
                  <a:lnTo>
                    <a:pt x="217" y="10"/>
                  </a:lnTo>
                  <a:lnTo>
                    <a:pt x="223" y="6"/>
                  </a:lnTo>
                  <a:lnTo>
                    <a:pt x="223" y="6"/>
                  </a:lnTo>
                  <a:lnTo>
                    <a:pt x="231" y="6"/>
                  </a:lnTo>
                  <a:lnTo>
                    <a:pt x="239" y="6"/>
                  </a:lnTo>
                  <a:lnTo>
                    <a:pt x="239" y="6"/>
                  </a:lnTo>
                  <a:lnTo>
                    <a:pt x="245" y="0"/>
                  </a:lnTo>
                  <a:lnTo>
                    <a:pt x="247" y="0"/>
                  </a:lnTo>
                  <a:lnTo>
                    <a:pt x="251" y="0"/>
                  </a:lnTo>
                  <a:lnTo>
                    <a:pt x="251" y="0"/>
                  </a:lnTo>
                  <a:lnTo>
                    <a:pt x="251"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90" name="Google Shape;490;p10"/>
            <p:cNvSpPr/>
            <p:nvPr/>
          </p:nvSpPr>
          <p:spPr>
            <a:xfrm>
              <a:off x="9729029" y="3980959"/>
              <a:ext cx="612311" cy="660614"/>
            </a:xfrm>
            <a:custGeom>
              <a:rect b="b" l="l" r="r" t="t"/>
              <a:pathLst>
                <a:path extrusionOk="0" h="930" w="862">
                  <a:moveTo>
                    <a:pt x="273" y="16"/>
                  </a:moveTo>
                  <a:lnTo>
                    <a:pt x="273" y="16"/>
                  </a:lnTo>
                  <a:lnTo>
                    <a:pt x="277" y="18"/>
                  </a:lnTo>
                  <a:lnTo>
                    <a:pt x="281" y="20"/>
                  </a:lnTo>
                  <a:lnTo>
                    <a:pt x="289" y="20"/>
                  </a:lnTo>
                  <a:lnTo>
                    <a:pt x="289" y="20"/>
                  </a:lnTo>
                  <a:lnTo>
                    <a:pt x="295" y="20"/>
                  </a:lnTo>
                  <a:lnTo>
                    <a:pt x="295" y="20"/>
                  </a:lnTo>
                  <a:lnTo>
                    <a:pt x="314" y="16"/>
                  </a:lnTo>
                  <a:lnTo>
                    <a:pt x="314" y="16"/>
                  </a:lnTo>
                  <a:lnTo>
                    <a:pt x="326" y="10"/>
                  </a:lnTo>
                  <a:lnTo>
                    <a:pt x="340" y="6"/>
                  </a:lnTo>
                  <a:lnTo>
                    <a:pt x="340" y="6"/>
                  </a:lnTo>
                  <a:lnTo>
                    <a:pt x="350" y="6"/>
                  </a:lnTo>
                  <a:lnTo>
                    <a:pt x="364" y="6"/>
                  </a:lnTo>
                  <a:lnTo>
                    <a:pt x="364" y="6"/>
                  </a:lnTo>
                  <a:lnTo>
                    <a:pt x="376" y="4"/>
                  </a:lnTo>
                  <a:lnTo>
                    <a:pt x="376" y="4"/>
                  </a:lnTo>
                  <a:lnTo>
                    <a:pt x="382" y="0"/>
                  </a:lnTo>
                  <a:lnTo>
                    <a:pt x="382" y="0"/>
                  </a:lnTo>
                  <a:lnTo>
                    <a:pt x="390" y="0"/>
                  </a:lnTo>
                  <a:lnTo>
                    <a:pt x="390" y="0"/>
                  </a:lnTo>
                  <a:lnTo>
                    <a:pt x="394" y="2"/>
                  </a:lnTo>
                  <a:lnTo>
                    <a:pt x="394" y="2"/>
                  </a:lnTo>
                  <a:lnTo>
                    <a:pt x="394" y="8"/>
                  </a:lnTo>
                  <a:lnTo>
                    <a:pt x="394" y="8"/>
                  </a:lnTo>
                  <a:lnTo>
                    <a:pt x="396" y="18"/>
                  </a:lnTo>
                  <a:lnTo>
                    <a:pt x="396" y="18"/>
                  </a:lnTo>
                  <a:lnTo>
                    <a:pt x="400" y="28"/>
                  </a:lnTo>
                  <a:lnTo>
                    <a:pt x="400" y="28"/>
                  </a:lnTo>
                  <a:lnTo>
                    <a:pt x="406" y="34"/>
                  </a:lnTo>
                  <a:lnTo>
                    <a:pt x="412" y="38"/>
                  </a:lnTo>
                  <a:lnTo>
                    <a:pt x="412" y="38"/>
                  </a:lnTo>
                  <a:lnTo>
                    <a:pt x="420" y="38"/>
                  </a:lnTo>
                  <a:lnTo>
                    <a:pt x="420" y="38"/>
                  </a:lnTo>
                  <a:lnTo>
                    <a:pt x="426" y="42"/>
                  </a:lnTo>
                  <a:lnTo>
                    <a:pt x="432" y="46"/>
                  </a:lnTo>
                  <a:lnTo>
                    <a:pt x="432" y="46"/>
                  </a:lnTo>
                  <a:lnTo>
                    <a:pt x="440" y="48"/>
                  </a:lnTo>
                  <a:lnTo>
                    <a:pt x="452" y="50"/>
                  </a:lnTo>
                  <a:lnTo>
                    <a:pt x="470" y="54"/>
                  </a:lnTo>
                  <a:lnTo>
                    <a:pt x="470" y="54"/>
                  </a:lnTo>
                  <a:lnTo>
                    <a:pt x="488" y="60"/>
                  </a:lnTo>
                  <a:lnTo>
                    <a:pt x="488" y="60"/>
                  </a:lnTo>
                  <a:lnTo>
                    <a:pt x="494" y="60"/>
                  </a:lnTo>
                  <a:lnTo>
                    <a:pt x="496" y="60"/>
                  </a:lnTo>
                  <a:lnTo>
                    <a:pt x="498" y="60"/>
                  </a:lnTo>
                  <a:lnTo>
                    <a:pt x="498" y="60"/>
                  </a:lnTo>
                  <a:lnTo>
                    <a:pt x="496" y="64"/>
                  </a:lnTo>
                  <a:lnTo>
                    <a:pt x="492" y="66"/>
                  </a:lnTo>
                  <a:lnTo>
                    <a:pt x="486" y="72"/>
                  </a:lnTo>
                  <a:lnTo>
                    <a:pt x="486" y="72"/>
                  </a:lnTo>
                  <a:lnTo>
                    <a:pt x="482" y="84"/>
                  </a:lnTo>
                  <a:lnTo>
                    <a:pt x="482" y="84"/>
                  </a:lnTo>
                  <a:lnTo>
                    <a:pt x="482" y="88"/>
                  </a:lnTo>
                  <a:lnTo>
                    <a:pt x="482" y="88"/>
                  </a:lnTo>
                  <a:lnTo>
                    <a:pt x="484" y="90"/>
                  </a:lnTo>
                  <a:lnTo>
                    <a:pt x="484" y="90"/>
                  </a:lnTo>
                  <a:lnTo>
                    <a:pt x="488" y="90"/>
                  </a:lnTo>
                  <a:lnTo>
                    <a:pt x="490" y="90"/>
                  </a:lnTo>
                  <a:lnTo>
                    <a:pt x="490" y="90"/>
                  </a:lnTo>
                  <a:lnTo>
                    <a:pt x="490" y="92"/>
                  </a:lnTo>
                  <a:lnTo>
                    <a:pt x="490" y="94"/>
                  </a:lnTo>
                  <a:lnTo>
                    <a:pt x="488" y="98"/>
                  </a:lnTo>
                  <a:lnTo>
                    <a:pt x="488" y="98"/>
                  </a:lnTo>
                  <a:lnTo>
                    <a:pt x="486" y="102"/>
                  </a:lnTo>
                  <a:lnTo>
                    <a:pt x="486" y="108"/>
                  </a:lnTo>
                  <a:lnTo>
                    <a:pt x="486" y="108"/>
                  </a:lnTo>
                  <a:lnTo>
                    <a:pt x="488" y="114"/>
                  </a:lnTo>
                  <a:lnTo>
                    <a:pt x="492" y="118"/>
                  </a:lnTo>
                  <a:lnTo>
                    <a:pt x="492" y="118"/>
                  </a:lnTo>
                  <a:lnTo>
                    <a:pt x="492" y="122"/>
                  </a:lnTo>
                  <a:lnTo>
                    <a:pt x="492" y="126"/>
                  </a:lnTo>
                  <a:lnTo>
                    <a:pt x="492" y="126"/>
                  </a:lnTo>
                  <a:lnTo>
                    <a:pt x="494" y="130"/>
                  </a:lnTo>
                  <a:lnTo>
                    <a:pt x="494" y="130"/>
                  </a:lnTo>
                  <a:lnTo>
                    <a:pt x="498" y="132"/>
                  </a:lnTo>
                  <a:lnTo>
                    <a:pt x="506" y="134"/>
                  </a:lnTo>
                  <a:lnTo>
                    <a:pt x="506" y="134"/>
                  </a:lnTo>
                  <a:lnTo>
                    <a:pt x="508" y="140"/>
                  </a:lnTo>
                  <a:lnTo>
                    <a:pt x="508" y="140"/>
                  </a:lnTo>
                  <a:lnTo>
                    <a:pt x="514" y="144"/>
                  </a:lnTo>
                  <a:lnTo>
                    <a:pt x="514" y="144"/>
                  </a:lnTo>
                  <a:lnTo>
                    <a:pt x="516" y="150"/>
                  </a:lnTo>
                  <a:lnTo>
                    <a:pt x="516" y="150"/>
                  </a:lnTo>
                  <a:lnTo>
                    <a:pt x="514" y="154"/>
                  </a:lnTo>
                  <a:lnTo>
                    <a:pt x="514" y="154"/>
                  </a:lnTo>
                  <a:lnTo>
                    <a:pt x="510" y="158"/>
                  </a:lnTo>
                  <a:lnTo>
                    <a:pt x="510" y="158"/>
                  </a:lnTo>
                  <a:lnTo>
                    <a:pt x="502" y="160"/>
                  </a:lnTo>
                  <a:lnTo>
                    <a:pt x="502" y="160"/>
                  </a:lnTo>
                  <a:lnTo>
                    <a:pt x="498" y="158"/>
                  </a:lnTo>
                  <a:lnTo>
                    <a:pt x="496" y="158"/>
                  </a:lnTo>
                  <a:lnTo>
                    <a:pt x="496" y="158"/>
                  </a:lnTo>
                  <a:lnTo>
                    <a:pt x="496" y="156"/>
                  </a:lnTo>
                  <a:lnTo>
                    <a:pt x="496" y="156"/>
                  </a:lnTo>
                  <a:lnTo>
                    <a:pt x="500" y="146"/>
                  </a:lnTo>
                  <a:lnTo>
                    <a:pt x="500" y="146"/>
                  </a:lnTo>
                  <a:lnTo>
                    <a:pt x="500" y="144"/>
                  </a:lnTo>
                  <a:lnTo>
                    <a:pt x="500" y="138"/>
                  </a:lnTo>
                  <a:lnTo>
                    <a:pt x="500" y="138"/>
                  </a:lnTo>
                  <a:lnTo>
                    <a:pt x="496" y="136"/>
                  </a:lnTo>
                  <a:lnTo>
                    <a:pt x="490" y="136"/>
                  </a:lnTo>
                  <a:lnTo>
                    <a:pt x="490" y="136"/>
                  </a:lnTo>
                  <a:lnTo>
                    <a:pt x="486" y="140"/>
                  </a:lnTo>
                  <a:lnTo>
                    <a:pt x="480" y="144"/>
                  </a:lnTo>
                  <a:lnTo>
                    <a:pt x="480" y="144"/>
                  </a:lnTo>
                  <a:lnTo>
                    <a:pt x="472" y="140"/>
                  </a:lnTo>
                  <a:lnTo>
                    <a:pt x="466" y="138"/>
                  </a:lnTo>
                  <a:lnTo>
                    <a:pt x="466" y="138"/>
                  </a:lnTo>
                  <a:lnTo>
                    <a:pt x="458" y="144"/>
                  </a:lnTo>
                  <a:lnTo>
                    <a:pt x="444" y="150"/>
                  </a:lnTo>
                  <a:lnTo>
                    <a:pt x="434" y="156"/>
                  </a:lnTo>
                  <a:lnTo>
                    <a:pt x="424" y="160"/>
                  </a:lnTo>
                  <a:lnTo>
                    <a:pt x="424" y="160"/>
                  </a:lnTo>
                  <a:lnTo>
                    <a:pt x="422" y="162"/>
                  </a:lnTo>
                  <a:lnTo>
                    <a:pt x="418" y="162"/>
                  </a:lnTo>
                  <a:lnTo>
                    <a:pt x="418" y="162"/>
                  </a:lnTo>
                  <a:lnTo>
                    <a:pt x="418" y="160"/>
                  </a:lnTo>
                  <a:lnTo>
                    <a:pt x="418" y="160"/>
                  </a:lnTo>
                  <a:lnTo>
                    <a:pt x="410" y="160"/>
                  </a:lnTo>
                  <a:lnTo>
                    <a:pt x="410" y="160"/>
                  </a:lnTo>
                  <a:lnTo>
                    <a:pt x="404" y="164"/>
                  </a:lnTo>
                  <a:lnTo>
                    <a:pt x="398" y="170"/>
                  </a:lnTo>
                  <a:lnTo>
                    <a:pt x="398" y="170"/>
                  </a:lnTo>
                  <a:lnTo>
                    <a:pt x="394" y="180"/>
                  </a:lnTo>
                  <a:lnTo>
                    <a:pt x="394" y="180"/>
                  </a:lnTo>
                  <a:lnTo>
                    <a:pt x="394" y="190"/>
                  </a:lnTo>
                  <a:lnTo>
                    <a:pt x="396" y="193"/>
                  </a:lnTo>
                  <a:lnTo>
                    <a:pt x="398" y="197"/>
                  </a:lnTo>
                  <a:lnTo>
                    <a:pt x="398" y="197"/>
                  </a:lnTo>
                  <a:lnTo>
                    <a:pt x="402" y="199"/>
                  </a:lnTo>
                  <a:lnTo>
                    <a:pt x="406" y="203"/>
                  </a:lnTo>
                  <a:lnTo>
                    <a:pt x="406" y="203"/>
                  </a:lnTo>
                  <a:lnTo>
                    <a:pt x="408" y="207"/>
                  </a:lnTo>
                  <a:lnTo>
                    <a:pt x="410" y="211"/>
                  </a:lnTo>
                  <a:lnTo>
                    <a:pt x="410" y="211"/>
                  </a:lnTo>
                  <a:lnTo>
                    <a:pt x="408" y="219"/>
                  </a:lnTo>
                  <a:lnTo>
                    <a:pt x="408" y="219"/>
                  </a:lnTo>
                  <a:lnTo>
                    <a:pt x="404" y="223"/>
                  </a:lnTo>
                  <a:lnTo>
                    <a:pt x="400" y="225"/>
                  </a:lnTo>
                  <a:lnTo>
                    <a:pt x="400" y="225"/>
                  </a:lnTo>
                  <a:lnTo>
                    <a:pt x="398" y="237"/>
                  </a:lnTo>
                  <a:lnTo>
                    <a:pt x="396" y="247"/>
                  </a:lnTo>
                  <a:lnTo>
                    <a:pt x="396" y="247"/>
                  </a:lnTo>
                  <a:lnTo>
                    <a:pt x="396" y="259"/>
                  </a:lnTo>
                  <a:lnTo>
                    <a:pt x="396" y="273"/>
                  </a:lnTo>
                  <a:lnTo>
                    <a:pt x="396" y="273"/>
                  </a:lnTo>
                  <a:lnTo>
                    <a:pt x="400" y="283"/>
                  </a:lnTo>
                  <a:lnTo>
                    <a:pt x="400" y="283"/>
                  </a:lnTo>
                  <a:lnTo>
                    <a:pt x="406" y="297"/>
                  </a:lnTo>
                  <a:lnTo>
                    <a:pt x="406" y="297"/>
                  </a:lnTo>
                  <a:lnTo>
                    <a:pt x="414" y="307"/>
                  </a:lnTo>
                  <a:lnTo>
                    <a:pt x="414" y="307"/>
                  </a:lnTo>
                  <a:lnTo>
                    <a:pt x="428" y="313"/>
                  </a:lnTo>
                  <a:lnTo>
                    <a:pt x="442" y="323"/>
                  </a:lnTo>
                  <a:lnTo>
                    <a:pt x="442" y="323"/>
                  </a:lnTo>
                  <a:lnTo>
                    <a:pt x="452" y="331"/>
                  </a:lnTo>
                  <a:lnTo>
                    <a:pt x="452" y="331"/>
                  </a:lnTo>
                  <a:lnTo>
                    <a:pt x="460" y="337"/>
                  </a:lnTo>
                  <a:lnTo>
                    <a:pt x="468" y="343"/>
                  </a:lnTo>
                  <a:lnTo>
                    <a:pt x="468" y="343"/>
                  </a:lnTo>
                  <a:lnTo>
                    <a:pt x="470" y="347"/>
                  </a:lnTo>
                  <a:lnTo>
                    <a:pt x="470" y="347"/>
                  </a:lnTo>
                  <a:lnTo>
                    <a:pt x="476" y="347"/>
                  </a:lnTo>
                  <a:lnTo>
                    <a:pt x="480" y="347"/>
                  </a:lnTo>
                  <a:lnTo>
                    <a:pt x="480" y="347"/>
                  </a:lnTo>
                  <a:lnTo>
                    <a:pt x="486" y="353"/>
                  </a:lnTo>
                  <a:lnTo>
                    <a:pt x="486" y="353"/>
                  </a:lnTo>
                  <a:lnTo>
                    <a:pt x="490" y="363"/>
                  </a:lnTo>
                  <a:lnTo>
                    <a:pt x="496" y="373"/>
                  </a:lnTo>
                  <a:lnTo>
                    <a:pt x="496" y="373"/>
                  </a:lnTo>
                  <a:lnTo>
                    <a:pt x="498" y="389"/>
                  </a:lnTo>
                  <a:lnTo>
                    <a:pt x="502" y="404"/>
                  </a:lnTo>
                  <a:lnTo>
                    <a:pt x="502" y="404"/>
                  </a:lnTo>
                  <a:lnTo>
                    <a:pt x="508" y="412"/>
                  </a:lnTo>
                  <a:lnTo>
                    <a:pt x="508" y="412"/>
                  </a:lnTo>
                  <a:lnTo>
                    <a:pt x="512" y="424"/>
                  </a:lnTo>
                  <a:lnTo>
                    <a:pt x="516" y="436"/>
                  </a:lnTo>
                  <a:lnTo>
                    <a:pt x="516" y="436"/>
                  </a:lnTo>
                  <a:lnTo>
                    <a:pt x="525" y="454"/>
                  </a:lnTo>
                  <a:lnTo>
                    <a:pt x="525" y="454"/>
                  </a:lnTo>
                  <a:lnTo>
                    <a:pt x="533" y="466"/>
                  </a:lnTo>
                  <a:lnTo>
                    <a:pt x="533" y="466"/>
                  </a:lnTo>
                  <a:lnTo>
                    <a:pt x="545" y="482"/>
                  </a:lnTo>
                  <a:lnTo>
                    <a:pt x="553" y="488"/>
                  </a:lnTo>
                  <a:lnTo>
                    <a:pt x="561" y="494"/>
                  </a:lnTo>
                  <a:lnTo>
                    <a:pt x="561" y="494"/>
                  </a:lnTo>
                  <a:lnTo>
                    <a:pt x="565" y="494"/>
                  </a:lnTo>
                  <a:lnTo>
                    <a:pt x="567" y="494"/>
                  </a:lnTo>
                  <a:lnTo>
                    <a:pt x="567" y="494"/>
                  </a:lnTo>
                  <a:lnTo>
                    <a:pt x="569" y="500"/>
                  </a:lnTo>
                  <a:lnTo>
                    <a:pt x="569" y="506"/>
                  </a:lnTo>
                  <a:lnTo>
                    <a:pt x="569" y="506"/>
                  </a:lnTo>
                  <a:lnTo>
                    <a:pt x="573" y="506"/>
                  </a:lnTo>
                  <a:lnTo>
                    <a:pt x="577" y="506"/>
                  </a:lnTo>
                  <a:lnTo>
                    <a:pt x="577" y="506"/>
                  </a:lnTo>
                  <a:lnTo>
                    <a:pt x="583" y="510"/>
                  </a:lnTo>
                  <a:lnTo>
                    <a:pt x="591" y="516"/>
                  </a:lnTo>
                  <a:lnTo>
                    <a:pt x="591" y="516"/>
                  </a:lnTo>
                  <a:lnTo>
                    <a:pt x="599" y="526"/>
                  </a:lnTo>
                  <a:lnTo>
                    <a:pt x="603" y="534"/>
                  </a:lnTo>
                  <a:lnTo>
                    <a:pt x="605" y="534"/>
                  </a:lnTo>
                  <a:lnTo>
                    <a:pt x="607" y="534"/>
                  </a:lnTo>
                  <a:lnTo>
                    <a:pt x="607" y="534"/>
                  </a:lnTo>
                  <a:lnTo>
                    <a:pt x="609" y="534"/>
                  </a:lnTo>
                  <a:lnTo>
                    <a:pt x="609" y="530"/>
                  </a:lnTo>
                  <a:lnTo>
                    <a:pt x="607" y="524"/>
                  </a:lnTo>
                  <a:lnTo>
                    <a:pt x="609" y="522"/>
                  </a:lnTo>
                  <a:lnTo>
                    <a:pt x="609" y="522"/>
                  </a:lnTo>
                  <a:lnTo>
                    <a:pt x="611" y="520"/>
                  </a:lnTo>
                  <a:lnTo>
                    <a:pt x="619" y="520"/>
                  </a:lnTo>
                  <a:lnTo>
                    <a:pt x="629" y="520"/>
                  </a:lnTo>
                  <a:lnTo>
                    <a:pt x="641" y="522"/>
                  </a:lnTo>
                  <a:lnTo>
                    <a:pt x="653" y="522"/>
                  </a:lnTo>
                  <a:lnTo>
                    <a:pt x="653" y="522"/>
                  </a:lnTo>
                  <a:lnTo>
                    <a:pt x="657" y="522"/>
                  </a:lnTo>
                  <a:lnTo>
                    <a:pt x="661" y="522"/>
                  </a:lnTo>
                  <a:lnTo>
                    <a:pt x="661" y="520"/>
                  </a:lnTo>
                  <a:lnTo>
                    <a:pt x="661" y="520"/>
                  </a:lnTo>
                  <a:lnTo>
                    <a:pt x="659" y="518"/>
                  </a:lnTo>
                  <a:lnTo>
                    <a:pt x="657" y="518"/>
                  </a:lnTo>
                  <a:lnTo>
                    <a:pt x="653" y="518"/>
                  </a:lnTo>
                  <a:lnTo>
                    <a:pt x="651" y="516"/>
                  </a:lnTo>
                  <a:lnTo>
                    <a:pt x="651" y="516"/>
                  </a:lnTo>
                  <a:lnTo>
                    <a:pt x="655" y="516"/>
                  </a:lnTo>
                  <a:lnTo>
                    <a:pt x="659" y="514"/>
                  </a:lnTo>
                  <a:lnTo>
                    <a:pt x="659" y="514"/>
                  </a:lnTo>
                  <a:lnTo>
                    <a:pt x="665" y="514"/>
                  </a:lnTo>
                  <a:lnTo>
                    <a:pt x="669" y="518"/>
                  </a:lnTo>
                  <a:lnTo>
                    <a:pt x="669" y="518"/>
                  </a:lnTo>
                  <a:lnTo>
                    <a:pt x="677" y="522"/>
                  </a:lnTo>
                  <a:lnTo>
                    <a:pt x="681" y="530"/>
                  </a:lnTo>
                  <a:lnTo>
                    <a:pt x="681" y="530"/>
                  </a:lnTo>
                  <a:lnTo>
                    <a:pt x="681" y="536"/>
                  </a:lnTo>
                  <a:lnTo>
                    <a:pt x="679" y="542"/>
                  </a:lnTo>
                  <a:lnTo>
                    <a:pt x="679" y="542"/>
                  </a:lnTo>
                  <a:lnTo>
                    <a:pt x="675" y="546"/>
                  </a:lnTo>
                  <a:lnTo>
                    <a:pt x="669" y="548"/>
                  </a:lnTo>
                  <a:lnTo>
                    <a:pt x="669" y="548"/>
                  </a:lnTo>
                  <a:lnTo>
                    <a:pt x="663" y="552"/>
                  </a:lnTo>
                  <a:lnTo>
                    <a:pt x="661" y="560"/>
                  </a:lnTo>
                  <a:lnTo>
                    <a:pt x="661" y="560"/>
                  </a:lnTo>
                  <a:lnTo>
                    <a:pt x="661" y="566"/>
                  </a:lnTo>
                  <a:lnTo>
                    <a:pt x="661" y="566"/>
                  </a:lnTo>
                  <a:lnTo>
                    <a:pt x="665" y="572"/>
                  </a:lnTo>
                  <a:lnTo>
                    <a:pt x="665" y="572"/>
                  </a:lnTo>
                  <a:lnTo>
                    <a:pt x="669" y="572"/>
                  </a:lnTo>
                  <a:lnTo>
                    <a:pt x="669" y="572"/>
                  </a:lnTo>
                  <a:lnTo>
                    <a:pt x="679" y="574"/>
                  </a:lnTo>
                  <a:lnTo>
                    <a:pt x="679" y="574"/>
                  </a:lnTo>
                  <a:lnTo>
                    <a:pt x="689" y="580"/>
                  </a:lnTo>
                  <a:lnTo>
                    <a:pt x="689" y="580"/>
                  </a:lnTo>
                  <a:lnTo>
                    <a:pt x="715" y="592"/>
                  </a:lnTo>
                  <a:lnTo>
                    <a:pt x="740" y="602"/>
                  </a:lnTo>
                  <a:lnTo>
                    <a:pt x="740" y="602"/>
                  </a:lnTo>
                  <a:lnTo>
                    <a:pt x="756" y="610"/>
                  </a:lnTo>
                  <a:lnTo>
                    <a:pt x="756" y="610"/>
                  </a:lnTo>
                  <a:lnTo>
                    <a:pt x="762" y="615"/>
                  </a:lnTo>
                  <a:lnTo>
                    <a:pt x="768" y="623"/>
                  </a:lnTo>
                  <a:lnTo>
                    <a:pt x="768" y="623"/>
                  </a:lnTo>
                  <a:lnTo>
                    <a:pt x="778" y="627"/>
                  </a:lnTo>
                  <a:lnTo>
                    <a:pt x="794" y="629"/>
                  </a:lnTo>
                  <a:lnTo>
                    <a:pt x="808" y="633"/>
                  </a:lnTo>
                  <a:lnTo>
                    <a:pt x="820" y="639"/>
                  </a:lnTo>
                  <a:lnTo>
                    <a:pt x="820" y="639"/>
                  </a:lnTo>
                  <a:lnTo>
                    <a:pt x="824" y="643"/>
                  </a:lnTo>
                  <a:lnTo>
                    <a:pt x="828" y="651"/>
                  </a:lnTo>
                  <a:lnTo>
                    <a:pt x="834" y="665"/>
                  </a:lnTo>
                  <a:lnTo>
                    <a:pt x="834" y="665"/>
                  </a:lnTo>
                  <a:lnTo>
                    <a:pt x="850" y="679"/>
                  </a:lnTo>
                  <a:lnTo>
                    <a:pt x="850" y="679"/>
                  </a:lnTo>
                  <a:lnTo>
                    <a:pt x="858" y="691"/>
                  </a:lnTo>
                  <a:lnTo>
                    <a:pt x="858" y="691"/>
                  </a:lnTo>
                  <a:lnTo>
                    <a:pt x="862" y="695"/>
                  </a:lnTo>
                  <a:lnTo>
                    <a:pt x="862" y="701"/>
                  </a:lnTo>
                  <a:lnTo>
                    <a:pt x="862" y="701"/>
                  </a:lnTo>
                  <a:lnTo>
                    <a:pt x="862" y="705"/>
                  </a:lnTo>
                  <a:lnTo>
                    <a:pt x="858" y="713"/>
                  </a:lnTo>
                  <a:lnTo>
                    <a:pt x="854" y="723"/>
                  </a:lnTo>
                  <a:lnTo>
                    <a:pt x="854" y="723"/>
                  </a:lnTo>
                  <a:lnTo>
                    <a:pt x="854" y="727"/>
                  </a:lnTo>
                  <a:lnTo>
                    <a:pt x="854" y="727"/>
                  </a:lnTo>
                  <a:lnTo>
                    <a:pt x="850" y="727"/>
                  </a:lnTo>
                  <a:lnTo>
                    <a:pt x="844" y="725"/>
                  </a:lnTo>
                  <a:lnTo>
                    <a:pt x="836" y="719"/>
                  </a:lnTo>
                  <a:lnTo>
                    <a:pt x="836" y="719"/>
                  </a:lnTo>
                  <a:lnTo>
                    <a:pt x="830" y="713"/>
                  </a:lnTo>
                  <a:lnTo>
                    <a:pt x="826" y="703"/>
                  </a:lnTo>
                  <a:lnTo>
                    <a:pt x="826" y="703"/>
                  </a:lnTo>
                  <a:lnTo>
                    <a:pt x="824" y="697"/>
                  </a:lnTo>
                  <a:lnTo>
                    <a:pt x="822" y="691"/>
                  </a:lnTo>
                  <a:lnTo>
                    <a:pt x="822" y="691"/>
                  </a:lnTo>
                  <a:lnTo>
                    <a:pt x="812" y="687"/>
                  </a:lnTo>
                  <a:lnTo>
                    <a:pt x="804" y="683"/>
                  </a:lnTo>
                  <a:lnTo>
                    <a:pt x="804" y="683"/>
                  </a:lnTo>
                  <a:lnTo>
                    <a:pt x="796" y="681"/>
                  </a:lnTo>
                  <a:lnTo>
                    <a:pt x="784" y="679"/>
                  </a:lnTo>
                  <a:lnTo>
                    <a:pt x="784" y="679"/>
                  </a:lnTo>
                  <a:lnTo>
                    <a:pt x="774" y="669"/>
                  </a:lnTo>
                  <a:lnTo>
                    <a:pt x="768" y="665"/>
                  </a:lnTo>
                  <a:lnTo>
                    <a:pt x="762" y="661"/>
                  </a:lnTo>
                  <a:lnTo>
                    <a:pt x="762" y="661"/>
                  </a:lnTo>
                  <a:lnTo>
                    <a:pt x="752" y="663"/>
                  </a:lnTo>
                  <a:lnTo>
                    <a:pt x="746" y="665"/>
                  </a:lnTo>
                  <a:lnTo>
                    <a:pt x="746" y="665"/>
                  </a:lnTo>
                  <a:lnTo>
                    <a:pt x="738" y="673"/>
                  </a:lnTo>
                  <a:lnTo>
                    <a:pt x="733" y="683"/>
                  </a:lnTo>
                  <a:lnTo>
                    <a:pt x="733" y="683"/>
                  </a:lnTo>
                  <a:lnTo>
                    <a:pt x="725" y="691"/>
                  </a:lnTo>
                  <a:lnTo>
                    <a:pt x="719" y="699"/>
                  </a:lnTo>
                  <a:lnTo>
                    <a:pt x="719" y="699"/>
                  </a:lnTo>
                  <a:lnTo>
                    <a:pt x="715" y="715"/>
                  </a:lnTo>
                  <a:lnTo>
                    <a:pt x="713" y="727"/>
                  </a:lnTo>
                  <a:lnTo>
                    <a:pt x="713" y="727"/>
                  </a:lnTo>
                  <a:lnTo>
                    <a:pt x="713" y="735"/>
                  </a:lnTo>
                  <a:lnTo>
                    <a:pt x="713" y="743"/>
                  </a:lnTo>
                  <a:lnTo>
                    <a:pt x="713" y="743"/>
                  </a:lnTo>
                  <a:lnTo>
                    <a:pt x="715" y="745"/>
                  </a:lnTo>
                  <a:lnTo>
                    <a:pt x="719" y="747"/>
                  </a:lnTo>
                  <a:lnTo>
                    <a:pt x="727" y="749"/>
                  </a:lnTo>
                  <a:lnTo>
                    <a:pt x="727" y="749"/>
                  </a:lnTo>
                  <a:lnTo>
                    <a:pt x="734" y="757"/>
                  </a:lnTo>
                  <a:lnTo>
                    <a:pt x="734" y="757"/>
                  </a:lnTo>
                  <a:lnTo>
                    <a:pt x="748" y="767"/>
                  </a:lnTo>
                  <a:lnTo>
                    <a:pt x="748" y="767"/>
                  </a:lnTo>
                  <a:lnTo>
                    <a:pt x="754" y="773"/>
                  </a:lnTo>
                  <a:lnTo>
                    <a:pt x="754" y="773"/>
                  </a:lnTo>
                  <a:lnTo>
                    <a:pt x="754" y="781"/>
                  </a:lnTo>
                  <a:lnTo>
                    <a:pt x="754" y="787"/>
                  </a:lnTo>
                  <a:lnTo>
                    <a:pt x="754" y="787"/>
                  </a:lnTo>
                  <a:lnTo>
                    <a:pt x="756" y="793"/>
                  </a:lnTo>
                  <a:lnTo>
                    <a:pt x="756" y="793"/>
                  </a:lnTo>
                  <a:lnTo>
                    <a:pt x="758" y="805"/>
                  </a:lnTo>
                  <a:lnTo>
                    <a:pt x="758" y="813"/>
                  </a:lnTo>
                  <a:lnTo>
                    <a:pt x="758" y="813"/>
                  </a:lnTo>
                  <a:lnTo>
                    <a:pt x="754" y="819"/>
                  </a:lnTo>
                  <a:lnTo>
                    <a:pt x="754" y="819"/>
                  </a:lnTo>
                  <a:lnTo>
                    <a:pt x="752" y="819"/>
                  </a:lnTo>
                  <a:lnTo>
                    <a:pt x="748" y="819"/>
                  </a:lnTo>
                  <a:lnTo>
                    <a:pt x="748" y="819"/>
                  </a:lnTo>
                  <a:lnTo>
                    <a:pt x="742" y="822"/>
                  </a:lnTo>
                  <a:lnTo>
                    <a:pt x="734" y="828"/>
                  </a:lnTo>
                  <a:lnTo>
                    <a:pt x="734" y="828"/>
                  </a:lnTo>
                  <a:lnTo>
                    <a:pt x="729" y="830"/>
                  </a:lnTo>
                  <a:lnTo>
                    <a:pt x="723" y="832"/>
                  </a:lnTo>
                  <a:lnTo>
                    <a:pt x="723" y="832"/>
                  </a:lnTo>
                  <a:lnTo>
                    <a:pt x="719" y="838"/>
                  </a:lnTo>
                  <a:lnTo>
                    <a:pt x="719" y="838"/>
                  </a:lnTo>
                  <a:lnTo>
                    <a:pt x="719" y="844"/>
                  </a:lnTo>
                  <a:lnTo>
                    <a:pt x="719" y="856"/>
                  </a:lnTo>
                  <a:lnTo>
                    <a:pt x="719" y="870"/>
                  </a:lnTo>
                  <a:lnTo>
                    <a:pt x="719" y="870"/>
                  </a:lnTo>
                  <a:lnTo>
                    <a:pt x="717" y="874"/>
                  </a:lnTo>
                  <a:lnTo>
                    <a:pt x="715" y="878"/>
                  </a:lnTo>
                  <a:lnTo>
                    <a:pt x="715" y="878"/>
                  </a:lnTo>
                  <a:lnTo>
                    <a:pt x="711" y="880"/>
                  </a:lnTo>
                  <a:lnTo>
                    <a:pt x="707" y="882"/>
                  </a:lnTo>
                  <a:lnTo>
                    <a:pt x="707" y="882"/>
                  </a:lnTo>
                  <a:lnTo>
                    <a:pt x="697" y="892"/>
                  </a:lnTo>
                  <a:lnTo>
                    <a:pt x="697" y="892"/>
                  </a:lnTo>
                  <a:lnTo>
                    <a:pt x="691" y="898"/>
                  </a:lnTo>
                  <a:lnTo>
                    <a:pt x="691" y="898"/>
                  </a:lnTo>
                  <a:lnTo>
                    <a:pt x="687" y="910"/>
                  </a:lnTo>
                  <a:lnTo>
                    <a:pt x="681" y="922"/>
                  </a:lnTo>
                  <a:lnTo>
                    <a:pt x="681" y="922"/>
                  </a:lnTo>
                  <a:lnTo>
                    <a:pt x="677" y="926"/>
                  </a:lnTo>
                  <a:lnTo>
                    <a:pt x="677" y="926"/>
                  </a:lnTo>
                  <a:lnTo>
                    <a:pt x="665" y="928"/>
                  </a:lnTo>
                  <a:lnTo>
                    <a:pt x="665" y="928"/>
                  </a:lnTo>
                  <a:lnTo>
                    <a:pt x="661" y="928"/>
                  </a:lnTo>
                  <a:lnTo>
                    <a:pt x="657" y="930"/>
                  </a:lnTo>
                  <a:lnTo>
                    <a:pt x="657" y="928"/>
                  </a:lnTo>
                  <a:lnTo>
                    <a:pt x="657" y="928"/>
                  </a:lnTo>
                  <a:lnTo>
                    <a:pt x="655" y="924"/>
                  </a:lnTo>
                  <a:lnTo>
                    <a:pt x="655" y="924"/>
                  </a:lnTo>
                  <a:lnTo>
                    <a:pt x="651" y="926"/>
                  </a:lnTo>
                  <a:lnTo>
                    <a:pt x="651" y="926"/>
                  </a:lnTo>
                  <a:lnTo>
                    <a:pt x="651" y="924"/>
                  </a:lnTo>
                  <a:lnTo>
                    <a:pt x="651" y="922"/>
                  </a:lnTo>
                  <a:lnTo>
                    <a:pt x="651" y="916"/>
                  </a:lnTo>
                  <a:lnTo>
                    <a:pt x="651" y="916"/>
                  </a:lnTo>
                  <a:lnTo>
                    <a:pt x="649" y="906"/>
                  </a:lnTo>
                  <a:lnTo>
                    <a:pt x="649" y="898"/>
                  </a:lnTo>
                  <a:lnTo>
                    <a:pt x="649" y="898"/>
                  </a:lnTo>
                  <a:lnTo>
                    <a:pt x="651" y="890"/>
                  </a:lnTo>
                  <a:lnTo>
                    <a:pt x="655" y="882"/>
                  </a:lnTo>
                  <a:lnTo>
                    <a:pt x="655" y="882"/>
                  </a:lnTo>
                  <a:lnTo>
                    <a:pt x="661" y="876"/>
                  </a:lnTo>
                  <a:lnTo>
                    <a:pt x="665" y="868"/>
                  </a:lnTo>
                  <a:lnTo>
                    <a:pt x="665" y="868"/>
                  </a:lnTo>
                  <a:lnTo>
                    <a:pt x="663" y="864"/>
                  </a:lnTo>
                  <a:lnTo>
                    <a:pt x="661" y="860"/>
                  </a:lnTo>
                  <a:lnTo>
                    <a:pt x="659" y="856"/>
                  </a:lnTo>
                  <a:lnTo>
                    <a:pt x="659" y="852"/>
                  </a:lnTo>
                  <a:lnTo>
                    <a:pt x="659" y="852"/>
                  </a:lnTo>
                  <a:lnTo>
                    <a:pt x="663" y="848"/>
                  </a:lnTo>
                  <a:lnTo>
                    <a:pt x="669" y="844"/>
                  </a:lnTo>
                  <a:lnTo>
                    <a:pt x="669" y="844"/>
                  </a:lnTo>
                  <a:lnTo>
                    <a:pt x="681" y="840"/>
                  </a:lnTo>
                  <a:lnTo>
                    <a:pt x="687" y="838"/>
                  </a:lnTo>
                  <a:lnTo>
                    <a:pt x="691" y="834"/>
                  </a:lnTo>
                  <a:lnTo>
                    <a:pt x="691" y="834"/>
                  </a:lnTo>
                  <a:lnTo>
                    <a:pt x="691" y="828"/>
                  </a:lnTo>
                  <a:lnTo>
                    <a:pt x="687" y="819"/>
                  </a:lnTo>
                  <a:lnTo>
                    <a:pt x="679" y="805"/>
                  </a:lnTo>
                  <a:lnTo>
                    <a:pt x="679" y="805"/>
                  </a:lnTo>
                  <a:lnTo>
                    <a:pt x="671" y="779"/>
                  </a:lnTo>
                  <a:lnTo>
                    <a:pt x="671" y="779"/>
                  </a:lnTo>
                  <a:lnTo>
                    <a:pt x="663" y="767"/>
                  </a:lnTo>
                  <a:lnTo>
                    <a:pt x="657" y="751"/>
                  </a:lnTo>
                  <a:lnTo>
                    <a:pt x="657" y="751"/>
                  </a:lnTo>
                  <a:lnTo>
                    <a:pt x="651" y="731"/>
                  </a:lnTo>
                  <a:lnTo>
                    <a:pt x="651" y="731"/>
                  </a:lnTo>
                  <a:lnTo>
                    <a:pt x="651" y="723"/>
                  </a:lnTo>
                  <a:lnTo>
                    <a:pt x="651" y="723"/>
                  </a:lnTo>
                  <a:lnTo>
                    <a:pt x="647" y="715"/>
                  </a:lnTo>
                  <a:lnTo>
                    <a:pt x="643" y="711"/>
                  </a:lnTo>
                  <a:lnTo>
                    <a:pt x="639" y="709"/>
                  </a:lnTo>
                  <a:lnTo>
                    <a:pt x="639" y="709"/>
                  </a:lnTo>
                  <a:lnTo>
                    <a:pt x="635" y="705"/>
                  </a:lnTo>
                  <a:lnTo>
                    <a:pt x="633" y="709"/>
                  </a:lnTo>
                  <a:lnTo>
                    <a:pt x="633" y="709"/>
                  </a:lnTo>
                  <a:lnTo>
                    <a:pt x="631" y="711"/>
                  </a:lnTo>
                  <a:lnTo>
                    <a:pt x="629" y="715"/>
                  </a:lnTo>
                  <a:lnTo>
                    <a:pt x="627" y="719"/>
                  </a:lnTo>
                  <a:lnTo>
                    <a:pt x="625" y="721"/>
                  </a:lnTo>
                  <a:lnTo>
                    <a:pt x="625" y="721"/>
                  </a:lnTo>
                  <a:lnTo>
                    <a:pt x="625" y="719"/>
                  </a:lnTo>
                  <a:lnTo>
                    <a:pt x="623" y="717"/>
                  </a:lnTo>
                  <a:lnTo>
                    <a:pt x="619" y="711"/>
                  </a:lnTo>
                  <a:lnTo>
                    <a:pt x="619" y="711"/>
                  </a:lnTo>
                  <a:lnTo>
                    <a:pt x="611" y="703"/>
                  </a:lnTo>
                  <a:lnTo>
                    <a:pt x="611" y="703"/>
                  </a:lnTo>
                  <a:lnTo>
                    <a:pt x="603" y="699"/>
                  </a:lnTo>
                  <a:lnTo>
                    <a:pt x="595" y="697"/>
                  </a:lnTo>
                  <a:lnTo>
                    <a:pt x="595" y="697"/>
                  </a:lnTo>
                  <a:lnTo>
                    <a:pt x="591" y="691"/>
                  </a:lnTo>
                  <a:lnTo>
                    <a:pt x="589" y="687"/>
                  </a:lnTo>
                  <a:lnTo>
                    <a:pt x="589" y="687"/>
                  </a:lnTo>
                  <a:lnTo>
                    <a:pt x="589" y="681"/>
                  </a:lnTo>
                  <a:lnTo>
                    <a:pt x="591" y="677"/>
                  </a:lnTo>
                  <a:lnTo>
                    <a:pt x="591" y="677"/>
                  </a:lnTo>
                  <a:lnTo>
                    <a:pt x="589" y="667"/>
                  </a:lnTo>
                  <a:lnTo>
                    <a:pt x="585" y="661"/>
                  </a:lnTo>
                  <a:lnTo>
                    <a:pt x="585" y="661"/>
                  </a:lnTo>
                  <a:lnTo>
                    <a:pt x="581" y="657"/>
                  </a:lnTo>
                  <a:lnTo>
                    <a:pt x="579" y="653"/>
                  </a:lnTo>
                  <a:lnTo>
                    <a:pt x="579" y="653"/>
                  </a:lnTo>
                  <a:lnTo>
                    <a:pt x="571" y="651"/>
                  </a:lnTo>
                  <a:lnTo>
                    <a:pt x="571" y="651"/>
                  </a:lnTo>
                  <a:lnTo>
                    <a:pt x="565" y="653"/>
                  </a:lnTo>
                  <a:lnTo>
                    <a:pt x="557" y="655"/>
                  </a:lnTo>
                  <a:lnTo>
                    <a:pt x="549" y="657"/>
                  </a:lnTo>
                  <a:lnTo>
                    <a:pt x="547" y="657"/>
                  </a:lnTo>
                  <a:lnTo>
                    <a:pt x="545" y="655"/>
                  </a:lnTo>
                  <a:lnTo>
                    <a:pt x="545" y="655"/>
                  </a:lnTo>
                  <a:lnTo>
                    <a:pt x="545" y="653"/>
                  </a:lnTo>
                  <a:lnTo>
                    <a:pt x="545" y="651"/>
                  </a:lnTo>
                  <a:lnTo>
                    <a:pt x="547" y="643"/>
                  </a:lnTo>
                  <a:lnTo>
                    <a:pt x="547" y="643"/>
                  </a:lnTo>
                  <a:lnTo>
                    <a:pt x="545" y="639"/>
                  </a:lnTo>
                  <a:lnTo>
                    <a:pt x="545" y="639"/>
                  </a:lnTo>
                  <a:lnTo>
                    <a:pt x="541" y="637"/>
                  </a:lnTo>
                  <a:lnTo>
                    <a:pt x="535" y="635"/>
                  </a:lnTo>
                  <a:lnTo>
                    <a:pt x="527" y="633"/>
                  </a:lnTo>
                  <a:lnTo>
                    <a:pt x="521" y="629"/>
                  </a:lnTo>
                  <a:lnTo>
                    <a:pt x="521" y="629"/>
                  </a:lnTo>
                  <a:lnTo>
                    <a:pt x="520" y="623"/>
                  </a:lnTo>
                  <a:lnTo>
                    <a:pt x="518" y="615"/>
                  </a:lnTo>
                  <a:lnTo>
                    <a:pt x="518" y="615"/>
                  </a:lnTo>
                  <a:lnTo>
                    <a:pt x="508" y="604"/>
                  </a:lnTo>
                  <a:lnTo>
                    <a:pt x="496" y="592"/>
                  </a:lnTo>
                  <a:lnTo>
                    <a:pt x="496" y="592"/>
                  </a:lnTo>
                  <a:lnTo>
                    <a:pt x="488" y="590"/>
                  </a:lnTo>
                  <a:lnTo>
                    <a:pt x="488" y="590"/>
                  </a:lnTo>
                  <a:lnTo>
                    <a:pt x="470" y="586"/>
                  </a:lnTo>
                  <a:lnTo>
                    <a:pt x="452" y="586"/>
                  </a:lnTo>
                  <a:lnTo>
                    <a:pt x="452" y="586"/>
                  </a:lnTo>
                  <a:lnTo>
                    <a:pt x="448" y="590"/>
                  </a:lnTo>
                  <a:lnTo>
                    <a:pt x="444" y="590"/>
                  </a:lnTo>
                  <a:lnTo>
                    <a:pt x="444" y="590"/>
                  </a:lnTo>
                  <a:lnTo>
                    <a:pt x="436" y="584"/>
                  </a:lnTo>
                  <a:lnTo>
                    <a:pt x="426" y="576"/>
                  </a:lnTo>
                  <a:lnTo>
                    <a:pt x="410" y="562"/>
                  </a:lnTo>
                  <a:lnTo>
                    <a:pt x="410" y="562"/>
                  </a:lnTo>
                  <a:lnTo>
                    <a:pt x="394" y="542"/>
                  </a:lnTo>
                  <a:lnTo>
                    <a:pt x="394" y="542"/>
                  </a:lnTo>
                  <a:lnTo>
                    <a:pt x="382" y="522"/>
                  </a:lnTo>
                  <a:lnTo>
                    <a:pt x="376" y="514"/>
                  </a:lnTo>
                  <a:lnTo>
                    <a:pt x="370" y="508"/>
                  </a:lnTo>
                  <a:lnTo>
                    <a:pt x="370" y="508"/>
                  </a:lnTo>
                  <a:lnTo>
                    <a:pt x="364" y="506"/>
                  </a:lnTo>
                  <a:lnTo>
                    <a:pt x="354" y="506"/>
                  </a:lnTo>
                  <a:lnTo>
                    <a:pt x="354" y="506"/>
                  </a:lnTo>
                  <a:lnTo>
                    <a:pt x="350" y="500"/>
                  </a:lnTo>
                  <a:lnTo>
                    <a:pt x="346" y="492"/>
                  </a:lnTo>
                  <a:lnTo>
                    <a:pt x="338" y="478"/>
                  </a:lnTo>
                  <a:lnTo>
                    <a:pt x="338" y="478"/>
                  </a:lnTo>
                  <a:lnTo>
                    <a:pt x="332" y="472"/>
                  </a:lnTo>
                  <a:lnTo>
                    <a:pt x="324" y="466"/>
                  </a:lnTo>
                  <a:lnTo>
                    <a:pt x="324" y="466"/>
                  </a:lnTo>
                  <a:lnTo>
                    <a:pt x="316" y="464"/>
                  </a:lnTo>
                  <a:lnTo>
                    <a:pt x="316" y="464"/>
                  </a:lnTo>
                  <a:lnTo>
                    <a:pt x="310" y="470"/>
                  </a:lnTo>
                  <a:lnTo>
                    <a:pt x="309" y="470"/>
                  </a:lnTo>
                  <a:lnTo>
                    <a:pt x="307" y="470"/>
                  </a:lnTo>
                  <a:lnTo>
                    <a:pt x="307" y="470"/>
                  </a:lnTo>
                  <a:lnTo>
                    <a:pt x="305" y="464"/>
                  </a:lnTo>
                  <a:lnTo>
                    <a:pt x="301" y="460"/>
                  </a:lnTo>
                  <a:lnTo>
                    <a:pt x="301" y="448"/>
                  </a:lnTo>
                  <a:lnTo>
                    <a:pt x="301" y="448"/>
                  </a:lnTo>
                  <a:lnTo>
                    <a:pt x="295" y="440"/>
                  </a:lnTo>
                  <a:lnTo>
                    <a:pt x="289" y="430"/>
                  </a:lnTo>
                  <a:lnTo>
                    <a:pt x="289" y="430"/>
                  </a:lnTo>
                  <a:lnTo>
                    <a:pt x="273" y="418"/>
                  </a:lnTo>
                  <a:lnTo>
                    <a:pt x="267" y="408"/>
                  </a:lnTo>
                  <a:lnTo>
                    <a:pt x="263" y="402"/>
                  </a:lnTo>
                  <a:lnTo>
                    <a:pt x="263" y="402"/>
                  </a:lnTo>
                  <a:lnTo>
                    <a:pt x="263" y="397"/>
                  </a:lnTo>
                  <a:lnTo>
                    <a:pt x="263" y="393"/>
                  </a:lnTo>
                  <a:lnTo>
                    <a:pt x="263" y="393"/>
                  </a:lnTo>
                  <a:lnTo>
                    <a:pt x="261" y="377"/>
                  </a:lnTo>
                  <a:lnTo>
                    <a:pt x="261" y="377"/>
                  </a:lnTo>
                  <a:lnTo>
                    <a:pt x="253" y="355"/>
                  </a:lnTo>
                  <a:lnTo>
                    <a:pt x="247" y="331"/>
                  </a:lnTo>
                  <a:lnTo>
                    <a:pt x="247" y="331"/>
                  </a:lnTo>
                  <a:lnTo>
                    <a:pt x="243" y="313"/>
                  </a:lnTo>
                  <a:lnTo>
                    <a:pt x="243" y="313"/>
                  </a:lnTo>
                  <a:lnTo>
                    <a:pt x="239" y="307"/>
                  </a:lnTo>
                  <a:lnTo>
                    <a:pt x="239" y="307"/>
                  </a:lnTo>
                  <a:lnTo>
                    <a:pt x="229" y="301"/>
                  </a:lnTo>
                  <a:lnTo>
                    <a:pt x="219" y="297"/>
                  </a:lnTo>
                  <a:lnTo>
                    <a:pt x="219" y="297"/>
                  </a:lnTo>
                  <a:lnTo>
                    <a:pt x="193" y="277"/>
                  </a:lnTo>
                  <a:lnTo>
                    <a:pt x="179" y="269"/>
                  </a:lnTo>
                  <a:lnTo>
                    <a:pt x="167" y="259"/>
                  </a:lnTo>
                  <a:lnTo>
                    <a:pt x="167" y="259"/>
                  </a:lnTo>
                  <a:lnTo>
                    <a:pt x="153" y="255"/>
                  </a:lnTo>
                  <a:lnTo>
                    <a:pt x="153" y="255"/>
                  </a:lnTo>
                  <a:lnTo>
                    <a:pt x="143" y="255"/>
                  </a:lnTo>
                  <a:lnTo>
                    <a:pt x="143" y="255"/>
                  </a:lnTo>
                  <a:lnTo>
                    <a:pt x="131" y="257"/>
                  </a:lnTo>
                  <a:lnTo>
                    <a:pt x="123" y="263"/>
                  </a:lnTo>
                  <a:lnTo>
                    <a:pt x="119" y="265"/>
                  </a:lnTo>
                  <a:lnTo>
                    <a:pt x="119" y="265"/>
                  </a:lnTo>
                  <a:lnTo>
                    <a:pt x="115" y="273"/>
                  </a:lnTo>
                  <a:lnTo>
                    <a:pt x="115" y="273"/>
                  </a:lnTo>
                  <a:lnTo>
                    <a:pt x="109" y="275"/>
                  </a:lnTo>
                  <a:lnTo>
                    <a:pt x="109" y="275"/>
                  </a:lnTo>
                  <a:lnTo>
                    <a:pt x="103" y="283"/>
                  </a:lnTo>
                  <a:lnTo>
                    <a:pt x="96" y="293"/>
                  </a:lnTo>
                  <a:lnTo>
                    <a:pt x="96" y="293"/>
                  </a:lnTo>
                  <a:lnTo>
                    <a:pt x="94" y="297"/>
                  </a:lnTo>
                  <a:lnTo>
                    <a:pt x="94" y="301"/>
                  </a:lnTo>
                  <a:lnTo>
                    <a:pt x="94" y="301"/>
                  </a:lnTo>
                  <a:lnTo>
                    <a:pt x="90" y="305"/>
                  </a:lnTo>
                  <a:lnTo>
                    <a:pt x="84" y="307"/>
                  </a:lnTo>
                  <a:lnTo>
                    <a:pt x="70" y="309"/>
                  </a:lnTo>
                  <a:lnTo>
                    <a:pt x="70" y="309"/>
                  </a:lnTo>
                  <a:lnTo>
                    <a:pt x="60" y="309"/>
                  </a:lnTo>
                  <a:lnTo>
                    <a:pt x="60" y="309"/>
                  </a:lnTo>
                  <a:lnTo>
                    <a:pt x="54" y="309"/>
                  </a:lnTo>
                  <a:lnTo>
                    <a:pt x="50" y="307"/>
                  </a:lnTo>
                  <a:lnTo>
                    <a:pt x="50" y="307"/>
                  </a:lnTo>
                  <a:lnTo>
                    <a:pt x="48" y="303"/>
                  </a:lnTo>
                  <a:lnTo>
                    <a:pt x="48" y="303"/>
                  </a:lnTo>
                  <a:lnTo>
                    <a:pt x="52" y="295"/>
                  </a:lnTo>
                  <a:lnTo>
                    <a:pt x="52" y="295"/>
                  </a:lnTo>
                  <a:lnTo>
                    <a:pt x="52" y="283"/>
                  </a:lnTo>
                  <a:lnTo>
                    <a:pt x="52" y="283"/>
                  </a:lnTo>
                  <a:lnTo>
                    <a:pt x="52" y="277"/>
                  </a:lnTo>
                  <a:lnTo>
                    <a:pt x="50" y="273"/>
                  </a:lnTo>
                  <a:lnTo>
                    <a:pt x="50" y="273"/>
                  </a:lnTo>
                  <a:lnTo>
                    <a:pt x="42" y="269"/>
                  </a:lnTo>
                  <a:lnTo>
                    <a:pt x="34" y="269"/>
                  </a:lnTo>
                  <a:lnTo>
                    <a:pt x="24" y="267"/>
                  </a:lnTo>
                  <a:lnTo>
                    <a:pt x="18" y="265"/>
                  </a:lnTo>
                  <a:lnTo>
                    <a:pt x="18" y="265"/>
                  </a:lnTo>
                  <a:lnTo>
                    <a:pt x="12" y="259"/>
                  </a:lnTo>
                  <a:lnTo>
                    <a:pt x="10" y="253"/>
                  </a:lnTo>
                  <a:lnTo>
                    <a:pt x="10" y="253"/>
                  </a:lnTo>
                  <a:lnTo>
                    <a:pt x="6" y="239"/>
                  </a:lnTo>
                  <a:lnTo>
                    <a:pt x="6" y="239"/>
                  </a:lnTo>
                  <a:lnTo>
                    <a:pt x="8" y="223"/>
                  </a:lnTo>
                  <a:lnTo>
                    <a:pt x="8" y="223"/>
                  </a:lnTo>
                  <a:lnTo>
                    <a:pt x="10" y="211"/>
                  </a:lnTo>
                  <a:lnTo>
                    <a:pt x="10" y="211"/>
                  </a:lnTo>
                  <a:lnTo>
                    <a:pt x="12" y="207"/>
                  </a:lnTo>
                  <a:lnTo>
                    <a:pt x="10" y="203"/>
                  </a:lnTo>
                  <a:lnTo>
                    <a:pt x="10" y="203"/>
                  </a:lnTo>
                  <a:lnTo>
                    <a:pt x="6" y="197"/>
                  </a:lnTo>
                  <a:lnTo>
                    <a:pt x="2" y="195"/>
                  </a:lnTo>
                  <a:lnTo>
                    <a:pt x="2" y="195"/>
                  </a:lnTo>
                  <a:lnTo>
                    <a:pt x="0" y="190"/>
                  </a:lnTo>
                  <a:lnTo>
                    <a:pt x="0" y="190"/>
                  </a:lnTo>
                  <a:lnTo>
                    <a:pt x="0" y="184"/>
                  </a:lnTo>
                  <a:lnTo>
                    <a:pt x="0" y="184"/>
                  </a:lnTo>
                  <a:lnTo>
                    <a:pt x="2" y="174"/>
                  </a:lnTo>
                  <a:lnTo>
                    <a:pt x="2" y="174"/>
                  </a:lnTo>
                  <a:lnTo>
                    <a:pt x="10" y="166"/>
                  </a:lnTo>
                  <a:lnTo>
                    <a:pt x="10" y="166"/>
                  </a:lnTo>
                  <a:lnTo>
                    <a:pt x="20" y="162"/>
                  </a:lnTo>
                  <a:lnTo>
                    <a:pt x="24" y="160"/>
                  </a:lnTo>
                  <a:lnTo>
                    <a:pt x="26" y="156"/>
                  </a:lnTo>
                  <a:lnTo>
                    <a:pt x="26" y="156"/>
                  </a:lnTo>
                  <a:lnTo>
                    <a:pt x="26" y="152"/>
                  </a:lnTo>
                  <a:lnTo>
                    <a:pt x="24" y="146"/>
                  </a:lnTo>
                  <a:lnTo>
                    <a:pt x="24" y="146"/>
                  </a:lnTo>
                  <a:lnTo>
                    <a:pt x="20" y="128"/>
                  </a:lnTo>
                  <a:lnTo>
                    <a:pt x="12" y="110"/>
                  </a:lnTo>
                  <a:lnTo>
                    <a:pt x="12" y="110"/>
                  </a:lnTo>
                  <a:lnTo>
                    <a:pt x="12" y="102"/>
                  </a:lnTo>
                  <a:lnTo>
                    <a:pt x="12" y="102"/>
                  </a:lnTo>
                  <a:lnTo>
                    <a:pt x="12" y="100"/>
                  </a:lnTo>
                  <a:lnTo>
                    <a:pt x="12" y="96"/>
                  </a:lnTo>
                  <a:lnTo>
                    <a:pt x="12" y="96"/>
                  </a:lnTo>
                  <a:lnTo>
                    <a:pt x="18" y="96"/>
                  </a:lnTo>
                  <a:lnTo>
                    <a:pt x="20" y="96"/>
                  </a:lnTo>
                  <a:lnTo>
                    <a:pt x="28" y="98"/>
                  </a:lnTo>
                  <a:lnTo>
                    <a:pt x="28" y="98"/>
                  </a:lnTo>
                  <a:lnTo>
                    <a:pt x="38" y="98"/>
                  </a:lnTo>
                  <a:lnTo>
                    <a:pt x="38" y="98"/>
                  </a:lnTo>
                  <a:lnTo>
                    <a:pt x="54" y="94"/>
                  </a:lnTo>
                  <a:lnTo>
                    <a:pt x="70" y="94"/>
                  </a:lnTo>
                  <a:lnTo>
                    <a:pt x="70" y="94"/>
                  </a:lnTo>
                  <a:lnTo>
                    <a:pt x="80" y="94"/>
                  </a:lnTo>
                  <a:lnTo>
                    <a:pt x="86" y="96"/>
                  </a:lnTo>
                  <a:lnTo>
                    <a:pt x="86" y="96"/>
                  </a:lnTo>
                  <a:lnTo>
                    <a:pt x="94" y="90"/>
                  </a:lnTo>
                  <a:lnTo>
                    <a:pt x="103" y="86"/>
                  </a:lnTo>
                  <a:lnTo>
                    <a:pt x="103" y="86"/>
                  </a:lnTo>
                  <a:lnTo>
                    <a:pt x="107" y="78"/>
                  </a:lnTo>
                  <a:lnTo>
                    <a:pt x="107" y="78"/>
                  </a:lnTo>
                  <a:lnTo>
                    <a:pt x="107" y="72"/>
                  </a:lnTo>
                  <a:lnTo>
                    <a:pt x="107" y="66"/>
                  </a:lnTo>
                  <a:lnTo>
                    <a:pt x="107" y="66"/>
                  </a:lnTo>
                  <a:lnTo>
                    <a:pt x="111" y="62"/>
                  </a:lnTo>
                  <a:lnTo>
                    <a:pt x="115" y="58"/>
                  </a:lnTo>
                  <a:lnTo>
                    <a:pt x="115" y="58"/>
                  </a:lnTo>
                  <a:lnTo>
                    <a:pt x="123" y="54"/>
                  </a:lnTo>
                  <a:lnTo>
                    <a:pt x="127" y="50"/>
                  </a:lnTo>
                  <a:lnTo>
                    <a:pt x="131" y="50"/>
                  </a:lnTo>
                  <a:lnTo>
                    <a:pt x="131" y="50"/>
                  </a:lnTo>
                  <a:lnTo>
                    <a:pt x="133" y="56"/>
                  </a:lnTo>
                  <a:lnTo>
                    <a:pt x="135" y="64"/>
                  </a:lnTo>
                  <a:lnTo>
                    <a:pt x="135" y="70"/>
                  </a:lnTo>
                  <a:lnTo>
                    <a:pt x="137" y="76"/>
                  </a:lnTo>
                  <a:lnTo>
                    <a:pt x="137" y="76"/>
                  </a:lnTo>
                  <a:lnTo>
                    <a:pt x="143" y="84"/>
                  </a:lnTo>
                  <a:lnTo>
                    <a:pt x="149" y="88"/>
                  </a:lnTo>
                  <a:lnTo>
                    <a:pt x="149" y="88"/>
                  </a:lnTo>
                  <a:lnTo>
                    <a:pt x="155" y="100"/>
                  </a:lnTo>
                  <a:lnTo>
                    <a:pt x="155" y="100"/>
                  </a:lnTo>
                  <a:lnTo>
                    <a:pt x="161" y="102"/>
                  </a:lnTo>
                  <a:lnTo>
                    <a:pt x="165" y="104"/>
                  </a:lnTo>
                  <a:lnTo>
                    <a:pt x="165" y="104"/>
                  </a:lnTo>
                  <a:lnTo>
                    <a:pt x="167" y="102"/>
                  </a:lnTo>
                  <a:lnTo>
                    <a:pt x="169" y="100"/>
                  </a:lnTo>
                  <a:lnTo>
                    <a:pt x="169" y="100"/>
                  </a:lnTo>
                  <a:lnTo>
                    <a:pt x="173" y="88"/>
                  </a:lnTo>
                  <a:lnTo>
                    <a:pt x="173" y="88"/>
                  </a:lnTo>
                  <a:lnTo>
                    <a:pt x="179" y="76"/>
                  </a:lnTo>
                  <a:lnTo>
                    <a:pt x="187" y="64"/>
                  </a:lnTo>
                  <a:lnTo>
                    <a:pt x="187" y="64"/>
                  </a:lnTo>
                  <a:lnTo>
                    <a:pt x="187" y="58"/>
                  </a:lnTo>
                  <a:lnTo>
                    <a:pt x="191" y="54"/>
                  </a:lnTo>
                  <a:lnTo>
                    <a:pt x="193" y="50"/>
                  </a:lnTo>
                  <a:lnTo>
                    <a:pt x="193" y="50"/>
                  </a:lnTo>
                  <a:lnTo>
                    <a:pt x="195" y="50"/>
                  </a:lnTo>
                  <a:lnTo>
                    <a:pt x="197" y="54"/>
                  </a:lnTo>
                  <a:lnTo>
                    <a:pt x="201" y="56"/>
                  </a:lnTo>
                  <a:lnTo>
                    <a:pt x="201" y="56"/>
                  </a:lnTo>
                  <a:lnTo>
                    <a:pt x="203" y="60"/>
                  </a:lnTo>
                  <a:lnTo>
                    <a:pt x="207" y="64"/>
                  </a:lnTo>
                  <a:lnTo>
                    <a:pt x="207" y="64"/>
                  </a:lnTo>
                  <a:lnTo>
                    <a:pt x="215" y="64"/>
                  </a:lnTo>
                  <a:lnTo>
                    <a:pt x="223" y="64"/>
                  </a:lnTo>
                  <a:lnTo>
                    <a:pt x="223" y="64"/>
                  </a:lnTo>
                  <a:lnTo>
                    <a:pt x="235" y="70"/>
                  </a:lnTo>
                  <a:lnTo>
                    <a:pt x="241" y="72"/>
                  </a:lnTo>
                  <a:lnTo>
                    <a:pt x="249" y="72"/>
                  </a:lnTo>
                  <a:lnTo>
                    <a:pt x="249" y="72"/>
                  </a:lnTo>
                  <a:lnTo>
                    <a:pt x="251" y="70"/>
                  </a:lnTo>
                  <a:lnTo>
                    <a:pt x="251" y="66"/>
                  </a:lnTo>
                  <a:lnTo>
                    <a:pt x="251" y="66"/>
                  </a:lnTo>
                  <a:lnTo>
                    <a:pt x="251" y="62"/>
                  </a:lnTo>
                  <a:lnTo>
                    <a:pt x="249" y="60"/>
                  </a:lnTo>
                  <a:lnTo>
                    <a:pt x="249" y="60"/>
                  </a:lnTo>
                  <a:lnTo>
                    <a:pt x="247" y="48"/>
                  </a:lnTo>
                  <a:lnTo>
                    <a:pt x="247" y="48"/>
                  </a:lnTo>
                  <a:lnTo>
                    <a:pt x="249" y="44"/>
                  </a:lnTo>
                  <a:lnTo>
                    <a:pt x="251" y="40"/>
                  </a:lnTo>
                  <a:lnTo>
                    <a:pt x="251" y="40"/>
                  </a:lnTo>
                  <a:lnTo>
                    <a:pt x="253" y="40"/>
                  </a:lnTo>
                  <a:lnTo>
                    <a:pt x="257" y="40"/>
                  </a:lnTo>
                  <a:lnTo>
                    <a:pt x="263" y="40"/>
                  </a:lnTo>
                  <a:lnTo>
                    <a:pt x="263" y="40"/>
                  </a:lnTo>
                  <a:lnTo>
                    <a:pt x="269" y="38"/>
                  </a:lnTo>
                  <a:lnTo>
                    <a:pt x="269" y="38"/>
                  </a:lnTo>
                  <a:lnTo>
                    <a:pt x="269" y="34"/>
                  </a:lnTo>
                  <a:lnTo>
                    <a:pt x="267" y="30"/>
                  </a:lnTo>
                  <a:lnTo>
                    <a:pt x="267" y="30"/>
                  </a:lnTo>
                  <a:lnTo>
                    <a:pt x="271" y="22"/>
                  </a:lnTo>
                  <a:lnTo>
                    <a:pt x="273" y="16"/>
                  </a:lnTo>
                  <a:lnTo>
                    <a:pt x="273" y="16"/>
                  </a:lnTo>
                  <a:lnTo>
                    <a:pt x="273" y="1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FDA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91" name="Google Shape;491;p10"/>
            <p:cNvSpPr/>
            <p:nvPr/>
          </p:nvSpPr>
          <p:spPr>
            <a:xfrm>
              <a:off x="10120425" y="4115923"/>
              <a:ext cx="15627" cy="17758"/>
            </a:xfrm>
            <a:custGeom>
              <a:rect b="b" l="l" r="r" t="t"/>
              <a:pathLst>
                <a:path extrusionOk="0" h="25" w="22">
                  <a:moveTo>
                    <a:pt x="20" y="21"/>
                  </a:moveTo>
                  <a:lnTo>
                    <a:pt x="20" y="21"/>
                  </a:lnTo>
                  <a:lnTo>
                    <a:pt x="22" y="23"/>
                  </a:lnTo>
                  <a:lnTo>
                    <a:pt x="22" y="25"/>
                  </a:lnTo>
                  <a:lnTo>
                    <a:pt x="22" y="25"/>
                  </a:lnTo>
                  <a:lnTo>
                    <a:pt x="20" y="25"/>
                  </a:lnTo>
                  <a:lnTo>
                    <a:pt x="16" y="23"/>
                  </a:lnTo>
                  <a:lnTo>
                    <a:pt x="12" y="21"/>
                  </a:lnTo>
                  <a:lnTo>
                    <a:pt x="12" y="21"/>
                  </a:lnTo>
                  <a:lnTo>
                    <a:pt x="4" y="21"/>
                  </a:lnTo>
                  <a:lnTo>
                    <a:pt x="4" y="21"/>
                  </a:lnTo>
                  <a:lnTo>
                    <a:pt x="0" y="17"/>
                  </a:lnTo>
                  <a:lnTo>
                    <a:pt x="0" y="17"/>
                  </a:lnTo>
                  <a:lnTo>
                    <a:pt x="0" y="9"/>
                  </a:lnTo>
                  <a:lnTo>
                    <a:pt x="4" y="3"/>
                  </a:lnTo>
                  <a:lnTo>
                    <a:pt x="4" y="3"/>
                  </a:lnTo>
                  <a:lnTo>
                    <a:pt x="6" y="2"/>
                  </a:lnTo>
                  <a:lnTo>
                    <a:pt x="8" y="0"/>
                  </a:lnTo>
                  <a:lnTo>
                    <a:pt x="8" y="0"/>
                  </a:lnTo>
                  <a:lnTo>
                    <a:pt x="8" y="2"/>
                  </a:lnTo>
                  <a:lnTo>
                    <a:pt x="10" y="5"/>
                  </a:lnTo>
                  <a:lnTo>
                    <a:pt x="10" y="13"/>
                  </a:lnTo>
                  <a:lnTo>
                    <a:pt x="10" y="13"/>
                  </a:lnTo>
                  <a:lnTo>
                    <a:pt x="16" y="17"/>
                  </a:lnTo>
                  <a:lnTo>
                    <a:pt x="20" y="21"/>
                  </a:lnTo>
                  <a:lnTo>
                    <a:pt x="20" y="21"/>
                  </a:lnTo>
                  <a:lnTo>
                    <a:pt x="20" y="21"/>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92" name="Google Shape;492;p10"/>
            <p:cNvSpPr/>
            <p:nvPr/>
          </p:nvSpPr>
          <p:spPr>
            <a:xfrm>
              <a:off x="10111901" y="4119474"/>
              <a:ext cx="9945" cy="36938"/>
            </a:xfrm>
            <a:custGeom>
              <a:rect b="b" l="l" r="r" t="t"/>
              <a:pathLst>
                <a:path extrusionOk="0" h="52" w="14">
                  <a:moveTo>
                    <a:pt x="8" y="34"/>
                  </a:moveTo>
                  <a:lnTo>
                    <a:pt x="8" y="34"/>
                  </a:lnTo>
                  <a:lnTo>
                    <a:pt x="12" y="44"/>
                  </a:lnTo>
                  <a:lnTo>
                    <a:pt x="14" y="48"/>
                  </a:lnTo>
                  <a:lnTo>
                    <a:pt x="12" y="52"/>
                  </a:lnTo>
                  <a:lnTo>
                    <a:pt x="12" y="52"/>
                  </a:lnTo>
                  <a:lnTo>
                    <a:pt x="10" y="52"/>
                  </a:lnTo>
                  <a:lnTo>
                    <a:pt x="8" y="50"/>
                  </a:lnTo>
                  <a:lnTo>
                    <a:pt x="6" y="44"/>
                  </a:lnTo>
                  <a:lnTo>
                    <a:pt x="0" y="30"/>
                  </a:lnTo>
                  <a:lnTo>
                    <a:pt x="0" y="30"/>
                  </a:lnTo>
                  <a:lnTo>
                    <a:pt x="0" y="28"/>
                  </a:lnTo>
                  <a:lnTo>
                    <a:pt x="0" y="28"/>
                  </a:lnTo>
                  <a:lnTo>
                    <a:pt x="6" y="22"/>
                  </a:lnTo>
                  <a:lnTo>
                    <a:pt x="6" y="22"/>
                  </a:lnTo>
                  <a:lnTo>
                    <a:pt x="6" y="18"/>
                  </a:lnTo>
                  <a:lnTo>
                    <a:pt x="4" y="14"/>
                  </a:lnTo>
                  <a:lnTo>
                    <a:pt x="4" y="14"/>
                  </a:lnTo>
                  <a:lnTo>
                    <a:pt x="2" y="2"/>
                  </a:lnTo>
                  <a:lnTo>
                    <a:pt x="2" y="2"/>
                  </a:lnTo>
                  <a:lnTo>
                    <a:pt x="2" y="0"/>
                  </a:lnTo>
                  <a:lnTo>
                    <a:pt x="2" y="0"/>
                  </a:lnTo>
                  <a:lnTo>
                    <a:pt x="4" y="0"/>
                  </a:lnTo>
                  <a:lnTo>
                    <a:pt x="4" y="0"/>
                  </a:lnTo>
                  <a:lnTo>
                    <a:pt x="6" y="0"/>
                  </a:lnTo>
                  <a:lnTo>
                    <a:pt x="6" y="4"/>
                  </a:lnTo>
                  <a:lnTo>
                    <a:pt x="6" y="4"/>
                  </a:lnTo>
                  <a:lnTo>
                    <a:pt x="8" y="12"/>
                  </a:lnTo>
                  <a:lnTo>
                    <a:pt x="8" y="12"/>
                  </a:lnTo>
                  <a:lnTo>
                    <a:pt x="8" y="22"/>
                  </a:lnTo>
                  <a:lnTo>
                    <a:pt x="8" y="22"/>
                  </a:lnTo>
                  <a:lnTo>
                    <a:pt x="8" y="34"/>
                  </a:lnTo>
                  <a:lnTo>
                    <a:pt x="8" y="34"/>
                  </a:lnTo>
                  <a:lnTo>
                    <a:pt x="8" y="3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93" name="Google Shape;493;p10"/>
            <p:cNvSpPr/>
            <p:nvPr/>
          </p:nvSpPr>
          <p:spPr>
            <a:xfrm>
              <a:off x="10074253" y="4016476"/>
              <a:ext cx="299762" cy="255721"/>
            </a:xfrm>
            <a:custGeom>
              <a:rect b="b" l="l" r="r" t="t"/>
              <a:pathLst>
                <a:path extrusionOk="0" h="360" w="422">
                  <a:moveTo>
                    <a:pt x="370" y="60"/>
                  </a:moveTo>
                  <a:lnTo>
                    <a:pt x="370" y="60"/>
                  </a:lnTo>
                  <a:lnTo>
                    <a:pt x="370" y="62"/>
                  </a:lnTo>
                  <a:lnTo>
                    <a:pt x="374" y="64"/>
                  </a:lnTo>
                  <a:lnTo>
                    <a:pt x="380" y="68"/>
                  </a:lnTo>
                  <a:lnTo>
                    <a:pt x="380" y="68"/>
                  </a:lnTo>
                  <a:lnTo>
                    <a:pt x="380" y="74"/>
                  </a:lnTo>
                  <a:lnTo>
                    <a:pt x="380" y="74"/>
                  </a:lnTo>
                  <a:lnTo>
                    <a:pt x="378" y="78"/>
                  </a:lnTo>
                  <a:lnTo>
                    <a:pt x="378" y="78"/>
                  </a:lnTo>
                  <a:lnTo>
                    <a:pt x="382" y="80"/>
                  </a:lnTo>
                  <a:lnTo>
                    <a:pt x="382" y="80"/>
                  </a:lnTo>
                  <a:lnTo>
                    <a:pt x="382" y="84"/>
                  </a:lnTo>
                  <a:lnTo>
                    <a:pt x="382" y="84"/>
                  </a:lnTo>
                  <a:lnTo>
                    <a:pt x="378" y="90"/>
                  </a:lnTo>
                  <a:lnTo>
                    <a:pt x="378" y="90"/>
                  </a:lnTo>
                  <a:lnTo>
                    <a:pt x="380" y="92"/>
                  </a:lnTo>
                  <a:lnTo>
                    <a:pt x="380" y="92"/>
                  </a:lnTo>
                  <a:lnTo>
                    <a:pt x="382" y="94"/>
                  </a:lnTo>
                  <a:lnTo>
                    <a:pt x="382" y="94"/>
                  </a:lnTo>
                  <a:lnTo>
                    <a:pt x="386" y="92"/>
                  </a:lnTo>
                  <a:lnTo>
                    <a:pt x="386" y="92"/>
                  </a:lnTo>
                  <a:lnTo>
                    <a:pt x="390" y="92"/>
                  </a:lnTo>
                  <a:lnTo>
                    <a:pt x="390" y="92"/>
                  </a:lnTo>
                  <a:lnTo>
                    <a:pt x="394" y="94"/>
                  </a:lnTo>
                  <a:lnTo>
                    <a:pt x="394" y="94"/>
                  </a:lnTo>
                  <a:lnTo>
                    <a:pt x="394" y="96"/>
                  </a:lnTo>
                  <a:lnTo>
                    <a:pt x="394" y="96"/>
                  </a:lnTo>
                  <a:lnTo>
                    <a:pt x="392" y="98"/>
                  </a:lnTo>
                  <a:lnTo>
                    <a:pt x="392" y="98"/>
                  </a:lnTo>
                  <a:lnTo>
                    <a:pt x="390" y="98"/>
                  </a:lnTo>
                  <a:lnTo>
                    <a:pt x="390" y="98"/>
                  </a:lnTo>
                  <a:lnTo>
                    <a:pt x="386" y="104"/>
                  </a:lnTo>
                  <a:lnTo>
                    <a:pt x="386" y="104"/>
                  </a:lnTo>
                  <a:lnTo>
                    <a:pt x="390" y="106"/>
                  </a:lnTo>
                  <a:lnTo>
                    <a:pt x="390" y="106"/>
                  </a:lnTo>
                  <a:lnTo>
                    <a:pt x="390" y="108"/>
                  </a:lnTo>
                  <a:lnTo>
                    <a:pt x="390" y="108"/>
                  </a:lnTo>
                  <a:lnTo>
                    <a:pt x="386" y="112"/>
                  </a:lnTo>
                  <a:lnTo>
                    <a:pt x="386" y="112"/>
                  </a:lnTo>
                  <a:lnTo>
                    <a:pt x="390" y="114"/>
                  </a:lnTo>
                  <a:lnTo>
                    <a:pt x="390" y="114"/>
                  </a:lnTo>
                  <a:lnTo>
                    <a:pt x="396" y="112"/>
                  </a:lnTo>
                  <a:lnTo>
                    <a:pt x="396" y="112"/>
                  </a:lnTo>
                  <a:lnTo>
                    <a:pt x="398" y="116"/>
                  </a:lnTo>
                  <a:lnTo>
                    <a:pt x="398" y="116"/>
                  </a:lnTo>
                  <a:lnTo>
                    <a:pt x="402" y="118"/>
                  </a:lnTo>
                  <a:lnTo>
                    <a:pt x="402" y="118"/>
                  </a:lnTo>
                  <a:lnTo>
                    <a:pt x="406" y="118"/>
                  </a:lnTo>
                  <a:lnTo>
                    <a:pt x="406" y="118"/>
                  </a:lnTo>
                  <a:lnTo>
                    <a:pt x="412" y="120"/>
                  </a:lnTo>
                  <a:lnTo>
                    <a:pt x="412" y="120"/>
                  </a:lnTo>
                  <a:lnTo>
                    <a:pt x="418" y="118"/>
                  </a:lnTo>
                  <a:lnTo>
                    <a:pt x="418" y="118"/>
                  </a:lnTo>
                  <a:lnTo>
                    <a:pt x="422" y="120"/>
                  </a:lnTo>
                  <a:lnTo>
                    <a:pt x="422" y="120"/>
                  </a:lnTo>
                  <a:lnTo>
                    <a:pt x="422" y="122"/>
                  </a:lnTo>
                  <a:lnTo>
                    <a:pt x="422" y="122"/>
                  </a:lnTo>
                  <a:lnTo>
                    <a:pt x="418" y="126"/>
                  </a:lnTo>
                  <a:lnTo>
                    <a:pt x="418" y="126"/>
                  </a:lnTo>
                  <a:lnTo>
                    <a:pt x="410" y="124"/>
                  </a:lnTo>
                  <a:lnTo>
                    <a:pt x="410" y="124"/>
                  </a:lnTo>
                  <a:lnTo>
                    <a:pt x="406" y="124"/>
                  </a:lnTo>
                  <a:lnTo>
                    <a:pt x="406" y="124"/>
                  </a:lnTo>
                  <a:lnTo>
                    <a:pt x="404" y="124"/>
                  </a:lnTo>
                  <a:lnTo>
                    <a:pt x="404" y="124"/>
                  </a:lnTo>
                  <a:lnTo>
                    <a:pt x="402" y="132"/>
                  </a:lnTo>
                  <a:lnTo>
                    <a:pt x="402" y="132"/>
                  </a:lnTo>
                  <a:lnTo>
                    <a:pt x="400" y="136"/>
                  </a:lnTo>
                  <a:lnTo>
                    <a:pt x="400" y="136"/>
                  </a:lnTo>
                  <a:lnTo>
                    <a:pt x="400" y="142"/>
                  </a:lnTo>
                  <a:lnTo>
                    <a:pt x="402" y="147"/>
                  </a:lnTo>
                  <a:lnTo>
                    <a:pt x="402" y="147"/>
                  </a:lnTo>
                  <a:lnTo>
                    <a:pt x="404" y="149"/>
                  </a:lnTo>
                  <a:lnTo>
                    <a:pt x="404" y="149"/>
                  </a:lnTo>
                  <a:lnTo>
                    <a:pt x="404" y="151"/>
                  </a:lnTo>
                  <a:lnTo>
                    <a:pt x="404" y="153"/>
                  </a:lnTo>
                  <a:lnTo>
                    <a:pt x="404" y="153"/>
                  </a:lnTo>
                  <a:lnTo>
                    <a:pt x="396" y="163"/>
                  </a:lnTo>
                  <a:lnTo>
                    <a:pt x="396" y="163"/>
                  </a:lnTo>
                  <a:lnTo>
                    <a:pt x="392" y="163"/>
                  </a:lnTo>
                  <a:lnTo>
                    <a:pt x="384" y="163"/>
                  </a:lnTo>
                  <a:lnTo>
                    <a:pt x="384" y="163"/>
                  </a:lnTo>
                  <a:lnTo>
                    <a:pt x="380" y="159"/>
                  </a:lnTo>
                  <a:lnTo>
                    <a:pt x="378" y="157"/>
                  </a:lnTo>
                  <a:lnTo>
                    <a:pt x="378" y="157"/>
                  </a:lnTo>
                  <a:lnTo>
                    <a:pt x="378" y="153"/>
                  </a:lnTo>
                  <a:lnTo>
                    <a:pt x="378" y="153"/>
                  </a:lnTo>
                  <a:lnTo>
                    <a:pt x="378" y="149"/>
                  </a:lnTo>
                  <a:lnTo>
                    <a:pt x="378" y="149"/>
                  </a:lnTo>
                  <a:lnTo>
                    <a:pt x="376" y="143"/>
                  </a:lnTo>
                  <a:lnTo>
                    <a:pt x="370" y="140"/>
                  </a:lnTo>
                  <a:lnTo>
                    <a:pt x="370" y="140"/>
                  </a:lnTo>
                  <a:lnTo>
                    <a:pt x="366" y="140"/>
                  </a:lnTo>
                  <a:lnTo>
                    <a:pt x="362" y="140"/>
                  </a:lnTo>
                  <a:lnTo>
                    <a:pt x="362" y="140"/>
                  </a:lnTo>
                  <a:lnTo>
                    <a:pt x="362" y="143"/>
                  </a:lnTo>
                  <a:lnTo>
                    <a:pt x="362" y="143"/>
                  </a:lnTo>
                  <a:lnTo>
                    <a:pt x="358" y="145"/>
                  </a:lnTo>
                  <a:lnTo>
                    <a:pt x="358" y="145"/>
                  </a:lnTo>
                  <a:lnTo>
                    <a:pt x="354" y="142"/>
                  </a:lnTo>
                  <a:lnTo>
                    <a:pt x="352" y="138"/>
                  </a:lnTo>
                  <a:lnTo>
                    <a:pt x="352" y="138"/>
                  </a:lnTo>
                  <a:lnTo>
                    <a:pt x="346" y="136"/>
                  </a:lnTo>
                  <a:lnTo>
                    <a:pt x="338" y="138"/>
                  </a:lnTo>
                  <a:lnTo>
                    <a:pt x="338" y="138"/>
                  </a:lnTo>
                  <a:lnTo>
                    <a:pt x="336" y="142"/>
                  </a:lnTo>
                  <a:lnTo>
                    <a:pt x="336" y="142"/>
                  </a:lnTo>
                  <a:lnTo>
                    <a:pt x="330" y="142"/>
                  </a:lnTo>
                  <a:lnTo>
                    <a:pt x="330" y="142"/>
                  </a:lnTo>
                  <a:lnTo>
                    <a:pt x="324" y="136"/>
                  </a:lnTo>
                  <a:lnTo>
                    <a:pt x="324" y="136"/>
                  </a:lnTo>
                  <a:lnTo>
                    <a:pt x="320" y="136"/>
                  </a:lnTo>
                  <a:lnTo>
                    <a:pt x="320" y="136"/>
                  </a:lnTo>
                  <a:lnTo>
                    <a:pt x="318" y="140"/>
                  </a:lnTo>
                  <a:lnTo>
                    <a:pt x="314" y="145"/>
                  </a:lnTo>
                  <a:lnTo>
                    <a:pt x="314" y="145"/>
                  </a:lnTo>
                  <a:lnTo>
                    <a:pt x="310" y="145"/>
                  </a:lnTo>
                  <a:lnTo>
                    <a:pt x="310" y="145"/>
                  </a:lnTo>
                  <a:lnTo>
                    <a:pt x="306" y="142"/>
                  </a:lnTo>
                  <a:lnTo>
                    <a:pt x="298" y="138"/>
                  </a:lnTo>
                  <a:lnTo>
                    <a:pt x="298" y="138"/>
                  </a:lnTo>
                  <a:lnTo>
                    <a:pt x="296" y="138"/>
                  </a:lnTo>
                  <a:lnTo>
                    <a:pt x="296" y="138"/>
                  </a:lnTo>
                  <a:lnTo>
                    <a:pt x="294" y="140"/>
                  </a:lnTo>
                  <a:lnTo>
                    <a:pt x="294" y="140"/>
                  </a:lnTo>
                  <a:lnTo>
                    <a:pt x="290" y="140"/>
                  </a:lnTo>
                  <a:lnTo>
                    <a:pt x="284" y="140"/>
                  </a:lnTo>
                  <a:lnTo>
                    <a:pt x="276" y="138"/>
                  </a:lnTo>
                  <a:lnTo>
                    <a:pt x="276" y="138"/>
                  </a:lnTo>
                  <a:lnTo>
                    <a:pt x="270" y="136"/>
                  </a:lnTo>
                  <a:lnTo>
                    <a:pt x="268" y="132"/>
                  </a:lnTo>
                  <a:lnTo>
                    <a:pt x="268" y="132"/>
                  </a:lnTo>
                  <a:lnTo>
                    <a:pt x="266" y="136"/>
                  </a:lnTo>
                  <a:lnTo>
                    <a:pt x="266" y="136"/>
                  </a:lnTo>
                  <a:lnTo>
                    <a:pt x="260" y="136"/>
                  </a:lnTo>
                  <a:lnTo>
                    <a:pt x="260" y="136"/>
                  </a:lnTo>
                  <a:lnTo>
                    <a:pt x="254" y="132"/>
                  </a:lnTo>
                  <a:lnTo>
                    <a:pt x="247" y="124"/>
                  </a:lnTo>
                  <a:lnTo>
                    <a:pt x="247" y="124"/>
                  </a:lnTo>
                  <a:lnTo>
                    <a:pt x="243" y="124"/>
                  </a:lnTo>
                  <a:lnTo>
                    <a:pt x="243" y="124"/>
                  </a:lnTo>
                  <a:lnTo>
                    <a:pt x="241" y="128"/>
                  </a:lnTo>
                  <a:lnTo>
                    <a:pt x="239" y="132"/>
                  </a:lnTo>
                  <a:lnTo>
                    <a:pt x="239" y="132"/>
                  </a:lnTo>
                  <a:lnTo>
                    <a:pt x="233" y="132"/>
                  </a:lnTo>
                  <a:lnTo>
                    <a:pt x="227" y="132"/>
                  </a:lnTo>
                  <a:lnTo>
                    <a:pt x="221" y="128"/>
                  </a:lnTo>
                  <a:lnTo>
                    <a:pt x="213" y="128"/>
                  </a:lnTo>
                  <a:lnTo>
                    <a:pt x="213" y="128"/>
                  </a:lnTo>
                  <a:lnTo>
                    <a:pt x="211" y="134"/>
                  </a:lnTo>
                  <a:lnTo>
                    <a:pt x="209" y="140"/>
                  </a:lnTo>
                  <a:lnTo>
                    <a:pt x="207" y="147"/>
                  </a:lnTo>
                  <a:lnTo>
                    <a:pt x="203" y="151"/>
                  </a:lnTo>
                  <a:lnTo>
                    <a:pt x="203" y="151"/>
                  </a:lnTo>
                  <a:lnTo>
                    <a:pt x="199" y="151"/>
                  </a:lnTo>
                  <a:lnTo>
                    <a:pt x="199" y="151"/>
                  </a:lnTo>
                  <a:lnTo>
                    <a:pt x="191" y="143"/>
                  </a:lnTo>
                  <a:lnTo>
                    <a:pt x="181" y="134"/>
                  </a:lnTo>
                  <a:lnTo>
                    <a:pt x="181" y="134"/>
                  </a:lnTo>
                  <a:lnTo>
                    <a:pt x="179" y="128"/>
                  </a:lnTo>
                  <a:lnTo>
                    <a:pt x="179" y="128"/>
                  </a:lnTo>
                  <a:lnTo>
                    <a:pt x="175" y="126"/>
                  </a:lnTo>
                  <a:lnTo>
                    <a:pt x="169" y="126"/>
                  </a:lnTo>
                  <a:lnTo>
                    <a:pt x="169" y="126"/>
                  </a:lnTo>
                  <a:lnTo>
                    <a:pt x="165" y="132"/>
                  </a:lnTo>
                  <a:lnTo>
                    <a:pt x="163" y="136"/>
                  </a:lnTo>
                  <a:lnTo>
                    <a:pt x="163" y="136"/>
                  </a:lnTo>
                  <a:lnTo>
                    <a:pt x="161" y="147"/>
                  </a:lnTo>
                  <a:lnTo>
                    <a:pt x="163" y="159"/>
                  </a:lnTo>
                  <a:lnTo>
                    <a:pt x="163" y="159"/>
                  </a:lnTo>
                  <a:lnTo>
                    <a:pt x="163" y="165"/>
                  </a:lnTo>
                  <a:lnTo>
                    <a:pt x="163" y="165"/>
                  </a:lnTo>
                  <a:lnTo>
                    <a:pt x="157" y="167"/>
                  </a:lnTo>
                  <a:lnTo>
                    <a:pt x="157" y="167"/>
                  </a:lnTo>
                  <a:lnTo>
                    <a:pt x="157" y="171"/>
                  </a:lnTo>
                  <a:lnTo>
                    <a:pt x="157" y="171"/>
                  </a:lnTo>
                  <a:lnTo>
                    <a:pt x="163" y="175"/>
                  </a:lnTo>
                  <a:lnTo>
                    <a:pt x="169" y="179"/>
                  </a:lnTo>
                  <a:lnTo>
                    <a:pt x="169" y="179"/>
                  </a:lnTo>
                  <a:lnTo>
                    <a:pt x="175" y="179"/>
                  </a:lnTo>
                  <a:lnTo>
                    <a:pt x="175" y="179"/>
                  </a:lnTo>
                  <a:lnTo>
                    <a:pt x="177" y="183"/>
                  </a:lnTo>
                  <a:lnTo>
                    <a:pt x="177" y="187"/>
                  </a:lnTo>
                  <a:lnTo>
                    <a:pt x="179" y="197"/>
                  </a:lnTo>
                  <a:lnTo>
                    <a:pt x="179" y="197"/>
                  </a:lnTo>
                  <a:lnTo>
                    <a:pt x="183" y="201"/>
                  </a:lnTo>
                  <a:lnTo>
                    <a:pt x="187" y="205"/>
                  </a:lnTo>
                  <a:lnTo>
                    <a:pt x="187" y="205"/>
                  </a:lnTo>
                  <a:lnTo>
                    <a:pt x="187" y="211"/>
                  </a:lnTo>
                  <a:lnTo>
                    <a:pt x="187" y="211"/>
                  </a:lnTo>
                  <a:lnTo>
                    <a:pt x="191" y="215"/>
                  </a:lnTo>
                  <a:lnTo>
                    <a:pt x="193" y="217"/>
                  </a:lnTo>
                  <a:lnTo>
                    <a:pt x="193" y="217"/>
                  </a:lnTo>
                  <a:lnTo>
                    <a:pt x="191" y="223"/>
                  </a:lnTo>
                  <a:lnTo>
                    <a:pt x="191" y="223"/>
                  </a:lnTo>
                  <a:lnTo>
                    <a:pt x="187" y="227"/>
                  </a:lnTo>
                  <a:lnTo>
                    <a:pt x="191" y="231"/>
                  </a:lnTo>
                  <a:lnTo>
                    <a:pt x="191" y="231"/>
                  </a:lnTo>
                  <a:lnTo>
                    <a:pt x="193" y="231"/>
                  </a:lnTo>
                  <a:lnTo>
                    <a:pt x="195" y="231"/>
                  </a:lnTo>
                  <a:lnTo>
                    <a:pt x="195" y="231"/>
                  </a:lnTo>
                  <a:lnTo>
                    <a:pt x="199" y="235"/>
                  </a:lnTo>
                  <a:lnTo>
                    <a:pt x="201" y="239"/>
                  </a:lnTo>
                  <a:lnTo>
                    <a:pt x="203" y="245"/>
                  </a:lnTo>
                  <a:lnTo>
                    <a:pt x="207" y="247"/>
                  </a:lnTo>
                  <a:lnTo>
                    <a:pt x="207" y="247"/>
                  </a:lnTo>
                  <a:lnTo>
                    <a:pt x="211" y="251"/>
                  </a:lnTo>
                  <a:lnTo>
                    <a:pt x="215" y="251"/>
                  </a:lnTo>
                  <a:lnTo>
                    <a:pt x="215" y="251"/>
                  </a:lnTo>
                  <a:lnTo>
                    <a:pt x="223" y="259"/>
                  </a:lnTo>
                  <a:lnTo>
                    <a:pt x="229" y="269"/>
                  </a:lnTo>
                  <a:lnTo>
                    <a:pt x="229" y="269"/>
                  </a:lnTo>
                  <a:lnTo>
                    <a:pt x="229" y="275"/>
                  </a:lnTo>
                  <a:lnTo>
                    <a:pt x="229" y="275"/>
                  </a:lnTo>
                  <a:lnTo>
                    <a:pt x="235" y="283"/>
                  </a:lnTo>
                  <a:lnTo>
                    <a:pt x="241" y="289"/>
                  </a:lnTo>
                  <a:lnTo>
                    <a:pt x="256" y="301"/>
                  </a:lnTo>
                  <a:lnTo>
                    <a:pt x="256" y="301"/>
                  </a:lnTo>
                  <a:lnTo>
                    <a:pt x="264" y="303"/>
                  </a:lnTo>
                  <a:lnTo>
                    <a:pt x="264" y="303"/>
                  </a:lnTo>
                  <a:lnTo>
                    <a:pt x="268" y="311"/>
                  </a:lnTo>
                  <a:lnTo>
                    <a:pt x="268" y="311"/>
                  </a:lnTo>
                  <a:lnTo>
                    <a:pt x="270" y="317"/>
                  </a:lnTo>
                  <a:lnTo>
                    <a:pt x="270" y="325"/>
                  </a:lnTo>
                  <a:lnTo>
                    <a:pt x="270" y="325"/>
                  </a:lnTo>
                  <a:lnTo>
                    <a:pt x="280" y="331"/>
                  </a:lnTo>
                  <a:lnTo>
                    <a:pt x="290" y="341"/>
                  </a:lnTo>
                  <a:lnTo>
                    <a:pt x="298" y="349"/>
                  </a:lnTo>
                  <a:lnTo>
                    <a:pt x="302" y="352"/>
                  </a:lnTo>
                  <a:lnTo>
                    <a:pt x="302" y="356"/>
                  </a:lnTo>
                  <a:lnTo>
                    <a:pt x="302" y="356"/>
                  </a:lnTo>
                  <a:lnTo>
                    <a:pt x="300" y="358"/>
                  </a:lnTo>
                  <a:lnTo>
                    <a:pt x="298" y="358"/>
                  </a:lnTo>
                  <a:lnTo>
                    <a:pt x="294" y="360"/>
                  </a:lnTo>
                  <a:lnTo>
                    <a:pt x="294" y="360"/>
                  </a:lnTo>
                  <a:lnTo>
                    <a:pt x="288" y="358"/>
                  </a:lnTo>
                  <a:lnTo>
                    <a:pt x="282" y="354"/>
                  </a:lnTo>
                  <a:lnTo>
                    <a:pt x="282" y="354"/>
                  </a:lnTo>
                  <a:lnTo>
                    <a:pt x="264" y="335"/>
                  </a:lnTo>
                  <a:lnTo>
                    <a:pt x="264" y="335"/>
                  </a:lnTo>
                  <a:lnTo>
                    <a:pt x="243" y="321"/>
                  </a:lnTo>
                  <a:lnTo>
                    <a:pt x="243" y="321"/>
                  </a:lnTo>
                  <a:lnTo>
                    <a:pt x="233" y="317"/>
                  </a:lnTo>
                  <a:lnTo>
                    <a:pt x="221" y="313"/>
                  </a:lnTo>
                  <a:lnTo>
                    <a:pt x="221" y="313"/>
                  </a:lnTo>
                  <a:lnTo>
                    <a:pt x="205" y="313"/>
                  </a:lnTo>
                  <a:lnTo>
                    <a:pt x="205" y="313"/>
                  </a:lnTo>
                  <a:lnTo>
                    <a:pt x="193" y="313"/>
                  </a:lnTo>
                  <a:lnTo>
                    <a:pt x="185" y="315"/>
                  </a:lnTo>
                  <a:lnTo>
                    <a:pt x="179" y="313"/>
                  </a:lnTo>
                  <a:lnTo>
                    <a:pt x="179" y="313"/>
                  </a:lnTo>
                  <a:lnTo>
                    <a:pt x="179" y="307"/>
                  </a:lnTo>
                  <a:lnTo>
                    <a:pt x="177" y="303"/>
                  </a:lnTo>
                  <a:lnTo>
                    <a:pt x="177" y="303"/>
                  </a:lnTo>
                  <a:lnTo>
                    <a:pt x="175" y="297"/>
                  </a:lnTo>
                  <a:lnTo>
                    <a:pt x="173" y="291"/>
                  </a:lnTo>
                  <a:lnTo>
                    <a:pt x="173" y="291"/>
                  </a:lnTo>
                  <a:lnTo>
                    <a:pt x="165" y="287"/>
                  </a:lnTo>
                  <a:lnTo>
                    <a:pt x="157" y="285"/>
                  </a:lnTo>
                  <a:lnTo>
                    <a:pt x="157" y="285"/>
                  </a:lnTo>
                  <a:lnTo>
                    <a:pt x="147" y="273"/>
                  </a:lnTo>
                  <a:lnTo>
                    <a:pt x="147" y="273"/>
                  </a:lnTo>
                  <a:lnTo>
                    <a:pt x="135" y="265"/>
                  </a:lnTo>
                  <a:lnTo>
                    <a:pt x="135" y="265"/>
                  </a:lnTo>
                  <a:lnTo>
                    <a:pt x="125" y="257"/>
                  </a:lnTo>
                  <a:lnTo>
                    <a:pt x="119" y="245"/>
                  </a:lnTo>
                  <a:lnTo>
                    <a:pt x="119" y="245"/>
                  </a:lnTo>
                  <a:lnTo>
                    <a:pt x="119" y="239"/>
                  </a:lnTo>
                  <a:lnTo>
                    <a:pt x="119" y="239"/>
                  </a:lnTo>
                  <a:lnTo>
                    <a:pt x="123" y="233"/>
                  </a:lnTo>
                  <a:lnTo>
                    <a:pt x="123" y="233"/>
                  </a:lnTo>
                  <a:lnTo>
                    <a:pt x="129" y="233"/>
                  </a:lnTo>
                  <a:lnTo>
                    <a:pt x="135" y="231"/>
                  </a:lnTo>
                  <a:lnTo>
                    <a:pt x="137" y="231"/>
                  </a:lnTo>
                  <a:lnTo>
                    <a:pt x="137" y="231"/>
                  </a:lnTo>
                  <a:lnTo>
                    <a:pt x="137" y="227"/>
                  </a:lnTo>
                  <a:lnTo>
                    <a:pt x="135" y="225"/>
                  </a:lnTo>
                  <a:lnTo>
                    <a:pt x="125" y="217"/>
                  </a:lnTo>
                  <a:lnTo>
                    <a:pt x="117" y="213"/>
                  </a:lnTo>
                  <a:lnTo>
                    <a:pt x="109" y="209"/>
                  </a:lnTo>
                  <a:lnTo>
                    <a:pt x="109" y="209"/>
                  </a:lnTo>
                  <a:lnTo>
                    <a:pt x="101" y="199"/>
                  </a:lnTo>
                  <a:lnTo>
                    <a:pt x="97" y="187"/>
                  </a:lnTo>
                  <a:lnTo>
                    <a:pt x="97" y="187"/>
                  </a:lnTo>
                  <a:lnTo>
                    <a:pt x="99" y="181"/>
                  </a:lnTo>
                  <a:lnTo>
                    <a:pt x="101" y="175"/>
                  </a:lnTo>
                  <a:lnTo>
                    <a:pt x="105" y="169"/>
                  </a:lnTo>
                  <a:lnTo>
                    <a:pt x="107" y="163"/>
                  </a:lnTo>
                  <a:lnTo>
                    <a:pt x="107" y="163"/>
                  </a:lnTo>
                  <a:lnTo>
                    <a:pt x="99" y="157"/>
                  </a:lnTo>
                  <a:lnTo>
                    <a:pt x="95" y="153"/>
                  </a:lnTo>
                  <a:lnTo>
                    <a:pt x="95" y="153"/>
                  </a:lnTo>
                  <a:lnTo>
                    <a:pt x="91" y="149"/>
                  </a:lnTo>
                  <a:lnTo>
                    <a:pt x="89" y="147"/>
                  </a:lnTo>
                  <a:lnTo>
                    <a:pt x="89" y="147"/>
                  </a:lnTo>
                  <a:lnTo>
                    <a:pt x="85" y="147"/>
                  </a:lnTo>
                  <a:lnTo>
                    <a:pt x="85" y="147"/>
                  </a:lnTo>
                  <a:lnTo>
                    <a:pt x="81" y="142"/>
                  </a:lnTo>
                  <a:lnTo>
                    <a:pt x="73" y="136"/>
                  </a:lnTo>
                  <a:lnTo>
                    <a:pt x="73" y="136"/>
                  </a:lnTo>
                  <a:lnTo>
                    <a:pt x="67" y="132"/>
                  </a:lnTo>
                  <a:lnTo>
                    <a:pt x="61" y="128"/>
                  </a:lnTo>
                  <a:lnTo>
                    <a:pt x="59" y="128"/>
                  </a:lnTo>
                  <a:lnTo>
                    <a:pt x="59" y="128"/>
                  </a:lnTo>
                  <a:lnTo>
                    <a:pt x="55" y="134"/>
                  </a:lnTo>
                  <a:lnTo>
                    <a:pt x="53" y="140"/>
                  </a:lnTo>
                  <a:lnTo>
                    <a:pt x="51" y="151"/>
                  </a:lnTo>
                  <a:lnTo>
                    <a:pt x="51" y="151"/>
                  </a:lnTo>
                  <a:lnTo>
                    <a:pt x="43" y="167"/>
                  </a:lnTo>
                  <a:lnTo>
                    <a:pt x="39" y="173"/>
                  </a:lnTo>
                  <a:lnTo>
                    <a:pt x="35" y="177"/>
                  </a:lnTo>
                  <a:lnTo>
                    <a:pt x="35" y="177"/>
                  </a:lnTo>
                  <a:lnTo>
                    <a:pt x="28" y="179"/>
                  </a:lnTo>
                  <a:lnTo>
                    <a:pt x="28" y="179"/>
                  </a:lnTo>
                  <a:lnTo>
                    <a:pt x="22" y="175"/>
                  </a:lnTo>
                  <a:lnTo>
                    <a:pt x="22" y="175"/>
                  </a:lnTo>
                  <a:lnTo>
                    <a:pt x="12" y="157"/>
                  </a:lnTo>
                  <a:lnTo>
                    <a:pt x="6" y="140"/>
                  </a:lnTo>
                  <a:lnTo>
                    <a:pt x="6" y="140"/>
                  </a:lnTo>
                  <a:lnTo>
                    <a:pt x="0" y="124"/>
                  </a:lnTo>
                  <a:lnTo>
                    <a:pt x="0" y="118"/>
                  </a:lnTo>
                  <a:lnTo>
                    <a:pt x="0" y="114"/>
                  </a:lnTo>
                  <a:lnTo>
                    <a:pt x="2" y="112"/>
                  </a:lnTo>
                  <a:lnTo>
                    <a:pt x="2" y="112"/>
                  </a:lnTo>
                  <a:lnTo>
                    <a:pt x="4" y="114"/>
                  </a:lnTo>
                  <a:lnTo>
                    <a:pt x="6" y="116"/>
                  </a:lnTo>
                  <a:lnTo>
                    <a:pt x="10" y="120"/>
                  </a:lnTo>
                  <a:lnTo>
                    <a:pt x="10" y="120"/>
                  </a:lnTo>
                  <a:lnTo>
                    <a:pt x="22" y="122"/>
                  </a:lnTo>
                  <a:lnTo>
                    <a:pt x="26" y="122"/>
                  </a:lnTo>
                  <a:lnTo>
                    <a:pt x="30" y="120"/>
                  </a:lnTo>
                  <a:lnTo>
                    <a:pt x="30" y="120"/>
                  </a:lnTo>
                  <a:lnTo>
                    <a:pt x="32" y="116"/>
                  </a:lnTo>
                  <a:lnTo>
                    <a:pt x="32" y="114"/>
                  </a:lnTo>
                  <a:lnTo>
                    <a:pt x="32" y="114"/>
                  </a:lnTo>
                  <a:lnTo>
                    <a:pt x="34" y="114"/>
                  </a:lnTo>
                  <a:lnTo>
                    <a:pt x="35" y="116"/>
                  </a:lnTo>
                  <a:lnTo>
                    <a:pt x="37" y="120"/>
                  </a:lnTo>
                  <a:lnTo>
                    <a:pt x="37" y="120"/>
                  </a:lnTo>
                  <a:lnTo>
                    <a:pt x="51" y="122"/>
                  </a:lnTo>
                  <a:lnTo>
                    <a:pt x="57" y="120"/>
                  </a:lnTo>
                  <a:lnTo>
                    <a:pt x="61" y="120"/>
                  </a:lnTo>
                  <a:lnTo>
                    <a:pt x="61" y="120"/>
                  </a:lnTo>
                  <a:lnTo>
                    <a:pt x="63" y="116"/>
                  </a:lnTo>
                  <a:lnTo>
                    <a:pt x="65" y="110"/>
                  </a:lnTo>
                  <a:lnTo>
                    <a:pt x="67" y="104"/>
                  </a:lnTo>
                  <a:lnTo>
                    <a:pt x="71" y="98"/>
                  </a:lnTo>
                  <a:lnTo>
                    <a:pt x="71" y="98"/>
                  </a:lnTo>
                  <a:lnTo>
                    <a:pt x="73" y="98"/>
                  </a:lnTo>
                  <a:lnTo>
                    <a:pt x="73" y="98"/>
                  </a:lnTo>
                  <a:lnTo>
                    <a:pt x="79" y="106"/>
                  </a:lnTo>
                  <a:lnTo>
                    <a:pt x="83" y="112"/>
                  </a:lnTo>
                  <a:lnTo>
                    <a:pt x="85" y="120"/>
                  </a:lnTo>
                  <a:lnTo>
                    <a:pt x="89" y="124"/>
                  </a:lnTo>
                  <a:lnTo>
                    <a:pt x="89" y="124"/>
                  </a:lnTo>
                  <a:lnTo>
                    <a:pt x="95" y="124"/>
                  </a:lnTo>
                  <a:lnTo>
                    <a:pt x="95" y="124"/>
                  </a:lnTo>
                  <a:lnTo>
                    <a:pt x="95" y="120"/>
                  </a:lnTo>
                  <a:lnTo>
                    <a:pt x="95" y="118"/>
                  </a:lnTo>
                  <a:lnTo>
                    <a:pt x="95" y="118"/>
                  </a:lnTo>
                  <a:lnTo>
                    <a:pt x="99" y="118"/>
                  </a:lnTo>
                  <a:lnTo>
                    <a:pt x="99" y="118"/>
                  </a:lnTo>
                  <a:lnTo>
                    <a:pt x="101" y="122"/>
                  </a:lnTo>
                  <a:lnTo>
                    <a:pt x="101" y="122"/>
                  </a:lnTo>
                  <a:lnTo>
                    <a:pt x="107" y="122"/>
                  </a:lnTo>
                  <a:lnTo>
                    <a:pt x="107" y="122"/>
                  </a:lnTo>
                  <a:lnTo>
                    <a:pt x="111" y="126"/>
                  </a:lnTo>
                  <a:lnTo>
                    <a:pt x="113" y="128"/>
                  </a:lnTo>
                  <a:lnTo>
                    <a:pt x="113" y="128"/>
                  </a:lnTo>
                  <a:lnTo>
                    <a:pt x="117" y="128"/>
                  </a:lnTo>
                  <a:lnTo>
                    <a:pt x="117" y="128"/>
                  </a:lnTo>
                  <a:lnTo>
                    <a:pt x="121" y="128"/>
                  </a:lnTo>
                  <a:lnTo>
                    <a:pt x="123" y="124"/>
                  </a:lnTo>
                  <a:lnTo>
                    <a:pt x="123" y="124"/>
                  </a:lnTo>
                  <a:lnTo>
                    <a:pt x="125" y="122"/>
                  </a:lnTo>
                  <a:lnTo>
                    <a:pt x="123" y="118"/>
                  </a:lnTo>
                  <a:lnTo>
                    <a:pt x="123" y="110"/>
                  </a:lnTo>
                  <a:lnTo>
                    <a:pt x="123" y="110"/>
                  </a:lnTo>
                  <a:lnTo>
                    <a:pt x="125" y="106"/>
                  </a:lnTo>
                  <a:lnTo>
                    <a:pt x="127" y="104"/>
                  </a:lnTo>
                  <a:lnTo>
                    <a:pt x="127" y="104"/>
                  </a:lnTo>
                  <a:lnTo>
                    <a:pt x="125" y="98"/>
                  </a:lnTo>
                  <a:lnTo>
                    <a:pt x="123" y="96"/>
                  </a:lnTo>
                  <a:lnTo>
                    <a:pt x="123" y="96"/>
                  </a:lnTo>
                  <a:lnTo>
                    <a:pt x="125" y="92"/>
                  </a:lnTo>
                  <a:lnTo>
                    <a:pt x="127" y="90"/>
                  </a:lnTo>
                  <a:lnTo>
                    <a:pt x="137" y="84"/>
                  </a:lnTo>
                  <a:lnTo>
                    <a:pt x="137" y="84"/>
                  </a:lnTo>
                  <a:lnTo>
                    <a:pt x="143" y="84"/>
                  </a:lnTo>
                  <a:lnTo>
                    <a:pt x="149" y="84"/>
                  </a:lnTo>
                  <a:lnTo>
                    <a:pt x="149" y="84"/>
                  </a:lnTo>
                  <a:lnTo>
                    <a:pt x="151" y="80"/>
                  </a:lnTo>
                  <a:lnTo>
                    <a:pt x="153" y="74"/>
                  </a:lnTo>
                  <a:lnTo>
                    <a:pt x="153" y="74"/>
                  </a:lnTo>
                  <a:lnTo>
                    <a:pt x="155" y="66"/>
                  </a:lnTo>
                  <a:lnTo>
                    <a:pt x="153" y="58"/>
                  </a:lnTo>
                  <a:lnTo>
                    <a:pt x="153" y="58"/>
                  </a:lnTo>
                  <a:lnTo>
                    <a:pt x="149" y="54"/>
                  </a:lnTo>
                  <a:lnTo>
                    <a:pt x="145" y="52"/>
                  </a:lnTo>
                  <a:lnTo>
                    <a:pt x="145" y="52"/>
                  </a:lnTo>
                  <a:lnTo>
                    <a:pt x="145" y="46"/>
                  </a:lnTo>
                  <a:lnTo>
                    <a:pt x="145" y="46"/>
                  </a:lnTo>
                  <a:lnTo>
                    <a:pt x="149" y="38"/>
                  </a:lnTo>
                  <a:lnTo>
                    <a:pt x="149" y="38"/>
                  </a:lnTo>
                  <a:lnTo>
                    <a:pt x="153" y="36"/>
                  </a:lnTo>
                  <a:lnTo>
                    <a:pt x="163" y="34"/>
                  </a:lnTo>
                  <a:lnTo>
                    <a:pt x="175" y="30"/>
                  </a:lnTo>
                  <a:lnTo>
                    <a:pt x="175" y="30"/>
                  </a:lnTo>
                  <a:lnTo>
                    <a:pt x="179" y="26"/>
                  </a:lnTo>
                  <a:lnTo>
                    <a:pt x="179" y="26"/>
                  </a:lnTo>
                  <a:lnTo>
                    <a:pt x="179" y="24"/>
                  </a:lnTo>
                  <a:lnTo>
                    <a:pt x="179" y="20"/>
                  </a:lnTo>
                  <a:lnTo>
                    <a:pt x="179" y="20"/>
                  </a:lnTo>
                  <a:lnTo>
                    <a:pt x="183" y="20"/>
                  </a:lnTo>
                  <a:lnTo>
                    <a:pt x="187" y="20"/>
                  </a:lnTo>
                  <a:lnTo>
                    <a:pt x="187" y="20"/>
                  </a:lnTo>
                  <a:lnTo>
                    <a:pt x="193" y="22"/>
                  </a:lnTo>
                  <a:lnTo>
                    <a:pt x="193" y="22"/>
                  </a:lnTo>
                  <a:lnTo>
                    <a:pt x="195" y="20"/>
                  </a:lnTo>
                  <a:lnTo>
                    <a:pt x="195" y="20"/>
                  </a:lnTo>
                  <a:lnTo>
                    <a:pt x="191" y="10"/>
                  </a:lnTo>
                  <a:lnTo>
                    <a:pt x="191" y="10"/>
                  </a:lnTo>
                  <a:lnTo>
                    <a:pt x="191" y="4"/>
                  </a:lnTo>
                  <a:lnTo>
                    <a:pt x="191" y="4"/>
                  </a:lnTo>
                  <a:lnTo>
                    <a:pt x="197" y="0"/>
                  </a:lnTo>
                  <a:lnTo>
                    <a:pt x="197" y="0"/>
                  </a:lnTo>
                  <a:lnTo>
                    <a:pt x="201" y="2"/>
                  </a:lnTo>
                  <a:lnTo>
                    <a:pt x="201" y="2"/>
                  </a:lnTo>
                  <a:lnTo>
                    <a:pt x="205" y="6"/>
                  </a:lnTo>
                  <a:lnTo>
                    <a:pt x="209" y="8"/>
                  </a:lnTo>
                  <a:lnTo>
                    <a:pt x="211" y="8"/>
                  </a:lnTo>
                  <a:lnTo>
                    <a:pt x="211" y="8"/>
                  </a:lnTo>
                  <a:lnTo>
                    <a:pt x="215" y="6"/>
                  </a:lnTo>
                  <a:lnTo>
                    <a:pt x="215" y="6"/>
                  </a:lnTo>
                  <a:lnTo>
                    <a:pt x="215" y="6"/>
                  </a:lnTo>
                  <a:lnTo>
                    <a:pt x="219" y="8"/>
                  </a:lnTo>
                  <a:lnTo>
                    <a:pt x="219" y="8"/>
                  </a:lnTo>
                  <a:lnTo>
                    <a:pt x="225" y="14"/>
                  </a:lnTo>
                  <a:lnTo>
                    <a:pt x="233" y="16"/>
                  </a:lnTo>
                  <a:lnTo>
                    <a:pt x="233" y="16"/>
                  </a:lnTo>
                  <a:lnTo>
                    <a:pt x="239" y="26"/>
                  </a:lnTo>
                  <a:lnTo>
                    <a:pt x="247" y="34"/>
                  </a:lnTo>
                  <a:lnTo>
                    <a:pt x="247" y="34"/>
                  </a:lnTo>
                  <a:lnTo>
                    <a:pt x="254" y="38"/>
                  </a:lnTo>
                  <a:lnTo>
                    <a:pt x="264" y="46"/>
                  </a:lnTo>
                  <a:lnTo>
                    <a:pt x="264" y="46"/>
                  </a:lnTo>
                  <a:lnTo>
                    <a:pt x="270" y="54"/>
                  </a:lnTo>
                  <a:lnTo>
                    <a:pt x="280" y="62"/>
                  </a:lnTo>
                  <a:lnTo>
                    <a:pt x="280" y="62"/>
                  </a:lnTo>
                  <a:lnTo>
                    <a:pt x="286" y="64"/>
                  </a:lnTo>
                  <a:lnTo>
                    <a:pt x="294" y="66"/>
                  </a:lnTo>
                  <a:lnTo>
                    <a:pt x="294" y="66"/>
                  </a:lnTo>
                  <a:lnTo>
                    <a:pt x="302" y="74"/>
                  </a:lnTo>
                  <a:lnTo>
                    <a:pt x="314" y="80"/>
                  </a:lnTo>
                  <a:lnTo>
                    <a:pt x="314" y="80"/>
                  </a:lnTo>
                  <a:lnTo>
                    <a:pt x="324" y="80"/>
                  </a:lnTo>
                  <a:lnTo>
                    <a:pt x="336" y="78"/>
                  </a:lnTo>
                  <a:lnTo>
                    <a:pt x="336" y="78"/>
                  </a:lnTo>
                  <a:lnTo>
                    <a:pt x="352" y="70"/>
                  </a:lnTo>
                  <a:lnTo>
                    <a:pt x="352" y="70"/>
                  </a:lnTo>
                  <a:lnTo>
                    <a:pt x="362" y="66"/>
                  </a:lnTo>
                  <a:lnTo>
                    <a:pt x="370" y="60"/>
                  </a:lnTo>
                  <a:lnTo>
                    <a:pt x="370" y="60"/>
                  </a:lnTo>
                  <a:lnTo>
                    <a:pt x="370" y="6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94" name="Google Shape;494;p10"/>
            <p:cNvSpPr/>
            <p:nvPr/>
          </p:nvSpPr>
          <p:spPr>
            <a:xfrm>
              <a:off x="10236920" y="4275038"/>
              <a:ext cx="23441" cy="8524"/>
            </a:xfrm>
            <a:custGeom>
              <a:rect b="b" l="l" r="r" t="t"/>
              <a:pathLst>
                <a:path extrusionOk="0" h="12" w="33">
                  <a:moveTo>
                    <a:pt x="31" y="2"/>
                  </a:moveTo>
                  <a:lnTo>
                    <a:pt x="31" y="2"/>
                  </a:lnTo>
                  <a:lnTo>
                    <a:pt x="33" y="4"/>
                  </a:lnTo>
                  <a:lnTo>
                    <a:pt x="33" y="6"/>
                  </a:lnTo>
                  <a:lnTo>
                    <a:pt x="33" y="6"/>
                  </a:lnTo>
                  <a:lnTo>
                    <a:pt x="31" y="8"/>
                  </a:lnTo>
                  <a:lnTo>
                    <a:pt x="27" y="10"/>
                  </a:lnTo>
                  <a:lnTo>
                    <a:pt x="19" y="12"/>
                  </a:lnTo>
                  <a:lnTo>
                    <a:pt x="8" y="10"/>
                  </a:lnTo>
                  <a:lnTo>
                    <a:pt x="2" y="8"/>
                  </a:lnTo>
                  <a:lnTo>
                    <a:pt x="2" y="8"/>
                  </a:lnTo>
                  <a:lnTo>
                    <a:pt x="0" y="4"/>
                  </a:lnTo>
                  <a:lnTo>
                    <a:pt x="0" y="4"/>
                  </a:lnTo>
                  <a:lnTo>
                    <a:pt x="2" y="0"/>
                  </a:lnTo>
                  <a:lnTo>
                    <a:pt x="2" y="0"/>
                  </a:lnTo>
                  <a:lnTo>
                    <a:pt x="8" y="0"/>
                  </a:lnTo>
                  <a:lnTo>
                    <a:pt x="14" y="0"/>
                  </a:lnTo>
                  <a:lnTo>
                    <a:pt x="27" y="0"/>
                  </a:lnTo>
                  <a:lnTo>
                    <a:pt x="27" y="0"/>
                  </a:lnTo>
                  <a:lnTo>
                    <a:pt x="31" y="2"/>
                  </a:lnTo>
                  <a:lnTo>
                    <a:pt x="31" y="2"/>
                  </a:lnTo>
                  <a:lnTo>
                    <a:pt x="31" y="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95" name="Google Shape;495;p10"/>
            <p:cNvSpPr/>
            <p:nvPr/>
          </p:nvSpPr>
          <p:spPr>
            <a:xfrm>
              <a:off x="10187197" y="4104557"/>
              <a:ext cx="202446" cy="203156"/>
            </a:xfrm>
            <a:custGeom>
              <a:rect b="b" l="l" r="r" t="t"/>
              <a:pathLst>
                <a:path extrusionOk="0" h="286" w="285">
                  <a:moveTo>
                    <a:pt x="207" y="276"/>
                  </a:moveTo>
                  <a:lnTo>
                    <a:pt x="207" y="276"/>
                  </a:lnTo>
                  <a:lnTo>
                    <a:pt x="203" y="280"/>
                  </a:lnTo>
                  <a:lnTo>
                    <a:pt x="207" y="286"/>
                  </a:lnTo>
                  <a:lnTo>
                    <a:pt x="207" y="286"/>
                  </a:lnTo>
                  <a:lnTo>
                    <a:pt x="185" y="270"/>
                  </a:lnTo>
                  <a:lnTo>
                    <a:pt x="173" y="262"/>
                  </a:lnTo>
                  <a:lnTo>
                    <a:pt x="163" y="256"/>
                  </a:lnTo>
                  <a:lnTo>
                    <a:pt x="163" y="256"/>
                  </a:lnTo>
                  <a:lnTo>
                    <a:pt x="153" y="254"/>
                  </a:lnTo>
                  <a:lnTo>
                    <a:pt x="141" y="254"/>
                  </a:lnTo>
                  <a:lnTo>
                    <a:pt x="141" y="254"/>
                  </a:lnTo>
                  <a:lnTo>
                    <a:pt x="129" y="248"/>
                  </a:lnTo>
                  <a:lnTo>
                    <a:pt x="119" y="242"/>
                  </a:lnTo>
                  <a:lnTo>
                    <a:pt x="119" y="242"/>
                  </a:lnTo>
                  <a:lnTo>
                    <a:pt x="109" y="242"/>
                  </a:lnTo>
                  <a:lnTo>
                    <a:pt x="103" y="240"/>
                  </a:lnTo>
                  <a:lnTo>
                    <a:pt x="101" y="238"/>
                  </a:lnTo>
                  <a:lnTo>
                    <a:pt x="101" y="238"/>
                  </a:lnTo>
                  <a:lnTo>
                    <a:pt x="103" y="234"/>
                  </a:lnTo>
                  <a:lnTo>
                    <a:pt x="105" y="232"/>
                  </a:lnTo>
                  <a:lnTo>
                    <a:pt x="105" y="232"/>
                  </a:lnTo>
                  <a:lnTo>
                    <a:pt x="113" y="232"/>
                  </a:lnTo>
                  <a:lnTo>
                    <a:pt x="121" y="234"/>
                  </a:lnTo>
                  <a:lnTo>
                    <a:pt x="121" y="234"/>
                  </a:lnTo>
                  <a:lnTo>
                    <a:pt x="125" y="240"/>
                  </a:lnTo>
                  <a:lnTo>
                    <a:pt x="129" y="244"/>
                  </a:lnTo>
                  <a:lnTo>
                    <a:pt x="129" y="244"/>
                  </a:lnTo>
                  <a:lnTo>
                    <a:pt x="135" y="244"/>
                  </a:lnTo>
                  <a:lnTo>
                    <a:pt x="135" y="244"/>
                  </a:lnTo>
                  <a:lnTo>
                    <a:pt x="135" y="242"/>
                  </a:lnTo>
                  <a:lnTo>
                    <a:pt x="135" y="238"/>
                  </a:lnTo>
                  <a:lnTo>
                    <a:pt x="135" y="238"/>
                  </a:lnTo>
                  <a:lnTo>
                    <a:pt x="139" y="234"/>
                  </a:lnTo>
                  <a:lnTo>
                    <a:pt x="141" y="234"/>
                  </a:lnTo>
                  <a:lnTo>
                    <a:pt x="143" y="232"/>
                  </a:lnTo>
                  <a:lnTo>
                    <a:pt x="143" y="232"/>
                  </a:lnTo>
                  <a:lnTo>
                    <a:pt x="143" y="228"/>
                  </a:lnTo>
                  <a:lnTo>
                    <a:pt x="139" y="225"/>
                  </a:lnTo>
                  <a:lnTo>
                    <a:pt x="131" y="217"/>
                  </a:lnTo>
                  <a:lnTo>
                    <a:pt x="121" y="209"/>
                  </a:lnTo>
                  <a:lnTo>
                    <a:pt x="111" y="201"/>
                  </a:lnTo>
                  <a:lnTo>
                    <a:pt x="111" y="201"/>
                  </a:lnTo>
                  <a:lnTo>
                    <a:pt x="111" y="193"/>
                  </a:lnTo>
                  <a:lnTo>
                    <a:pt x="109" y="187"/>
                  </a:lnTo>
                  <a:lnTo>
                    <a:pt x="109" y="187"/>
                  </a:lnTo>
                  <a:lnTo>
                    <a:pt x="105" y="181"/>
                  </a:lnTo>
                  <a:lnTo>
                    <a:pt x="105" y="181"/>
                  </a:lnTo>
                  <a:lnTo>
                    <a:pt x="97" y="177"/>
                  </a:lnTo>
                  <a:lnTo>
                    <a:pt x="97" y="177"/>
                  </a:lnTo>
                  <a:lnTo>
                    <a:pt x="82" y="165"/>
                  </a:lnTo>
                  <a:lnTo>
                    <a:pt x="76" y="159"/>
                  </a:lnTo>
                  <a:lnTo>
                    <a:pt x="70" y="153"/>
                  </a:lnTo>
                  <a:lnTo>
                    <a:pt x="70" y="153"/>
                  </a:lnTo>
                  <a:lnTo>
                    <a:pt x="70" y="145"/>
                  </a:lnTo>
                  <a:lnTo>
                    <a:pt x="70" y="145"/>
                  </a:lnTo>
                  <a:lnTo>
                    <a:pt x="64" y="135"/>
                  </a:lnTo>
                  <a:lnTo>
                    <a:pt x="56" y="127"/>
                  </a:lnTo>
                  <a:lnTo>
                    <a:pt x="56" y="127"/>
                  </a:lnTo>
                  <a:lnTo>
                    <a:pt x="52" y="127"/>
                  </a:lnTo>
                  <a:lnTo>
                    <a:pt x="48" y="125"/>
                  </a:lnTo>
                  <a:lnTo>
                    <a:pt x="48" y="125"/>
                  </a:lnTo>
                  <a:lnTo>
                    <a:pt x="44" y="123"/>
                  </a:lnTo>
                  <a:lnTo>
                    <a:pt x="42" y="115"/>
                  </a:lnTo>
                  <a:lnTo>
                    <a:pt x="40" y="111"/>
                  </a:lnTo>
                  <a:lnTo>
                    <a:pt x="36" y="107"/>
                  </a:lnTo>
                  <a:lnTo>
                    <a:pt x="36" y="107"/>
                  </a:lnTo>
                  <a:lnTo>
                    <a:pt x="34" y="107"/>
                  </a:lnTo>
                  <a:lnTo>
                    <a:pt x="32" y="107"/>
                  </a:lnTo>
                  <a:lnTo>
                    <a:pt x="32" y="107"/>
                  </a:lnTo>
                  <a:lnTo>
                    <a:pt x="30" y="103"/>
                  </a:lnTo>
                  <a:lnTo>
                    <a:pt x="32" y="99"/>
                  </a:lnTo>
                  <a:lnTo>
                    <a:pt x="32" y="99"/>
                  </a:lnTo>
                  <a:lnTo>
                    <a:pt x="34" y="95"/>
                  </a:lnTo>
                  <a:lnTo>
                    <a:pt x="34" y="95"/>
                  </a:lnTo>
                  <a:lnTo>
                    <a:pt x="32" y="93"/>
                  </a:lnTo>
                  <a:lnTo>
                    <a:pt x="30" y="87"/>
                  </a:lnTo>
                  <a:lnTo>
                    <a:pt x="30" y="87"/>
                  </a:lnTo>
                  <a:lnTo>
                    <a:pt x="30" y="81"/>
                  </a:lnTo>
                  <a:lnTo>
                    <a:pt x="30" y="81"/>
                  </a:lnTo>
                  <a:lnTo>
                    <a:pt x="24" y="77"/>
                  </a:lnTo>
                  <a:lnTo>
                    <a:pt x="20" y="73"/>
                  </a:lnTo>
                  <a:lnTo>
                    <a:pt x="20" y="73"/>
                  </a:lnTo>
                  <a:lnTo>
                    <a:pt x="18" y="65"/>
                  </a:lnTo>
                  <a:lnTo>
                    <a:pt x="18" y="59"/>
                  </a:lnTo>
                  <a:lnTo>
                    <a:pt x="16" y="55"/>
                  </a:lnTo>
                  <a:lnTo>
                    <a:pt x="16" y="55"/>
                  </a:lnTo>
                  <a:lnTo>
                    <a:pt x="10" y="55"/>
                  </a:lnTo>
                  <a:lnTo>
                    <a:pt x="10" y="55"/>
                  </a:lnTo>
                  <a:lnTo>
                    <a:pt x="4" y="51"/>
                  </a:lnTo>
                  <a:lnTo>
                    <a:pt x="0" y="47"/>
                  </a:lnTo>
                  <a:lnTo>
                    <a:pt x="0" y="47"/>
                  </a:lnTo>
                  <a:lnTo>
                    <a:pt x="0" y="43"/>
                  </a:lnTo>
                  <a:lnTo>
                    <a:pt x="0" y="43"/>
                  </a:lnTo>
                  <a:lnTo>
                    <a:pt x="4" y="41"/>
                  </a:lnTo>
                  <a:lnTo>
                    <a:pt x="4" y="41"/>
                  </a:lnTo>
                  <a:lnTo>
                    <a:pt x="4" y="37"/>
                  </a:lnTo>
                  <a:lnTo>
                    <a:pt x="4" y="37"/>
                  </a:lnTo>
                  <a:lnTo>
                    <a:pt x="2" y="23"/>
                  </a:lnTo>
                  <a:lnTo>
                    <a:pt x="4" y="12"/>
                  </a:lnTo>
                  <a:lnTo>
                    <a:pt x="4" y="12"/>
                  </a:lnTo>
                  <a:lnTo>
                    <a:pt x="6" y="8"/>
                  </a:lnTo>
                  <a:lnTo>
                    <a:pt x="10" y="2"/>
                  </a:lnTo>
                  <a:lnTo>
                    <a:pt x="10" y="2"/>
                  </a:lnTo>
                  <a:lnTo>
                    <a:pt x="16" y="2"/>
                  </a:lnTo>
                  <a:lnTo>
                    <a:pt x="20" y="6"/>
                  </a:lnTo>
                  <a:lnTo>
                    <a:pt x="20" y="6"/>
                  </a:lnTo>
                  <a:lnTo>
                    <a:pt x="22" y="10"/>
                  </a:lnTo>
                  <a:lnTo>
                    <a:pt x="22" y="10"/>
                  </a:lnTo>
                  <a:lnTo>
                    <a:pt x="32" y="19"/>
                  </a:lnTo>
                  <a:lnTo>
                    <a:pt x="40" y="27"/>
                  </a:lnTo>
                  <a:lnTo>
                    <a:pt x="40" y="27"/>
                  </a:lnTo>
                  <a:lnTo>
                    <a:pt x="44" y="27"/>
                  </a:lnTo>
                  <a:lnTo>
                    <a:pt x="44" y="27"/>
                  </a:lnTo>
                  <a:lnTo>
                    <a:pt x="48" y="23"/>
                  </a:lnTo>
                  <a:lnTo>
                    <a:pt x="50" y="16"/>
                  </a:lnTo>
                  <a:lnTo>
                    <a:pt x="52" y="10"/>
                  </a:lnTo>
                  <a:lnTo>
                    <a:pt x="54" y="6"/>
                  </a:lnTo>
                  <a:lnTo>
                    <a:pt x="54" y="6"/>
                  </a:lnTo>
                  <a:lnTo>
                    <a:pt x="62" y="6"/>
                  </a:lnTo>
                  <a:lnTo>
                    <a:pt x="68" y="8"/>
                  </a:lnTo>
                  <a:lnTo>
                    <a:pt x="74" y="8"/>
                  </a:lnTo>
                  <a:lnTo>
                    <a:pt x="80" y="8"/>
                  </a:lnTo>
                  <a:lnTo>
                    <a:pt x="80" y="8"/>
                  </a:lnTo>
                  <a:lnTo>
                    <a:pt x="82" y="6"/>
                  </a:lnTo>
                  <a:lnTo>
                    <a:pt x="84" y="0"/>
                  </a:lnTo>
                  <a:lnTo>
                    <a:pt x="84" y="0"/>
                  </a:lnTo>
                  <a:lnTo>
                    <a:pt x="88" y="0"/>
                  </a:lnTo>
                  <a:lnTo>
                    <a:pt x="88" y="0"/>
                  </a:lnTo>
                  <a:lnTo>
                    <a:pt x="95" y="8"/>
                  </a:lnTo>
                  <a:lnTo>
                    <a:pt x="101" y="12"/>
                  </a:lnTo>
                  <a:lnTo>
                    <a:pt x="101" y="12"/>
                  </a:lnTo>
                  <a:lnTo>
                    <a:pt x="107" y="12"/>
                  </a:lnTo>
                  <a:lnTo>
                    <a:pt x="107" y="12"/>
                  </a:lnTo>
                  <a:lnTo>
                    <a:pt x="109" y="8"/>
                  </a:lnTo>
                  <a:lnTo>
                    <a:pt x="109" y="8"/>
                  </a:lnTo>
                  <a:lnTo>
                    <a:pt x="111" y="12"/>
                  </a:lnTo>
                  <a:lnTo>
                    <a:pt x="117" y="14"/>
                  </a:lnTo>
                  <a:lnTo>
                    <a:pt x="117" y="14"/>
                  </a:lnTo>
                  <a:lnTo>
                    <a:pt x="125" y="16"/>
                  </a:lnTo>
                  <a:lnTo>
                    <a:pt x="131" y="16"/>
                  </a:lnTo>
                  <a:lnTo>
                    <a:pt x="135" y="16"/>
                  </a:lnTo>
                  <a:lnTo>
                    <a:pt x="135" y="16"/>
                  </a:lnTo>
                  <a:lnTo>
                    <a:pt x="137" y="14"/>
                  </a:lnTo>
                  <a:lnTo>
                    <a:pt x="137" y="14"/>
                  </a:lnTo>
                  <a:lnTo>
                    <a:pt x="139" y="14"/>
                  </a:lnTo>
                  <a:lnTo>
                    <a:pt x="139" y="14"/>
                  </a:lnTo>
                  <a:lnTo>
                    <a:pt x="147" y="18"/>
                  </a:lnTo>
                  <a:lnTo>
                    <a:pt x="151" y="21"/>
                  </a:lnTo>
                  <a:lnTo>
                    <a:pt x="151" y="21"/>
                  </a:lnTo>
                  <a:lnTo>
                    <a:pt x="155" y="21"/>
                  </a:lnTo>
                  <a:lnTo>
                    <a:pt x="155" y="21"/>
                  </a:lnTo>
                  <a:lnTo>
                    <a:pt x="159" y="16"/>
                  </a:lnTo>
                  <a:lnTo>
                    <a:pt x="161" y="12"/>
                  </a:lnTo>
                  <a:lnTo>
                    <a:pt x="161" y="12"/>
                  </a:lnTo>
                  <a:lnTo>
                    <a:pt x="165" y="12"/>
                  </a:lnTo>
                  <a:lnTo>
                    <a:pt x="165" y="12"/>
                  </a:lnTo>
                  <a:lnTo>
                    <a:pt x="171" y="18"/>
                  </a:lnTo>
                  <a:lnTo>
                    <a:pt x="171" y="18"/>
                  </a:lnTo>
                  <a:lnTo>
                    <a:pt x="177" y="18"/>
                  </a:lnTo>
                  <a:lnTo>
                    <a:pt x="177" y="18"/>
                  </a:lnTo>
                  <a:lnTo>
                    <a:pt x="179" y="14"/>
                  </a:lnTo>
                  <a:lnTo>
                    <a:pt x="179" y="14"/>
                  </a:lnTo>
                  <a:lnTo>
                    <a:pt x="187" y="12"/>
                  </a:lnTo>
                  <a:lnTo>
                    <a:pt x="193" y="14"/>
                  </a:lnTo>
                  <a:lnTo>
                    <a:pt x="193" y="14"/>
                  </a:lnTo>
                  <a:lnTo>
                    <a:pt x="195" y="18"/>
                  </a:lnTo>
                  <a:lnTo>
                    <a:pt x="199" y="21"/>
                  </a:lnTo>
                  <a:lnTo>
                    <a:pt x="199" y="21"/>
                  </a:lnTo>
                  <a:lnTo>
                    <a:pt x="201" y="19"/>
                  </a:lnTo>
                  <a:lnTo>
                    <a:pt x="201" y="19"/>
                  </a:lnTo>
                  <a:lnTo>
                    <a:pt x="201" y="16"/>
                  </a:lnTo>
                  <a:lnTo>
                    <a:pt x="201" y="16"/>
                  </a:lnTo>
                  <a:lnTo>
                    <a:pt x="207" y="16"/>
                  </a:lnTo>
                  <a:lnTo>
                    <a:pt x="211" y="16"/>
                  </a:lnTo>
                  <a:lnTo>
                    <a:pt x="211" y="16"/>
                  </a:lnTo>
                  <a:lnTo>
                    <a:pt x="217" y="19"/>
                  </a:lnTo>
                  <a:lnTo>
                    <a:pt x="219" y="25"/>
                  </a:lnTo>
                  <a:lnTo>
                    <a:pt x="219" y="25"/>
                  </a:lnTo>
                  <a:lnTo>
                    <a:pt x="219" y="29"/>
                  </a:lnTo>
                  <a:lnTo>
                    <a:pt x="219" y="29"/>
                  </a:lnTo>
                  <a:lnTo>
                    <a:pt x="219" y="35"/>
                  </a:lnTo>
                  <a:lnTo>
                    <a:pt x="219" y="35"/>
                  </a:lnTo>
                  <a:lnTo>
                    <a:pt x="221" y="37"/>
                  </a:lnTo>
                  <a:lnTo>
                    <a:pt x="225" y="39"/>
                  </a:lnTo>
                  <a:lnTo>
                    <a:pt x="225" y="39"/>
                  </a:lnTo>
                  <a:lnTo>
                    <a:pt x="231" y="39"/>
                  </a:lnTo>
                  <a:lnTo>
                    <a:pt x="237" y="39"/>
                  </a:lnTo>
                  <a:lnTo>
                    <a:pt x="237" y="39"/>
                  </a:lnTo>
                  <a:lnTo>
                    <a:pt x="245" y="29"/>
                  </a:lnTo>
                  <a:lnTo>
                    <a:pt x="245" y="29"/>
                  </a:lnTo>
                  <a:lnTo>
                    <a:pt x="247" y="33"/>
                  </a:lnTo>
                  <a:lnTo>
                    <a:pt x="251" y="33"/>
                  </a:lnTo>
                  <a:lnTo>
                    <a:pt x="255" y="29"/>
                  </a:lnTo>
                  <a:lnTo>
                    <a:pt x="259" y="33"/>
                  </a:lnTo>
                  <a:lnTo>
                    <a:pt x="259" y="33"/>
                  </a:lnTo>
                  <a:lnTo>
                    <a:pt x="263" y="35"/>
                  </a:lnTo>
                  <a:lnTo>
                    <a:pt x="263" y="35"/>
                  </a:lnTo>
                  <a:lnTo>
                    <a:pt x="261" y="41"/>
                  </a:lnTo>
                  <a:lnTo>
                    <a:pt x="261" y="41"/>
                  </a:lnTo>
                  <a:lnTo>
                    <a:pt x="261" y="45"/>
                  </a:lnTo>
                  <a:lnTo>
                    <a:pt x="261" y="45"/>
                  </a:lnTo>
                  <a:lnTo>
                    <a:pt x="259" y="51"/>
                  </a:lnTo>
                  <a:lnTo>
                    <a:pt x="255" y="55"/>
                  </a:lnTo>
                  <a:lnTo>
                    <a:pt x="255" y="55"/>
                  </a:lnTo>
                  <a:lnTo>
                    <a:pt x="253" y="63"/>
                  </a:lnTo>
                  <a:lnTo>
                    <a:pt x="251" y="71"/>
                  </a:lnTo>
                  <a:lnTo>
                    <a:pt x="251" y="71"/>
                  </a:lnTo>
                  <a:lnTo>
                    <a:pt x="247" y="71"/>
                  </a:lnTo>
                  <a:lnTo>
                    <a:pt x="247" y="71"/>
                  </a:lnTo>
                  <a:lnTo>
                    <a:pt x="247" y="75"/>
                  </a:lnTo>
                  <a:lnTo>
                    <a:pt x="247" y="75"/>
                  </a:lnTo>
                  <a:lnTo>
                    <a:pt x="249" y="77"/>
                  </a:lnTo>
                  <a:lnTo>
                    <a:pt x="249" y="77"/>
                  </a:lnTo>
                  <a:lnTo>
                    <a:pt x="247" y="81"/>
                  </a:lnTo>
                  <a:lnTo>
                    <a:pt x="245" y="85"/>
                  </a:lnTo>
                  <a:lnTo>
                    <a:pt x="245" y="85"/>
                  </a:lnTo>
                  <a:lnTo>
                    <a:pt x="247" y="91"/>
                  </a:lnTo>
                  <a:lnTo>
                    <a:pt x="249" y="95"/>
                  </a:lnTo>
                  <a:lnTo>
                    <a:pt x="249" y="95"/>
                  </a:lnTo>
                  <a:lnTo>
                    <a:pt x="253" y="95"/>
                  </a:lnTo>
                  <a:lnTo>
                    <a:pt x="253" y="95"/>
                  </a:lnTo>
                  <a:lnTo>
                    <a:pt x="257" y="97"/>
                  </a:lnTo>
                  <a:lnTo>
                    <a:pt x="257" y="97"/>
                  </a:lnTo>
                  <a:lnTo>
                    <a:pt x="261" y="97"/>
                  </a:lnTo>
                  <a:lnTo>
                    <a:pt x="261" y="97"/>
                  </a:lnTo>
                  <a:lnTo>
                    <a:pt x="263" y="99"/>
                  </a:lnTo>
                  <a:lnTo>
                    <a:pt x="263" y="99"/>
                  </a:lnTo>
                  <a:lnTo>
                    <a:pt x="267" y="105"/>
                  </a:lnTo>
                  <a:lnTo>
                    <a:pt x="267" y="105"/>
                  </a:lnTo>
                  <a:lnTo>
                    <a:pt x="269" y="107"/>
                  </a:lnTo>
                  <a:lnTo>
                    <a:pt x="271" y="109"/>
                  </a:lnTo>
                  <a:lnTo>
                    <a:pt x="271" y="109"/>
                  </a:lnTo>
                  <a:lnTo>
                    <a:pt x="275" y="107"/>
                  </a:lnTo>
                  <a:lnTo>
                    <a:pt x="275" y="107"/>
                  </a:lnTo>
                  <a:lnTo>
                    <a:pt x="277" y="109"/>
                  </a:lnTo>
                  <a:lnTo>
                    <a:pt x="277" y="109"/>
                  </a:lnTo>
                  <a:lnTo>
                    <a:pt x="277" y="113"/>
                  </a:lnTo>
                  <a:lnTo>
                    <a:pt x="277" y="113"/>
                  </a:lnTo>
                  <a:lnTo>
                    <a:pt x="281" y="115"/>
                  </a:lnTo>
                  <a:lnTo>
                    <a:pt x="281" y="115"/>
                  </a:lnTo>
                  <a:lnTo>
                    <a:pt x="285" y="115"/>
                  </a:lnTo>
                  <a:lnTo>
                    <a:pt x="285" y="115"/>
                  </a:lnTo>
                  <a:lnTo>
                    <a:pt x="285" y="119"/>
                  </a:lnTo>
                  <a:lnTo>
                    <a:pt x="285" y="119"/>
                  </a:lnTo>
                  <a:lnTo>
                    <a:pt x="283" y="125"/>
                  </a:lnTo>
                  <a:lnTo>
                    <a:pt x="281" y="127"/>
                  </a:lnTo>
                  <a:lnTo>
                    <a:pt x="281" y="127"/>
                  </a:lnTo>
                  <a:lnTo>
                    <a:pt x="275" y="129"/>
                  </a:lnTo>
                  <a:lnTo>
                    <a:pt x="271" y="129"/>
                  </a:lnTo>
                  <a:lnTo>
                    <a:pt x="271" y="129"/>
                  </a:lnTo>
                  <a:lnTo>
                    <a:pt x="263" y="125"/>
                  </a:lnTo>
                  <a:lnTo>
                    <a:pt x="263" y="125"/>
                  </a:lnTo>
                  <a:lnTo>
                    <a:pt x="259" y="125"/>
                  </a:lnTo>
                  <a:lnTo>
                    <a:pt x="259" y="125"/>
                  </a:lnTo>
                  <a:lnTo>
                    <a:pt x="257" y="127"/>
                  </a:lnTo>
                  <a:lnTo>
                    <a:pt x="257" y="127"/>
                  </a:lnTo>
                  <a:lnTo>
                    <a:pt x="259" y="129"/>
                  </a:lnTo>
                  <a:lnTo>
                    <a:pt x="259" y="129"/>
                  </a:lnTo>
                  <a:lnTo>
                    <a:pt x="269" y="137"/>
                  </a:lnTo>
                  <a:lnTo>
                    <a:pt x="269" y="137"/>
                  </a:lnTo>
                  <a:lnTo>
                    <a:pt x="277" y="151"/>
                  </a:lnTo>
                  <a:lnTo>
                    <a:pt x="277" y="151"/>
                  </a:lnTo>
                  <a:lnTo>
                    <a:pt x="281" y="151"/>
                  </a:lnTo>
                  <a:lnTo>
                    <a:pt x="281" y="151"/>
                  </a:lnTo>
                  <a:lnTo>
                    <a:pt x="281" y="155"/>
                  </a:lnTo>
                  <a:lnTo>
                    <a:pt x="281" y="161"/>
                  </a:lnTo>
                  <a:lnTo>
                    <a:pt x="281" y="161"/>
                  </a:lnTo>
                  <a:lnTo>
                    <a:pt x="279" y="165"/>
                  </a:lnTo>
                  <a:lnTo>
                    <a:pt x="279" y="165"/>
                  </a:lnTo>
                  <a:lnTo>
                    <a:pt x="275" y="167"/>
                  </a:lnTo>
                  <a:lnTo>
                    <a:pt x="275" y="167"/>
                  </a:lnTo>
                  <a:lnTo>
                    <a:pt x="273" y="163"/>
                  </a:lnTo>
                  <a:lnTo>
                    <a:pt x="273" y="163"/>
                  </a:lnTo>
                  <a:lnTo>
                    <a:pt x="269" y="163"/>
                  </a:lnTo>
                  <a:lnTo>
                    <a:pt x="269" y="163"/>
                  </a:lnTo>
                  <a:lnTo>
                    <a:pt x="267" y="167"/>
                  </a:lnTo>
                  <a:lnTo>
                    <a:pt x="267" y="169"/>
                  </a:lnTo>
                  <a:lnTo>
                    <a:pt x="267" y="169"/>
                  </a:lnTo>
                  <a:lnTo>
                    <a:pt x="259" y="173"/>
                  </a:lnTo>
                  <a:lnTo>
                    <a:pt x="259" y="173"/>
                  </a:lnTo>
                  <a:lnTo>
                    <a:pt x="253" y="173"/>
                  </a:lnTo>
                  <a:lnTo>
                    <a:pt x="253" y="173"/>
                  </a:lnTo>
                  <a:lnTo>
                    <a:pt x="251" y="175"/>
                  </a:lnTo>
                  <a:lnTo>
                    <a:pt x="251" y="175"/>
                  </a:lnTo>
                  <a:lnTo>
                    <a:pt x="247" y="175"/>
                  </a:lnTo>
                  <a:lnTo>
                    <a:pt x="247" y="175"/>
                  </a:lnTo>
                  <a:lnTo>
                    <a:pt x="247" y="171"/>
                  </a:lnTo>
                  <a:lnTo>
                    <a:pt x="247" y="171"/>
                  </a:lnTo>
                  <a:lnTo>
                    <a:pt x="243" y="171"/>
                  </a:lnTo>
                  <a:lnTo>
                    <a:pt x="243" y="171"/>
                  </a:lnTo>
                  <a:lnTo>
                    <a:pt x="239" y="177"/>
                  </a:lnTo>
                  <a:lnTo>
                    <a:pt x="239" y="177"/>
                  </a:lnTo>
                  <a:lnTo>
                    <a:pt x="241" y="181"/>
                  </a:lnTo>
                  <a:lnTo>
                    <a:pt x="241" y="181"/>
                  </a:lnTo>
                  <a:lnTo>
                    <a:pt x="245" y="183"/>
                  </a:lnTo>
                  <a:lnTo>
                    <a:pt x="245" y="183"/>
                  </a:lnTo>
                  <a:lnTo>
                    <a:pt x="247" y="189"/>
                  </a:lnTo>
                  <a:lnTo>
                    <a:pt x="247" y="189"/>
                  </a:lnTo>
                  <a:lnTo>
                    <a:pt x="249" y="193"/>
                  </a:lnTo>
                  <a:lnTo>
                    <a:pt x="249" y="193"/>
                  </a:lnTo>
                  <a:lnTo>
                    <a:pt x="249" y="201"/>
                  </a:lnTo>
                  <a:lnTo>
                    <a:pt x="249" y="201"/>
                  </a:lnTo>
                  <a:lnTo>
                    <a:pt x="247" y="203"/>
                  </a:lnTo>
                  <a:lnTo>
                    <a:pt x="247" y="203"/>
                  </a:lnTo>
                  <a:lnTo>
                    <a:pt x="245" y="203"/>
                  </a:lnTo>
                  <a:lnTo>
                    <a:pt x="245" y="203"/>
                  </a:lnTo>
                  <a:lnTo>
                    <a:pt x="243" y="201"/>
                  </a:lnTo>
                  <a:lnTo>
                    <a:pt x="243" y="201"/>
                  </a:lnTo>
                  <a:lnTo>
                    <a:pt x="241" y="193"/>
                  </a:lnTo>
                  <a:lnTo>
                    <a:pt x="241" y="193"/>
                  </a:lnTo>
                  <a:lnTo>
                    <a:pt x="239" y="193"/>
                  </a:lnTo>
                  <a:lnTo>
                    <a:pt x="239" y="193"/>
                  </a:lnTo>
                  <a:lnTo>
                    <a:pt x="231" y="193"/>
                  </a:lnTo>
                  <a:lnTo>
                    <a:pt x="231" y="193"/>
                  </a:lnTo>
                  <a:lnTo>
                    <a:pt x="225" y="197"/>
                  </a:lnTo>
                  <a:lnTo>
                    <a:pt x="221" y="203"/>
                  </a:lnTo>
                  <a:lnTo>
                    <a:pt x="221" y="203"/>
                  </a:lnTo>
                  <a:lnTo>
                    <a:pt x="219" y="211"/>
                  </a:lnTo>
                  <a:lnTo>
                    <a:pt x="219" y="211"/>
                  </a:lnTo>
                  <a:lnTo>
                    <a:pt x="217" y="213"/>
                  </a:lnTo>
                  <a:lnTo>
                    <a:pt x="217" y="213"/>
                  </a:lnTo>
                  <a:lnTo>
                    <a:pt x="217" y="219"/>
                  </a:lnTo>
                  <a:lnTo>
                    <a:pt x="217" y="223"/>
                  </a:lnTo>
                  <a:lnTo>
                    <a:pt x="217" y="223"/>
                  </a:lnTo>
                  <a:lnTo>
                    <a:pt x="215" y="227"/>
                  </a:lnTo>
                  <a:lnTo>
                    <a:pt x="215" y="227"/>
                  </a:lnTo>
                  <a:lnTo>
                    <a:pt x="209" y="227"/>
                  </a:lnTo>
                  <a:lnTo>
                    <a:pt x="209" y="227"/>
                  </a:lnTo>
                  <a:lnTo>
                    <a:pt x="207" y="230"/>
                  </a:lnTo>
                  <a:lnTo>
                    <a:pt x="207" y="230"/>
                  </a:lnTo>
                  <a:lnTo>
                    <a:pt x="207" y="238"/>
                  </a:lnTo>
                  <a:lnTo>
                    <a:pt x="207" y="244"/>
                  </a:lnTo>
                  <a:lnTo>
                    <a:pt x="207" y="244"/>
                  </a:lnTo>
                  <a:lnTo>
                    <a:pt x="203" y="244"/>
                  </a:lnTo>
                  <a:lnTo>
                    <a:pt x="203" y="244"/>
                  </a:lnTo>
                  <a:lnTo>
                    <a:pt x="203" y="248"/>
                  </a:lnTo>
                  <a:lnTo>
                    <a:pt x="203" y="248"/>
                  </a:lnTo>
                  <a:lnTo>
                    <a:pt x="209" y="254"/>
                  </a:lnTo>
                  <a:lnTo>
                    <a:pt x="209" y="254"/>
                  </a:lnTo>
                  <a:lnTo>
                    <a:pt x="213" y="258"/>
                  </a:lnTo>
                  <a:lnTo>
                    <a:pt x="213" y="258"/>
                  </a:lnTo>
                  <a:lnTo>
                    <a:pt x="213" y="264"/>
                  </a:lnTo>
                  <a:lnTo>
                    <a:pt x="213" y="264"/>
                  </a:lnTo>
                  <a:lnTo>
                    <a:pt x="207" y="276"/>
                  </a:lnTo>
                  <a:lnTo>
                    <a:pt x="207" y="276"/>
                  </a:lnTo>
                  <a:lnTo>
                    <a:pt x="207" y="27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96" name="Google Shape;496;p10"/>
            <p:cNvSpPr/>
            <p:nvPr/>
          </p:nvSpPr>
          <p:spPr>
            <a:xfrm>
              <a:off x="10447180" y="4307714"/>
              <a:ext cx="132833" cy="108682"/>
            </a:xfrm>
            <a:custGeom>
              <a:rect b="b" l="l" r="r" t="t"/>
              <a:pathLst>
                <a:path extrusionOk="0" h="153" w="187">
                  <a:moveTo>
                    <a:pt x="183" y="66"/>
                  </a:moveTo>
                  <a:lnTo>
                    <a:pt x="183" y="66"/>
                  </a:lnTo>
                  <a:lnTo>
                    <a:pt x="187" y="90"/>
                  </a:lnTo>
                  <a:lnTo>
                    <a:pt x="187" y="90"/>
                  </a:lnTo>
                  <a:lnTo>
                    <a:pt x="183" y="90"/>
                  </a:lnTo>
                  <a:lnTo>
                    <a:pt x="177" y="92"/>
                  </a:lnTo>
                  <a:lnTo>
                    <a:pt x="177" y="92"/>
                  </a:lnTo>
                  <a:lnTo>
                    <a:pt x="173" y="96"/>
                  </a:lnTo>
                  <a:lnTo>
                    <a:pt x="167" y="104"/>
                  </a:lnTo>
                  <a:lnTo>
                    <a:pt x="163" y="110"/>
                  </a:lnTo>
                  <a:lnTo>
                    <a:pt x="159" y="114"/>
                  </a:lnTo>
                  <a:lnTo>
                    <a:pt x="159" y="114"/>
                  </a:lnTo>
                  <a:lnTo>
                    <a:pt x="151" y="114"/>
                  </a:lnTo>
                  <a:lnTo>
                    <a:pt x="144" y="116"/>
                  </a:lnTo>
                  <a:lnTo>
                    <a:pt x="132" y="116"/>
                  </a:lnTo>
                  <a:lnTo>
                    <a:pt x="132" y="116"/>
                  </a:lnTo>
                  <a:lnTo>
                    <a:pt x="118" y="120"/>
                  </a:lnTo>
                  <a:lnTo>
                    <a:pt x="106" y="130"/>
                  </a:lnTo>
                  <a:lnTo>
                    <a:pt x="106" y="130"/>
                  </a:lnTo>
                  <a:lnTo>
                    <a:pt x="98" y="136"/>
                  </a:lnTo>
                  <a:lnTo>
                    <a:pt x="92" y="144"/>
                  </a:lnTo>
                  <a:lnTo>
                    <a:pt x="92" y="144"/>
                  </a:lnTo>
                  <a:lnTo>
                    <a:pt x="86" y="146"/>
                  </a:lnTo>
                  <a:lnTo>
                    <a:pt x="80" y="146"/>
                  </a:lnTo>
                  <a:lnTo>
                    <a:pt x="62" y="146"/>
                  </a:lnTo>
                  <a:lnTo>
                    <a:pt x="50" y="148"/>
                  </a:lnTo>
                  <a:lnTo>
                    <a:pt x="44" y="150"/>
                  </a:lnTo>
                  <a:lnTo>
                    <a:pt x="44" y="153"/>
                  </a:lnTo>
                  <a:lnTo>
                    <a:pt x="44" y="153"/>
                  </a:lnTo>
                  <a:lnTo>
                    <a:pt x="36" y="148"/>
                  </a:lnTo>
                  <a:lnTo>
                    <a:pt x="30" y="144"/>
                  </a:lnTo>
                  <a:lnTo>
                    <a:pt x="22" y="138"/>
                  </a:lnTo>
                  <a:lnTo>
                    <a:pt x="18" y="134"/>
                  </a:lnTo>
                  <a:lnTo>
                    <a:pt x="18" y="134"/>
                  </a:lnTo>
                  <a:lnTo>
                    <a:pt x="8" y="120"/>
                  </a:lnTo>
                  <a:lnTo>
                    <a:pt x="2" y="106"/>
                  </a:lnTo>
                  <a:lnTo>
                    <a:pt x="2" y="106"/>
                  </a:lnTo>
                  <a:lnTo>
                    <a:pt x="0" y="94"/>
                  </a:lnTo>
                  <a:lnTo>
                    <a:pt x="0" y="82"/>
                  </a:lnTo>
                  <a:lnTo>
                    <a:pt x="0" y="82"/>
                  </a:lnTo>
                  <a:lnTo>
                    <a:pt x="4" y="56"/>
                  </a:lnTo>
                  <a:lnTo>
                    <a:pt x="4" y="44"/>
                  </a:lnTo>
                  <a:lnTo>
                    <a:pt x="4" y="32"/>
                  </a:lnTo>
                  <a:lnTo>
                    <a:pt x="4" y="32"/>
                  </a:lnTo>
                  <a:lnTo>
                    <a:pt x="6" y="34"/>
                  </a:lnTo>
                  <a:lnTo>
                    <a:pt x="6" y="34"/>
                  </a:lnTo>
                  <a:lnTo>
                    <a:pt x="12" y="34"/>
                  </a:lnTo>
                  <a:lnTo>
                    <a:pt x="12" y="34"/>
                  </a:lnTo>
                  <a:lnTo>
                    <a:pt x="18" y="30"/>
                  </a:lnTo>
                  <a:lnTo>
                    <a:pt x="18" y="30"/>
                  </a:lnTo>
                  <a:lnTo>
                    <a:pt x="18" y="24"/>
                  </a:lnTo>
                  <a:lnTo>
                    <a:pt x="18" y="18"/>
                  </a:lnTo>
                  <a:lnTo>
                    <a:pt x="18" y="18"/>
                  </a:lnTo>
                  <a:lnTo>
                    <a:pt x="22" y="14"/>
                  </a:lnTo>
                  <a:lnTo>
                    <a:pt x="28" y="12"/>
                  </a:lnTo>
                  <a:lnTo>
                    <a:pt x="40" y="10"/>
                  </a:lnTo>
                  <a:lnTo>
                    <a:pt x="40" y="10"/>
                  </a:lnTo>
                  <a:lnTo>
                    <a:pt x="46" y="10"/>
                  </a:lnTo>
                  <a:lnTo>
                    <a:pt x="46" y="10"/>
                  </a:lnTo>
                  <a:lnTo>
                    <a:pt x="50" y="14"/>
                  </a:lnTo>
                  <a:lnTo>
                    <a:pt x="54" y="18"/>
                  </a:lnTo>
                  <a:lnTo>
                    <a:pt x="54" y="18"/>
                  </a:lnTo>
                  <a:lnTo>
                    <a:pt x="58" y="18"/>
                  </a:lnTo>
                  <a:lnTo>
                    <a:pt x="58" y="18"/>
                  </a:lnTo>
                  <a:lnTo>
                    <a:pt x="58" y="16"/>
                  </a:lnTo>
                  <a:lnTo>
                    <a:pt x="58" y="12"/>
                  </a:lnTo>
                  <a:lnTo>
                    <a:pt x="58" y="12"/>
                  </a:lnTo>
                  <a:lnTo>
                    <a:pt x="62" y="6"/>
                  </a:lnTo>
                  <a:lnTo>
                    <a:pt x="66" y="4"/>
                  </a:lnTo>
                  <a:lnTo>
                    <a:pt x="66" y="4"/>
                  </a:lnTo>
                  <a:lnTo>
                    <a:pt x="74" y="4"/>
                  </a:lnTo>
                  <a:lnTo>
                    <a:pt x="78" y="6"/>
                  </a:lnTo>
                  <a:lnTo>
                    <a:pt x="84" y="6"/>
                  </a:lnTo>
                  <a:lnTo>
                    <a:pt x="90" y="6"/>
                  </a:lnTo>
                  <a:lnTo>
                    <a:pt x="90" y="6"/>
                  </a:lnTo>
                  <a:lnTo>
                    <a:pt x="92" y="4"/>
                  </a:lnTo>
                  <a:lnTo>
                    <a:pt x="94" y="0"/>
                  </a:lnTo>
                  <a:lnTo>
                    <a:pt x="94" y="0"/>
                  </a:lnTo>
                  <a:lnTo>
                    <a:pt x="98" y="0"/>
                  </a:lnTo>
                  <a:lnTo>
                    <a:pt x="104" y="0"/>
                  </a:lnTo>
                  <a:lnTo>
                    <a:pt x="114" y="2"/>
                  </a:lnTo>
                  <a:lnTo>
                    <a:pt x="114" y="2"/>
                  </a:lnTo>
                  <a:lnTo>
                    <a:pt x="120" y="0"/>
                  </a:lnTo>
                  <a:lnTo>
                    <a:pt x="130" y="0"/>
                  </a:lnTo>
                  <a:lnTo>
                    <a:pt x="130" y="0"/>
                  </a:lnTo>
                  <a:lnTo>
                    <a:pt x="138" y="2"/>
                  </a:lnTo>
                  <a:lnTo>
                    <a:pt x="138" y="2"/>
                  </a:lnTo>
                  <a:lnTo>
                    <a:pt x="144" y="10"/>
                  </a:lnTo>
                  <a:lnTo>
                    <a:pt x="155" y="16"/>
                  </a:lnTo>
                  <a:lnTo>
                    <a:pt x="163" y="20"/>
                  </a:lnTo>
                  <a:lnTo>
                    <a:pt x="171" y="26"/>
                  </a:lnTo>
                  <a:lnTo>
                    <a:pt x="171" y="26"/>
                  </a:lnTo>
                  <a:lnTo>
                    <a:pt x="175" y="34"/>
                  </a:lnTo>
                  <a:lnTo>
                    <a:pt x="177" y="46"/>
                  </a:lnTo>
                  <a:lnTo>
                    <a:pt x="183" y="66"/>
                  </a:lnTo>
                  <a:lnTo>
                    <a:pt x="183" y="66"/>
                  </a:lnTo>
                  <a:lnTo>
                    <a:pt x="183" y="6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97" name="Google Shape;497;p10"/>
            <p:cNvSpPr/>
            <p:nvPr/>
          </p:nvSpPr>
          <p:spPr>
            <a:xfrm>
              <a:off x="11630601" y="4115923"/>
              <a:ext cx="45462" cy="80268"/>
            </a:xfrm>
            <a:custGeom>
              <a:rect b="b" l="l" r="r" t="t"/>
              <a:pathLst>
                <a:path extrusionOk="0" h="113" w="64">
                  <a:moveTo>
                    <a:pt x="64" y="0"/>
                  </a:moveTo>
                  <a:lnTo>
                    <a:pt x="64" y="113"/>
                  </a:lnTo>
                  <a:lnTo>
                    <a:pt x="64" y="113"/>
                  </a:lnTo>
                  <a:lnTo>
                    <a:pt x="60" y="113"/>
                  </a:lnTo>
                  <a:lnTo>
                    <a:pt x="60" y="113"/>
                  </a:lnTo>
                  <a:lnTo>
                    <a:pt x="54" y="109"/>
                  </a:lnTo>
                  <a:lnTo>
                    <a:pt x="46" y="101"/>
                  </a:lnTo>
                  <a:lnTo>
                    <a:pt x="46" y="101"/>
                  </a:lnTo>
                  <a:lnTo>
                    <a:pt x="40" y="93"/>
                  </a:lnTo>
                  <a:lnTo>
                    <a:pt x="34" y="85"/>
                  </a:lnTo>
                  <a:lnTo>
                    <a:pt x="34" y="85"/>
                  </a:lnTo>
                  <a:lnTo>
                    <a:pt x="30" y="71"/>
                  </a:lnTo>
                  <a:lnTo>
                    <a:pt x="26" y="59"/>
                  </a:lnTo>
                  <a:lnTo>
                    <a:pt x="26" y="59"/>
                  </a:lnTo>
                  <a:lnTo>
                    <a:pt x="20" y="51"/>
                  </a:lnTo>
                  <a:lnTo>
                    <a:pt x="10" y="43"/>
                  </a:lnTo>
                  <a:lnTo>
                    <a:pt x="10" y="43"/>
                  </a:lnTo>
                  <a:lnTo>
                    <a:pt x="0" y="39"/>
                  </a:lnTo>
                  <a:lnTo>
                    <a:pt x="0" y="39"/>
                  </a:lnTo>
                  <a:lnTo>
                    <a:pt x="0" y="37"/>
                  </a:lnTo>
                  <a:lnTo>
                    <a:pt x="2" y="35"/>
                  </a:lnTo>
                  <a:lnTo>
                    <a:pt x="10" y="33"/>
                  </a:lnTo>
                  <a:lnTo>
                    <a:pt x="20" y="31"/>
                  </a:lnTo>
                  <a:lnTo>
                    <a:pt x="24" y="29"/>
                  </a:lnTo>
                  <a:lnTo>
                    <a:pt x="24" y="29"/>
                  </a:lnTo>
                  <a:lnTo>
                    <a:pt x="30" y="19"/>
                  </a:lnTo>
                  <a:lnTo>
                    <a:pt x="30" y="19"/>
                  </a:lnTo>
                  <a:lnTo>
                    <a:pt x="40" y="15"/>
                  </a:lnTo>
                  <a:lnTo>
                    <a:pt x="50" y="9"/>
                  </a:lnTo>
                  <a:lnTo>
                    <a:pt x="50" y="9"/>
                  </a:lnTo>
                  <a:lnTo>
                    <a:pt x="54" y="5"/>
                  </a:lnTo>
                  <a:lnTo>
                    <a:pt x="56" y="2"/>
                  </a:lnTo>
                  <a:lnTo>
                    <a:pt x="56" y="2"/>
                  </a:lnTo>
                  <a:lnTo>
                    <a:pt x="64" y="0"/>
                  </a:lnTo>
                  <a:lnTo>
                    <a:pt x="64" y="0"/>
                  </a:lnTo>
                  <a:lnTo>
                    <a:pt x="64"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98" name="Google Shape;498;p10"/>
            <p:cNvSpPr/>
            <p:nvPr/>
          </p:nvSpPr>
          <p:spPr>
            <a:xfrm>
              <a:off x="11411818" y="4002269"/>
              <a:ext cx="264245" cy="148460"/>
            </a:xfrm>
            <a:custGeom>
              <a:rect b="b" l="l" r="r" t="t"/>
              <a:pathLst>
                <a:path extrusionOk="0" h="209" w="372">
                  <a:moveTo>
                    <a:pt x="372" y="0"/>
                  </a:moveTo>
                  <a:lnTo>
                    <a:pt x="372" y="160"/>
                  </a:lnTo>
                  <a:lnTo>
                    <a:pt x="372" y="160"/>
                  </a:lnTo>
                  <a:lnTo>
                    <a:pt x="364" y="162"/>
                  </a:lnTo>
                  <a:lnTo>
                    <a:pt x="364" y="162"/>
                  </a:lnTo>
                  <a:lnTo>
                    <a:pt x="362" y="165"/>
                  </a:lnTo>
                  <a:lnTo>
                    <a:pt x="358" y="169"/>
                  </a:lnTo>
                  <a:lnTo>
                    <a:pt x="358" y="169"/>
                  </a:lnTo>
                  <a:lnTo>
                    <a:pt x="348" y="173"/>
                  </a:lnTo>
                  <a:lnTo>
                    <a:pt x="338" y="179"/>
                  </a:lnTo>
                  <a:lnTo>
                    <a:pt x="338" y="179"/>
                  </a:lnTo>
                  <a:lnTo>
                    <a:pt x="332" y="189"/>
                  </a:lnTo>
                  <a:lnTo>
                    <a:pt x="332" y="189"/>
                  </a:lnTo>
                  <a:lnTo>
                    <a:pt x="328" y="191"/>
                  </a:lnTo>
                  <a:lnTo>
                    <a:pt x="318" y="193"/>
                  </a:lnTo>
                  <a:lnTo>
                    <a:pt x="310" y="195"/>
                  </a:lnTo>
                  <a:lnTo>
                    <a:pt x="308" y="197"/>
                  </a:lnTo>
                  <a:lnTo>
                    <a:pt x="308" y="199"/>
                  </a:lnTo>
                  <a:lnTo>
                    <a:pt x="308" y="199"/>
                  </a:lnTo>
                  <a:lnTo>
                    <a:pt x="300" y="195"/>
                  </a:lnTo>
                  <a:lnTo>
                    <a:pt x="294" y="191"/>
                  </a:lnTo>
                  <a:lnTo>
                    <a:pt x="294" y="191"/>
                  </a:lnTo>
                  <a:lnTo>
                    <a:pt x="286" y="191"/>
                  </a:lnTo>
                  <a:lnTo>
                    <a:pt x="286" y="191"/>
                  </a:lnTo>
                  <a:lnTo>
                    <a:pt x="280" y="189"/>
                  </a:lnTo>
                  <a:lnTo>
                    <a:pt x="276" y="185"/>
                  </a:lnTo>
                  <a:lnTo>
                    <a:pt x="266" y="175"/>
                  </a:lnTo>
                  <a:lnTo>
                    <a:pt x="266" y="175"/>
                  </a:lnTo>
                  <a:lnTo>
                    <a:pt x="253" y="169"/>
                  </a:lnTo>
                  <a:lnTo>
                    <a:pt x="253" y="169"/>
                  </a:lnTo>
                  <a:lnTo>
                    <a:pt x="247" y="169"/>
                  </a:lnTo>
                  <a:lnTo>
                    <a:pt x="243" y="171"/>
                  </a:lnTo>
                  <a:lnTo>
                    <a:pt x="243" y="171"/>
                  </a:lnTo>
                  <a:lnTo>
                    <a:pt x="239" y="175"/>
                  </a:lnTo>
                  <a:lnTo>
                    <a:pt x="239" y="175"/>
                  </a:lnTo>
                  <a:lnTo>
                    <a:pt x="235" y="183"/>
                  </a:lnTo>
                  <a:lnTo>
                    <a:pt x="233" y="189"/>
                  </a:lnTo>
                  <a:lnTo>
                    <a:pt x="233" y="189"/>
                  </a:lnTo>
                  <a:lnTo>
                    <a:pt x="231" y="191"/>
                  </a:lnTo>
                  <a:lnTo>
                    <a:pt x="225" y="193"/>
                  </a:lnTo>
                  <a:lnTo>
                    <a:pt x="225" y="193"/>
                  </a:lnTo>
                  <a:lnTo>
                    <a:pt x="213" y="193"/>
                  </a:lnTo>
                  <a:lnTo>
                    <a:pt x="205" y="191"/>
                  </a:lnTo>
                  <a:lnTo>
                    <a:pt x="201" y="193"/>
                  </a:lnTo>
                  <a:lnTo>
                    <a:pt x="201" y="193"/>
                  </a:lnTo>
                  <a:lnTo>
                    <a:pt x="193" y="197"/>
                  </a:lnTo>
                  <a:lnTo>
                    <a:pt x="187" y="203"/>
                  </a:lnTo>
                  <a:lnTo>
                    <a:pt x="187" y="203"/>
                  </a:lnTo>
                  <a:lnTo>
                    <a:pt x="183" y="207"/>
                  </a:lnTo>
                  <a:lnTo>
                    <a:pt x="175" y="209"/>
                  </a:lnTo>
                  <a:lnTo>
                    <a:pt x="175" y="209"/>
                  </a:lnTo>
                  <a:lnTo>
                    <a:pt x="171" y="203"/>
                  </a:lnTo>
                  <a:lnTo>
                    <a:pt x="167" y="201"/>
                  </a:lnTo>
                  <a:lnTo>
                    <a:pt x="165" y="201"/>
                  </a:lnTo>
                  <a:lnTo>
                    <a:pt x="165" y="201"/>
                  </a:lnTo>
                  <a:lnTo>
                    <a:pt x="167" y="197"/>
                  </a:lnTo>
                  <a:lnTo>
                    <a:pt x="171" y="195"/>
                  </a:lnTo>
                  <a:lnTo>
                    <a:pt x="171" y="195"/>
                  </a:lnTo>
                  <a:lnTo>
                    <a:pt x="175" y="185"/>
                  </a:lnTo>
                  <a:lnTo>
                    <a:pt x="175" y="185"/>
                  </a:lnTo>
                  <a:lnTo>
                    <a:pt x="173" y="173"/>
                  </a:lnTo>
                  <a:lnTo>
                    <a:pt x="171" y="165"/>
                  </a:lnTo>
                  <a:lnTo>
                    <a:pt x="171" y="165"/>
                  </a:lnTo>
                  <a:lnTo>
                    <a:pt x="169" y="158"/>
                  </a:lnTo>
                  <a:lnTo>
                    <a:pt x="165" y="152"/>
                  </a:lnTo>
                  <a:lnTo>
                    <a:pt x="165" y="152"/>
                  </a:lnTo>
                  <a:lnTo>
                    <a:pt x="159" y="146"/>
                  </a:lnTo>
                  <a:lnTo>
                    <a:pt x="153" y="142"/>
                  </a:lnTo>
                  <a:lnTo>
                    <a:pt x="153" y="142"/>
                  </a:lnTo>
                  <a:lnTo>
                    <a:pt x="149" y="136"/>
                  </a:lnTo>
                  <a:lnTo>
                    <a:pt x="143" y="130"/>
                  </a:lnTo>
                  <a:lnTo>
                    <a:pt x="137" y="114"/>
                  </a:lnTo>
                  <a:lnTo>
                    <a:pt x="137" y="114"/>
                  </a:lnTo>
                  <a:lnTo>
                    <a:pt x="129" y="100"/>
                  </a:lnTo>
                  <a:lnTo>
                    <a:pt x="129" y="100"/>
                  </a:lnTo>
                  <a:lnTo>
                    <a:pt x="115" y="88"/>
                  </a:lnTo>
                  <a:lnTo>
                    <a:pt x="115" y="88"/>
                  </a:lnTo>
                  <a:lnTo>
                    <a:pt x="101" y="82"/>
                  </a:lnTo>
                  <a:lnTo>
                    <a:pt x="101" y="82"/>
                  </a:lnTo>
                  <a:lnTo>
                    <a:pt x="91" y="78"/>
                  </a:lnTo>
                  <a:lnTo>
                    <a:pt x="81" y="74"/>
                  </a:lnTo>
                  <a:lnTo>
                    <a:pt x="81" y="74"/>
                  </a:lnTo>
                  <a:lnTo>
                    <a:pt x="73" y="74"/>
                  </a:lnTo>
                  <a:lnTo>
                    <a:pt x="65" y="74"/>
                  </a:lnTo>
                  <a:lnTo>
                    <a:pt x="50" y="76"/>
                  </a:lnTo>
                  <a:lnTo>
                    <a:pt x="50" y="76"/>
                  </a:lnTo>
                  <a:lnTo>
                    <a:pt x="36" y="74"/>
                  </a:lnTo>
                  <a:lnTo>
                    <a:pt x="36" y="74"/>
                  </a:lnTo>
                  <a:lnTo>
                    <a:pt x="28" y="68"/>
                  </a:lnTo>
                  <a:lnTo>
                    <a:pt x="22" y="64"/>
                  </a:lnTo>
                  <a:lnTo>
                    <a:pt x="22" y="64"/>
                  </a:lnTo>
                  <a:lnTo>
                    <a:pt x="10" y="58"/>
                  </a:lnTo>
                  <a:lnTo>
                    <a:pt x="10" y="58"/>
                  </a:lnTo>
                  <a:lnTo>
                    <a:pt x="6" y="56"/>
                  </a:lnTo>
                  <a:lnTo>
                    <a:pt x="0" y="54"/>
                  </a:lnTo>
                  <a:lnTo>
                    <a:pt x="0" y="54"/>
                  </a:lnTo>
                  <a:lnTo>
                    <a:pt x="6" y="52"/>
                  </a:lnTo>
                  <a:lnTo>
                    <a:pt x="10" y="48"/>
                  </a:lnTo>
                  <a:lnTo>
                    <a:pt x="18" y="42"/>
                  </a:lnTo>
                  <a:lnTo>
                    <a:pt x="18" y="42"/>
                  </a:lnTo>
                  <a:lnTo>
                    <a:pt x="28" y="38"/>
                  </a:lnTo>
                  <a:lnTo>
                    <a:pt x="28" y="38"/>
                  </a:lnTo>
                  <a:lnTo>
                    <a:pt x="38" y="38"/>
                  </a:lnTo>
                  <a:lnTo>
                    <a:pt x="38" y="38"/>
                  </a:lnTo>
                  <a:lnTo>
                    <a:pt x="48" y="34"/>
                  </a:lnTo>
                  <a:lnTo>
                    <a:pt x="48" y="34"/>
                  </a:lnTo>
                  <a:lnTo>
                    <a:pt x="57" y="32"/>
                  </a:lnTo>
                  <a:lnTo>
                    <a:pt x="67" y="34"/>
                  </a:lnTo>
                  <a:lnTo>
                    <a:pt x="67" y="34"/>
                  </a:lnTo>
                  <a:lnTo>
                    <a:pt x="77" y="38"/>
                  </a:lnTo>
                  <a:lnTo>
                    <a:pt x="77" y="38"/>
                  </a:lnTo>
                  <a:lnTo>
                    <a:pt x="87" y="36"/>
                  </a:lnTo>
                  <a:lnTo>
                    <a:pt x="97" y="36"/>
                  </a:lnTo>
                  <a:lnTo>
                    <a:pt x="97" y="36"/>
                  </a:lnTo>
                  <a:lnTo>
                    <a:pt x="113" y="36"/>
                  </a:lnTo>
                  <a:lnTo>
                    <a:pt x="129" y="38"/>
                  </a:lnTo>
                  <a:lnTo>
                    <a:pt x="129" y="38"/>
                  </a:lnTo>
                  <a:lnTo>
                    <a:pt x="139" y="36"/>
                  </a:lnTo>
                  <a:lnTo>
                    <a:pt x="139" y="36"/>
                  </a:lnTo>
                  <a:lnTo>
                    <a:pt x="155" y="30"/>
                  </a:lnTo>
                  <a:lnTo>
                    <a:pt x="167" y="20"/>
                  </a:lnTo>
                  <a:lnTo>
                    <a:pt x="167" y="20"/>
                  </a:lnTo>
                  <a:lnTo>
                    <a:pt x="179" y="20"/>
                  </a:lnTo>
                  <a:lnTo>
                    <a:pt x="189" y="20"/>
                  </a:lnTo>
                  <a:lnTo>
                    <a:pt x="189" y="20"/>
                  </a:lnTo>
                  <a:lnTo>
                    <a:pt x="199" y="16"/>
                  </a:lnTo>
                  <a:lnTo>
                    <a:pt x="209" y="14"/>
                  </a:lnTo>
                  <a:lnTo>
                    <a:pt x="209" y="14"/>
                  </a:lnTo>
                  <a:lnTo>
                    <a:pt x="219" y="16"/>
                  </a:lnTo>
                  <a:lnTo>
                    <a:pt x="219" y="16"/>
                  </a:lnTo>
                  <a:lnTo>
                    <a:pt x="225" y="20"/>
                  </a:lnTo>
                  <a:lnTo>
                    <a:pt x="225" y="20"/>
                  </a:lnTo>
                  <a:lnTo>
                    <a:pt x="239" y="24"/>
                  </a:lnTo>
                  <a:lnTo>
                    <a:pt x="253" y="26"/>
                  </a:lnTo>
                  <a:lnTo>
                    <a:pt x="268" y="30"/>
                  </a:lnTo>
                  <a:lnTo>
                    <a:pt x="280" y="34"/>
                  </a:lnTo>
                  <a:lnTo>
                    <a:pt x="280" y="34"/>
                  </a:lnTo>
                  <a:lnTo>
                    <a:pt x="282" y="38"/>
                  </a:lnTo>
                  <a:lnTo>
                    <a:pt x="286" y="42"/>
                  </a:lnTo>
                  <a:lnTo>
                    <a:pt x="286" y="42"/>
                  </a:lnTo>
                  <a:lnTo>
                    <a:pt x="290" y="42"/>
                  </a:lnTo>
                  <a:lnTo>
                    <a:pt x="298" y="42"/>
                  </a:lnTo>
                  <a:lnTo>
                    <a:pt x="298" y="42"/>
                  </a:lnTo>
                  <a:lnTo>
                    <a:pt x="302" y="40"/>
                  </a:lnTo>
                  <a:lnTo>
                    <a:pt x="306" y="36"/>
                  </a:lnTo>
                  <a:lnTo>
                    <a:pt x="306" y="36"/>
                  </a:lnTo>
                  <a:lnTo>
                    <a:pt x="312" y="26"/>
                  </a:lnTo>
                  <a:lnTo>
                    <a:pt x="312" y="26"/>
                  </a:lnTo>
                  <a:lnTo>
                    <a:pt x="328" y="12"/>
                  </a:lnTo>
                  <a:lnTo>
                    <a:pt x="328" y="12"/>
                  </a:lnTo>
                  <a:lnTo>
                    <a:pt x="332" y="10"/>
                  </a:lnTo>
                  <a:lnTo>
                    <a:pt x="336" y="8"/>
                  </a:lnTo>
                  <a:lnTo>
                    <a:pt x="336" y="8"/>
                  </a:lnTo>
                  <a:lnTo>
                    <a:pt x="340" y="10"/>
                  </a:lnTo>
                  <a:lnTo>
                    <a:pt x="344" y="12"/>
                  </a:lnTo>
                  <a:lnTo>
                    <a:pt x="344" y="12"/>
                  </a:lnTo>
                  <a:lnTo>
                    <a:pt x="348" y="10"/>
                  </a:lnTo>
                  <a:lnTo>
                    <a:pt x="354" y="6"/>
                  </a:lnTo>
                  <a:lnTo>
                    <a:pt x="354" y="6"/>
                  </a:lnTo>
                  <a:lnTo>
                    <a:pt x="364" y="4"/>
                  </a:lnTo>
                  <a:lnTo>
                    <a:pt x="372" y="0"/>
                  </a:lnTo>
                  <a:lnTo>
                    <a:pt x="372" y="0"/>
                  </a:lnTo>
                  <a:lnTo>
                    <a:pt x="372"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499" name="Google Shape;499;p10"/>
            <p:cNvSpPr/>
            <p:nvPr/>
          </p:nvSpPr>
          <p:spPr>
            <a:xfrm>
              <a:off x="11561699" y="3299745"/>
              <a:ext cx="114364" cy="331017"/>
            </a:xfrm>
            <a:custGeom>
              <a:rect b="b" l="l" r="r" t="t"/>
              <a:pathLst>
                <a:path extrusionOk="0" h="466" w="161">
                  <a:moveTo>
                    <a:pt x="161" y="10"/>
                  </a:moveTo>
                  <a:lnTo>
                    <a:pt x="161" y="444"/>
                  </a:lnTo>
                  <a:lnTo>
                    <a:pt x="161" y="444"/>
                  </a:lnTo>
                  <a:lnTo>
                    <a:pt x="155" y="440"/>
                  </a:lnTo>
                  <a:lnTo>
                    <a:pt x="155" y="440"/>
                  </a:lnTo>
                  <a:lnTo>
                    <a:pt x="151" y="438"/>
                  </a:lnTo>
                  <a:lnTo>
                    <a:pt x="147" y="438"/>
                  </a:lnTo>
                  <a:lnTo>
                    <a:pt x="147" y="438"/>
                  </a:lnTo>
                  <a:lnTo>
                    <a:pt x="137" y="440"/>
                  </a:lnTo>
                  <a:lnTo>
                    <a:pt x="137" y="440"/>
                  </a:lnTo>
                  <a:lnTo>
                    <a:pt x="129" y="446"/>
                  </a:lnTo>
                  <a:lnTo>
                    <a:pt x="123" y="450"/>
                  </a:lnTo>
                  <a:lnTo>
                    <a:pt x="123" y="450"/>
                  </a:lnTo>
                  <a:lnTo>
                    <a:pt x="115" y="450"/>
                  </a:lnTo>
                  <a:lnTo>
                    <a:pt x="107" y="450"/>
                  </a:lnTo>
                  <a:lnTo>
                    <a:pt x="105" y="454"/>
                  </a:lnTo>
                  <a:lnTo>
                    <a:pt x="105" y="454"/>
                  </a:lnTo>
                  <a:lnTo>
                    <a:pt x="105" y="456"/>
                  </a:lnTo>
                  <a:lnTo>
                    <a:pt x="107" y="460"/>
                  </a:lnTo>
                  <a:lnTo>
                    <a:pt x="109" y="462"/>
                  </a:lnTo>
                  <a:lnTo>
                    <a:pt x="109" y="464"/>
                  </a:lnTo>
                  <a:lnTo>
                    <a:pt x="109" y="464"/>
                  </a:lnTo>
                  <a:lnTo>
                    <a:pt x="105" y="466"/>
                  </a:lnTo>
                  <a:lnTo>
                    <a:pt x="99" y="464"/>
                  </a:lnTo>
                  <a:lnTo>
                    <a:pt x="91" y="456"/>
                  </a:lnTo>
                  <a:lnTo>
                    <a:pt x="91" y="456"/>
                  </a:lnTo>
                  <a:lnTo>
                    <a:pt x="85" y="446"/>
                  </a:lnTo>
                  <a:lnTo>
                    <a:pt x="85" y="446"/>
                  </a:lnTo>
                  <a:lnTo>
                    <a:pt x="81" y="444"/>
                  </a:lnTo>
                  <a:lnTo>
                    <a:pt x="77" y="440"/>
                  </a:lnTo>
                  <a:lnTo>
                    <a:pt x="77" y="440"/>
                  </a:lnTo>
                  <a:lnTo>
                    <a:pt x="77" y="436"/>
                  </a:lnTo>
                  <a:lnTo>
                    <a:pt x="77" y="432"/>
                  </a:lnTo>
                  <a:lnTo>
                    <a:pt x="77" y="432"/>
                  </a:lnTo>
                  <a:lnTo>
                    <a:pt x="75" y="430"/>
                  </a:lnTo>
                  <a:lnTo>
                    <a:pt x="71" y="426"/>
                  </a:lnTo>
                  <a:lnTo>
                    <a:pt x="71" y="426"/>
                  </a:lnTo>
                  <a:lnTo>
                    <a:pt x="69" y="420"/>
                  </a:lnTo>
                  <a:lnTo>
                    <a:pt x="67" y="416"/>
                  </a:lnTo>
                  <a:lnTo>
                    <a:pt x="67" y="416"/>
                  </a:lnTo>
                  <a:lnTo>
                    <a:pt x="59" y="416"/>
                  </a:lnTo>
                  <a:lnTo>
                    <a:pt x="48" y="418"/>
                  </a:lnTo>
                  <a:lnTo>
                    <a:pt x="40" y="420"/>
                  </a:lnTo>
                  <a:lnTo>
                    <a:pt x="36" y="420"/>
                  </a:lnTo>
                  <a:lnTo>
                    <a:pt x="32" y="418"/>
                  </a:lnTo>
                  <a:lnTo>
                    <a:pt x="32" y="418"/>
                  </a:lnTo>
                  <a:lnTo>
                    <a:pt x="30" y="414"/>
                  </a:lnTo>
                  <a:lnTo>
                    <a:pt x="24" y="410"/>
                  </a:lnTo>
                  <a:lnTo>
                    <a:pt x="22" y="396"/>
                  </a:lnTo>
                  <a:lnTo>
                    <a:pt x="20" y="378"/>
                  </a:lnTo>
                  <a:lnTo>
                    <a:pt x="22" y="366"/>
                  </a:lnTo>
                  <a:lnTo>
                    <a:pt x="22" y="366"/>
                  </a:lnTo>
                  <a:lnTo>
                    <a:pt x="28" y="358"/>
                  </a:lnTo>
                  <a:lnTo>
                    <a:pt x="34" y="350"/>
                  </a:lnTo>
                  <a:lnTo>
                    <a:pt x="34" y="350"/>
                  </a:lnTo>
                  <a:lnTo>
                    <a:pt x="34" y="346"/>
                  </a:lnTo>
                  <a:lnTo>
                    <a:pt x="34" y="340"/>
                  </a:lnTo>
                  <a:lnTo>
                    <a:pt x="34" y="340"/>
                  </a:lnTo>
                  <a:lnTo>
                    <a:pt x="32" y="338"/>
                  </a:lnTo>
                  <a:lnTo>
                    <a:pt x="28" y="332"/>
                  </a:lnTo>
                  <a:lnTo>
                    <a:pt x="28" y="332"/>
                  </a:lnTo>
                  <a:lnTo>
                    <a:pt x="18" y="330"/>
                  </a:lnTo>
                  <a:lnTo>
                    <a:pt x="14" y="328"/>
                  </a:lnTo>
                  <a:lnTo>
                    <a:pt x="10" y="326"/>
                  </a:lnTo>
                  <a:lnTo>
                    <a:pt x="10" y="326"/>
                  </a:lnTo>
                  <a:lnTo>
                    <a:pt x="6" y="316"/>
                  </a:lnTo>
                  <a:lnTo>
                    <a:pt x="2" y="301"/>
                  </a:lnTo>
                  <a:lnTo>
                    <a:pt x="0" y="285"/>
                  </a:lnTo>
                  <a:lnTo>
                    <a:pt x="0" y="271"/>
                  </a:lnTo>
                  <a:lnTo>
                    <a:pt x="0" y="271"/>
                  </a:lnTo>
                  <a:lnTo>
                    <a:pt x="4" y="265"/>
                  </a:lnTo>
                  <a:lnTo>
                    <a:pt x="8" y="257"/>
                  </a:lnTo>
                  <a:lnTo>
                    <a:pt x="8" y="257"/>
                  </a:lnTo>
                  <a:lnTo>
                    <a:pt x="10" y="253"/>
                  </a:lnTo>
                  <a:lnTo>
                    <a:pt x="10" y="247"/>
                  </a:lnTo>
                  <a:lnTo>
                    <a:pt x="10" y="247"/>
                  </a:lnTo>
                  <a:lnTo>
                    <a:pt x="8" y="243"/>
                  </a:lnTo>
                  <a:lnTo>
                    <a:pt x="4" y="239"/>
                  </a:lnTo>
                  <a:lnTo>
                    <a:pt x="4" y="239"/>
                  </a:lnTo>
                  <a:lnTo>
                    <a:pt x="4" y="231"/>
                  </a:lnTo>
                  <a:lnTo>
                    <a:pt x="4" y="231"/>
                  </a:lnTo>
                  <a:lnTo>
                    <a:pt x="0" y="223"/>
                  </a:lnTo>
                  <a:lnTo>
                    <a:pt x="0" y="223"/>
                  </a:lnTo>
                  <a:lnTo>
                    <a:pt x="0" y="211"/>
                  </a:lnTo>
                  <a:lnTo>
                    <a:pt x="0" y="211"/>
                  </a:lnTo>
                  <a:lnTo>
                    <a:pt x="0" y="207"/>
                  </a:lnTo>
                  <a:lnTo>
                    <a:pt x="2" y="203"/>
                  </a:lnTo>
                  <a:lnTo>
                    <a:pt x="2" y="203"/>
                  </a:lnTo>
                  <a:lnTo>
                    <a:pt x="6" y="203"/>
                  </a:lnTo>
                  <a:lnTo>
                    <a:pt x="10" y="205"/>
                  </a:lnTo>
                  <a:lnTo>
                    <a:pt x="10" y="205"/>
                  </a:lnTo>
                  <a:lnTo>
                    <a:pt x="16" y="211"/>
                  </a:lnTo>
                  <a:lnTo>
                    <a:pt x="16" y="211"/>
                  </a:lnTo>
                  <a:lnTo>
                    <a:pt x="24" y="213"/>
                  </a:lnTo>
                  <a:lnTo>
                    <a:pt x="36" y="215"/>
                  </a:lnTo>
                  <a:lnTo>
                    <a:pt x="36" y="215"/>
                  </a:lnTo>
                  <a:lnTo>
                    <a:pt x="42" y="225"/>
                  </a:lnTo>
                  <a:lnTo>
                    <a:pt x="52" y="233"/>
                  </a:lnTo>
                  <a:lnTo>
                    <a:pt x="61" y="243"/>
                  </a:lnTo>
                  <a:lnTo>
                    <a:pt x="69" y="247"/>
                  </a:lnTo>
                  <a:lnTo>
                    <a:pt x="69" y="247"/>
                  </a:lnTo>
                  <a:lnTo>
                    <a:pt x="75" y="247"/>
                  </a:lnTo>
                  <a:lnTo>
                    <a:pt x="79" y="247"/>
                  </a:lnTo>
                  <a:lnTo>
                    <a:pt x="79" y="247"/>
                  </a:lnTo>
                  <a:lnTo>
                    <a:pt x="85" y="241"/>
                  </a:lnTo>
                  <a:lnTo>
                    <a:pt x="91" y="233"/>
                  </a:lnTo>
                  <a:lnTo>
                    <a:pt x="95" y="225"/>
                  </a:lnTo>
                  <a:lnTo>
                    <a:pt x="97" y="215"/>
                  </a:lnTo>
                  <a:lnTo>
                    <a:pt x="97" y="215"/>
                  </a:lnTo>
                  <a:lnTo>
                    <a:pt x="93" y="211"/>
                  </a:lnTo>
                  <a:lnTo>
                    <a:pt x="91" y="207"/>
                  </a:lnTo>
                  <a:lnTo>
                    <a:pt x="91" y="207"/>
                  </a:lnTo>
                  <a:lnTo>
                    <a:pt x="81" y="201"/>
                  </a:lnTo>
                  <a:lnTo>
                    <a:pt x="81" y="201"/>
                  </a:lnTo>
                  <a:lnTo>
                    <a:pt x="73" y="189"/>
                  </a:lnTo>
                  <a:lnTo>
                    <a:pt x="67" y="177"/>
                  </a:lnTo>
                  <a:lnTo>
                    <a:pt x="67" y="177"/>
                  </a:lnTo>
                  <a:lnTo>
                    <a:pt x="57" y="173"/>
                  </a:lnTo>
                  <a:lnTo>
                    <a:pt x="52" y="169"/>
                  </a:lnTo>
                  <a:lnTo>
                    <a:pt x="52" y="167"/>
                  </a:lnTo>
                  <a:lnTo>
                    <a:pt x="52" y="167"/>
                  </a:lnTo>
                  <a:lnTo>
                    <a:pt x="52" y="165"/>
                  </a:lnTo>
                  <a:lnTo>
                    <a:pt x="57" y="165"/>
                  </a:lnTo>
                  <a:lnTo>
                    <a:pt x="61" y="165"/>
                  </a:lnTo>
                  <a:lnTo>
                    <a:pt x="61" y="165"/>
                  </a:lnTo>
                  <a:lnTo>
                    <a:pt x="67" y="157"/>
                  </a:lnTo>
                  <a:lnTo>
                    <a:pt x="67" y="157"/>
                  </a:lnTo>
                  <a:lnTo>
                    <a:pt x="71" y="145"/>
                  </a:lnTo>
                  <a:lnTo>
                    <a:pt x="77" y="133"/>
                  </a:lnTo>
                  <a:lnTo>
                    <a:pt x="77" y="133"/>
                  </a:lnTo>
                  <a:lnTo>
                    <a:pt x="85" y="125"/>
                  </a:lnTo>
                  <a:lnTo>
                    <a:pt x="85" y="125"/>
                  </a:lnTo>
                  <a:lnTo>
                    <a:pt x="85" y="117"/>
                  </a:lnTo>
                  <a:lnTo>
                    <a:pt x="85" y="117"/>
                  </a:lnTo>
                  <a:lnTo>
                    <a:pt x="81" y="107"/>
                  </a:lnTo>
                  <a:lnTo>
                    <a:pt x="81" y="107"/>
                  </a:lnTo>
                  <a:lnTo>
                    <a:pt x="77" y="105"/>
                  </a:lnTo>
                  <a:lnTo>
                    <a:pt x="75" y="100"/>
                  </a:lnTo>
                  <a:lnTo>
                    <a:pt x="75" y="100"/>
                  </a:lnTo>
                  <a:lnTo>
                    <a:pt x="79" y="96"/>
                  </a:lnTo>
                  <a:lnTo>
                    <a:pt x="81" y="94"/>
                  </a:lnTo>
                  <a:lnTo>
                    <a:pt x="81" y="94"/>
                  </a:lnTo>
                  <a:lnTo>
                    <a:pt x="91" y="92"/>
                  </a:lnTo>
                  <a:lnTo>
                    <a:pt x="91" y="92"/>
                  </a:lnTo>
                  <a:lnTo>
                    <a:pt x="97" y="86"/>
                  </a:lnTo>
                  <a:lnTo>
                    <a:pt x="97" y="86"/>
                  </a:lnTo>
                  <a:lnTo>
                    <a:pt x="99" y="78"/>
                  </a:lnTo>
                  <a:lnTo>
                    <a:pt x="99" y="78"/>
                  </a:lnTo>
                  <a:lnTo>
                    <a:pt x="103" y="68"/>
                  </a:lnTo>
                  <a:lnTo>
                    <a:pt x="103" y="68"/>
                  </a:lnTo>
                  <a:lnTo>
                    <a:pt x="109" y="62"/>
                  </a:lnTo>
                  <a:lnTo>
                    <a:pt x="109" y="62"/>
                  </a:lnTo>
                  <a:lnTo>
                    <a:pt x="109" y="54"/>
                  </a:lnTo>
                  <a:lnTo>
                    <a:pt x="109" y="54"/>
                  </a:lnTo>
                  <a:lnTo>
                    <a:pt x="115" y="46"/>
                  </a:lnTo>
                  <a:lnTo>
                    <a:pt x="115" y="46"/>
                  </a:lnTo>
                  <a:lnTo>
                    <a:pt x="117" y="36"/>
                  </a:lnTo>
                  <a:lnTo>
                    <a:pt x="117" y="36"/>
                  </a:lnTo>
                  <a:lnTo>
                    <a:pt x="115" y="28"/>
                  </a:lnTo>
                  <a:lnTo>
                    <a:pt x="115" y="28"/>
                  </a:lnTo>
                  <a:lnTo>
                    <a:pt x="117" y="20"/>
                  </a:lnTo>
                  <a:lnTo>
                    <a:pt x="117" y="20"/>
                  </a:lnTo>
                  <a:lnTo>
                    <a:pt x="129" y="8"/>
                  </a:lnTo>
                  <a:lnTo>
                    <a:pt x="129" y="8"/>
                  </a:lnTo>
                  <a:lnTo>
                    <a:pt x="135" y="2"/>
                  </a:lnTo>
                  <a:lnTo>
                    <a:pt x="139" y="0"/>
                  </a:lnTo>
                  <a:lnTo>
                    <a:pt x="145" y="0"/>
                  </a:lnTo>
                  <a:lnTo>
                    <a:pt x="145" y="0"/>
                  </a:lnTo>
                  <a:lnTo>
                    <a:pt x="147" y="4"/>
                  </a:lnTo>
                  <a:lnTo>
                    <a:pt x="151" y="8"/>
                  </a:lnTo>
                  <a:lnTo>
                    <a:pt x="151" y="8"/>
                  </a:lnTo>
                  <a:lnTo>
                    <a:pt x="153" y="10"/>
                  </a:lnTo>
                  <a:lnTo>
                    <a:pt x="157" y="12"/>
                  </a:lnTo>
                  <a:lnTo>
                    <a:pt x="157" y="12"/>
                  </a:lnTo>
                  <a:lnTo>
                    <a:pt x="161" y="10"/>
                  </a:lnTo>
                  <a:lnTo>
                    <a:pt x="161" y="10"/>
                  </a:lnTo>
                  <a:lnTo>
                    <a:pt x="161" y="1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00" name="Google Shape;500;p10"/>
            <p:cNvSpPr/>
            <p:nvPr/>
          </p:nvSpPr>
          <p:spPr>
            <a:xfrm>
              <a:off x="10486959" y="3506453"/>
              <a:ext cx="823991" cy="554063"/>
            </a:xfrm>
            <a:custGeom>
              <a:rect b="b" l="l" r="r" t="t"/>
              <a:pathLst>
                <a:path extrusionOk="0" h="780" w="1160">
                  <a:moveTo>
                    <a:pt x="1158" y="306"/>
                  </a:moveTo>
                  <a:lnTo>
                    <a:pt x="1158" y="306"/>
                  </a:lnTo>
                  <a:lnTo>
                    <a:pt x="1160" y="322"/>
                  </a:lnTo>
                  <a:lnTo>
                    <a:pt x="1160" y="330"/>
                  </a:lnTo>
                  <a:lnTo>
                    <a:pt x="1160" y="336"/>
                  </a:lnTo>
                  <a:lnTo>
                    <a:pt x="1160" y="336"/>
                  </a:lnTo>
                  <a:lnTo>
                    <a:pt x="1156" y="342"/>
                  </a:lnTo>
                  <a:lnTo>
                    <a:pt x="1152" y="344"/>
                  </a:lnTo>
                  <a:lnTo>
                    <a:pt x="1152" y="344"/>
                  </a:lnTo>
                  <a:lnTo>
                    <a:pt x="1145" y="346"/>
                  </a:lnTo>
                  <a:lnTo>
                    <a:pt x="1135" y="346"/>
                  </a:lnTo>
                  <a:lnTo>
                    <a:pt x="1135" y="346"/>
                  </a:lnTo>
                  <a:lnTo>
                    <a:pt x="1131" y="348"/>
                  </a:lnTo>
                  <a:lnTo>
                    <a:pt x="1127" y="350"/>
                  </a:lnTo>
                  <a:lnTo>
                    <a:pt x="1127" y="350"/>
                  </a:lnTo>
                  <a:lnTo>
                    <a:pt x="1123" y="350"/>
                  </a:lnTo>
                  <a:lnTo>
                    <a:pt x="1117" y="348"/>
                  </a:lnTo>
                  <a:lnTo>
                    <a:pt x="1113" y="346"/>
                  </a:lnTo>
                  <a:lnTo>
                    <a:pt x="1107" y="346"/>
                  </a:lnTo>
                  <a:lnTo>
                    <a:pt x="1107" y="346"/>
                  </a:lnTo>
                  <a:lnTo>
                    <a:pt x="1103" y="350"/>
                  </a:lnTo>
                  <a:lnTo>
                    <a:pt x="1101" y="354"/>
                  </a:lnTo>
                  <a:lnTo>
                    <a:pt x="1101" y="354"/>
                  </a:lnTo>
                  <a:lnTo>
                    <a:pt x="1099" y="364"/>
                  </a:lnTo>
                  <a:lnTo>
                    <a:pt x="1097" y="374"/>
                  </a:lnTo>
                  <a:lnTo>
                    <a:pt x="1097" y="374"/>
                  </a:lnTo>
                  <a:lnTo>
                    <a:pt x="1089" y="380"/>
                  </a:lnTo>
                  <a:lnTo>
                    <a:pt x="1085" y="384"/>
                  </a:lnTo>
                  <a:lnTo>
                    <a:pt x="1083" y="386"/>
                  </a:lnTo>
                  <a:lnTo>
                    <a:pt x="1083" y="386"/>
                  </a:lnTo>
                  <a:lnTo>
                    <a:pt x="1081" y="396"/>
                  </a:lnTo>
                  <a:lnTo>
                    <a:pt x="1081" y="406"/>
                  </a:lnTo>
                  <a:lnTo>
                    <a:pt x="1081" y="406"/>
                  </a:lnTo>
                  <a:lnTo>
                    <a:pt x="1083" y="416"/>
                  </a:lnTo>
                  <a:lnTo>
                    <a:pt x="1083" y="416"/>
                  </a:lnTo>
                  <a:lnTo>
                    <a:pt x="1085" y="426"/>
                  </a:lnTo>
                  <a:lnTo>
                    <a:pt x="1087" y="432"/>
                  </a:lnTo>
                  <a:lnTo>
                    <a:pt x="1089" y="434"/>
                  </a:lnTo>
                  <a:lnTo>
                    <a:pt x="1089" y="434"/>
                  </a:lnTo>
                  <a:lnTo>
                    <a:pt x="1085" y="438"/>
                  </a:lnTo>
                  <a:lnTo>
                    <a:pt x="1077" y="441"/>
                  </a:lnTo>
                  <a:lnTo>
                    <a:pt x="1063" y="445"/>
                  </a:lnTo>
                  <a:lnTo>
                    <a:pt x="1063" y="445"/>
                  </a:lnTo>
                  <a:lnTo>
                    <a:pt x="1055" y="449"/>
                  </a:lnTo>
                  <a:lnTo>
                    <a:pt x="1047" y="453"/>
                  </a:lnTo>
                  <a:lnTo>
                    <a:pt x="1047" y="453"/>
                  </a:lnTo>
                  <a:lnTo>
                    <a:pt x="1045" y="463"/>
                  </a:lnTo>
                  <a:lnTo>
                    <a:pt x="1041" y="469"/>
                  </a:lnTo>
                  <a:lnTo>
                    <a:pt x="1041" y="469"/>
                  </a:lnTo>
                  <a:lnTo>
                    <a:pt x="1037" y="471"/>
                  </a:lnTo>
                  <a:lnTo>
                    <a:pt x="1033" y="471"/>
                  </a:lnTo>
                  <a:lnTo>
                    <a:pt x="1033" y="471"/>
                  </a:lnTo>
                  <a:lnTo>
                    <a:pt x="1023" y="477"/>
                  </a:lnTo>
                  <a:lnTo>
                    <a:pt x="1015" y="481"/>
                  </a:lnTo>
                  <a:lnTo>
                    <a:pt x="1013" y="485"/>
                  </a:lnTo>
                  <a:lnTo>
                    <a:pt x="1013" y="485"/>
                  </a:lnTo>
                  <a:lnTo>
                    <a:pt x="1011" y="491"/>
                  </a:lnTo>
                  <a:lnTo>
                    <a:pt x="1013" y="495"/>
                  </a:lnTo>
                  <a:lnTo>
                    <a:pt x="1013" y="499"/>
                  </a:lnTo>
                  <a:lnTo>
                    <a:pt x="1013" y="501"/>
                  </a:lnTo>
                  <a:lnTo>
                    <a:pt x="1013" y="501"/>
                  </a:lnTo>
                  <a:lnTo>
                    <a:pt x="1009" y="503"/>
                  </a:lnTo>
                  <a:lnTo>
                    <a:pt x="1005" y="501"/>
                  </a:lnTo>
                  <a:lnTo>
                    <a:pt x="1001" y="499"/>
                  </a:lnTo>
                  <a:lnTo>
                    <a:pt x="997" y="497"/>
                  </a:lnTo>
                  <a:lnTo>
                    <a:pt x="997" y="497"/>
                  </a:lnTo>
                  <a:lnTo>
                    <a:pt x="989" y="501"/>
                  </a:lnTo>
                  <a:lnTo>
                    <a:pt x="983" y="505"/>
                  </a:lnTo>
                  <a:lnTo>
                    <a:pt x="973" y="517"/>
                  </a:lnTo>
                  <a:lnTo>
                    <a:pt x="973" y="517"/>
                  </a:lnTo>
                  <a:lnTo>
                    <a:pt x="973" y="523"/>
                  </a:lnTo>
                  <a:lnTo>
                    <a:pt x="971" y="525"/>
                  </a:lnTo>
                  <a:lnTo>
                    <a:pt x="971" y="525"/>
                  </a:lnTo>
                  <a:lnTo>
                    <a:pt x="971" y="523"/>
                  </a:lnTo>
                  <a:lnTo>
                    <a:pt x="969" y="517"/>
                  </a:lnTo>
                  <a:lnTo>
                    <a:pt x="969" y="517"/>
                  </a:lnTo>
                  <a:lnTo>
                    <a:pt x="967" y="521"/>
                  </a:lnTo>
                  <a:lnTo>
                    <a:pt x="961" y="523"/>
                  </a:lnTo>
                  <a:lnTo>
                    <a:pt x="957" y="527"/>
                  </a:lnTo>
                  <a:lnTo>
                    <a:pt x="957" y="527"/>
                  </a:lnTo>
                  <a:lnTo>
                    <a:pt x="951" y="529"/>
                  </a:lnTo>
                  <a:lnTo>
                    <a:pt x="947" y="531"/>
                  </a:lnTo>
                  <a:lnTo>
                    <a:pt x="947" y="531"/>
                  </a:lnTo>
                  <a:lnTo>
                    <a:pt x="945" y="535"/>
                  </a:lnTo>
                  <a:lnTo>
                    <a:pt x="941" y="541"/>
                  </a:lnTo>
                  <a:lnTo>
                    <a:pt x="937" y="549"/>
                  </a:lnTo>
                  <a:lnTo>
                    <a:pt x="935" y="555"/>
                  </a:lnTo>
                  <a:lnTo>
                    <a:pt x="935" y="555"/>
                  </a:lnTo>
                  <a:lnTo>
                    <a:pt x="930" y="555"/>
                  </a:lnTo>
                  <a:lnTo>
                    <a:pt x="930" y="555"/>
                  </a:lnTo>
                  <a:lnTo>
                    <a:pt x="928" y="563"/>
                  </a:lnTo>
                  <a:lnTo>
                    <a:pt x="926" y="569"/>
                  </a:lnTo>
                  <a:lnTo>
                    <a:pt x="926" y="569"/>
                  </a:lnTo>
                  <a:lnTo>
                    <a:pt x="924" y="579"/>
                  </a:lnTo>
                  <a:lnTo>
                    <a:pt x="922" y="587"/>
                  </a:lnTo>
                  <a:lnTo>
                    <a:pt x="922" y="587"/>
                  </a:lnTo>
                  <a:lnTo>
                    <a:pt x="918" y="591"/>
                  </a:lnTo>
                  <a:lnTo>
                    <a:pt x="916" y="593"/>
                  </a:lnTo>
                  <a:lnTo>
                    <a:pt x="914" y="593"/>
                  </a:lnTo>
                  <a:lnTo>
                    <a:pt x="914" y="593"/>
                  </a:lnTo>
                  <a:lnTo>
                    <a:pt x="914" y="589"/>
                  </a:lnTo>
                  <a:lnTo>
                    <a:pt x="916" y="587"/>
                  </a:lnTo>
                  <a:lnTo>
                    <a:pt x="916" y="587"/>
                  </a:lnTo>
                  <a:lnTo>
                    <a:pt x="922" y="581"/>
                  </a:lnTo>
                  <a:lnTo>
                    <a:pt x="922" y="581"/>
                  </a:lnTo>
                  <a:lnTo>
                    <a:pt x="924" y="571"/>
                  </a:lnTo>
                  <a:lnTo>
                    <a:pt x="924" y="571"/>
                  </a:lnTo>
                  <a:lnTo>
                    <a:pt x="922" y="563"/>
                  </a:lnTo>
                  <a:lnTo>
                    <a:pt x="918" y="557"/>
                  </a:lnTo>
                  <a:lnTo>
                    <a:pt x="916" y="555"/>
                  </a:lnTo>
                  <a:lnTo>
                    <a:pt x="916" y="555"/>
                  </a:lnTo>
                  <a:lnTo>
                    <a:pt x="912" y="555"/>
                  </a:lnTo>
                  <a:lnTo>
                    <a:pt x="910" y="557"/>
                  </a:lnTo>
                  <a:lnTo>
                    <a:pt x="910" y="557"/>
                  </a:lnTo>
                  <a:lnTo>
                    <a:pt x="910" y="561"/>
                  </a:lnTo>
                  <a:lnTo>
                    <a:pt x="910" y="565"/>
                  </a:lnTo>
                  <a:lnTo>
                    <a:pt x="910" y="575"/>
                  </a:lnTo>
                  <a:lnTo>
                    <a:pt x="910" y="575"/>
                  </a:lnTo>
                  <a:lnTo>
                    <a:pt x="904" y="585"/>
                  </a:lnTo>
                  <a:lnTo>
                    <a:pt x="900" y="589"/>
                  </a:lnTo>
                  <a:lnTo>
                    <a:pt x="900" y="593"/>
                  </a:lnTo>
                  <a:lnTo>
                    <a:pt x="900" y="593"/>
                  </a:lnTo>
                  <a:lnTo>
                    <a:pt x="900" y="597"/>
                  </a:lnTo>
                  <a:lnTo>
                    <a:pt x="902" y="601"/>
                  </a:lnTo>
                  <a:lnTo>
                    <a:pt x="908" y="611"/>
                  </a:lnTo>
                  <a:lnTo>
                    <a:pt x="908" y="611"/>
                  </a:lnTo>
                  <a:lnTo>
                    <a:pt x="910" y="615"/>
                  </a:lnTo>
                  <a:lnTo>
                    <a:pt x="912" y="621"/>
                  </a:lnTo>
                  <a:lnTo>
                    <a:pt x="912" y="621"/>
                  </a:lnTo>
                  <a:lnTo>
                    <a:pt x="908" y="623"/>
                  </a:lnTo>
                  <a:lnTo>
                    <a:pt x="904" y="623"/>
                  </a:lnTo>
                  <a:lnTo>
                    <a:pt x="904" y="623"/>
                  </a:lnTo>
                  <a:lnTo>
                    <a:pt x="902" y="619"/>
                  </a:lnTo>
                  <a:lnTo>
                    <a:pt x="902" y="619"/>
                  </a:lnTo>
                  <a:lnTo>
                    <a:pt x="898" y="613"/>
                  </a:lnTo>
                  <a:lnTo>
                    <a:pt x="894" y="605"/>
                  </a:lnTo>
                  <a:lnTo>
                    <a:pt x="894" y="605"/>
                  </a:lnTo>
                  <a:lnTo>
                    <a:pt x="894" y="599"/>
                  </a:lnTo>
                  <a:lnTo>
                    <a:pt x="894" y="599"/>
                  </a:lnTo>
                  <a:lnTo>
                    <a:pt x="892" y="597"/>
                  </a:lnTo>
                  <a:lnTo>
                    <a:pt x="890" y="595"/>
                  </a:lnTo>
                  <a:lnTo>
                    <a:pt x="890" y="595"/>
                  </a:lnTo>
                  <a:lnTo>
                    <a:pt x="886" y="599"/>
                  </a:lnTo>
                  <a:lnTo>
                    <a:pt x="884" y="603"/>
                  </a:lnTo>
                  <a:lnTo>
                    <a:pt x="884" y="603"/>
                  </a:lnTo>
                  <a:lnTo>
                    <a:pt x="882" y="607"/>
                  </a:lnTo>
                  <a:lnTo>
                    <a:pt x="882" y="613"/>
                  </a:lnTo>
                  <a:lnTo>
                    <a:pt x="880" y="613"/>
                  </a:lnTo>
                  <a:lnTo>
                    <a:pt x="880" y="613"/>
                  </a:lnTo>
                  <a:lnTo>
                    <a:pt x="878" y="613"/>
                  </a:lnTo>
                  <a:lnTo>
                    <a:pt x="878" y="613"/>
                  </a:lnTo>
                  <a:lnTo>
                    <a:pt x="878" y="607"/>
                  </a:lnTo>
                  <a:lnTo>
                    <a:pt x="878" y="603"/>
                  </a:lnTo>
                  <a:lnTo>
                    <a:pt x="878" y="603"/>
                  </a:lnTo>
                  <a:lnTo>
                    <a:pt x="874" y="599"/>
                  </a:lnTo>
                  <a:lnTo>
                    <a:pt x="874" y="599"/>
                  </a:lnTo>
                  <a:lnTo>
                    <a:pt x="870" y="599"/>
                  </a:lnTo>
                  <a:lnTo>
                    <a:pt x="866" y="601"/>
                  </a:lnTo>
                  <a:lnTo>
                    <a:pt x="862" y="603"/>
                  </a:lnTo>
                  <a:lnTo>
                    <a:pt x="858" y="603"/>
                  </a:lnTo>
                  <a:lnTo>
                    <a:pt x="858" y="603"/>
                  </a:lnTo>
                  <a:lnTo>
                    <a:pt x="856" y="601"/>
                  </a:lnTo>
                  <a:lnTo>
                    <a:pt x="856" y="601"/>
                  </a:lnTo>
                  <a:lnTo>
                    <a:pt x="852" y="591"/>
                  </a:lnTo>
                  <a:lnTo>
                    <a:pt x="852" y="591"/>
                  </a:lnTo>
                  <a:lnTo>
                    <a:pt x="850" y="587"/>
                  </a:lnTo>
                  <a:lnTo>
                    <a:pt x="846" y="585"/>
                  </a:lnTo>
                  <a:lnTo>
                    <a:pt x="846" y="585"/>
                  </a:lnTo>
                  <a:lnTo>
                    <a:pt x="844" y="589"/>
                  </a:lnTo>
                  <a:lnTo>
                    <a:pt x="846" y="593"/>
                  </a:lnTo>
                  <a:lnTo>
                    <a:pt x="850" y="599"/>
                  </a:lnTo>
                  <a:lnTo>
                    <a:pt x="850" y="603"/>
                  </a:lnTo>
                  <a:lnTo>
                    <a:pt x="850" y="603"/>
                  </a:lnTo>
                  <a:lnTo>
                    <a:pt x="844" y="605"/>
                  </a:lnTo>
                  <a:lnTo>
                    <a:pt x="844" y="605"/>
                  </a:lnTo>
                  <a:lnTo>
                    <a:pt x="840" y="605"/>
                  </a:lnTo>
                  <a:lnTo>
                    <a:pt x="832" y="603"/>
                  </a:lnTo>
                  <a:lnTo>
                    <a:pt x="826" y="601"/>
                  </a:lnTo>
                  <a:lnTo>
                    <a:pt x="824" y="603"/>
                  </a:lnTo>
                  <a:lnTo>
                    <a:pt x="822" y="603"/>
                  </a:lnTo>
                  <a:lnTo>
                    <a:pt x="822" y="603"/>
                  </a:lnTo>
                  <a:lnTo>
                    <a:pt x="824" y="605"/>
                  </a:lnTo>
                  <a:lnTo>
                    <a:pt x="826" y="605"/>
                  </a:lnTo>
                  <a:lnTo>
                    <a:pt x="830" y="607"/>
                  </a:lnTo>
                  <a:lnTo>
                    <a:pt x="830" y="607"/>
                  </a:lnTo>
                  <a:lnTo>
                    <a:pt x="832" y="611"/>
                  </a:lnTo>
                  <a:lnTo>
                    <a:pt x="836" y="613"/>
                  </a:lnTo>
                  <a:lnTo>
                    <a:pt x="836" y="613"/>
                  </a:lnTo>
                  <a:lnTo>
                    <a:pt x="840" y="611"/>
                  </a:lnTo>
                  <a:lnTo>
                    <a:pt x="840" y="611"/>
                  </a:lnTo>
                  <a:lnTo>
                    <a:pt x="844" y="613"/>
                  </a:lnTo>
                  <a:lnTo>
                    <a:pt x="844" y="613"/>
                  </a:lnTo>
                  <a:lnTo>
                    <a:pt x="852" y="619"/>
                  </a:lnTo>
                  <a:lnTo>
                    <a:pt x="852" y="619"/>
                  </a:lnTo>
                  <a:lnTo>
                    <a:pt x="854" y="625"/>
                  </a:lnTo>
                  <a:lnTo>
                    <a:pt x="854" y="625"/>
                  </a:lnTo>
                  <a:lnTo>
                    <a:pt x="856" y="627"/>
                  </a:lnTo>
                  <a:lnTo>
                    <a:pt x="858" y="629"/>
                  </a:lnTo>
                  <a:lnTo>
                    <a:pt x="858" y="629"/>
                  </a:lnTo>
                  <a:lnTo>
                    <a:pt x="862" y="625"/>
                  </a:lnTo>
                  <a:lnTo>
                    <a:pt x="862" y="625"/>
                  </a:lnTo>
                  <a:lnTo>
                    <a:pt x="860" y="621"/>
                  </a:lnTo>
                  <a:lnTo>
                    <a:pt x="860" y="617"/>
                  </a:lnTo>
                  <a:lnTo>
                    <a:pt x="860" y="617"/>
                  </a:lnTo>
                  <a:lnTo>
                    <a:pt x="862" y="617"/>
                  </a:lnTo>
                  <a:lnTo>
                    <a:pt x="866" y="617"/>
                  </a:lnTo>
                  <a:lnTo>
                    <a:pt x="872" y="617"/>
                  </a:lnTo>
                  <a:lnTo>
                    <a:pt x="872" y="617"/>
                  </a:lnTo>
                  <a:lnTo>
                    <a:pt x="880" y="619"/>
                  </a:lnTo>
                  <a:lnTo>
                    <a:pt x="880" y="619"/>
                  </a:lnTo>
                  <a:lnTo>
                    <a:pt x="884" y="619"/>
                  </a:lnTo>
                  <a:lnTo>
                    <a:pt x="886" y="619"/>
                  </a:lnTo>
                  <a:lnTo>
                    <a:pt x="886" y="619"/>
                  </a:lnTo>
                  <a:lnTo>
                    <a:pt x="886" y="621"/>
                  </a:lnTo>
                  <a:lnTo>
                    <a:pt x="886" y="625"/>
                  </a:lnTo>
                  <a:lnTo>
                    <a:pt x="884" y="631"/>
                  </a:lnTo>
                  <a:lnTo>
                    <a:pt x="884" y="635"/>
                  </a:lnTo>
                  <a:lnTo>
                    <a:pt x="884" y="635"/>
                  </a:lnTo>
                  <a:lnTo>
                    <a:pt x="888" y="635"/>
                  </a:lnTo>
                  <a:lnTo>
                    <a:pt x="888" y="635"/>
                  </a:lnTo>
                  <a:lnTo>
                    <a:pt x="890" y="633"/>
                  </a:lnTo>
                  <a:lnTo>
                    <a:pt x="894" y="631"/>
                  </a:lnTo>
                  <a:lnTo>
                    <a:pt x="894" y="631"/>
                  </a:lnTo>
                  <a:lnTo>
                    <a:pt x="898" y="631"/>
                  </a:lnTo>
                  <a:lnTo>
                    <a:pt x="898" y="631"/>
                  </a:lnTo>
                  <a:lnTo>
                    <a:pt x="898" y="639"/>
                  </a:lnTo>
                  <a:lnTo>
                    <a:pt x="898" y="641"/>
                  </a:lnTo>
                  <a:lnTo>
                    <a:pt x="898" y="643"/>
                  </a:lnTo>
                  <a:lnTo>
                    <a:pt x="898" y="643"/>
                  </a:lnTo>
                  <a:lnTo>
                    <a:pt x="900" y="643"/>
                  </a:lnTo>
                  <a:lnTo>
                    <a:pt x="904" y="641"/>
                  </a:lnTo>
                  <a:lnTo>
                    <a:pt x="910" y="639"/>
                  </a:lnTo>
                  <a:lnTo>
                    <a:pt x="914" y="639"/>
                  </a:lnTo>
                  <a:lnTo>
                    <a:pt x="914" y="639"/>
                  </a:lnTo>
                  <a:lnTo>
                    <a:pt x="918" y="641"/>
                  </a:lnTo>
                  <a:lnTo>
                    <a:pt x="924" y="647"/>
                  </a:lnTo>
                  <a:lnTo>
                    <a:pt x="924" y="647"/>
                  </a:lnTo>
                  <a:lnTo>
                    <a:pt x="926" y="652"/>
                  </a:lnTo>
                  <a:lnTo>
                    <a:pt x="928" y="660"/>
                  </a:lnTo>
                  <a:lnTo>
                    <a:pt x="928" y="660"/>
                  </a:lnTo>
                  <a:lnTo>
                    <a:pt x="930" y="668"/>
                  </a:lnTo>
                  <a:lnTo>
                    <a:pt x="930" y="670"/>
                  </a:lnTo>
                  <a:lnTo>
                    <a:pt x="932" y="672"/>
                  </a:lnTo>
                  <a:lnTo>
                    <a:pt x="932" y="672"/>
                  </a:lnTo>
                  <a:lnTo>
                    <a:pt x="935" y="668"/>
                  </a:lnTo>
                  <a:lnTo>
                    <a:pt x="937" y="664"/>
                  </a:lnTo>
                  <a:lnTo>
                    <a:pt x="937" y="664"/>
                  </a:lnTo>
                  <a:lnTo>
                    <a:pt x="941" y="662"/>
                  </a:lnTo>
                  <a:lnTo>
                    <a:pt x="947" y="664"/>
                  </a:lnTo>
                  <a:lnTo>
                    <a:pt x="953" y="664"/>
                  </a:lnTo>
                  <a:lnTo>
                    <a:pt x="959" y="664"/>
                  </a:lnTo>
                  <a:lnTo>
                    <a:pt x="959" y="664"/>
                  </a:lnTo>
                  <a:lnTo>
                    <a:pt x="957" y="660"/>
                  </a:lnTo>
                  <a:lnTo>
                    <a:pt x="957" y="658"/>
                  </a:lnTo>
                  <a:lnTo>
                    <a:pt x="957" y="656"/>
                  </a:lnTo>
                  <a:lnTo>
                    <a:pt x="957" y="656"/>
                  </a:lnTo>
                  <a:lnTo>
                    <a:pt x="961" y="656"/>
                  </a:lnTo>
                  <a:lnTo>
                    <a:pt x="967" y="660"/>
                  </a:lnTo>
                  <a:lnTo>
                    <a:pt x="971" y="662"/>
                  </a:lnTo>
                  <a:lnTo>
                    <a:pt x="975" y="664"/>
                  </a:lnTo>
                  <a:lnTo>
                    <a:pt x="975" y="664"/>
                  </a:lnTo>
                  <a:lnTo>
                    <a:pt x="977" y="660"/>
                  </a:lnTo>
                  <a:lnTo>
                    <a:pt x="979" y="654"/>
                  </a:lnTo>
                  <a:lnTo>
                    <a:pt x="981" y="649"/>
                  </a:lnTo>
                  <a:lnTo>
                    <a:pt x="983" y="645"/>
                  </a:lnTo>
                  <a:lnTo>
                    <a:pt x="983" y="645"/>
                  </a:lnTo>
                  <a:lnTo>
                    <a:pt x="989" y="643"/>
                  </a:lnTo>
                  <a:lnTo>
                    <a:pt x="989" y="643"/>
                  </a:lnTo>
                  <a:lnTo>
                    <a:pt x="991" y="645"/>
                  </a:lnTo>
                  <a:lnTo>
                    <a:pt x="995" y="649"/>
                  </a:lnTo>
                  <a:lnTo>
                    <a:pt x="995" y="649"/>
                  </a:lnTo>
                  <a:lnTo>
                    <a:pt x="997" y="647"/>
                  </a:lnTo>
                  <a:lnTo>
                    <a:pt x="999" y="645"/>
                  </a:lnTo>
                  <a:lnTo>
                    <a:pt x="1003" y="641"/>
                  </a:lnTo>
                  <a:lnTo>
                    <a:pt x="1003" y="641"/>
                  </a:lnTo>
                  <a:lnTo>
                    <a:pt x="1017" y="631"/>
                  </a:lnTo>
                  <a:lnTo>
                    <a:pt x="1017" y="631"/>
                  </a:lnTo>
                  <a:lnTo>
                    <a:pt x="1025" y="629"/>
                  </a:lnTo>
                  <a:lnTo>
                    <a:pt x="1029" y="629"/>
                  </a:lnTo>
                  <a:lnTo>
                    <a:pt x="1031" y="629"/>
                  </a:lnTo>
                  <a:lnTo>
                    <a:pt x="1031" y="629"/>
                  </a:lnTo>
                  <a:lnTo>
                    <a:pt x="1033" y="633"/>
                  </a:lnTo>
                  <a:lnTo>
                    <a:pt x="1033" y="641"/>
                  </a:lnTo>
                  <a:lnTo>
                    <a:pt x="1033" y="641"/>
                  </a:lnTo>
                  <a:lnTo>
                    <a:pt x="1029" y="647"/>
                  </a:lnTo>
                  <a:lnTo>
                    <a:pt x="1029" y="647"/>
                  </a:lnTo>
                  <a:lnTo>
                    <a:pt x="1029" y="651"/>
                  </a:lnTo>
                  <a:lnTo>
                    <a:pt x="1031" y="656"/>
                  </a:lnTo>
                  <a:lnTo>
                    <a:pt x="1031" y="656"/>
                  </a:lnTo>
                  <a:lnTo>
                    <a:pt x="1033" y="662"/>
                  </a:lnTo>
                  <a:lnTo>
                    <a:pt x="1033" y="668"/>
                  </a:lnTo>
                  <a:lnTo>
                    <a:pt x="1033" y="670"/>
                  </a:lnTo>
                  <a:lnTo>
                    <a:pt x="1033" y="670"/>
                  </a:lnTo>
                  <a:lnTo>
                    <a:pt x="1029" y="674"/>
                  </a:lnTo>
                  <a:lnTo>
                    <a:pt x="1023" y="674"/>
                  </a:lnTo>
                  <a:lnTo>
                    <a:pt x="1015" y="676"/>
                  </a:lnTo>
                  <a:lnTo>
                    <a:pt x="1011" y="678"/>
                  </a:lnTo>
                  <a:lnTo>
                    <a:pt x="1011" y="678"/>
                  </a:lnTo>
                  <a:lnTo>
                    <a:pt x="1009" y="680"/>
                  </a:lnTo>
                  <a:lnTo>
                    <a:pt x="1007" y="682"/>
                  </a:lnTo>
                  <a:lnTo>
                    <a:pt x="1007" y="682"/>
                  </a:lnTo>
                  <a:lnTo>
                    <a:pt x="1005" y="684"/>
                  </a:lnTo>
                  <a:lnTo>
                    <a:pt x="999" y="684"/>
                  </a:lnTo>
                  <a:lnTo>
                    <a:pt x="987" y="682"/>
                  </a:lnTo>
                  <a:lnTo>
                    <a:pt x="975" y="680"/>
                  </a:lnTo>
                  <a:lnTo>
                    <a:pt x="971" y="680"/>
                  </a:lnTo>
                  <a:lnTo>
                    <a:pt x="967" y="680"/>
                  </a:lnTo>
                  <a:lnTo>
                    <a:pt x="967" y="680"/>
                  </a:lnTo>
                  <a:lnTo>
                    <a:pt x="961" y="686"/>
                  </a:lnTo>
                  <a:lnTo>
                    <a:pt x="957" y="692"/>
                  </a:lnTo>
                  <a:lnTo>
                    <a:pt x="949" y="708"/>
                  </a:lnTo>
                  <a:lnTo>
                    <a:pt x="949" y="708"/>
                  </a:lnTo>
                  <a:lnTo>
                    <a:pt x="947" y="716"/>
                  </a:lnTo>
                  <a:lnTo>
                    <a:pt x="945" y="720"/>
                  </a:lnTo>
                  <a:lnTo>
                    <a:pt x="943" y="722"/>
                  </a:lnTo>
                  <a:lnTo>
                    <a:pt x="943" y="722"/>
                  </a:lnTo>
                  <a:lnTo>
                    <a:pt x="939" y="724"/>
                  </a:lnTo>
                  <a:lnTo>
                    <a:pt x="935" y="724"/>
                  </a:lnTo>
                  <a:lnTo>
                    <a:pt x="926" y="722"/>
                  </a:lnTo>
                  <a:lnTo>
                    <a:pt x="926" y="722"/>
                  </a:lnTo>
                  <a:lnTo>
                    <a:pt x="918" y="726"/>
                  </a:lnTo>
                  <a:lnTo>
                    <a:pt x="912" y="730"/>
                  </a:lnTo>
                  <a:lnTo>
                    <a:pt x="912" y="734"/>
                  </a:lnTo>
                  <a:lnTo>
                    <a:pt x="912" y="734"/>
                  </a:lnTo>
                  <a:lnTo>
                    <a:pt x="912" y="734"/>
                  </a:lnTo>
                  <a:lnTo>
                    <a:pt x="914" y="736"/>
                  </a:lnTo>
                  <a:lnTo>
                    <a:pt x="918" y="736"/>
                  </a:lnTo>
                  <a:lnTo>
                    <a:pt x="918" y="736"/>
                  </a:lnTo>
                  <a:lnTo>
                    <a:pt x="918" y="736"/>
                  </a:lnTo>
                  <a:lnTo>
                    <a:pt x="918" y="738"/>
                  </a:lnTo>
                  <a:lnTo>
                    <a:pt x="916" y="738"/>
                  </a:lnTo>
                  <a:lnTo>
                    <a:pt x="910" y="740"/>
                  </a:lnTo>
                  <a:lnTo>
                    <a:pt x="910" y="740"/>
                  </a:lnTo>
                  <a:lnTo>
                    <a:pt x="908" y="744"/>
                  </a:lnTo>
                  <a:lnTo>
                    <a:pt x="908" y="750"/>
                  </a:lnTo>
                  <a:lnTo>
                    <a:pt x="908" y="750"/>
                  </a:lnTo>
                  <a:lnTo>
                    <a:pt x="908" y="756"/>
                  </a:lnTo>
                  <a:lnTo>
                    <a:pt x="908" y="756"/>
                  </a:lnTo>
                  <a:lnTo>
                    <a:pt x="902" y="762"/>
                  </a:lnTo>
                  <a:lnTo>
                    <a:pt x="902" y="762"/>
                  </a:lnTo>
                  <a:lnTo>
                    <a:pt x="896" y="766"/>
                  </a:lnTo>
                  <a:lnTo>
                    <a:pt x="896" y="766"/>
                  </a:lnTo>
                  <a:lnTo>
                    <a:pt x="890" y="772"/>
                  </a:lnTo>
                  <a:lnTo>
                    <a:pt x="884" y="778"/>
                  </a:lnTo>
                  <a:lnTo>
                    <a:pt x="884" y="778"/>
                  </a:lnTo>
                  <a:lnTo>
                    <a:pt x="872" y="780"/>
                  </a:lnTo>
                  <a:lnTo>
                    <a:pt x="862" y="780"/>
                  </a:lnTo>
                  <a:lnTo>
                    <a:pt x="862" y="780"/>
                  </a:lnTo>
                  <a:lnTo>
                    <a:pt x="858" y="780"/>
                  </a:lnTo>
                  <a:lnTo>
                    <a:pt x="858" y="780"/>
                  </a:lnTo>
                  <a:lnTo>
                    <a:pt x="850" y="778"/>
                  </a:lnTo>
                  <a:lnTo>
                    <a:pt x="844" y="776"/>
                  </a:lnTo>
                  <a:lnTo>
                    <a:pt x="840" y="772"/>
                  </a:lnTo>
                  <a:lnTo>
                    <a:pt x="840" y="772"/>
                  </a:lnTo>
                  <a:lnTo>
                    <a:pt x="842" y="768"/>
                  </a:lnTo>
                  <a:lnTo>
                    <a:pt x="844" y="762"/>
                  </a:lnTo>
                  <a:lnTo>
                    <a:pt x="844" y="762"/>
                  </a:lnTo>
                  <a:lnTo>
                    <a:pt x="842" y="754"/>
                  </a:lnTo>
                  <a:lnTo>
                    <a:pt x="840" y="748"/>
                  </a:lnTo>
                  <a:lnTo>
                    <a:pt x="840" y="748"/>
                  </a:lnTo>
                  <a:lnTo>
                    <a:pt x="840" y="738"/>
                  </a:lnTo>
                  <a:lnTo>
                    <a:pt x="840" y="738"/>
                  </a:lnTo>
                  <a:lnTo>
                    <a:pt x="836" y="724"/>
                  </a:lnTo>
                  <a:lnTo>
                    <a:pt x="836" y="724"/>
                  </a:lnTo>
                  <a:lnTo>
                    <a:pt x="832" y="718"/>
                  </a:lnTo>
                  <a:lnTo>
                    <a:pt x="828" y="712"/>
                  </a:lnTo>
                  <a:lnTo>
                    <a:pt x="828" y="712"/>
                  </a:lnTo>
                  <a:lnTo>
                    <a:pt x="824" y="712"/>
                  </a:lnTo>
                  <a:lnTo>
                    <a:pt x="820" y="712"/>
                  </a:lnTo>
                  <a:lnTo>
                    <a:pt x="820" y="712"/>
                  </a:lnTo>
                  <a:lnTo>
                    <a:pt x="814" y="714"/>
                  </a:lnTo>
                  <a:lnTo>
                    <a:pt x="810" y="716"/>
                  </a:lnTo>
                  <a:lnTo>
                    <a:pt x="810" y="716"/>
                  </a:lnTo>
                  <a:lnTo>
                    <a:pt x="804" y="712"/>
                  </a:lnTo>
                  <a:lnTo>
                    <a:pt x="800" y="708"/>
                  </a:lnTo>
                  <a:lnTo>
                    <a:pt x="800" y="708"/>
                  </a:lnTo>
                  <a:lnTo>
                    <a:pt x="792" y="704"/>
                  </a:lnTo>
                  <a:lnTo>
                    <a:pt x="782" y="702"/>
                  </a:lnTo>
                  <a:lnTo>
                    <a:pt x="782" y="702"/>
                  </a:lnTo>
                  <a:lnTo>
                    <a:pt x="778" y="704"/>
                  </a:lnTo>
                  <a:lnTo>
                    <a:pt x="772" y="706"/>
                  </a:lnTo>
                  <a:lnTo>
                    <a:pt x="766" y="706"/>
                  </a:lnTo>
                  <a:lnTo>
                    <a:pt x="762" y="706"/>
                  </a:lnTo>
                  <a:lnTo>
                    <a:pt x="762" y="706"/>
                  </a:lnTo>
                  <a:lnTo>
                    <a:pt x="762" y="704"/>
                  </a:lnTo>
                  <a:lnTo>
                    <a:pt x="762" y="704"/>
                  </a:lnTo>
                  <a:lnTo>
                    <a:pt x="764" y="694"/>
                  </a:lnTo>
                  <a:lnTo>
                    <a:pt x="764" y="694"/>
                  </a:lnTo>
                  <a:lnTo>
                    <a:pt x="768" y="690"/>
                  </a:lnTo>
                  <a:lnTo>
                    <a:pt x="774" y="684"/>
                  </a:lnTo>
                  <a:lnTo>
                    <a:pt x="774" y="684"/>
                  </a:lnTo>
                  <a:lnTo>
                    <a:pt x="780" y="676"/>
                  </a:lnTo>
                  <a:lnTo>
                    <a:pt x="784" y="664"/>
                  </a:lnTo>
                  <a:lnTo>
                    <a:pt x="784" y="664"/>
                  </a:lnTo>
                  <a:lnTo>
                    <a:pt x="796" y="654"/>
                  </a:lnTo>
                  <a:lnTo>
                    <a:pt x="796" y="654"/>
                  </a:lnTo>
                  <a:lnTo>
                    <a:pt x="810" y="647"/>
                  </a:lnTo>
                  <a:lnTo>
                    <a:pt x="828" y="635"/>
                  </a:lnTo>
                  <a:lnTo>
                    <a:pt x="828" y="635"/>
                  </a:lnTo>
                  <a:lnTo>
                    <a:pt x="830" y="633"/>
                  </a:lnTo>
                  <a:lnTo>
                    <a:pt x="832" y="631"/>
                  </a:lnTo>
                  <a:lnTo>
                    <a:pt x="832" y="631"/>
                  </a:lnTo>
                  <a:lnTo>
                    <a:pt x="828" y="631"/>
                  </a:lnTo>
                  <a:lnTo>
                    <a:pt x="826" y="629"/>
                  </a:lnTo>
                  <a:lnTo>
                    <a:pt x="826" y="629"/>
                  </a:lnTo>
                  <a:lnTo>
                    <a:pt x="824" y="625"/>
                  </a:lnTo>
                  <a:lnTo>
                    <a:pt x="822" y="621"/>
                  </a:lnTo>
                  <a:lnTo>
                    <a:pt x="822" y="621"/>
                  </a:lnTo>
                  <a:lnTo>
                    <a:pt x="816" y="617"/>
                  </a:lnTo>
                  <a:lnTo>
                    <a:pt x="812" y="615"/>
                  </a:lnTo>
                  <a:lnTo>
                    <a:pt x="812" y="615"/>
                  </a:lnTo>
                  <a:lnTo>
                    <a:pt x="810" y="617"/>
                  </a:lnTo>
                  <a:lnTo>
                    <a:pt x="810" y="619"/>
                  </a:lnTo>
                  <a:lnTo>
                    <a:pt x="808" y="623"/>
                  </a:lnTo>
                  <a:lnTo>
                    <a:pt x="808" y="625"/>
                  </a:lnTo>
                  <a:lnTo>
                    <a:pt x="808" y="625"/>
                  </a:lnTo>
                  <a:lnTo>
                    <a:pt x="804" y="625"/>
                  </a:lnTo>
                  <a:lnTo>
                    <a:pt x="800" y="623"/>
                  </a:lnTo>
                  <a:lnTo>
                    <a:pt x="794" y="621"/>
                  </a:lnTo>
                  <a:lnTo>
                    <a:pt x="794" y="621"/>
                  </a:lnTo>
                  <a:lnTo>
                    <a:pt x="794" y="617"/>
                  </a:lnTo>
                  <a:lnTo>
                    <a:pt x="792" y="615"/>
                  </a:lnTo>
                  <a:lnTo>
                    <a:pt x="792" y="615"/>
                  </a:lnTo>
                  <a:lnTo>
                    <a:pt x="788" y="615"/>
                  </a:lnTo>
                  <a:lnTo>
                    <a:pt x="786" y="617"/>
                  </a:lnTo>
                  <a:lnTo>
                    <a:pt x="782" y="621"/>
                  </a:lnTo>
                  <a:lnTo>
                    <a:pt x="782" y="621"/>
                  </a:lnTo>
                  <a:lnTo>
                    <a:pt x="780" y="625"/>
                  </a:lnTo>
                  <a:lnTo>
                    <a:pt x="780" y="625"/>
                  </a:lnTo>
                  <a:lnTo>
                    <a:pt x="778" y="627"/>
                  </a:lnTo>
                  <a:lnTo>
                    <a:pt x="774" y="627"/>
                  </a:lnTo>
                  <a:lnTo>
                    <a:pt x="774" y="627"/>
                  </a:lnTo>
                  <a:lnTo>
                    <a:pt x="762" y="633"/>
                  </a:lnTo>
                  <a:lnTo>
                    <a:pt x="752" y="639"/>
                  </a:lnTo>
                  <a:lnTo>
                    <a:pt x="746" y="641"/>
                  </a:lnTo>
                  <a:lnTo>
                    <a:pt x="746" y="641"/>
                  </a:lnTo>
                  <a:lnTo>
                    <a:pt x="736" y="641"/>
                  </a:lnTo>
                  <a:lnTo>
                    <a:pt x="724" y="635"/>
                  </a:lnTo>
                  <a:lnTo>
                    <a:pt x="724" y="635"/>
                  </a:lnTo>
                  <a:lnTo>
                    <a:pt x="717" y="629"/>
                  </a:lnTo>
                  <a:lnTo>
                    <a:pt x="717" y="629"/>
                  </a:lnTo>
                  <a:lnTo>
                    <a:pt x="709" y="629"/>
                  </a:lnTo>
                  <a:lnTo>
                    <a:pt x="709" y="629"/>
                  </a:lnTo>
                  <a:lnTo>
                    <a:pt x="701" y="631"/>
                  </a:lnTo>
                  <a:lnTo>
                    <a:pt x="697" y="633"/>
                  </a:lnTo>
                  <a:lnTo>
                    <a:pt x="695" y="633"/>
                  </a:lnTo>
                  <a:lnTo>
                    <a:pt x="695" y="633"/>
                  </a:lnTo>
                  <a:lnTo>
                    <a:pt x="693" y="631"/>
                  </a:lnTo>
                  <a:lnTo>
                    <a:pt x="693" y="629"/>
                  </a:lnTo>
                  <a:lnTo>
                    <a:pt x="693" y="629"/>
                  </a:lnTo>
                  <a:lnTo>
                    <a:pt x="695" y="625"/>
                  </a:lnTo>
                  <a:lnTo>
                    <a:pt x="699" y="621"/>
                  </a:lnTo>
                  <a:lnTo>
                    <a:pt x="705" y="617"/>
                  </a:lnTo>
                  <a:lnTo>
                    <a:pt x="707" y="613"/>
                  </a:lnTo>
                  <a:lnTo>
                    <a:pt x="707" y="613"/>
                  </a:lnTo>
                  <a:lnTo>
                    <a:pt x="705" y="611"/>
                  </a:lnTo>
                  <a:lnTo>
                    <a:pt x="705" y="611"/>
                  </a:lnTo>
                  <a:lnTo>
                    <a:pt x="699" y="611"/>
                  </a:lnTo>
                  <a:lnTo>
                    <a:pt x="693" y="611"/>
                  </a:lnTo>
                  <a:lnTo>
                    <a:pt x="683" y="613"/>
                  </a:lnTo>
                  <a:lnTo>
                    <a:pt x="683" y="613"/>
                  </a:lnTo>
                  <a:lnTo>
                    <a:pt x="679" y="613"/>
                  </a:lnTo>
                  <a:lnTo>
                    <a:pt x="677" y="611"/>
                  </a:lnTo>
                  <a:lnTo>
                    <a:pt x="677" y="611"/>
                  </a:lnTo>
                  <a:lnTo>
                    <a:pt x="677" y="607"/>
                  </a:lnTo>
                  <a:lnTo>
                    <a:pt x="679" y="605"/>
                  </a:lnTo>
                  <a:lnTo>
                    <a:pt x="685" y="603"/>
                  </a:lnTo>
                  <a:lnTo>
                    <a:pt x="685" y="603"/>
                  </a:lnTo>
                  <a:lnTo>
                    <a:pt x="691" y="603"/>
                  </a:lnTo>
                  <a:lnTo>
                    <a:pt x="699" y="603"/>
                  </a:lnTo>
                  <a:lnTo>
                    <a:pt x="709" y="603"/>
                  </a:lnTo>
                  <a:lnTo>
                    <a:pt x="717" y="601"/>
                  </a:lnTo>
                  <a:lnTo>
                    <a:pt x="717" y="601"/>
                  </a:lnTo>
                  <a:lnTo>
                    <a:pt x="719" y="599"/>
                  </a:lnTo>
                  <a:lnTo>
                    <a:pt x="719" y="599"/>
                  </a:lnTo>
                  <a:lnTo>
                    <a:pt x="715" y="595"/>
                  </a:lnTo>
                  <a:lnTo>
                    <a:pt x="715" y="595"/>
                  </a:lnTo>
                  <a:lnTo>
                    <a:pt x="707" y="595"/>
                  </a:lnTo>
                  <a:lnTo>
                    <a:pt x="707" y="595"/>
                  </a:lnTo>
                  <a:lnTo>
                    <a:pt x="701" y="591"/>
                  </a:lnTo>
                  <a:lnTo>
                    <a:pt x="697" y="587"/>
                  </a:lnTo>
                  <a:lnTo>
                    <a:pt x="697" y="587"/>
                  </a:lnTo>
                  <a:lnTo>
                    <a:pt x="693" y="581"/>
                  </a:lnTo>
                  <a:lnTo>
                    <a:pt x="691" y="575"/>
                  </a:lnTo>
                  <a:lnTo>
                    <a:pt x="687" y="575"/>
                  </a:lnTo>
                  <a:lnTo>
                    <a:pt x="687" y="575"/>
                  </a:lnTo>
                  <a:lnTo>
                    <a:pt x="687" y="579"/>
                  </a:lnTo>
                  <a:lnTo>
                    <a:pt x="687" y="581"/>
                  </a:lnTo>
                  <a:lnTo>
                    <a:pt x="687" y="585"/>
                  </a:lnTo>
                  <a:lnTo>
                    <a:pt x="687" y="585"/>
                  </a:lnTo>
                  <a:lnTo>
                    <a:pt x="683" y="589"/>
                  </a:lnTo>
                  <a:lnTo>
                    <a:pt x="679" y="591"/>
                  </a:lnTo>
                  <a:lnTo>
                    <a:pt x="679" y="591"/>
                  </a:lnTo>
                  <a:lnTo>
                    <a:pt x="675" y="595"/>
                  </a:lnTo>
                  <a:lnTo>
                    <a:pt x="669" y="597"/>
                  </a:lnTo>
                  <a:lnTo>
                    <a:pt x="667" y="597"/>
                  </a:lnTo>
                  <a:lnTo>
                    <a:pt x="667" y="597"/>
                  </a:lnTo>
                  <a:lnTo>
                    <a:pt x="667" y="595"/>
                  </a:lnTo>
                  <a:lnTo>
                    <a:pt x="667" y="591"/>
                  </a:lnTo>
                  <a:lnTo>
                    <a:pt x="667" y="587"/>
                  </a:lnTo>
                  <a:lnTo>
                    <a:pt x="667" y="585"/>
                  </a:lnTo>
                  <a:lnTo>
                    <a:pt x="667" y="585"/>
                  </a:lnTo>
                  <a:lnTo>
                    <a:pt x="665" y="585"/>
                  </a:lnTo>
                  <a:lnTo>
                    <a:pt x="663" y="587"/>
                  </a:lnTo>
                  <a:lnTo>
                    <a:pt x="661" y="591"/>
                  </a:lnTo>
                  <a:lnTo>
                    <a:pt x="661" y="591"/>
                  </a:lnTo>
                  <a:lnTo>
                    <a:pt x="649" y="603"/>
                  </a:lnTo>
                  <a:lnTo>
                    <a:pt x="649" y="603"/>
                  </a:lnTo>
                  <a:lnTo>
                    <a:pt x="639" y="605"/>
                  </a:lnTo>
                  <a:lnTo>
                    <a:pt x="629" y="611"/>
                  </a:lnTo>
                  <a:lnTo>
                    <a:pt x="629" y="611"/>
                  </a:lnTo>
                  <a:lnTo>
                    <a:pt x="623" y="617"/>
                  </a:lnTo>
                  <a:lnTo>
                    <a:pt x="623" y="617"/>
                  </a:lnTo>
                  <a:lnTo>
                    <a:pt x="619" y="619"/>
                  </a:lnTo>
                  <a:lnTo>
                    <a:pt x="613" y="621"/>
                  </a:lnTo>
                  <a:lnTo>
                    <a:pt x="613" y="621"/>
                  </a:lnTo>
                  <a:lnTo>
                    <a:pt x="613" y="625"/>
                  </a:lnTo>
                  <a:lnTo>
                    <a:pt x="613" y="631"/>
                  </a:lnTo>
                  <a:lnTo>
                    <a:pt x="613" y="631"/>
                  </a:lnTo>
                  <a:lnTo>
                    <a:pt x="611" y="645"/>
                  </a:lnTo>
                  <a:lnTo>
                    <a:pt x="609" y="652"/>
                  </a:lnTo>
                  <a:lnTo>
                    <a:pt x="605" y="656"/>
                  </a:lnTo>
                  <a:lnTo>
                    <a:pt x="605" y="656"/>
                  </a:lnTo>
                  <a:lnTo>
                    <a:pt x="601" y="654"/>
                  </a:lnTo>
                  <a:lnTo>
                    <a:pt x="601" y="654"/>
                  </a:lnTo>
                  <a:lnTo>
                    <a:pt x="597" y="651"/>
                  </a:lnTo>
                  <a:lnTo>
                    <a:pt x="595" y="647"/>
                  </a:lnTo>
                  <a:lnTo>
                    <a:pt x="595" y="647"/>
                  </a:lnTo>
                  <a:lnTo>
                    <a:pt x="589" y="647"/>
                  </a:lnTo>
                  <a:lnTo>
                    <a:pt x="581" y="647"/>
                  </a:lnTo>
                  <a:lnTo>
                    <a:pt x="581" y="647"/>
                  </a:lnTo>
                  <a:lnTo>
                    <a:pt x="579" y="645"/>
                  </a:lnTo>
                  <a:lnTo>
                    <a:pt x="577" y="643"/>
                  </a:lnTo>
                  <a:lnTo>
                    <a:pt x="577" y="643"/>
                  </a:lnTo>
                  <a:lnTo>
                    <a:pt x="577" y="643"/>
                  </a:lnTo>
                  <a:lnTo>
                    <a:pt x="577" y="645"/>
                  </a:lnTo>
                  <a:lnTo>
                    <a:pt x="577" y="647"/>
                  </a:lnTo>
                  <a:lnTo>
                    <a:pt x="581" y="651"/>
                  </a:lnTo>
                  <a:lnTo>
                    <a:pt x="581" y="651"/>
                  </a:lnTo>
                  <a:lnTo>
                    <a:pt x="589" y="652"/>
                  </a:lnTo>
                  <a:lnTo>
                    <a:pt x="595" y="656"/>
                  </a:lnTo>
                  <a:lnTo>
                    <a:pt x="595" y="656"/>
                  </a:lnTo>
                  <a:lnTo>
                    <a:pt x="599" y="662"/>
                  </a:lnTo>
                  <a:lnTo>
                    <a:pt x="599" y="670"/>
                  </a:lnTo>
                  <a:lnTo>
                    <a:pt x="599" y="670"/>
                  </a:lnTo>
                  <a:lnTo>
                    <a:pt x="599" y="678"/>
                  </a:lnTo>
                  <a:lnTo>
                    <a:pt x="595" y="684"/>
                  </a:lnTo>
                  <a:lnTo>
                    <a:pt x="595" y="684"/>
                  </a:lnTo>
                  <a:lnTo>
                    <a:pt x="593" y="690"/>
                  </a:lnTo>
                  <a:lnTo>
                    <a:pt x="591" y="692"/>
                  </a:lnTo>
                  <a:lnTo>
                    <a:pt x="591" y="692"/>
                  </a:lnTo>
                  <a:lnTo>
                    <a:pt x="585" y="694"/>
                  </a:lnTo>
                  <a:lnTo>
                    <a:pt x="581" y="694"/>
                  </a:lnTo>
                  <a:lnTo>
                    <a:pt x="577" y="694"/>
                  </a:lnTo>
                  <a:lnTo>
                    <a:pt x="573" y="696"/>
                  </a:lnTo>
                  <a:lnTo>
                    <a:pt x="573" y="696"/>
                  </a:lnTo>
                  <a:lnTo>
                    <a:pt x="573" y="702"/>
                  </a:lnTo>
                  <a:lnTo>
                    <a:pt x="571" y="704"/>
                  </a:lnTo>
                  <a:lnTo>
                    <a:pt x="571" y="704"/>
                  </a:lnTo>
                  <a:lnTo>
                    <a:pt x="569" y="706"/>
                  </a:lnTo>
                  <a:lnTo>
                    <a:pt x="565" y="710"/>
                  </a:lnTo>
                  <a:lnTo>
                    <a:pt x="565" y="710"/>
                  </a:lnTo>
                  <a:lnTo>
                    <a:pt x="565" y="714"/>
                  </a:lnTo>
                  <a:lnTo>
                    <a:pt x="567" y="716"/>
                  </a:lnTo>
                  <a:lnTo>
                    <a:pt x="565" y="718"/>
                  </a:lnTo>
                  <a:lnTo>
                    <a:pt x="565" y="718"/>
                  </a:lnTo>
                  <a:lnTo>
                    <a:pt x="563" y="718"/>
                  </a:lnTo>
                  <a:lnTo>
                    <a:pt x="559" y="716"/>
                  </a:lnTo>
                  <a:lnTo>
                    <a:pt x="559" y="716"/>
                  </a:lnTo>
                  <a:lnTo>
                    <a:pt x="555" y="710"/>
                  </a:lnTo>
                  <a:lnTo>
                    <a:pt x="555" y="704"/>
                  </a:lnTo>
                  <a:lnTo>
                    <a:pt x="555" y="704"/>
                  </a:lnTo>
                  <a:lnTo>
                    <a:pt x="553" y="702"/>
                  </a:lnTo>
                  <a:lnTo>
                    <a:pt x="551" y="700"/>
                  </a:lnTo>
                  <a:lnTo>
                    <a:pt x="551" y="700"/>
                  </a:lnTo>
                  <a:lnTo>
                    <a:pt x="549" y="702"/>
                  </a:lnTo>
                  <a:lnTo>
                    <a:pt x="549" y="704"/>
                  </a:lnTo>
                  <a:lnTo>
                    <a:pt x="551" y="710"/>
                  </a:lnTo>
                  <a:lnTo>
                    <a:pt x="555" y="724"/>
                  </a:lnTo>
                  <a:lnTo>
                    <a:pt x="555" y="724"/>
                  </a:lnTo>
                  <a:lnTo>
                    <a:pt x="561" y="734"/>
                  </a:lnTo>
                  <a:lnTo>
                    <a:pt x="563" y="740"/>
                  </a:lnTo>
                  <a:lnTo>
                    <a:pt x="563" y="744"/>
                  </a:lnTo>
                  <a:lnTo>
                    <a:pt x="563" y="744"/>
                  </a:lnTo>
                  <a:lnTo>
                    <a:pt x="559" y="746"/>
                  </a:lnTo>
                  <a:lnTo>
                    <a:pt x="559" y="746"/>
                  </a:lnTo>
                  <a:lnTo>
                    <a:pt x="551" y="744"/>
                  </a:lnTo>
                  <a:lnTo>
                    <a:pt x="551" y="744"/>
                  </a:lnTo>
                  <a:lnTo>
                    <a:pt x="541" y="744"/>
                  </a:lnTo>
                  <a:lnTo>
                    <a:pt x="541" y="744"/>
                  </a:lnTo>
                  <a:lnTo>
                    <a:pt x="531" y="750"/>
                  </a:lnTo>
                  <a:lnTo>
                    <a:pt x="531" y="750"/>
                  </a:lnTo>
                  <a:lnTo>
                    <a:pt x="519" y="754"/>
                  </a:lnTo>
                  <a:lnTo>
                    <a:pt x="511" y="756"/>
                  </a:lnTo>
                  <a:lnTo>
                    <a:pt x="511" y="756"/>
                  </a:lnTo>
                  <a:lnTo>
                    <a:pt x="508" y="764"/>
                  </a:lnTo>
                  <a:lnTo>
                    <a:pt x="502" y="770"/>
                  </a:lnTo>
                  <a:lnTo>
                    <a:pt x="502" y="770"/>
                  </a:lnTo>
                  <a:lnTo>
                    <a:pt x="494" y="772"/>
                  </a:lnTo>
                  <a:lnTo>
                    <a:pt x="488" y="772"/>
                  </a:lnTo>
                  <a:lnTo>
                    <a:pt x="488" y="772"/>
                  </a:lnTo>
                  <a:lnTo>
                    <a:pt x="482" y="770"/>
                  </a:lnTo>
                  <a:lnTo>
                    <a:pt x="478" y="764"/>
                  </a:lnTo>
                  <a:lnTo>
                    <a:pt x="474" y="756"/>
                  </a:lnTo>
                  <a:lnTo>
                    <a:pt x="466" y="752"/>
                  </a:lnTo>
                  <a:lnTo>
                    <a:pt x="466" y="752"/>
                  </a:lnTo>
                  <a:lnTo>
                    <a:pt x="462" y="754"/>
                  </a:lnTo>
                  <a:lnTo>
                    <a:pt x="458" y="756"/>
                  </a:lnTo>
                  <a:lnTo>
                    <a:pt x="456" y="756"/>
                  </a:lnTo>
                  <a:lnTo>
                    <a:pt x="456" y="756"/>
                  </a:lnTo>
                  <a:lnTo>
                    <a:pt x="456" y="754"/>
                  </a:lnTo>
                  <a:lnTo>
                    <a:pt x="456" y="752"/>
                  </a:lnTo>
                  <a:lnTo>
                    <a:pt x="456" y="752"/>
                  </a:lnTo>
                  <a:lnTo>
                    <a:pt x="458" y="750"/>
                  </a:lnTo>
                  <a:lnTo>
                    <a:pt x="460" y="750"/>
                  </a:lnTo>
                  <a:lnTo>
                    <a:pt x="468" y="750"/>
                  </a:lnTo>
                  <a:lnTo>
                    <a:pt x="468" y="750"/>
                  </a:lnTo>
                  <a:lnTo>
                    <a:pt x="472" y="746"/>
                  </a:lnTo>
                  <a:lnTo>
                    <a:pt x="474" y="742"/>
                  </a:lnTo>
                  <a:lnTo>
                    <a:pt x="474" y="742"/>
                  </a:lnTo>
                  <a:lnTo>
                    <a:pt x="474" y="736"/>
                  </a:lnTo>
                  <a:lnTo>
                    <a:pt x="474" y="732"/>
                  </a:lnTo>
                  <a:lnTo>
                    <a:pt x="474" y="732"/>
                  </a:lnTo>
                  <a:lnTo>
                    <a:pt x="476" y="720"/>
                  </a:lnTo>
                  <a:lnTo>
                    <a:pt x="476" y="720"/>
                  </a:lnTo>
                  <a:lnTo>
                    <a:pt x="480" y="718"/>
                  </a:lnTo>
                  <a:lnTo>
                    <a:pt x="484" y="714"/>
                  </a:lnTo>
                  <a:lnTo>
                    <a:pt x="484" y="714"/>
                  </a:lnTo>
                  <a:lnTo>
                    <a:pt x="484" y="708"/>
                  </a:lnTo>
                  <a:lnTo>
                    <a:pt x="484" y="704"/>
                  </a:lnTo>
                  <a:lnTo>
                    <a:pt x="484" y="704"/>
                  </a:lnTo>
                  <a:lnTo>
                    <a:pt x="488" y="694"/>
                  </a:lnTo>
                  <a:lnTo>
                    <a:pt x="488" y="694"/>
                  </a:lnTo>
                  <a:lnTo>
                    <a:pt x="492" y="692"/>
                  </a:lnTo>
                  <a:lnTo>
                    <a:pt x="496" y="688"/>
                  </a:lnTo>
                  <a:lnTo>
                    <a:pt x="496" y="688"/>
                  </a:lnTo>
                  <a:lnTo>
                    <a:pt x="498" y="682"/>
                  </a:lnTo>
                  <a:lnTo>
                    <a:pt x="496" y="674"/>
                  </a:lnTo>
                  <a:lnTo>
                    <a:pt x="494" y="664"/>
                  </a:lnTo>
                  <a:lnTo>
                    <a:pt x="494" y="656"/>
                  </a:lnTo>
                  <a:lnTo>
                    <a:pt x="494" y="656"/>
                  </a:lnTo>
                  <a:lnTo>
                    <a:pt x="496" y="652"/>
                  </a:lnTo>
                  <a:lnTo>
                    <a:pt x="498" y="647"/>
                  </a:lnTo>
                  <a:lnTo>
                    <a:pt x="498" y="647"/>
                  </a:lnTo>
                  <a:lnTo>
                    <a:pt x="502" y="645"/>
                  </a:lnTo>
                  <a:lnTo>
                    <a:pt x="508" y="643"/>
                  </a:lnTo>
                  <a:lnTo>
                    <a:pt x="508" y="643"/>
                  </a:lnTo>
                  <a:lnTo>
                    <a:pt x="510" y="643"/>
                  </a:lnTo>
                  <a:lnTo>
                    <a:pt x="510" y="645"/>
                  </a:lnTo>
                  <a:lnTo>
                    <a:pt x="511" y="649"/>
                  </a:lnTo>
                  <a:lnTo>
                    <a:pt x="513" y="649"/>
                  </a:lnTo>
                  <a:lnTo>
                    <a:pt x="513" y="649"/>
                  </a:lnTo>
                  <a:lnTo>
                    <a:pt x="517" y="647"/>
                  </a:lnTo>
                  <a:lnTo>
                    <a:pt x="519" y="643"/>
                  </a:lnTo>
                  <a:lnTo>
                    <a:pt x="519" y="643"/>
                  </a:lnTo>
                  <a:lnTo>
                    <a:pt x="529" y="643"/>
                  </a:lnTo>
                  <a:lnTo>
                    <a:pt x="537" y="645"/>
                  </a:lnTo>
                  <a:lnTo>
                    <a:pt x="543" y="645"/>
                  </a:lnTo>
                  <a:lnTo>
                    <a:pt x="551" y="645"/>
                  </a:lnTo>
                  <a:lnTo>
                    <a:pt x="551" y="645"/>
                  </a:lnTo>
                  <a:lnTo>
                    <a:pt x="555" y="643"/>
                  </a:lnTo>
                  <a:lnTo>
                    <a:pt x="559" y="639"/>
                  </a:lnTo>
                  <a:lnTo>
                    <a:pt x="559" y="639"/>
                  </a:lnTo>
                  <a:lnTo>
                    <a:pt x="561" y="633"/>
                  </a:lnTo>
                  <a:lnTo>
                    <a:pt x="561" y="627"/>
                  </a:lnTo>
                  <a:lnTo>
                    <a:pt x="561" y="627"/>
                  </a:lnTo>
                  <a:lnTo>
                    <a:pt x="559" y="623"/>
                  </a:lnTo>
                  <a:lnTo>
                    <a:pt x="553" y="619"/>
                  </a:lnTo>
                  <a:lnTo>
                    <a:pt x="553" y="619"/>
                  </a:lnTo>
                  <a:lnTo>
                    <a:pt x="553" y="607"/>
                  </a:lnTo>
                  <a:lnTo>
                    <a:pt x="553" y="607"/>
                  </a:lnTo>
                  <a:lnTo>
                    <a:pt x="551" y="599"/>
                  </a:lnTo>
                  <a:lnTo>
                    <a:pt x="551" y="599"/>
                  </a:lnTo>
                  <a:lnTo>
                    <a:pt x="545" y="591"/>
                  </a:lnTo>
                  <a:lnTo>
                    <a:pt x="545" y="591"/>
                  </a:lnTo>
                  <a:lnTo>
                    <a:pt x="535" y="589"/>
                  </a:lnTo>
                  <a:lnTo>
                    <a:pt x="525" y="585"/>
                  </a:lnTo>
                  <a:lnTo>
                    <a:pt x="525" y="585"/>
                  </a:lnTo>
                  <a:lnTo>
                    <a:pt x="517" y="579"/>
                  </a:lnTo>
                  <a:lnTo>
                    <a:pt x="513" y="569"/>
                  </a:lnTo>
                  <a:lnTo>
                    <a:pt x="513" y="569"/>
                  </a:lnTo>
                  <a:lnTo>
                    <a:pt x="513" y="563"/>
                  </a:lnTo>
                  <a:lnTo>
                    <a:pt x="513" y="559"/>
                  </a:lnTo>
                  <a:lnTo>
                    <a:pt x="513" y="559"/>
                  </a:lnTo>
                  <a:lnTo>
                    <a:pt x="511" y="553"/>
                  </a:lnTo>
                  <a:lnTo>
                    <a:pt x="510" y="549"/>
                  </a:lnTo>
                  <a:lnTo>
                    <a:pt x="510" y="549"/>
                  </a:lnTo>
                  <a:lnTo>
                    <a:pt x="506" y="549"/>
                  </a:lnTo>
                  <a:lnTo>
                    <a:pt x="498" y="549"/>
                  </a:lnTo>
                  <a:lnTo>
                    <a:pt x="498" y="549"/>
                  </a:lnTo>
                  <a:lnTo>
                    <a:pt x="496" y="545"/>
                  </a:lnTo>
                  <a:lnTo>
                    <a:pt x="492" y="541"/>
                  </a:lnTo>
                  <a:lnTo>
                    <a:pt x="492" y="541"/>
                  </a:lnTo>
                  <a:lnTo>
                    <a:pt x="488" y="539"/>
                  </a:lnTo>
                  <a:lnTo>
                    <a:pt x="484" y="535"/>
                  </a:lnTo>
                  <a:lnTo>
                    <a:pt x="484" y="535"/>
                  </a:lnTo>
                  <a:lnTo>
                    <a:pt x="484" y="531"/>
                  </a:lnTo>
                  <a:lnTo>
                    <a:pt x="484" y="527"/>
                  </a:lnTo>
                  <a:lnTo>
                    <a:pt x="484" y="515"/>
                  </a:lnTo>
                  <a:lnTo>
                    <a:pt x="484" y="515"/>
                  </a:lnTo>
                  <a:lnTo>
                    <a:pt x="482" y="505"/>
                  </a:lnTo>
                  <a:lnTo>
                    <a:pt x="482" y="505"/>
                  </a:lnTo>
                  <a:lnTo>
                    <a:pt x="482" y="495"/>
                  </a:lnTo>
                  <a:lnTo>
                    <a:pt x="482" y="495"/>
                  </a:lnTo>
                  <a:lnTo>
                    <a:pt x="478" y="491"/>
                  </a:lnTo>
                  <a:lnTo>
                    <a:pt x="474" y="489"/>
                  </a:lnTo>
                  <a:lnTo>
                    <a:pt x="474" y="489"/>
                  </a:lnTo>
                  <a:lnTo>
                    <a:pt x="468" y="491"/>
                  </a:lnTo>
                  <a:lnTo>
                    <a:pt x="464" y="493"/>
                  </a:lnTo>
                  <a:lnTo>
                    <a:pt x="464" y="493"/>
                  </a:lnTo>
                  <a:lnTo>
                    <a:pt x="460" y="491"/>
                  </a:lnTo>
                  <a:lnTo>
                    <a:pt x="456" y="485"/>
                  </a:lnTo>
                  <a:lnTo>
                    <a:pt x="450" y="479"/>
                  </a:lnTo>
                  <a:lnTo>
                    <a:pt x="450" y="479"/>
                  </a:lnTo>
                  <a:lnTo>
                    <a:pt x="438" y="479"/>
                  </a:lnTo>
                  <a:lnTo>
                    <a:pt x="438" y="479"/>
                  </a:lnTo>
                  <a:lnTo>
                    <a:pt x="430" y="481"/>
                  </a:lnTo>
                  <a:lnTo>
                    <a:pt x="420" y="485"/>
                  </a:lnTo>
                  <a:lnTo>
                    <a:pt x="420" y="485"/>
                  </a:lnTo>
                  <a:lnTo>
                    <a:pt x="410" y="483"/>
                  </a:lnTo>
                  <a:lnTo>
                    <a:pt x="410" y="483"/>
                  </a:lnTo>
                  <a:lnTo>
                    <a:pt x="396" y="477"/>
                  </a:lnTo>
                  <a:lnTo>
                    <a:pt x="384" y="469"/>
                  </a:lnTo>
                  <a:lnTo>
                    <a:pt x="384" y="469"/>
                  </a:lnTo>
                  <a:lnTo>
                    <a:pt x="374" y="465"/>
                  </a:lnTo>
                  <a:lnTo>
                    <a:pt x="374" y="465"/>
                  </a:lnTo>
                  <a:lnTo>
                    <a:pt x="364" y="463"/>
                  </a:lnTo>
                  <a:lnTo>
                    <a:pt x="354" y="463"/>
                  </a:lnTo>
                  <a:lnTo>
                    <a:pt x="354" y="463"/>
                  </a:lnTo>
                  <a:lnTo>
                    <a:pt x="344" y="467"/>
                  </a:lnTo>
                  <a:lnTo>
                    <a:pt x="336" y="471"/>
                  </a:lnTo>
                  <a:lnTo>
                    <a:pt x="336" y="471"/>
                  </a:lnTo>
                  <a:lnTo>
                    <a:pt x="326" y="475"/>
                  </a:lnTo>
                  <a:lnTo>
                    <a:pt x="326" y="475"/>
                  </a:lnTo>
                  <a:lnTo>
                    <a:pt x="320" y="473"/>
                  </a:lnTo>
                  <a:lnTo>
                    <a:pt x="316" y="473"/>
                  </a:lnTo>
                  <a:lnTo>
                    <a:pt x="316" y="473"/>
                  </a:lnTo>
                  <a:lnTo>
                    <a:pt x="312" y="477"/>
                  </a:lnTo>
                  <a:lnTo>
                    <a:pt x="308" y="479"/>
                  </a:lnTo>
                  <a:lnTo>
                    <a:pt x="308" y="479"/>
                  </a:lnTo>
                  <a:lnTo>
                    <a:pt x="304" y="489"/>
                  </a:lnTo>
                  <a:lnTo>
                    <a:pt x="304" y="493"/>
                  </a:lnTo>
                  <a:lnTo>
                    <a:pt x="304" y="495"/>
                  </a:lnTo>
                  <a:lnTo>
                    <a:pt x="304" y="495"/>
                  </a:lnTo>
                  <a:lnTo>
                    <a:pt x="297" y="495"/>
                  </a:lnTo>
                  <a:lnTo>
                    <a:pt x="297" y="495"/>
                  </a:lnTo>
                  <a:lnTo>
                    <a:pt x="287" y="501"/>
                  </a:lnTo>
                  <a:lnTo>
                    <a:pt x="277" y="509"/>
                  </a:lnTo>
                  <a:lnTo>
                    <a:pt x="265" y="521"/>
                  </a:lnTo>
                  <a:lnTo>
                    <a:pt x="257" y="527"/>
                  </a:lnTo>
                  <a:lnTo>
                    <a:pt x="257" y="527"/>
                  </a:lnTo>
                  <a:lnTo>
                    <a:pt x="247" y="529"/>
                  </a:lnTo>
                  <a:lnTo>
                    <a:pt x="239" y="529"/>
                  </a:lnTo>
                  <a:lnTo>
                    <a:pt x="239" y="529"/>
                  </a:lnTo>
                  <a:lnTo>
                    <a:pt x="227" y="533"/>
                  </a:lnTo>
                  <a:lnTo>
                    <a:pt x="219" y="537"/>
                  </a:lnTo>
                  <a:lnTo>
                    <a:pt x="219" y="537"/>
                  </a:lnTo>
                  <a:lnTo>
                    <a:pt x="211" y="545"/>
                  </a:lnTo>
                  <a:lnTo>
                    <a:pt x="203" y="553"/>
                  </a:lnTo>
                  <a:lnTo>
                    <a:pt x="199" y="555"/>
                  </a:lnTo>
                  <a:lnTo>
                    <a:pt x="199" y="555"/>
                  </a:lnTo>
                  <a:lnTo>
                    <a:pt x="193" y="553"/>
                  </a:lnTo>
                  <a:lnTo>
                    <a:pt x="187" y="549"/>
                  </a:lnTo>
                  <a:lnTo>
                    <a:pt x="187" y="549"/>
                  </a:lnTo>
                  <a:lnTo>
                    <a:pt x="181" y="543"/>
                  </a:lnTo>
                  <a:lnTo>
                    <a:pt x="171" y="539"/>
                  </a:lnTo>
                  <a:lnTo>
                    <a:pt x="171" y="539"/>
                  </a:lnTo>
                  <a:lnTo>
                    <a:pt x="163" y="539"/>
                  </a:lnTo>
                  <a:lnTo>
                    <a:pt x="153" y="541"/>
                  </a:lnTo>
                  <a:lnTo>
                    <a:pt x="153" y="541"/>
                  </a:lnTo>
                  <a:lnTo>
                    <a:pt x="135" y="549"/>
                  </a:lnTo>
                  <a:lnTo>
                    <a:pt x="135" y="549"/>
                  </a:lnTo>
                  <a:lnTo>
                    <a:pt x="119" y="551"/>
                  </a:lnTo>
                  <a:lnTo>
                    <a:pt x="105" y="551"/>
                  </a:lnTo>
                  <a:lnTo>
                    <a:pt x="105" y="551"/>
                  </a:lnTo>
                  <a:lnTo>
                    <a:pt x="82" y="549"/>
                  </a:lnTo>
                  <a:lnTo>
                    <a:pt x="82" y="549"/>
                  </a:lnTo>
                  <a:lnTo>
                    <a:pt x="72" y="549"/>
                  </a:lnTo>
                  <a:lnTo>
                    <a:pt x="62" y="551"/>
                  </a:lnTo>
                  <a:lnTo>
                    <a:pt x="62" y="551"/>
                  </a:lnTo>
                  <a:lnTo>
                    <a:pt x="54" y="555"/>
                  </a:lnTo>
                  <a:lnTo>
                    <a:pt x="54" y="555"/>
                  </a:lnTo>
                  <a:lnTo>
                    <a:pt x="50" y="549"/>
                  </a:lnTo>
                  <a:lnTo>
                    <a:pt x="48" y="541"/>
                  </a:lnTo>
                  <a:lnTo>
                    <a:pt x="48" y="541"/>
                  </a:lnTo>
                  <a:lnTo>
                    <a:pt x="36" y="533"/>
                  </a:lnTo>
                  <a:lnTo>
                    <a:pt x="36" y="533"/>
                  </a:lnTo>
                  <a:lnTo>
                    <a:pt x="20" y="523"/>
                  </a:lnTo>
                  <a:lnTo>
                    <a:pt x="20" y="523"/>
                  </a:lnTo>
                  <a:lnTo>
                    <a:pt x="12" y="517"/>
                  </a:lnTo>
                  <a:lnTo>
                    <a:pt x="0" y="513"/>
                  </a:lnTo>
                  <a:lnTo>
                    <a:pt x="0" y="513"/>
                  </a:lnTo>
                  <a:lnTo>
                    <a:pt x="2" y="501"/>
                  </a:lnTo>
                  <a:lnTo>
                    <a:pt x="4" y="485"/>
                  </a:lnTo>
                  <a:lnTo>
                    <a:pt x="4" y="485"/>
                  </a:lnTo>
                  <a:lnTo>
                    <a:pt x="12" y="467"/>
                  </a:lnTo>
                  <a:lnTo>
                    <a:pt x="16" y="449"/>
                  </a:lnTo>
                  <a:lnTo>
                    <a:pt x="16" y="449"/>
                  </a:lnTo>
                  <a:lnTo>
                    <a:pt x="16" y="445"/>
                  </a:lnTo>
                  <a:lnTo>
                    <a:pt x="16" y="441"/>
                  </a:lnTo>
                  <a:lnTo>
                    <a:pt x="16" y="441"/>
                  </a:lnTo>
                  <a:lnTo>
                    <a:pt x="22" y="441"/>
                  </a:lnTo>
                  <a:lnTo>
                    <a:pt x="22" y="441"/>
                  </a:lnTo>
                  <a:lnTo>
                    <a:pt x="28" y="441"/>
                  </a:lnTo>
                  <a:lnTo>
                    <a:pt x="32" y="440"/>
                  </a:lnTo>
                  <a:lnTo>
                    <a:pt x="36" y="440"/>
                  </a:lnTo>
                  <a:lnTo>
                    <a:pt x="36" y="440"/>
                  </a:lnTo>
                  <a:lnTo>
                    <a:pt x="36" y="436"/>
                  </a:lnTo>
                  <a:lnTo>
                    <a:pt x="32" y="432"/>
                  </a:lnTo>
                  <a:lnTo>
                    <a:pt x="30" y="424"/>
                  </a:lnTo>
                  <a:lnTo>
                    <a:pt x="30" y="424"/>
                  </a:lnTo>
                  <a:lnTo>
                    <a:pt x="30" y="406"/>
                  </a:lnTo>
                  <a:lnTo>
                    <a:pt x="30" y="406"/>
                  </a:lnTo>
                  <a:lnTo>
                    <a:pt x="38" y="382"/>
                  </a:lnTo>
                  <a:lnTo>
                    <a:pt x="46" y="358"/>
                  </a:lnTo>
                  <a:lnTo>
                    <a:pt x="46" y="358"/>
                  </a:lnTo>
                  <a:lnTo>
                    <a:pt x="54" y="346"/>
                  </a:lnTo>
                  <a:lnTo>
                    <a:pt x="62" y="334"/>
                  </a:lnTo>
                  <a:lnTo>
                    <a:pt x="62" y="334"/>
                  </a:lnTo>
                  <a:lnTo>
                    <a:pt x="72" y="326"/>
                  </a:lnTo>
                  <a:lnTo>
                    <a:pt x="82" y="318"/>
                  </a:lnTo>
                  <a:lnTo>
                    <a:pt x="82" y="318"/>
                  </a:lnTo>
                  <a:lnTo>
                    <a:pt x="93" y="306"/>
                  </a:lnTo>
                  <a:lnTo>
                    <a:pt x="101" y="296"/>
                  </a:lnTo>
                  <a:lnTo>
                    <a:pt x="101" y="296"/>
                  </a:lnTo>
                  <a:lnTo>
                    <a:pt x="103" y="290"/>
                  </a:lnTo>
                  <a:lnTo>
                    <a:pt x="105" y="282"/>
                  </a:lnTo>
                  <a:lnTo>
                    <a:pt x="105" y="282"/>
                  </a:lnTo>
                  <a:lnTo>
                    <a:pt x="101" y="272"/>
                  </a:lnTo>
                  <a:lnTo>
                    <a:pt x="97" y="264"/>
                  </a:lnTo>
                  <a:lnTo>
                    <a:pt x="97" y="264"/>
                  </a:lnTo>
                  <a:lnTo>
                    <a:pt x="97" y="258"/>
                  </a:lnTo>
                  <a:lnTo>
                    <a:pt x="97" y="252"/>
                  </a:lnTo>
                  <a:lnTo>
                    <a:pt x="97" y="252"/>
                  </a:lnTo>
                  <a:lnTo>
                    <a:pt x="89" y="244"/>
                  </a:lnTo>
                  <a:lnTo>
                    <a:pt x="82" y="238"/>
                  </a:lnTo>
                  <a:lnTo>
                    <a:pt x="82" y="238"/>
                  </a:lnTo>
                  <a:lnTo>
                    <a:pt x="80" y="234"/>
                  </a:lnTo>
                  <a:lnTo>
                    <a:pt x="80" y="234"/>
                  </a:lnTo>
                  <a:lnTo>
                    <a:pt x="70" y="215"/>
                  </a:lnTo>
                  <a:lnTo>
                    <a:pt x="70" y="215"/>
                  </a:lnTo>
                  <a:lnTo>
                    <a:pt x="66" y="201"/>
                  </a:lnTo>
                  <a:lnTo>
                    <a:pt x="66" y="201"/>
                  </a:lnTo>
                  <a:lnTo>
                    <a:pt x="60" y="195"/>
                  </a:lnTo>
                  <a:lnTo>
                    <a:pt x="58" y="191"/>
                  </a:lnTo>
                  <a:lnTo>
                    <a:pt x="56" y="187"/>
                  </a:lnTo>
                  <a:lnTo>
                    <a:pt x="56" y="187"/>
                  </a:lnTo>
                  <a:lnTo>
                    <a:pt x="60" y="183"/>
                  </a:lnTo>
                  <a:lnTo>
                    <a:pt x="62" y="179"/>
                  </a:lnTo>
                  <a:lnTo>
                    <a:pt x="62" y="179"/>
                  </a:lnTo>
                  <a:lnTo>
                    <a:pt x="74" y="177"/>
                  </a:lnTo>
                  <a:lnTo>
                    <a:pt x="74" y="177"/>
                  </a:lnTo>
                  <a:lnTo>
                    <a:pt x="82" y="177"/>
                  </a:lnTo>
                  <a:lnTo>
                    <a:pt x="82" y="177"/>
                  </a:lnTo>
                  <a:lnTo>
                    <a:pt x="89" y="173"/>
                  </a:lnTo>
                  <a:lnTo>
                    <a:pt x="99" y="169"/>
                  </a:lnTo>
                  <a:lnTo>
                    <a:pt x="99" y="169"/>
                  </a:lnTo>
                  <a:lnTo>
                    <a:pt x="105" y="161"/>
                  </a:lnTo>
                  <a:lnTo>
                    <a:pt x="105" y="161"/>
                  </a:lnTo>
                  <a:lnTo>
                    <a:pt x="105" y="155"/>
                  </a:lnTo>
                  <a:lnTo>
                    <a:pt x="105" y="151"/>
                  </a:lnTo>
                  <a:lnTo>
                    <a:pt x="105" y="151"/>
                  </a:lnTo>
                  <a:lnTo>
                    <a:pt x="109" y="149"/>
                  </a:lnTo>
                  <a:lnTo>
                    <a:pt x="113" y="147"/>
                  </a:lnTo>
                  <a:lnTo>
                    <a:pt x="113" y="147"/>
                  </a:lnTo>
                  <a:lnTo>
                    <a:pt x="137" y="139"/>
                  </a:lnTo>
                  <a:lnTo>
                    <a:pt x="147" y="137"/>
                  </a:lnTo>
                  <a:lnTo>
                    <a:pt x="159" y="135"/>
                  </a:lnTo>
                  <a:lnTo>
                    <a:pt x="159" y="135"/>
                  </a:lnTo>
                  <a:lnTo>
                    <a:pt x="169" y="137"/>
                  </a:lnTo>
                  <a:lnTo>
                    <a:pt x="169" y="137"/>
                  </a:lnTo>
                  <a:lnTo>
                    <a:pt x="177" y="137"/>
                  </a:lnTo>
                  <a:lnTo>
                    <a:pt x="189" y="135"/>
                  </a:lnTo>
                  <a:lnTo>
                    <a:pt x="189" y="135"/>
                  </a:lnTo>
                  <a:lnTo>
                    <a:pt x="193" y="133"/>
                  </a:lnTo>
                  <a:lnTo>
                    <a:pt x="197" y="131"/>
                  </a:lnTo>
                  <a:lnTo>
                    <a:pt x="197" y="131"/>
                  </a:lnTo>
                  <a:lnTo>
                    <a:pt x="205" y="135"/>
                  </a:lnTo>
                  <a:lnTo>
                    <a:pt x="215" y="139"/>
                  </a:lnTo>
                  <a:lnTo>
                    <a:pt x="215" y="139"/>
                  </a:lnTo>
                  <a:lnTo>
                    <a:pt x="233" y="141"/>
                  </a:lnTo>
                  <a:lnTo>
                    <a:pt x="233" y="141"/>
                  </a:lnTo>
                  <a:lnTo>
                    <a:pt x="243" y="141"/>
                  </a:lnTo>
                  <a:lnTo>
                    <a:pt x="243" y="141"/>
                  </a:lnTo>
                  <a:lnTo>
                    <a:pt x="251" y="139"/>
                  </a:lnTo>
                  <a:lnTo>
                    <a:pt x="251" y="139"/>
                  </a:lnTo>
                  <a:lnTo>
                    <a:pt x="259" y="141"/>
                  </a:lnTo>
                  <a:lnTo>
                    <a:pt x="259" y="141"/>
                  </a:lnTo>
                  <a:lnTo>
                    <a:pt x="271" y="143"/>
                  </a:lnTo>
                  <a:lnTo>
                    <a:pt x="271" y="143"/>
                  </a:lnTo>
                  <a:lnTo>
                    <a:pt x="275" y="145"/>
                  </a:lnTo>
                  <a:lnTo>
                    <a:pt x="279" y="145"/>
                  </a:lnTo>
                  <a:lnTo>
                    <a:pt x="279" y="145"/>
                  </a:lnTo>
                  <a:lnTo>
                    <a:pt x="281" y="151"/>
                  </a:lnTo>
                  <a:lnTo>
                    <a:pt x="283" y="155"/>
                  </a:lnTo>
                  <a:lnTo>
                    <a:pt x="283" y="155"/>
                  </a:lnTo>
                  <a:lnTo>
                    <a:pt x="285" y="157"/>
                  </a:lnTo>
                  <a:lnTo>
                    <a:pt x="289" y="161"/>
                  </a:lnTo>
                  <a:lnTo>
                    <a:pt x="289" y="161"/>
                  </a:lnTo>
                  <a:lnTo>
                    <a:pt x="293" y="161"/>
                  </a:lnTo>
                  <a:lnTo>
                    <a:pt x="300" y="157"/>
                  </a:lnTo>
                  <a:lnTo>
                    <a:pt x="304" y="155"/>
                  </a:lnTo>
                  <a:lnTo>
                    <a:pt x="308" y="155"/>
                  </a:lnTo>
                  <a:lnTo>
                    <a:pt x="308" y="155"/>
                  </a:lnTo>
                  <a:lnTo>
                    <a:pt x="310" y="161"/>
                  </a:lnTo>
                  <a:lnTo>
                    <a:pt x="310" y="165"/>
                  </a:lnTo>
                  <a:lnTo>
                    <a:pt x="310" y="165"/>
                  </a:lnTo>
                  <a:lnTo>
                    <a:pt x="314" y="169"/>
                  </a:lnTo>
                  <a:lnTo>
                    <a:pt x="318" y="171"/>
                  </a:lnTo>
                  <a:lnTo>
                    <a:pt x="318" y="171"/>
                  </a:lnTo>
                  <a:lnTo>
                    <a:pt x="322" y="167"/>
                  </a:lnTo>
                  <a:lnTo>
                    <a:pt x="326" y="163"/>
                  </a:lnTo>
                  <a:lnTo>
                    <a:pt x="326" y="163"/>
                  </a:lnTo>
                  <a:lnTo>
                    <a:pt x="334" y="157"/>
                  </a:lnTo>
                  <a:lnTo>
                    <a:pt x="334" y="157"/>
                  </a:lnTo>
                  <a:lnTo>
                    <a:pt x="338" y="157"/>
                  </a:lnTo>
                  <a:lnTo>
                    <a:pt x="342" y="155"/>
                  </a:lnTo>
                  <a:lnTo>
                    <a:pt x="342" y="155"/>
                  </a:lnTo>
                  <a:lnTo>
                    <a:pt x="344" y="151"/>
                  </a:lnTo>
                  <a:lnTo>
                    <a:pt x="348" y="147"/>
                  </a:lnTo>
                  <a:lnTo>
                    <a:pt x="348" y="147"/>
                  </a:lnTo>
                  <a:lnTo>
                    <a:pt x="354" y="149"/>
                  </a:lnTo>
                  <a:lnTo>
                    <a:pt x="358" y="153"/>
                  </a:lnTo>
                  <a:lnTo>
                    <a:pt x="358" y="153"/>
                  </a:lnTo>
                  <a:lnTo>
                    <a:pt x="366" y="153"/>
                  </a:lnTo>
                  <a:lnTo>
                    <a:pt x="366" y="153"/>
                  </a:lnTo>
                  <a:lnTo>
                    <a:pt x="370" y="151"/>
                  </a:lnTo>
                  <a:lnTo>
                    <a:pt x="374" y="151"/>
                  </a:lnTo>
                  <a:lnTo>
                    <a:pt x="374" y="151"/>
                  </a:lnTo>
                  <a:lnTo>
                    <a:pt x="378" y="153"/>
                  </a:lnTo>
                  <a:lnTo>
                    <a:pt x="380" y="157"/>
                  </a:lnTo>
                  <a:lnTo>
                    <a:pt x="380" y="157"/>
                  </a:lnTo>
                  <a:lnTo>
                    <a:pt x="386" y="161"/>
                  </a:lnTo>
                  <a:lnTo>
                    <a:pt x="390" y="163"/>
                  </a:lnTo>
                  <a:lnTo>
                    <a:pt x="390" y="163"/>
                  </a:lnTo>
                  <a:lnTo>
                    <a:pt x="394" y="155"/>
                  </a:lnTo>
                  <a:lnTo>
                    <a:pt x="398" y="149"/>
                  </a:lnTo>
                  <a:lnTo>
                    <a:pt x="400" y="141"/>
                  </a:lnTo>
                  <a:lnTo>
                    <a:pt x="402" y="139"/>
                  </a:lnTo>
                  <a:lnTo>
                    <a:pt x="404" y="137"/>
                  </a:lnTo>
                  <a:lnTo>
                    <a:pt x="404" y="137"/>
                  </a:lnTo>
                  <a:lnTo>
                    <a:pt x="408" y="137"/>
                  </a:lnTo>
                  <a:lnTo>
                    <a:pt x="414" y="139"/>
                  </a:lnTo>
                  <a:lnTo>
                    <a:pt x="422" y="145"/>
                  </a:lnTo>
                  <a:lnTo>
                    <a:pt x="422" y="145"/>
                  </a:lnTo>
                  <a:lnTo>
                    <a:pt x="428" y="153"/>
                  </a:lnTo>
                  <a:lnTo>
                    <a:pt x="428" y="153"/>
                  </a:lnTo>
                  <a:lnTo>
                    <a:pt x="432" y="157"/>
                  </a:lnTo>
                  <a:lnTo>
                    <a:pt x="436" y="157"/>
                  </a:lnTo>
                  <a:lnTo>
                    <a:pt x="436" y="157"/>
                  </a:lnTo>
                  <a:lnTo>
                    <a:pt x="438" y="155"/>
                  </a:lnTo>
                  <a:lnTo>
                    <a:pt x="444" y="151"/>
                  </a:lnTo>
                  <a:lnTo>
                    <a:pt x="444" y="151"/>
                  </a:lnTo>
                  <a:lnTo>
                    <a:pt x="452" y="151"/>
                  </a:lnTo>
                  <a:lnTo>
                    <a:pt x="452" y="151"/>
                  </a:lnTo>
                  <a:lnTo>
                    <a:pt x="472" y="143"/>
                  </a:lnTo>
                  <a:lnTo>
                    <a:pt x="472" y="143"/>
                  </a:lnTo>
                  <a:lnTo>
                    <a:pt x="480" y="143"/>
                  </a:lnTo>
                  <a:lnTo>
                    <a:pt x="480" y="143"/>
                  </a:lnTo>
                  <a:lnTo>
                    <a:pt x="488" y="145"/>
                  </a:lnTo>
                  <a:lnTo>
                    <a:pt x="488" y="145"/>
                  </a:lnTo>
                  <a:lnTo>
                    <a:pt x="492" y="147"/>
                  </a:lnTo>
                  <a:lnTo>
                    <a:pt x="496" y="151"/>
                  </a:lnTo>
                  <a:lnTo>
                    <a:pt x="496" y="151"/>
                  </a:lnTo>
                  <a:lnTo>
                    <a:pt x="502" y="149"/>
                  </a:lnTo>
                  <a:lnTo>
                    <a:pt x="506" y="147"/>
                  </a:lnTo>
                  <a:lnTo>
                    <a:pt x="506" y="147"/>
                  </a:lnTo>
                  <a:lnTo>
                    <a:pt x="506" y="143"/>
                  </a:lnTo>
                  <a:lnTo>
                    <a:pt x="508" y="139"/>
                  </a:lnTo>
                  <a:lnTo>
                    <a:pt x="508" y="139"/>
                  </a:lnTo>
                  <a:lnTo>
                    <a:pt x="504" y="127"/>
                  </a:lnTo>
                  <a:lnTo>
                    <a:pt x="502" y="119"/>
                  </a:lnTo>
                  <a:lnTo>
                    <a:pt x="502" y="119"/>
                  </a:lnTo>
                  <a:lnTo>
                    <a:pt x="502" y="109"/>
                  </a:lnTo>
                  <a:lnTo>
                    <a:pt x="502" y="109"/>
                  </a:lnTo>
                  <a:lnTo>
                    <a:pt x="498" y="101"/>
                  </a:lnTo>
                  <a:lnTo>
                    <a:pt x="498" y="101"/>
                  </a:lnTo>
                  <a:lnTo>
                    <a:pt x="502" y="91"/>
                  </a:lnTo>
                  <a:lnTo>
                    <a:pt x="502" y="91"/>
                  </a:lnTo>
                  <a:lnTo>
                    <a:pt x="508" y="79"/>
                  </a:lnTo>
                  <a:lnTo>
                    <a:pt x="515" y="65"/>
                  </a:lnTo>
                  <a:lnTo>
                    <a:pt x="515" y="65"/>
                  </a:lnTo>
                  <a:lnTo>
                    <a:pt x="521" y="59"/>
                  </a:lnTo>
                  <a:lnTo>
                    <a:pt x="521" y="59"/>
                  </a:lnTo>
                  <a:lnTo>
                    <a:pt x="531" y="59"/>
                  </a:lnTo>
                  <a:lnTo>
                    <a:pt x="531" y="59"/>
                  </a:lnTo>
                  <a:lnTo>
                    <a:pt x="539" y="53"/>
                  </a:lnTo>
                  <a:lnTo>
                    <a:pt x="539" y="53"/>
                  </a:lnTo>
                  <a:lnTo>
                    <a:pt x="549" y="47"/>
                  </a:lnTo>
                  <a:lnTo>
                    <a:pt x="555" y="45"/>
                  </a:lnTo>
                  <a:lnTo>
                    <a:pt x="559" y="45"/>
                  </a:lnTo>
                  <a:lnTo>
                    <a:pt x="561" y="47"/>
                  </a:lnTo>
                  <a:lnTo>
                    <a:pt x="561" y="47"/>
                  </a:lnTo>
                  <a:lnTo>
                    <a:pt x="561" y="47"/>
                  </a:lnTo>
                  <a:lnTo>
                    <a:pt x="561" y="47"/>
                  </a:lnTo>
                  <a:lnTo>
                    <a:pt x="563" y="51"/>
                  </a:lnTo>
                  <a:lnTo>
                    <a:pt x="569" y="51"/>
                  </a:lnTo>
                  <a:lnTo>
                    <a:pt x="569" y="51"/>
                  </a:lnTo>
                  <a:lnTo>
                    <a:pt x="577" y="53"/>
                  </a:lnTo>
                  <a:lnTo>
                    <a:pt x="577" y="53"/>
                  </a:lnTo>
                  <a:lnTo>
                    <a:pt x="583" y="47"/>
                  </a:lnTo>
                  <a:lnTo>
                    <a:pt x="583" y="47"/>
                  </a:lnTo>
                  <a:lnTo>
                    <a:pt x="589" y="37"/>
                  </a:lnTo>
                  <a:lnTo>
                    <a:pt x="589" y="37"/>
                  </a:lnTo>
                  <a:lnTo>
                    <a:pt x="589" y="33"/>
                  </a:lnTo>
                  <a:lnTo>
                    <a:pt x="589" y="29"/>
                  </a:lnTo>
                  <a:lnTo>
                    <a:pt x="589" y="29"/>
                  </a:lnTo>
                  <a:lnTo>
                    <a:pt x="591" y="25"/>
                  </a:lnTo>
                  <a:lnTo>
                    <a:pt x="595" y="22"/>
                  </a:lnTo>
                  <a:lnTo>
                    <a:pt x="595" y="22"/>
                  </a:lnTo>
                  <a:lnTo>
                    <a:pt x="603" y="22"/>
                  </a:lnTo>
                  <a:lnTo>
                    <a:pt x="611" y="22"/>
                  </a:lnTo>
                  <a:lnTo>
                    <a:pt x="611" y="22"/>
                  </a:lnTo>
                  <a:lnTo>
                    <a:pt x="623" y="20"/>
                  </a:lnTo>
                  <a:lnTo>
                    <a:pt x="623" y="20"/>
                  </a:lnTo>
                  <a:lnTo>
                    <a:pt x="631" y="16"/>
                  </a:lnTo>
                  <a:lnTo>
                    <a:pt x="637" y="12"/>
                  </a:lnTo>
                  <a:lnTo>
                    <a:pt x="637" y="12"/>
                  </a:lnTo>
                  <a:lnTo>
                    <a:pt x="647" y="12"/>
                  </a:lnTo>
                  <a:lnTo>
                    <a:pt x="657" y="8"/>
                  </a:lnTo>
                  <a:lnTo>
                    <a:pt x="657" y="8"/>
                  </a:lnTo>
                  <a:lnTo>
                    <a:pt x="663" y="4"/>
                  </a:lnTo>
                  <a:lnTo>
                    <a:pt x="667" y="2"/>
                  </a:lnTo>
                  <a:lnTo>
                    <a:pt x="671" y="0"/>
                  </a:lnTo>
                  <a:lnTo>
                    <a:pt x="671" y="0"/>
                  </a:lnTo>
                  <a:lnTo>
                    <a:pt x="681" y="4"/>
                  </a:lnTo>
                  <a:lnTo>
                    <a:pt x="689" y="8"/>
                  </a:lnTo>
                  <a:lnTo>
                    <a:pt x="689" y="8"/>
                  </a:lnTo>
                  <a:lnTo>
                    <a:pt x="695" y="16"/>
                  </a:lnTo>
                  <a:lnTo>
                    <a:pt x="695" y="16"/>
                  </a:lnTo>
                  <a:lnTo>
                    <a:pt x="695" y="20"/>
                  </a:lnTo>
                  <a:lnTo>
                    <a:pt x="697" y="25"/>
                  </a:lnTo>
                  <a:lnTo>
                    <a:pt x="697" y="25"/>
                  </a:lnTo>
                  <a:lnTo>
                    <a:pt x="707" y="29"/>
                  </a:lnTo>
                  <a:lnTo>
                    <a:pt x="715" y="33"/>
                  </a:lnTo>
                  <a:lnTo>
                    <a:pt x="715" y="33"/>
                  </a:lnTo>
                  <a:lnTo>
                    <a:pt x="721" y="41"/>
                  </a:lnTo>
                  <a:lnTo>
                    <a:pt x="721" y="41"/>
                  </a:lnTo>
                  <a:lnTo>
                    <a:pt x="723" y="45"/>
                  </a:lnTo>
                  <a:lnTo>
                    <a:pt x="723" y="49"/>
                  </a:lnTo>
                  <a:lnTo>
                    <a:pt x="723" y="49"/>
                  </a:lnTo>
                  <a:lnTo>
                    <a:pt x="721" y="53"/>
                  </a:lnTo>
                  <a:lnTo>
                    <a:pt x="717" y="55"/>
                  </a:lnTo>
                  <a:lnTo>
                    <a:pt x="717" y="55"/>
                  </a:lnTo>
                  <a:lnTo>
                    <a:pt x="713" y="57"/>
                  </a:lnTo>
                  <a:lnTo>
                    <a:pt x="709" y="59"/>
                  </a:lnTo>
                  <a:lnTo>
                    <a:pt x="709" y="59"/>
                  </a:lnTo>
                  <a:lnTo>
                    <a:pt x="711" y="61"/>
                  </a:lnTo>
                  <a:lnTo>
                    <a:pt x="715" y="65"/>
                  </a:lnTo>
                  <a:lnTo>
                    <a:pt x="715" y="65"/>
                  </a:lnTo>
                  <a:lnTo>
                    <a:pt x="717" y="75"/>
                  </a:lnTo>
                  <a:lnTo>
                    <a:pt x="717" y="75"/>
                  </a:lnTo>
                  <a:lnTo>
                    <a:pt x="721" y="83"/>
                  </a:lnTo>
                  <a:lnTo>
                    <a:pt x="724" y="91"/>
                  </a:lnTo>
                  <a:lnTo>
                    <a:pt x="724" y="91"/>
                  </a:lnTo>
                  <a:lnTo>
                    <a:pt x="734" y="95"/>
                  </a:lnTo>
                  <a:lnTo>
                    <a:pt x="734" y="95"/>
                  </a:lnTo>
                  <a:lnTo>
                    <a:pt x="744" y="95"/>
                  </a:lnTo>
                  <a:lnTo>
                    <a:pt x="744" y="95"/>
                  </a:lnTo>
                  <a:lnTo>
                    <a:pt x="752" y="97"/>
                  </a:lnTo>
                  <a:lnTo>
                    <a:pt x="764" y="95"/>
                  </a:lnTo>
                  <a:lnTo>
                    <a:pt x="764" y="95"/>
                  </a:lnTo>
                  <a:lnTo>
                    <a:pt x="770" y="91"/>
                  </a:lnTo>
                  <a:lnTo>
                    <a:pt x="770" y="91"/>
                  </a:lnTo>
                  <a:lnTo>
                    <a:pt x="774" y="89"/>
                  </a:lnTo>
                  <a:lnTo>
                    <a:pt x="778" y="89"/>
                  </a:lnTo>
                  <a:lnTo>
                    <a:pt x="778" y="89"/>
                  </a:lnTo>
                  <a:lnTo>
                    <a:pt x="780" y="91"/>
                  </a:lnTo>
                  <a:lnTo>
                    <a:pt x="784" y="95"/>
                  </a:lnTo>
                  <a:lnTo>
                    <a:pt x="784" y="95"/>
                  </a:lnTo>
                  <a:lnTo>
                    <a:pt x="792" y="103"/>
                  </a:lnTo>
                  <a:lnTo>
                    <a:pt x="800" y="107"/>
                  </a:lnTo>
                  <a:lnTo>
                    <a:pt x="800" y="107"/>
                  </a:lnTo>
                  <a:lnTo>
                    <a:pt x="808" y="121"/>
                  </a:lnTo>
                  <a:lnTo>
                    <a:pt x="816" y="135"/>
                  </a:lnTo>
                  <a:lnTo>
                    <a:pt x="816" y="135"/>
                  </a:lnTo>
                  <a:lnTo>
                    <a:pt x="814" y="145"/>
                  </a:lnTo>
                  <a:lnTo>
                    <a:pt x="814" y="145"/>
                  </a:lnTo>
                  <a:lnTo>
                    <a:pt x="822" y="153"/>
                  </a:lnTo>
                  <a:lnTo>
                    <a:pt x="822" y="153"/>
                  </a:lnTo>
                  <a:lnTo>
                    <a:pt x="830" y="157"/>
                  </a:lnTo>
                  <a:lnTo>
                    <a:pt x="830" y="157"/>
                  </a:lnTo>
                  <a:lnTo>
                    <a:pt x="834" y="161"/>
                  </a:lnTo>
                  <a:lnTo>
                    <a:pt x="838" y="161"/>
                  </a:lnTo>
                  <a:lnTo>
                    <a:pt x="838" y="161"/>
                  </a:lnTo>
                  <a:lnTo>
                    <a:pt x="842" y="157"/>
                  </a:lnTo>
                  <a:lnTo>
                    <a:pt x="846" y="153"/>
                  </a:lnTo>
                  <a:lnTo>
                    <a:pt x="846" y="153"/>
                  </a:lnTo>
                  <a:lnTo>
                    <a:pt x="854" y="149"/>
                  </a:lnTo>
                  <a:lnTo>
                    <a:pt x="854" y="149"/>
                  </a:lnTo>
                  <a:lnTo>
                    <a:pt x="864" y="149"/>
                  </a:lnTo>
                  <a:lnTo>
                    <a:pt x="864" y="149"/>
                  </a:lnTo>
                  <a:lnTo>
                    <a:pt x="872" y="153"/>
                  </a:lnTo>
                  <a:lnTo>
                    <a:pt x="878" y="155"/>
                  </a:lnTo>
                  <a:lnTo>
                    <a:pt x="880" y="157"/>
                  </a:lnTo>
                  <a:lnTo>
                    <a:pt x="880" y="157"/>
                  </a:lnTo>
                  <a:lnTo>
                    <a:pt x="884" y="155"/>
                  </a:lnTo>
                  <a:lnTo>
                    <a:pt x="888" y="151"/>
                  </a:lnTo>
                  <a:lnTo>
                    <a:pt x="888" y="151"/>
                  </a:lnTo>
                  <a:lnTo>
                    <a:pt x="892" y="153"/>
                  </a:lnTo>
                  <a:lnTo>
                    <a:pt x="896" y="153"/>
                  </a:lnTo>
                  <a:lnTo>
                    <a:pt x="896" y="153"/>
                  </a:lnTo>
                  <a:lnTo>
                    <a:pt x="902" y="151"/>
                  </a:lnTo>
                  <a:lnTo>
                    <a:pt x="912" y="147"/>
                  </a:lnTo>
                  <a:lnTo>
                    <a:pt x="922" y="139"/>
                  </a:lnTo>
                  <a:lnTo>
                    <a:pt x="922" y="139"/>
                  </a:lnTo>
                  <a:lnTo>
                    <a:pt x="928" y="133"/>
                  </a:lnTo>
                  <a:lnTo>
                    <a:pt x="935" y="125"/>
                  </a:lnTo>
                  <a:lnTo>
                    <a:pt x="935" y="125"/>
                  </a:lnTo>
                  <a:lnTo>
                    <a:pt x="939" y="123"/>
                  </a:lnTo>
                  <a:lnTo>
                    <a:pt x="943" y="125"/>
                  </a:lnTo>
                  <a:lnTo>
                    <a:pt x="943" y="125"/>
                  </a:lnTo>
                  <a:lnTo>
                    <a:pt x="951" y="133"/>
                  </a:lnTo>
                  <a:lnTo>
                    <a:pt x="951" y="133"/>
                  </a:lnTo>
                  <a:lnTo>
                    <a:pt x="961" y="143"/>
                  </a:lnTo>
                  <a:lnTo>
                    <a:pt x="971" y="153"/>
                  </a:lnTo>
                  <a:lnTo>
                    <a:pt x="971" y="153"/>
                  </a:lnTo>
                  <a:lnTo>
                    <a:pt x="979" y="161"/>
                  </a:lnTo>
                  <a:lnTo>
                    <a:pt x="987" y="165"/>
                  </a:lnTo>
                  <a:lnTo>
                    <a:pt x="987" y="165"/>
                  </a:lnTo>
                  <a:lnTo>
                    <a:pt x="991" y="163"/>
                  </a:lnTo>
                  <a:lnTo>
                    <a:pt x="997" y="161"/>
                  </a:lnTo>
                  <a:lnTo>
                    <a:pt x="997" y="161"/>
                  </a:lnTo>
                  <a:lnTo>
                    <a:pt x="997" y="155"/>
                  </a:lnTo>
                  <a:lnTo>
                    <a:pt x="997" y="149"/>
                  </a:lnTo>
                  <a:lnTo>
                    <a:pt x="997" y="149"/>
                  </a:lnTo>
                  <a:lnTo>
                    <a:pt x="1001" y="149"/>
                  </a:lnTo>
                  <a:lnTo>
                    <a:pt x="1007" y="149"/>
                  </a:lnTo>
                  <a:lnTo>
                    <a:pt x="1007" y="149"/>
                  </a:lnTo>
                  <a:lnTo>
                    <a:pt x="1009" y="151"/>
                  </a:lnTo>
                  <a:lnTo>
                    <a:pt x="1013" y="153"/>
                  </a:lnTo>
                  <a:lnTo>
                    <a:pt x="1013" y="153"/>
                  </a:lnTo>
                  <a:lnTo>
                    <a:pt x="1017" y="153"/>
                  </a:lnTo>
                  <a:lnTo>
                    <a:pt x="1025" y="151"/>
                  </a:lnTo>
                  <a:lnTo>
                    <a:pt x="1025" y="151"/>
                  </a:lnTo>
                  <a:lnTo>
                    <a:pt x="1033" y="153"/>
                  </a:lnTo>
                  <a:lnTo>
                    <a:pt x="1033" y="153"/>
                  </a:lnTo>
                  <a:lnTo>
                    <a:pt x="1037" y="155"/>
                  </a:lnTo>
                  <a:lnTo>
                    <a:pt x="1041" y="157"/>
                  </a:lnTo>
                  <a:lnTo>
                    <a:pt x="1041" y="157"/>
                  </a:lnTo>
                  <a:lnTo>
                    <a:pt x="1045" y="157"/>
                  </a:lnTo>
                  <a:lnTo>
                    <a:pt x="1049" y="155"/>
                  </a:lnTo>
                  <a:lnTo>
                    <a:pt x="1059" y="151"/>
                  </a:lnTo>
                  <a:lnTo>
                    <a:pt x="1059" y="151"/>
                  </a:lnTo>
                  <a:lnTo>
                    <a:pt x="1067" y="155"/>
                  </a:lnTo>
                  <a:lnTo>
                    <a:pt x="1075" y="157"/>
                  </a:lnTo>
                  <a:lnTo>
                    <a:pt x="1075" y="157"/>
                  </a:lnTo>
                  <a:lnTo>
                    <a:pt x="1081" y="155"/>
                  </a:lnTo>
                  <a:lnTo>
                    <a:pt x="1085" y="155"/>
                  </a:lnTo>
                  <a:lnTo>
                    <a:pt x="1085" y="155"/>
                  </a:lnTo>
                  <a:lnTo>
                    <a:pt x="1089" y="155"/>
                  </a:lnTo>
                  <a:lnTo>
                    <a:pt x="1093" y="157"/>
                  </a:lnTo>
                  <a:lnTo>
                    <a:pt x="1101" y="163"/>
                  </a:lnTo>
                  <a:lnTo>
                    <a:pt x="1101" y="163"/>
                  </a:lnTo>
                  <a:lnTo>
                    <a:pt x="1113" y="163"/>
                  </a:lnTo>
                  <a:lnTo>
                    <a:pt x="1113" y="163"/>
                  </a:lnTo>
                  <a:lnTo>
                    <a:pt x="1121" y="157"/>
                  </a:lnTo>
                  <a:lnTo>
                    <a:pt x="1121" y="157"/>
                  </a:lnTo>
                  <a:lnTo>
                    <a:pt x="1127" y="157"/>
                  </a:lnTo>
                  <a:lnTo>
                    <a:pt x="1129" y="161"/>
                  </a:lnTo>
                  <a:lnTo>
                    <a:pt x="1129" y="161"/>
                  </a:lnTo>
                  <a:lnTo>
                    <a:pt x="1129" y="163"/>
                  </a:lnTo>
                  <a:lnTo>
                    <a:pt x="1127" y="165"/>
                  </a:lnTo>
                  <a:lnTo>
                    <a:pt x="1123" y="169"/>
                  </a:lnTo>
                  <a:lnTo>
                    <a:pt x="1123" y="169"/>
                  </a:lnTo>
                  <a:lnTo>
                    <a:pt x="1127" y="173"/>
                  </a:lnTo>
                  <a:lnTo>
                    <a:pt x="1131" y="179"/>
                  </a:lnTo>
                  <a:lnTo>
                    <a:pt x="1139" y="185"/>
                  </a:lnTo>
                  <a:lnTo>
                    <a:pt x="1143" y="193"/>
                  </a:lnTo>
                  <a:lnTo>
                    <a:pt x="1143" y="193"/>
                  </a:lnTo>
                  <a:lnTo>
                    <a:pt x="1143" y="203"/>
                  </a:lnTo>
                  <a:lnTo>
                    <a:pt x="1139" y="211"/>
                  </a:lnTo>
                  <a:lnTo>
                    <a:pt x="1139" y="211"/>
                  </a:lnTo>
                  <a:lnTo>
                    <a:pt x="1135" y="213"/>
                  </a:lnTo>
                  <a:lnTo>
                    <a:pt x="1129" y="215"/>
                  </a:lnTo>
                  <a:lnTo>
                    <a:pt x="1125" y="217"/>
                  </a:lnTo>
                  <a:lnTo>
                    <a:pt x="1123" y="223"/>
                  </a:lnTo>
                  <a:lnTo>
                    <a:pt x="1123" y="223"/>
                  </a:lnTo>
                  <a:lnTo>
                    <a:pt x="1125" y="225"/>
                  </a:lnTo>
                  <a:lnTo>
                    <a:pt x="1129" y="229"/>
                  </a:lnTo>
                  <a:lnTo>
                    <a:pt x="1129" y="229"/>
                  </a:lnTo>
                  <a:lnTo>
                    <a:pt x="1141" y="227"/>
                  </a:lnTo>
                  <a:lnTo>
                    <a:pt x="1141" y="227"/>
                  </a:lnTo>
                  <a:lnTo>
                    <a:pt x="1145" y="229"/>
                  </a:lnTo>
                  <a:lnTo>
                    <a:pt x="1148" y="232"/>
                  </a:lnTo>
                  <a:lnTo>
                    <a:pt x="1148" y="232"/>
                  </a:lnTo>
                  <a:lnTo>
                    <a:pt x="1146" y="234"/>
                  </a:lnTo>
                  <a:lnTo>
                    <a:pt x="1141" y="236"/>
                  </a:lnTo>
                  <a:lnTo>
                    <a:pt x="1135" y="240"/>
                  </a:lnTo>
                  <a:lnTo>
                    <a:pt x="1131" y="242"/>
                  </a:lnTo>
                  <a:lnTo>
                    <a:pt x="1131" y="242"/>
                  </a:lnTo>
                  <a:lnTo>
                    <a:pt x="1131" y="246"/>
                  </a:lnTo>
                  <a:lnTo>
                    <a:pt x="1131" y="252"/>
                  </a:lnTo>
                  <a:lnTo>
                    <a:pt x="1131" y="252"/>
                  </a:lnTo>
                  <a:lnTo>
                    <a:pt x="1131" y="258"/>
                  </a:lnTo>
                  <a:lnTo>
                    <a:pt x="1133" y="262"/>
                  </a:lnTo>
                  <a:lnTo>
                    <a:pt x="1133" y="262"/>
                  </a:lnTo>
                  <a:lnTo>
                    <a:pt x="1141" y="266"/>
                  </a:lnTo>
                  <a:lnTo>
                    <a:pt x="1141" y="266"/>
                  </a:lnTo>
                  <a:lnTo>
                    <a:pt x="1146" y="274"/>
                  </a:lnTo>
                  <a:lnTo>
                    <a:pt x="1146" y="274"/>
                  </a:lnTo>
                  <a:lnTo>
                    <a:pt x="1146" y="282"/>
                  </a:lnTo>
                  <a:lnTo>
                    <a:pt x="1148" y="286"/>
                  </a:lnTo>
                  <a:lnTo>
                    <a:pt x="1148" y="286"/>
                  </a:lnTo>
                  <a:lnTo>
                    <a:pt x="1152" y="286"/>
                  </a:lnTo>
                  <a:lnTo>
                    <a:pt x="1156" y="288"/>
                  </a:lnTo>
                  <a:lnTo>
                    <a:pt x="1156" y="288"/>
                  </a:lnTo>
                  <a:lnTo>
                    <a:pt x="1158" y="292"/>
                  </a:lnTo>
                  <a:lnTo>
                    <a:pt x="1158" y="296"/>
                  </a:lnTo>
                  <a:lnTo>
                    <a:pt x="1158" y="306"/>
                  </a:lnTo>
                  <a:lnTo>
                    <a:pt x="1158" y="306"/>
                  </a:lnTo>
                  <a:lnTo>
                    <a:pt x="1158" y="30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01" name="Google Shape;501;p10"/>
            <p:cNvSpPr/>
            <p:nvPr/>
          </p:nvSpPr>
          <p:spPr>
            <a:xfrm>
              <a:off x="11159648" y="4660041"/>
              <a:ext cx="120757" cy="98737"/>
            </a:xfrm>
            <a:custGeom>
              <a:rect b="b" l="l" r="r" t="t"/>
              <a:pathLst>
                <a:path extrusionOk="0" h="139" w="170">
                  <a:moveTo>
                    <a:pt x="170" y="0"/>
                  </a:moveTo>
                  <a:lnTo>
                    <a:pt x="170" y="0"/>
                  </a:lnTo>
                  <a:lnTo>
                    <a:pt x="170" y="2"/>
                  </a:lnTo>
                  <a:lnTo>
                    <a:pt x="170" y="6"/>
                  </a:lnTo>
                  <a:lnTo>
                    <a:pt x="168" y="12"/>
                  </a:lnTo>
                  <a:lnTo>
                    <a:pt x="168" y="12"/>
                  </a:lnTo>
                  <a:lnTo>
                    <a:pt x="164" y="22"/>
                  </a:lnTo>
                  <a:lnTo>
                    <a:pt x="158" y="30"/>
                  </a:lnTo>
                  <a:lnTo>
                    <a:pt x="158" y="30"/>
                  </a:lnTo>
                  <a:lnTo>
                    <a:pt x="148" y="36"/>
                  </a:lnTo>
                  <a:lnTo>
                    <a:pt x="148" y="36"/>
                  </a:lnTo>
                  <a:lnTo>
                    <a:pt x="142" y="52"/>
                  </a:lnTo>
                  <a:lnTo>
                    <a:pt x="140" y="58"/>
                  </a:lnTo>
                  <a:lnTo>
                    <a:pt x="138" y="66"/>
                  </a:lnTo>
                  <a:lnTo>
                    <a:pt x="138" y="66"/>
                  </a:lnTo>
                  <a:lnTo>
                    <a:pt x="140" y="68"/>
                  </a:lnTo>
                  <a:lnTo>
                    <a:pt x="142" y="72"/>
                  </a:lnTo>
                  <a:lnTo>
                    <a:pt x="142" y="72"/>
                  </a:lnTo>
                  <a:lnTo>
                    <a:pt x="140" y="81"/>
                  </a:lnTo>
                  <a:lnTo>
                    <a:pt x="136" y="87"/>
                  </a:lnTo>
                  <a:lnTo>
                    <a:pt x="136" y="87"/>
                  </a:lnTo>
                  <a:lnTo>
                    <a:pt x="126" y="91"/>
                  </a:lnTo>
                  <a:lnTo>
                    <a:pt x="118" y="93"/>
                  </a:lnTo>
                  <a:lnTo>
                    <a:pt x="118" y="93"/>
                  </a:lnTo>
                  <a:lnTo>
                    <a:pt x="112" y="103"/>
                  </a:lnTo>
                  <a:lnTo>
                    <a:pt x="104" y="115"/>
                  </a:lnTo>
                  <a:lnTo>
                    <a:pt x="104" y="115"/>
                  </a:lnTo>
                  <a:lnTo>
                    <a:pt x="94" y="119"/>
                  </a:lnTo>
                  <a:lnTo>
                    <a:pt x="84" y="123"/>
                  </a:lnTo>
                  <a:lnTo>
                    <a:pt x="84" y="123"/>
                  </a:lnTo>
                  <a:lnTo>
                    <a:pt x="76" y="131"/>
                  </a:lnTo>
                  <a:lnTo>
                    <a:pt x="70" y="137"/>
                  </a:lnTo>
                  <a:lnTo>
                    <a:pt x="70" y="137"/>
                  </a:lnTo>
                  <a:lnTo>
                    <a:pt x="58" y="139"/>
                  </a:lnTo>
                  <a:lnTo>
                    <a:pt x="44" y="139"/>
                  </a:lnTo>
                  <a:lnTo>
                    <a:pt x="44" y="139"/>
                  </a:lnTo>
                  <a:lnTo>
                    <a:pt x="34" y="139"/>
                  </a:lnTo>
                  <a:lnTo>
                    <a:pt x="24" y="135"/>
                  </a:lnTo>
                  <a:lnTo>
                    <a:pt x="24" y="135"/>
                  </a:lnTo>
                  <a:lnTo>
                    <a:pt x="16" y="129"/>
                  </a:lnTo>
                  <a:lnTo>
                    <a:pt x="10" y="123"/>
                  </a:lnTo>
                  <a:lnTo>
                    <a:pt x="10" y="123"/>
                  </a:lnTo>
                  <a:lnTo>
                    <a:pt x="4" y="117"/>
                  </a:lnTo>
                  <a:lnTo>
                    <a:pt x="2" y="113"/>
                  </a:lnTo>
                  <a:lnTo>
                    <a:pt x="0" y="109"/>
                  </a:lnTo>
                  <a:lnTo>
                    <a:pt x="0" y="109"/>
                  </a:lnTo>
                  <a:lnTo>
                    <a:pt x="2" y="105"/>
                  </a:lnTo>
                  <a:lnTo>
                    <a:pt x="8" y="103"/>
                  </a:lnTo>
                  <a:lnTo>
                    <a:pt x="16" y="99"/>
                  </a:lnTo>
                  <a:lnTo>
                    <a:pt x="16" y="99"/>
                  </a:lnTo>
                  <a:lnTo>
                    <a:pt x="30" y="89"/>
                  </a:lnTo>
                  <a:lnTo>
                    <a:pt x="30" y="89"/>
                  </a:lnTo>
                  <a:lnTo>
                    <a:pt x="42" y="85"/>
                  </a:lnTo>
                  <a:lnTo>
                    <a:pt x="42" y="85"/>
                  </a:lnTo>
                  <a:lnTo>
                    <a:pt x="46" y="83"/>
                  </a:lnTo>
                  <a:lnTo>
                    <a:pt x="52" y="77"/>
                  </a:lnTo>
                  <a:lnTo>
                    <a:pt x="52" y="77"/>
                  </a:lnTo>
                  <a:lnTo>
                    <a:pt x="52" y="75"/>
                  </a:lnTo>
                  <a:lnTo>
                    <a:pt x="52" y="72"/>
                  </a:lnTo>
                  <a:lnTo>
                    <a:pt x="52" y="68"/>
                  </a:lnTo>
                  <a:lnTo>
                    <a:pt x="52" y="66"/>
                  </a:lnTo>
                  <a:lnTo>
                    <a:pt x="52" y="66"/>
                  </a:lnTo>
                  <a:lnTo>
                    <a:pt x="54" y="66"/>
                  </a:lnTo>
                  <a:lnTo>
                    <a:pt x="58" y="66"/>
                  </a:lnTo>
                  <a:lnTo>
                    <a:pt x="58" y="66"/>
                  </a:lnTo>
                  <a:lnTo>
                    <a:pt x="70" y="64"/>
                  </a:lnTo>
                  <a:lnTo>
                    <a:pt x="86" y="58"/>
                  </a:lnTo>
                  <a:lnTo>
                    <a:pt x="86" y="58"/>
                  </a:lnTo>
                  <a:lnTo>
                    <a:pt x="110" y="50"/>
                  </a:lnTo>
                  <a:lnTo>
                    <a:pt x="120" y="42"/>
                  </a:lnTo>
                  <a:lnTo>
                    <a:pt x="124" y="40"/>
                  </a:lnTo>
                  <a:lnTo>
                    <a:pt x="126" y="36"/>
                  </a:lnTo>
                  <a:lnTo>
                    <a:pt x="126" y="36"/>
                  </a:lnTo>
                  <a:lnTo>
                    <a:pt x="128" y="32"/>
                  </a:lnTo>
                  <a:lnTo>
                    <a:pt x="132" y="30"/>
                  </a:lnTo>
                  <a:lnTo>
                    <a:pt x="144" y="24"/>
                  </a:lnTo>
                  <a:lnTo>
                    <a:pt x="144" y="24"/>
                  </a:lnTo>
                  <a:lnTo>
                    <a:pt x="150" y="12"/>
                  </a:lnTo>
                  <a:lnTo>
                    <a:pt x="150" y="12"/>
                  </a:lnTo>
                  <a:lnTo>
                    <a:pt x="164" y="2"/>
                  </a:lnTo>
                  <a:lnTo>
                    <a:pt x="164" y="2"/>
                  </a:lnTo>
                  <a:lnTo>
                    <a:pt x="168" y="0"/>
                  </a:lnTo>
                  <a:lnTo>
                    <a:pt x="170" y="0"/>
                  </a:lnTo>
                  <a:lnTo>
                    <a:pt x="170" y="0"/>
                  </a:lnTo>
                  <a:lnTo>
                    <a:pt x="170"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02" name="Google Shape;502;p10"/>
            <p:cNvSpPr/>
            <p:nvPr/>
          </p:nvSpPr>
          <p:spPr>
            <a:xfrm>
              <a:off x="10508269" y="3289801"/>
              <a:ext cx="394237" cy="349486"/>
            </a:xfrm>
            <a:custGeom>
              <a:rect b="b" l="l" r="r" t="t"/>
              <a:pathLst>
                <a:path extrusionOk="0" h="492" w="555">
                  <a:moveTo>
                    <a:pt x="551" y="197"/>
                  </a:moveTo>
                  <a:lnTo>
                    <a:pt x="551" y="197"/>
                  </a:lnTo>
                  <a:lnTo>
                    <a:pt x="553" y="207"/>
                  </a:lnTo>
                  <a:lnTo>
                    <a:pt x="555" y="213"/>
                  </a:lnTo>
                  <a:lnTo>
                    <a:pt x="555" y="213"/>
                  </a:lnTo>
                  <a:lnTo>
                    <a:pt x="553" y="217"/>
                  </a:lnTo>
                  <a:lnTo>
                    <a:pt x="549" y="219"/>
                  </a:lnTo>
                  <a:lnTo>
                    <a:pt x="549" y="219"/>
                  </a:lnTo>
                  <a:lnTo>
                    <a:pt x="547" y="227"/>
                  </a:lnTo>
                  <a:lnTo>
                    <a:pt x="547" y="227"/>
                  </a:lnTo>
                  <a:lnTo>
                    <a:pt x="537" y="243"/>
                  </a:lnTo>
                  <a:lnTo>
                    <a:pt x="537" y="243"/>
                  </a:lnTo>
                  <a:lnTo>
                    <a:pt x="529" y="249"/>
                  </a:lnTo>
                  <a:lnTo>
                    <a:pt x="529" y="249"/>
                  </a:lnTo>
                  <a:lnTo>
                    <a:pt x="521" y="249"/>
                  </a:lnTo>
                  <a:lnTo>
                    <a:pt x="513" y="249"/>
                  </a:lnTo>
                  <a:lnTo>
                    <a:pt x="513" y="249"/>
                  </a:lnTo>
                  <a:lnTo>
                    <a:pt x="503" y="245"/>
                  </a:lnTo>
                  <a:lnTo>
                    <a:pt x="495" y="241"/>
                  </a:lnTo>
                  <a:lnTo>
                    <a:pt x="495" y="241"/>
                  </a:lnTo>
                  <a:lnTo>
                    <a:pt x="487" y="243"/>
                  </a:lnTo>
                  <a:lnTo>
                    <a:pt x="487" y="243"/>
                  </a:lnTo>
                  <a:lnTo>
                    <a:pt x="485" y="245"/>
                  </a:lnTo>
                  <a:lnTo>
                    <a:pt x="481" y="247"/>
                  </a:lnTo>
                  <a:lnTo>
                    <a:pt x="481" y="247"/>
                  </a:lnTo>
                  <a:lnTo>
                    <a:pt x="481" y="251"/>
                  </a:lnTo>
                  <a:lnTo>
                    <a:pt x="483" y="257"/>
                  </a:lnTo>
                  <a:lnTo>
                    <a:pt x="483" y="257"/>
                  </a:lnTo>
                  <a:lnTo>
                    <a:pt x="480" y="259"/>
                  </a:lnTo>
                  <a:lnTo>
                    <a:pt x="474" y="261"/>
                  </a:lnTo>
                  <a:lnTo>
                    <a:pt x="474" y="261"/>
                  </a:lnTo>
                  <a:lnTo>
                    <a:pt x="474" y="267"/>
                  </a:lnTo>
                  <a:lnTo>
                    <a:pt x="478" y="271"/>
                  </a:lnTo>
                  <a:lnTo>
                    <a:pt x="478" y="271"/>
                  </a:lnTo>
                  <a:lnTo>
                    <a:pt x="485" y="275"/>
                  </a:lnTo>
                  <a:lnTo>
                    <a:pt x="493" y="279"/>
                  </a:lnTo>
                  <a:lnTo>
                    <a:pt x="493" y="279"/>
                  </a:lnTo>
                  <a:lnTo>
                    <a:pt x="497" y="287"/>
                  </a:lnTo>
                  <a:lnTo>
                    <a:pt x="497" y="287"/>
                  </a:lnTo>
                  <a:lnTo>
                    <a:pt x="495" y="293"/>
                  </a:lnTo>
                  <a:lnTo>
                    <a:pt x="495" y="297"/>
                  </a:lnTo>
                  <a:lnTo>
                    <a:pt x="495" y="297"/>
                  </a:lnTo>
                  <a:lnTo>
                    <a:pt x="499" y="299"/>
                  </a:lnTo>
                  <a:lnTo>
                    <a:pt x="503" y="301"/>
                  </a:lnTo>
                  <a:lnTo>
                    <a:pt x="503" y="301"/>
                  </a:lnTo>
                  <a:lnTo>
                    <a:pt x="503" y="305"/>
                  </a:lnTo>
                  <a:lnTo>
                    <a:pt x="503" y="309"/>
                  </a:lnTo>
                  <a:lnTo>
                    <a:pt x="503" y="309"/>
                  </a:lnTo>
                  <a:lnTo>
                    <a:pt x="509" y="311"/>
                  </a:lnTo>
                  <a:lnTo>
                    <a:pt x="513" y="313"/>
                  </a:lnTo>
                  <a:lnTo>
                    <a:pt x="513" y="313"/>
                  </a:lnTo>
                  <a:lnTo>
                    <a:pt x="517" y="319"/>
                  </a:lnTo>
                  <a:lnTo>
                    <a:pt x="517" y="319"/>
                  </a:lnTo>
                  <a:lnTo>
                    <a:pt x="519" y="328"/>
                  </a:lnTo>
                  <a:lnTo>
                    <a:pt x="519" y="328"/>
                  </a:lnTo>
                  <a:lnTo>
                    <a:pt x="525" y="340"/>
                  </a:lnTo>
                  <a:lnTo>
                    <a:pt x="527" y="346"/>
                  </a:lnTo>
                  <a:lnTo>
                    <a:pt x="529" y="350"/>
                  </a:lnTo>
                  <a:lnTo>
                    <a:pt x="529" y="350"/>
                  </a:lnTo>
                  <a:lnTo>
                    <a:pt x="527" y="348"/>
                  </a:lnTo>
                  <a:lnTo>
                    <a:pt x="525" y="348"/>
                  </a:lnTo>
                  <a:lnTo>
                    <a:pt x="519" y="350"/>
                  </a:lnTo>
                  <a:lnTo>
                    <a:pt x="509" y="358"/>
                  </a:lnTo>
                  <a:lnTo>
                    <a:pt x="509" y="358"/>
                  </a:lnTo>
                  <a:lnTo>
                    <a:pt x="499" y="364"/>
                  </a:lnTo>
                  <a:lnTo>
                    <a:pt x="499" y="364"/>
                  </a:lnTo>
                  <a:lnTo>
                    <a:pt x="491" y="364"/>
                  </a:lnTo>
                  <a:lnTo>
                    <a:pt x="491" y="364"/>
                  </a:lnTo>
                  <a:lnTo>
                    <a:pt x="485" y="370"/>
                  </a:lnTo>
                  <a:lnTo>
                    <a:pt x="485" y="370"/>
                  </a:lnTo>
                  <a:lnTo>
                    <a:pt x="478" y="384"/>
                  </a:lnTo>
                  <a:lnTo>
                    <a:pt x="470" y="396"/>
                  </a:lnTo>
                  <a:lnTo>
                    <a:pt x="470" y="396"/>
                  </a:lnTo>
                  <a:lnTo>
                    <a:pt x="468" y="404"/>
                  </a:lnTo>
                  <a:lnTo>
                    <a:pt x="468" y="404"/>
                  </a:lnTo>
                  <a:lnTo>
                    <a:pt x="470" y="414"/>
                  </a:lnTo>
                  <a:lnTo>
                    <a:pt x="470" y="414"/>
                  </a:lnTo>
                  <a:lnTo>
                    <a:pt x="470" y="424"/>
                  </a:lnTo>
                  <a:lnTo>
                    <a:pt x="470" y="424"/>
                  </a:lnTo>
                  <a:lnTo>
                    <a:pt x="472" y="432"/>
                  </a:lnTo>
                  <a:lnTo>
                    <a:pt x="478" y="442"/>
                  </a:lnTo>
                  <a:lnTo>
                    <a:pt x="478" y="442"/>
                  </a:lnTo>
                  <a:lnTo>
                    <a:pt x="474" y="448"/>
                  </a:lnTo>
                  <a:lnTo>
                    <a:pt x="474" y="452"/>
                  </a:lnTo>
                  <a:lnTo>
                    <a:pt x="474" y="452"/>
                  </a:lnTo>
                  <a:lnTo>
                    <a:pt x="470" y="454"/>
                  </a:lnTo>
                  <a:lnTo>
                    <a:pt x="466" y="456"/>
                  </a:lnTo>
                  <a:lnTo>
                    <a:pt x="466" y="456"/>
                  </a:lnTo>
                  <a:lnTo>
                    <a:pt x="462" y="452"/>
                  </a:lnTo>
                  <a:lnTo>
                    <a:pt x="458" y="450"/>
                  </a:lnTo>
                  <a:lnTo>
                    <a:pt x="458" y="450"/>
                  </a:lnTo>
                  <a:lnTo>
                    <a:pt x="450" y="448"/>
                  </a:lnTo>
                  <a:lnTo>
                    <a:pt x="450" y="448"/>
                  </a:lnTo>
                  <a:lnTo>
                    <a:pt x="440" y="448"/>
                  </a:lnTo>
                  <a:lnTo>
                    <a:pt x="440" y="448"/>
                  </a:lnTo>
                  <a:lnTo>
                    <a:pt x="422" y="456"/>
                  </a:lnTo>
                  <a:lnTo>
                    <a:pt x="422" y="456"/>
                  </a:lnTo>
                  <a:lnTo>
                    <a:pt x="412" y="456"/>
                  </a:lnTo>
                  <a:lnTo>
                    <a:pt x="412" y="456"/>
                  </a:lnTo>
                  <a:lnTo>
                    <a:pt x="408" y="460"/>
                  </a:lnTo>
                  <a:lnTo>
                    <a:pt x="406" y="462"/>
                  </a:lnTo>
                  <a:lnTo>
                    <a:pt x="406" y="462"/>
                  </a:lnTo>
                  <a:lnTo>
                    <a:pt x="402" y="462"/>
                  </a:lnTo>
                  <a:lnTo>
                    <a:pt x="398" y="458"/>
                  </a:lnTo>
                  <a:lnTo>
                    <a:pt x="398" y="458"/>
                  </a:lnTo>
                  <a:lnTo>
                    <a:pt x="392" y="450"/>
                  </a:lnTo>
                  <a:lnTo>
                    <a:pt x="392" y="450"/>
                  </a:lnTo>
                  <a:lnTo>
                    <a:pt x="382" y="442"/>
                  </a:lnTo>
                  <a:lnTo>
                    <a:pt x="378" y="440"/>
                  </a:lnTo>
                  <a:lnTo>
                    <a:pt x="374" y="440"/>
                  </a:lnTo>
                  <a:lnTo>
                    <a:pt x="374" y="440"/>
                  </a:lnTo>
                  <a:lnTo>
                    <a:pt x="372" y="442"/>
                  </a:lnTo>
                  <a:lnTo>
                    <a:pt x="370" y="446"/>
                  </a:lnTo>
                  <a:lnTo>
                    <a:pt x="368" y="454"/>
                  </a:lnTo>
                  <a:lnTo>
                    <a:pt x="364" y="460"/>
                  </a:lnTo>
                  <a:lnTo>
                    <a:pt x="360" y="466"/>
                  </a:lnTo>
                  <a:lnTo>
                    <a:pt x="360" y="466"/>
                  </a:lnTo>
                  <a:lnTo>
                    <a:pt x="354" y="464"/>
                  </a:lnTo>
                  <a:lnTo>
                    <a:pt x="350" y="462"/>
                  </a:lnTo>
                  <a:lnTo>
                    <a:pt x="350" y="462"/>
                  </a:lnTo>
                  <a:lnTo>
                    <a:pt x="348" y="458"/>
                  </a:lnTo>
                  <a:lnTo>
                    <a:pt x="344" y="456"/>
                  </a:lnTo>
                  <a:lnTo>
                    <a:pt x="344" y="456"/>
                  </a:lnTo>
                  <a:lnTo>
                    <a:pt x="340" y="456"/>
                  </a:lnTo>
                  <a:lnTo>
                    <a:pt x="336" y="458"/>
                  </a:lnTo>
                  <a:lnTo>
                    <a:pt x="336" y="458"/>
                  </a:lnTo>
                  <a:lnTo>
                    <a:pt x="326" y="458"/>
                  </a:lnTo>
                  <a:lnTo>
                    <a:pt x="326" y="458"/>
                  </a:lnTo>
                  <a:lnTo>
                    <a:pt x="322" y="454"/>
                  </a:lnTo>
                  <a:lnTo>
                    <a:pt x="318" y="452"/>
                  </a:lnTo>
                  <a:lnTo>
                    <a:pt x="318" y="452"/>
                  </a:lnTo>
                  <a:lnTo>
                    <a:pt x="314" y="456"/>
                  </a:lnTo>
                  <a:lnTo>
                    <a:pt x="312" y="460"/>
                  </a:lnTo>
                  <a:lnTo>
                    <a:pt x="312" y="460"/>
                  </a:lnTo>
                  <a:lnTo>
                    <a:pt x="308" y="462"/>
                  </a:lnTo>
                  <a:lnTo>
                    <a:pt x="304" y="462"/>
                  </a:lnTo>
                  <a:lnTo>
                    <a:pt x="304" y="462"/>
                  </a:lnTo>
                  <a:lnTo>
                    <a:pt x="294" y="466"/>
                  </a:lnTo>
                  <a:lnTo>
                    <a:pt x="294" y="466"/>
                  </a:lnTo>
                  <a:lnTo>
                    <a:pt x="292" y="470"/>
                  </a:lnTo>
                  <a:lnTo>
                    <a:pt x="288" y="476"/>
                  </a:lnTo>
                  <a:lnTo>
                    <a:pt x="288" y="476"/>
                  </a:lnTo>
                  <a:lnTo>
                    <a:pt x="284" y="474"/>
                  </a:lnTo>
                  <a:lnTo>
                    <a:pt x="280" y="468"/>
                  </a:lnTo>
                  <a:lnTo>
                    <a:pt x="280" y="468"/>
                  </a:lnTo>
                  <a:lnTo>
                    <a:pt x="280" y="464"/>
                  </a:lnTo>
                  <a:lnTo>
                    <a:pt x="278" y="460"/>
                  </a:lnTo>
                  <a:lnTo>
                    <a:pt x="278" y="460"/>
                  </a:lnTo>
                  <a:lnTo>
                    <a:pt x="274" y="460"/>
                  </a:lnTo>
                  <a:lnTo>
                    <a:pt x="269" y="462"/>
                  </a:lnTo>
                  <a:lnTo>
                    <a:pt x="263" y="464"/>
                  </a:lnTo>
                  <a:lnTo>
                    <a:pt x="259" y="464"/>
                  </a:lnTo>
                  <a:lnTo>
                    <a:pt x="259" y="464"/>
                  </a:lnTo>
                  <a:lnTo>
                    <a:pt x="255" y="462"/>
                  </a:lnTo>
                  <a:lnTo>
                    <a:pt x="253" y="460"/>
                  </a:lnTo>
                  <a:lnTo>
                    <a:pt x="253" y="460"/>
                  </a:lnTo>
                  <a:lnTo>
                    <a:pt x="251" y="456"/>
                  </a:lnTo>
                  <a:lnTo>
                    <a:pt x="249" y="450"/>
                  </a:lnTo>
                  <a:lnTo>
                    <a:pt x="249" y="450"/>
                  </a:lnTo>
                  <a:lnTo>
                    <a:pt x="245" y="450"/>
                  </a:lnTo>
                  <a:lnTo>
                    <a:pt x="239" y="448"/>
                  </a:lnTo>
                  <a:lnTo>
                    <a:pt x="239" y="448"/>
                  </a:lnTo>
                  <a:lnTo>
                    <a:pt x="229" y="446"/>
                  </a:lnTo>
                  <a:lnTo>
                    <a:pt x="229" y="446"/>
                  </a:lnTo>
                  <a:lnTo>
                    <a:pt x="221" y="442"/>
                  </a:lnTo>
                  <a:lnTo>
                    <a:pt x="221" y="442"/>
                  </a:lnTo>
                  <a:lnTo>
                    <a:pt x="211" y="446"/>
                  </a:lnTo>
                  <a:lnTo>
                    <a:pt x="211" y="446"/>
                  </a:lnTo>
                  <a:lnTo>
                    <a:pt x="203" y="446"/>
                  </a:lnTo>
                  <a:lnTo>
                    <a:pt x="203" y="446"/>
                  </a:lnTo>
                  <a:lnTo>
                    <a:pt x="185" y="442"/>
                  </a:lnTo>
                  <a:lnTo>
                    <a:pt x="185" y="442"/>
                  </a:lnTo>
                  <a:lnTo>
                    <a:pt x="175" y="438"/>
                  </a:lnTo>
                  <a:lnTo>
                    <a:pt x="167" y="434"/>
                  </a:lnTo>
                  <a:lnTo>
                    <a:pt x="167" y="434"/>
                  </a:lnTo>
                  <a:lnTo>
                    <a:pt x="163" y="436"/>
                  </a:lnTo>
                  <a:lnTo>
                    <a:pt x="159" y="438"/>
                  </a:lnTo>
                  <a:lnTo>
                    <a:pt x="159" y="438"/>
                  </a:lnTo>
                  <a:lnTo>
                    <a:pt x="147" y="440"/>
                  </a:lnTo>
                  <a:lnTo>
                    <a:pt x="139" y="440"/>
                  </a:lnTo>
                  <a:lnTo>
                    <a:pt x="139" y="440"/>
                  </a:lnTo>
                  <a:lnTo>
                    <a:pt x="129" y="438"/>
                  </a:lnTo>
                  <a:lnTo>
                    <a:pt x="129" y="438"/>
                  </a:lnTo>
                  <a:lnTo>
                    <a:pt x="117" y="440"/>
                  </a:lnTo>
                  <a:lnTo>
                    <a:pt x="107" y="442"/>
                  </a:lnTo>
                  <a:lnTo>
                    <a:pt x="83" y="452"/>
                  </a:lnTo>
                  <a:lnTo>
                    <a:pt x="83" y="452"/>
                  </a:lnTo>
                  <a:lnTo>
                    <a:pt x="79" y="454"/>
                  </a:lnTo>
                  <a:lnTo>
                    <a:pt x="75" y="456"/>
                  </a:lnTo>
                  <a:lnTo>
                    <a:pt x="75" y="456"/>
                  </a:lnTo>
                  <a:lnTo>
                    <a:pt x="75" y="460"/>
                  </a:lnTo>
                  <a:lnTo>
                    <a:pt x="75" y="464"/>
                  </a:lnTo>
                  <a:lnTo>
                    <a:pt x="75" y="464"/>
                  </a:lnTo>
                  <a:lnTo>
                    <a:pt x="69" y="474"/>
                  </a:lnTo>
                  <a:lnTo>
                    <a:pt x="69" y="474"/>
                  </a:lnTo>
                  <a:lnTo>
                    <a:pt x="59" y="478"/>
                  </a:lnTo>
                  <a:lnTo>
                    <a:pt x="52" y="482"/>
                  </a:lnTo>
                  <a:lnTo>
                    <a:pt x="52" y="482"/>
                  </a:lnTo>
                  <a:lnTo>
                    <a:pt x="44" y="482"/>
                  </a:lnTo>
                  <a:lnTo>
                    <a:pt x="44" y="482"/>
                  </a:lnTo>
                  <a:lnTo>
                    <a:pt x="32" y="484"/>
                  </a:lnTo>
                  <a:lnTo>
                    <a:pt x="32" y="484"/>
                  </a:lnTo>
                  <a:lnTo>
                    <a:pt x="30" y="488"/>
                  </a:lnTo>
                  <a:lnTo>
                    <a:pt x="26" y="492"/>
                  </a:lnTo>
                  <a:lnTo>
                    <a:pt x="26" y="492"/>
                  </a:lnTo>
                  <a:lnTo>
                    <a:pt x="28" y="468"/>
                  </a:lnTo>
                  <a:lnTo>
                    <a:pt x="28" y="456"/>
                  </a:lnTo>
                  <a:lnTo>
                    <a:pt x="26" y="446"/>
                  </a:lnTo>
                  <a:lnTo>
                    <a:pt x="26" y="446"/>
                  </a:lnTo>
                  <a:lnTo>
                    <a:pt x="22" y="440"/>
                  </a:lnTo>
                  <a:lnTo>
                    <a:pt x="18" y="438"/>
                  </a:lnTo>
                  <a:lnTo>
                    <a:pt x="6" y="432"/>
                  </a:lnTo>
                  <a:lnTo>
                    <a:pt x="6" y="432"/>
                  </a:lnTo>
                  <a:lnTo>
                    <a:pt x="2" y="426"/>
                  </a:lnTo>
                  <a:lnTo>
                    <a:pt x="0" y="422"/>
                  </a:lnTo>
                  <a:lnTo>
                    <a:pt x="0" y="422"/>
                  </a:lnTo>
                  <a:lnTo>
                    <a:pt x="0" y="418"/>
                  </a:lnTo>
                  <a:lnTo>
                    <a:pt x="2" y="414"/>
                  </a:lnTo>
                  <a:lnTo>
                    <a:pt x="10" y="406"/>
                  </a:lnTo>
                  <a:lnTo>
                    <a:pt x="10" y="406"/>
                  </a:lnTo>
                  <a:lnTo>
                    <a:pt x="18" y="400"/>
                  </a:lnTo>
                  <a:lnTo>
                    <a:pt x="26" y="394"/>
                  </a:lnTo>
                  <a:lnTo>
                    <a:pt x="26" y="394"/>
                  </a:lnTo>
                  <a:lnTo>
                    <a:pt x="30" y="386"/>
                  </a:lnTo>
                  <a:lnTo>
                    <a:pt x="34" y="374"/>
                  </a:lnTo>
                  <a:lnTo>
                    <a:pt x="34" y="374"/>
                  </a:lnTo>
                  <a:lnTo>
                    <a:pt x="36" y="366"/>
                  </a:lnTo>
                  <a:lnTo>
                    <a:pt x="34" y="356"/>
                  </a:lnTo>
                  <a:lnTo>
                    <a:pt x="34" y="356"/>
                  </a:lnTo>
                  <a:lnTo>
                    <a:pt x="32" y="338"/>
                  </a:lnTo>
                  <a:lnTo>
                    <a:pt x="32" y="338"/>
                  </a:lnTo>
                  <a:lnTo>
                    <a:pt x="26" y="321"/>
                  </a:lnTo>
                  <a:lnTo>
                    <a:pt x="18" y="303"/>
                  </a:lnTo>
                  <a:lnTo>
                    <a:pt x="2" y="265"/>
                  </a:lnTo>
                  <a:lnTo>
                    <a:pt x="2" y="265"/>
                  </a:lnTo>
                  <a:lnTo>
                    <a:pt x="0" y="253"/>
                  </a:lnTo>
                  <a:lnTo>
                    <a:pt x="0" y="253"/>
                  </a:lnTo>
                  <a:lnTo>
                    <a:pt x="2" y="251"/>
                  </a:lnTo>
                  <a:lnTo>
                    <a:pt x="6" y="253"/>
                  </a:lnTo>
                  <a:lnTo>
                    <a:pt x="18" y="255"/>
                  </a:lnTo>
                  <a:lnTo>
                    <a:pt x="18" y="255"/>
                  </a:lnTo>
                  <a:lnTo>
                    <a:pt x="24" y="253"/>
                  </a:lnTo>
                  <a:lnTo>
                    <a:pt x="32" y="249"/>
                  </a:lnTo>
                  <a:lnTo>
                    <a:pt x="32" y="249"/>
                  </a:lnTo>
                  <a:lnTo>
                    <a:pt x="42" y="249"/>
                  </a:lnTo>
                  <a:lnTo>
                    <a:pt x="50" y="251"/>
                  </a:lnTo>
                  <a:lnTo>
                    <a:pt x="50" y="251"/>
                  </a:lnTo>
                  <a:lnTo>
                    <a:pt x="58" y="247"/>
                  </a:lnTo>
                  <a:lnTo>
                    <a:pt x="58" y="247"/>
                  </a:lnTo>
                  <a:lnTo>
                    <a:pt x="59" y="243"/>
                  </a:lnTo>
                  <a:lnTo>
                    <a:pt x="61" y="241"/>
                  </a:lnTo>
                  <a:lnTo>
                    <a:pt x="61" y="241"/>
                  </a:lnTo>
                  <a:lnTo>
                    <a:pt x="67" y="241"/>
                  </a:lnTo>
                  <a:lnTo>
                    <a:pt x="71" y="243"/>
                  </a:lnTo>
                  <a:lnTo>
                    <a:pt x="71" y="243"/>
                  </a:lnTo>
                  <a:lnTo>
                    <a:pt x="77" y="243"/>
                  </a:lnTo>
                  <a:lnTo>
                    <a:pt x="79" y="241"/>
                  </a:lnTo>
                  <a:lnTo>
                    <a:pt x="79" y="241"/>
                  </a:lnTo>
                  <a:lnTo>
                    <a:pt x="79" y="237"/>
                  </a:lnTo>
                  <a:lnTo>
                    <a:pt x="77" y="231"/>
                  </a:lnTo>
                  <a:lnTo>
                    <a:pt x="75" y="229"/>
                  </a:lnTo>
                  <a:lnTo>
                    <a:pt x="75" y="225"/>
                  </a:lnTo>
                  <a:lnTo>
                    <a:pt x="75" y="225"/>
                  </a:lnTo>
                  <a:lnTo>
                    <a:pt x="77" y="223"/>
                  </a:lnTo>
                  <a:lnTo>
                    <a:pt x="81" y="221"/>
                  </a:lnTo>
                  <a:lnTo>
                    <a:pt x="81" y="221"/>
                  </a:lnTo>
                  <a:lnTo>
                    <a:pt x="85" y="221"/>
                  </a:lnTo>
                  <a:lnTo>
                    <a:pt x="89" y="221"/>
                  </a:lnTo>
                  <a:lnTo>
                    <a:pt x="89" y="221"/>
                  </a:lnTo>
                  <a:lnTo>
                    <a:pt x="91" y="217"/>
                  </a:lnTo>
                  <a:lnTo>
                    <a:pt x="93" y="213"/>
                  </a:lnTo>
                  <a:lnTo>
                    <a:pt x="93" y="213"/>
                  </a:lnTo>
                  <a:lnTo>
                    <a:pt x="99" y="211"/>
                  </a:lnTo>
                  <a:lnTo>
                    <a:pt x="103" y="207"/>
                  </a:lnTo>
                  <a:lnTo>
                    <a:pt x="103" y="207"/>
                  </a:lnTo>
                  <a:lnTo>
                    <a:pt x="107" y="209"/>
                  </a:lnTo>
                  <a:lnTo>
                    <a:pt x="109" y="209"/>
                  </a:lnTo>
                  <a:lnTo>
                    <a:pt x="109" y="209"/>
                  </a:lnTo>
                  <a:lnTo>
                    <a:pt x="115" y="215"/>
                  </a:lnTo>
                  <a:lnTo>
                    <a:pt x="115" y="215"/>
                  </a:lnTo>
                  <a:lnTo>
                    <a:pt x="119" y="217"/>
                  </a:lnTo>
                  <a:lnTo>
                    <a:pt x="123" y="219"/>
                  </a:lnTo>
                  <a:lnTo>
                    <a:pt x="123" y="219"/>
                  </a:lnTo>
                  <a:lnTo>
                    <a:pt x="129" y="217"/>
                  </a:lnTo>
                  <a:lnTo>
                    <a:pt x="133" y="215"/>
                  </a:lnTo>
                  <a:lnTo>
                    <a:pt x="133" y="215"/>
                  </a:lnTo>
                  <a:lnTo>
                    <a:pt x="131" y="211"/>
                  </a:lnTo>
                  <a:lnTo>
                    <a:pt x="129" y="207"/>
                  </a:lnTo>
                  <a:lnTo>
                    <a:pt x="129" y="207"/>
                  </a:lnTo>
                  <a:lnTo>
                    <a:pt x="121" y="199"/>
                  </a:lnTo>
                  <a:lnTo>
                    <a:pt x="121" y="199"/>
                  </a:lnTo>
                  <a:lnTo>
                    <a:pt x="117" y="193"/>
                  </a:lnTo>
                  <a:lnTo>
                    <a:pt x="117" y="193"/>
                  </a:lnTo>
                  <a:lnTo>
                    <a:pt x="117" y="185"/>
                  </a:lnTo>
                  <a:lnTo>
                    <a:pt x="117" y="185"/>
                  </a:lnTo>
                  <a:lnTo>
                    <a:pt x="121" y="177"/>
                  </a:lnTo>
                  <a:lnTo>
                    <a:pt x="123" y="167"/>
                  </a:lnTo>
                  <a:lnTo>
                    <a:pt x="123" y="167"/>
                  </a:lnTo>
                  <a:lnTo>
                    <a:pt x="123" y="159"/>
                  </a:lnTo>
                  <a:lnTo>
                    <a:pt x="123" y="159"/>
                  </a:lnTo>
                  <a:lnTo>
                    <a:pt x="123" y="151"/>
                  </a:lnTo>
                  <a:lnTo>
                    <a:pt x="123" y="151"/>
                  </a:lnTo>
                  <a:lnTo>
                    <a:pt x="121" y="143"/>
                  </a:lnTo>
                  <a:lnTo>
                    <a:pt x="121" y="143"/>
                  </a:lnTo>
                  <a:lnTo>
                    <a:pt x="123" y="133"/>
                  </a:lnTo>
                  <a:lnTo>
                    <a:pt x="123" y="133"/>
                  </a:lnTo>
                  <a:lnTo>
                    <a:pt x="127" y="131"/>
                  </a:lnTo>
                  <a:lnTo>
                    <a:pt x="131" y="129"/>
                  </a:lnTo>
                  <a:lnTo>
                    <a:pt x="131" y="129"/>
                  </a:lnTo>
                  <a:lnTo>
                    <a:pt x="139" y="127"/>
                  </a:lnTo>
                  <a:lnTo>
                    <a:pt x="139" y="127"/>
                  </a:lnTo>
                  <a:lnTo>
                    <a:pt x="143" y="121"/>
                  </a:lnTo>
                  <a:lnTo>
                    <a:pt x="143" y="121"/>
                  </a:lnTo>
                  <a:lnTo>
                    <a:pt x="149" y="116"/>
                  </a:lnTo>
                  <a:lnTo>
                    <a:pt x="149" y="116"/>
                  </a:lnTo>
                  <a:lnTo>
                    <a:pt x="157" y="116"/>
                  </a:lnTo>
                  <a:lnTo>
                    <a:pt x="163" y="114"/>
                  </a:lnTo>
                  <a:lnTo>
                    <a:pt x="163" y="114"/>
                  </a:lnTo>
                  <a:lnTo>
                    <a:pt x="167" y="112"/>
                  </a:lnTo>
                  <a:lnTo>
                    <a:pt x="169" y="104"/>
                  </a:lnTo>
                  <a:lnTo>
                    <a:pt x="171" y="98"/>
                  </a:lnTo>
                  <a:lnTo>
                    <a:pt x="169" y="94"/>
                  </a:lnTo>
                  <a:lnTo>
                    <a:pt x="169" y="94"/>
                  </a:lnTo>
                  <a:lnTo>
                    <a:pt x="167" y="92"/>
                  </a:lnTo>
                  <a:lnTo>
                    <a:pt x="161" y="92"/>
                  </a:lnTo>
                  <a:lnTo>
                    <a:pt x="161" y="92"/>
                  </a:lnTo>
                  <a:lnTo>
                    <a:pt x="157" y="92"/>
                  </a:lnTo>
                  <a:lnTo>
                    <a:pt x="155" y="92"/>
                  </a:lnTo>
                  <a:lnTo>
                    <a:pt x="155" y="92"/>
                  </a:lnTo>
                  <a:lnTo>
                    <a:pt x="151" y="90"/>
                  </a:lnTo>
                  <a:lnTo>
                    <a:pt x="149" y="86"/>
                  </a:lnTo>
                  <a:lnTo>
                    <a:pt x="149" y="86"/>
                  </a:lnTo>
                  <a:lnTo>
                    <a:pt x="149" y="82"/>
                  </a:lnTo>
                  <a:lnTo>
                    <a:pt x="149" y="76"/>
                  </a:lnTo>
                  <a:lnTo>
                    <a:pt x="149" y="76"/>
                  </a:lnTo>
                  <a:lnTo>
                    <a:pt x="155" y="72"/>
                  </a:lnTo>
                  <a:lnTo>
                    <a:pt x="157" y="70"/>
                  </a:lnTo>
                  <a:lnTo>
                    <a:pt x="157" y="70"/>
                  </a:lnTo>
                  <a:lnTo>
                    <a:pt x="161" y="68"/>
                  </a:lnTo>
                  <a:lnTo>
                    <a:pt x="161" y="64"/>
                  </a:lnTo>
                  <a:lnTo>
                    <a:pt x="161" y="64"/>
                  </a:lnTo>
                  <a:lnTo>
                    <a:pt x="161" y="62"/>
                  </a:lnTo>
                  <a:lnTo>
                    <a:pt x="161" y="62"/>
                  </a:lnTo>
                  <a:lnTo>
                    <a:pt x="161" y="62"/>
                  </a:lnTo>
                  <a:lnTo>
                    <a:pt x="161" y="62"/>
                  </a:lnTo>
                  <a:lnTo>
                    <a:pt x="165" y="62"/>
                  </a:lnTo>
                  <a:lnTo>
                    <a:pt x="169" y="62"/>
                  </a:lnTo>
                  <a:lnTo>
                    <a:pt x="169" y="62"/>
                  </a:lnTo>
                  <a:lnTo>
                    <a:pt x="173" y="60"/>
                  </a:lnTo>
                  <a:lnTo>
                    <a:pt x="175" y="56"/>
                  </a:lnTo>
                  <a:lnTo>
                    <a:pt x="175" y="56"/>
                  </a:lnTo>
                  <a:lnTo>
                    <a:pt x="175" y="48"/>
                  </a:lnTo>
                  <a:lnTo>
                    <a:pt x="175" y="48"/>
                  </a:lnTo>
                  <a:lnTo>
                    <a:pt x="177" y="44"/>
                  </a:lnTo>
                  <a:lnTo>
                    <a:pt x="181" y="42"/>
                  </a:lnTo>
                  <a:lnTo>
                    <a:pt x="181" y="42"/>
                  </a:lnTo>
                  <a:lnTo>
                    <a:pt x="187" y="42"/>
                  </a:lnTo>
                  <a:lnTo>
                    <a:pt x="191" y="44"/>
                  </a:lnTo>
                  <a:lnTo>
                    <a:pt x="199" y="46"/>
                  </a:lnTo>
                  <a:lnTo>
                    <a:pt x="199" y="46"/>
                  </a:lnTo>
                  <a:lnTo>
                    <a:pt x="207" y="42"/>
                  </a:lnTo>
                  <a:lnTo>
                    <a:pt x="207" y="42"/>
                  </a:lnTo>
                  <a:lnTo>
                    <a:pt x="211" y="36"/>
                  </a:lnTo>
                  <a:lnTo>
                    <a:pt x="215" y="30"/>
                  </a:lnTo>
                  <a:lnTo>
                    <a:pt x="215" y="30"/>
                  </a:lnTo>
                  <a:lnTo>
                    <a:pt x="215" y="22"/>
                  </a:lnTo>
                  <a:lnTo>
                    <a:pt x="215" y="22"/>
                  </a:lnTo>
                  <a:lnTo>
                    <a:pt x="219" y="12"/>
                  </a:lnTo>
                  <a:lnTo>
                    <a:pt x="225" y="6"/>
                  </a:lnTo>
                  <a:lnTo>
                    <a:pt x="225" y="6"/>
                  </a:lnTo>
                  <a:lnTo>
                    <a:pt x="231" y="2"/>
                  </a:lnTo>
                  <a:lnTo>
                    <a:pt x="231" y="2"/>
                  </a:lnTo>
                  <a:lnTo>
                    <a:pt x="235" y="0"/>
                  </a:lnTo>
                  <a:lnTo>
                    <a:pt x="243" y="0"/>
                  </a:lnTo>
                  <a:lnTo>
                    <a:pt x="243" y="0"/>
                  </a:lnTo>
                  <a:lnTo>
                    <a:pt x="243" y="4"/>
                  </a:lnTo>
                  <a:lnTo>
                    <a:pt x="245" y="6"/>
                  </a:lnTo>
                  <a:lnTo>
                    <a:pt x="245" y="6"/>
                  </a:lnTo>
                  <a:lnTo>
                    <a:pt x="249" y="6"/>
                  </a:lnTo>
                  <a:lnTo>
                    <a:pt x="253" y="4"/>
                  </a:lnTo>
                  <a:lnTo>
                    <a:pt x="261" y="0"/>
                  </a:lnTo>
                  <a:lnTo>
                    <a:pt x="261" y="0"/>
                  </a:lnTo>
                  <a:lnTo>
                    <a:pt x="267" y="2"/>
                  </a:lnTo>
                  <a:lnTo>
                    <a:pt x="267" y="2"/>
                  </a:lnTo>
                  <a:lnTo>
                    <a:pt x="272" y="6"/>
                  </a:lnTo>
                  <a:lnTo>
                    <a:pt x="274" y="8"/>
                  </a:lnTo>
                  <a:lnTo>
                    <a:pt x="274" y="8"/>
                  </a:lnTo>
                  <a:lnTo>
                    <a:pt x="278" y="8"/>
                  </a:lnTo>
                  <a:lnTo>
                    <a:pt x="282" y="6"/>
                  </a:lnTo>
                  <a:lnTo>
                    <a:pt x="288" y="4"/>
                  </a:lnTo>
                  <a:lnTo>
                    <a:pt x="288" y="4"/>
                  </a:lnTo>
                  <a:lnTo>
                    <a:pt x="296" y="4"/>
                  </a:lnTo>
                  <a:lnTo>
                    <a:pt x="296" y="4"/>
                  </a:lnTo>
                  <a:lnTo>
                    <a:pt x="306" y="6"/>
                  </a:lnTo>
                  <a:lnTo>
                    <a:pt x="312" y="10"/>
                  </a:lnTo>
                  <a:lnTo>
                    <a:pt x="312" y="10"/>
                  </a:lnTo>
                  <a:lnTo>
                    <a:pt x="312" y="14"/>
                  </a:lnTo>
                  <a:lnTo>
                    <a:pt x="312" y="22"/>
                  </a:lnTo>
                  <a:lnTo>
                    <a:pt x="312" y="28"/>
                  </a:lnTo>
                  <a:lnTo>
                    <a:pt x="314" y="32"/>
                  </a:lnTo>
                  <a:lnTo>
                    <a:pt x="314" y="32"/>
                  </a:lnTo>
                  <a:lnTo>
                    <a:pt x="316" y="30"/>
                  </a:lnTo>
                  <a:lnTo>
                    <a:pt x="320" y="28"/>
                  </a:lnTo>
                  <a:lnTo>
                    <a:pt x="326" y="18"/>
                  </a:lnTo>
                  <a:lnTo>
                    <a:pt x="326" y="18"/>
                  </a:lnTo>
                  <a:lnTo>
                    <a:pt x="334" y="16"/>
                  </a:lnTo>
                  <a:lnTo>
                    <a:pt x="334" y="16"/>
                  </a:lnTo>
                  <a:lnTo>
                    <a:pt x="340" y="10"/>
                  </a:lnTo>
                  <a:lnTo>
                    <a:pt x="340" y="10"/>
                  </a:lnTo>
                  <a:lnTo>
                    <a:pt x="346" y="8"/>
                  </a:lnTo>
                  <a:lnTo>
                    <a:pt x="354" y="8"/>
                  </a:lnTo>
                  <a:lnTo>
                    <a:pt x="354" y="8"/>
                  </a:lnTo>
                  <a:lnTo>
                    <a:pt x="364" y="6"/>
                  </a:lnTo>
                  <a:lnTo>
                    <a:pt x="364" y="6"/>
                  </a:lnTo>
                  <a:lnTo>
                    <a:pt x="372" y="10"/>
                  </a:lnTo>
                  <a:lnTo>
                    <a:pt x="372" y="10"/>
                  </a:lnTo>
                  <a:lnTo>
                    <a:pt x="378" y="14"/>
                  </a:lnTo>
                  <a:lnTo>
                    <a:pt x="378" y="14"/>
                  </a:lnTo>
                  <a:lnTo>
                    <a:pt x="384" y="22"/>
                  </a:lnTo>
                  <a:lnTo>
                    <a:pt x="392" y="26"/>
                  </a:lnTo>
                  <a:lnTo>
                    <a:pt x="392" y="26"/>
                  </a:lnTo>
                  <a:lnTo>
                    <a:pt x="396" y="26"/>
                  </a:lnTo>
                  <a:lnTo>
                    <a:pt x="400" y="26"/>
                  </a:lnTo>
                  <a:lnTo>
                    <a:pt x="400" y="26"/>
                  </a:lnTo>
                  <a:lnTo>
                    <a:pt x="402" y="30"/>
                  </a:lnTo>
                  <a:lnTo>
                    <a:pt x="402" y="36"/>
                  </a:lnTo>
                  <a:lnTo>
                    <a:pt x="402" y="36"/>
                  </a:lnTo>
                  <a:lnTo>
                    <a:pt x="402" y="44"/>
                  </a:lnTo>
                  <a:lnTo>
                    <a:pt x="402" y="44"/>
                  </a:lnTo>
                  <a:lnTo>
                    <a:pt x="404" y="54"/>
                  </a:lnTo>
                  <a:lnTo>
                    <a:pt x="404" y="54"/>
                  </a:lnTo>
                  <a:lnTo>
                    <a:pt x="410" y="60"/>
                  </a:lnTo>
                  <a:lnTo>
                    <a:pt x="410" y="60"/>
                  </a:lnTo>
                  <a:lnTo>
                    <a:pt x="414" y="66"/>
                  </a:lnTo>
                  <a:lnTo>
                    <a:pt x="414" y="66"/>
                  </a:lnTo>
                  <a:lnTo>
                    <a:pt x="416" y="74"/>
                  </a:lnTo>
                  <a:lnTo>
                    <a:pt x="416" y="74"/>
                  </a:lnTo>
                  <a:lnTo>
                    <a:pt x="414" y="84"/>
                  </a:lnTo>
                  <a:lnTo>
                    <a:pt x="414" y="84"/>
                  </a:lnTo>
                  <a:lnTo>
                    <a:pt x="410" y="90"/>
                  </a:lnTo>
                  <a:lnTo>
                    <a:pt x="410" y="90"/>
                  </a:lnTo>
                  <a:lnTo>
                    <a:pt x="410" y="98"/>
                  </a:lnTo>
                  <a:lnTo>
                    <a:pt x="410" y="98"/>
                  </a:lnTo>
                  <a:lnTo>
                    <a:pt x="414" y="104"/>
                  </a:lnTo>
                  <a:lnTo>
                    <a:pt x="414" y="104"/>
                  </a:lnTo>
                  <a:lnTo>
                    <a:pt x="422" y="108"/>
                  </a:lnTo>
                  <a:lnTo>
                    <a:pt x="430" y="114"/>
                  </a:lnTo>
                  <a:lnTo>
                    <a:pt x="430" y="114"/>
                  </a:lnTo>
                  <a:lnTo>
                    <a:pt x="434" y="121"/>
                  </a:lnTo>
                  <a:lnTo>
                    <a:pt x="436" y="129"/>
                  </a:lnTo>
                  <a:lnTo>
                    <a:pt x="436" y="129"/>
                  </a:lnTo>
                  <a:lnTo>
                    <a:pt x="454" y="149"/>
                  </a:lnTo>
                  <a:lnTo>
                    <a:pt x="454" y="149"/>
                  </a:lnTo>
                  <a:lnTo>
                    <a:pt x="460" y="155"/>
                  </a:lnTo>
                  <a:lnTo>
                    <a:pt x="460" y="155"/>
                  </a:lnTo>
                  <a:lnTo>
                    <a:pt x="468" y="157"/>
                  </a:lnTo>
                  <a:lnTo>
                    <a:pt x="478" y="161"/>
                  </a:lnTo>
                  <a:lnTo>
                    <a:pt x="478" y="161"/>
                  </a:lnTo>
                  <a:lnTo>
                    <a:pt x="483" y="165"/>
                  </a:lnTo>
                  <a:lnTo>
                    <a:pt x="483" y="165"/>
                  </a:lnTo>
                  <a:lnTo>
                    <a:pt x="487" y="175"/>
                  </a:lnTo>
                  <a:lnTo>
                    <a:pt x="487" y="175"/>
                  </a:lnTo>
                  <a:lnTo>
                    <a:pt x="487" y="183"/>
                  </a:lnTo>
                  <a:lnTo>
                    <a:pt x="487" y="183"/>
                  </a:lnTo>
                  <a:lnTo>
                    <a:pt x="489" y="187"/>
                  </a:lnTo>
                  <a:lnTo>
                    <a:pt x="493" y="189"/>
                  </a:lnTo>
                  <a:lnTo>
                    <a:pt x="493" y="189"/>
                  </a:lnTo>
                  <a:lnTo>
                    <a:pt x="499" y="189"/>
                  </a:lnTo>
                  <a:lnTo>
                    <a:pt x="507" y="185"/>
                  </a:lnTo>
                  <a:lnTo>
                    <a:pt x="513" y="183"/>
                  </a:lnTo>
                  <a:lnTo>
                    <a:pt x="517" y="181"/>
                  </a:lnTo>
                  <a:lnTo>
                    <a:pt x="517" y="181"/>
                  </a:lnTo>
                  <a:lnTo>
                    <a:pt x="521" y="183"/>
                  </a:lnTo>
                  <a:lnTo>
                    <a:pt x="525" y="185"/>
                  </a:lnTo>
                  <a:lnTo>
                    <a:pt x="525" y="185"/>
                  </a:lnTo>
                  <a:lnTo>
                    <a:pt x="529" y="185"/>
                  </a:lnTo>
                  <a:lnTo>
                    <a:pt x="535" y="185"/>
                  </a:lnTo>
                  <a:lnTo>
                    <a:pt x="535" y="185"/>
                  </a:lnTo>
                  <a:lnTo>
                    <a:pt x="535" y="189"/>
                  </a:lnTo>
                  <a:lnTo>
                    <a:pt x="535" y="193"/>
                  </a:lnTo>
                  <a:lnTo>
                    <a:pt x="535" y="193"/>
                  </a:lnTo>
                  <a:lnTo>
                    <a:pt x="537" y="197"/>
                  </a:lnTo>
                  <a:lnTo>
                    <a:pt x="541" y="199"/>
                  </a:lnTo>
                  <a:lnTo>
                    <a:pt x="541" y="199"/>
                  </a:lnTo>
                  <a:lnTo>
                    <a:pt x="545" y="197"/>
                  </a:lnTo>
                  <a:lnTo>
                    <a:pt x="551" y="197"/>
                  </a:lnTo>
                  <a:lnTo>
                    <a:pt x="551" y="197"/>
                  </a:lnTo>
                  <a:lnTo>
                    <a:pt x="551" y="197"/>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03" name="Google Shape;503;p10"/>
            <p:cNvSpPr/>
            <p:nvPr/>
          </p:nvSpPr>
          <p:spPr>
            <a:xfrm>
              <a:off x="10532420" y="4147888"/>
              <a:ext cx="323203" cy="223756"/>
            </a:xfrm>
            <a:custGeom>
              <a:rect b="b" l="l" r="r" t="t"/>
              <a:pathLst>
                <a:path extrusionOk="0" h="315" w="455">
                  <a:moveTo>
                    <a:pt x="453" y="18"/>
                  </a:moveTo>
                  <a:lnTo>
                    <a:pt x="453" y="18"/>
                  </a:lnTo>
                  <a:lnTo>
                    <a:pt x="455" y="22"/>
                  </a:lnTo>
                  <a:lnTo>
                    <a:pt x="455" y="28"/>
                  </a:lnTo>
                  <a:lnTo>
                    <a:pt x="455" y="40"/>
                  </a:lnTo>
                  <a:lnTo>
                    <a:pt x="455" y="40"/>
                  </a:lnTo>
                  <a:lnTo>
                    <a:pt x="453" y="48"/>
                  </a:lnTo>
                  <a:lnTo>
                    <a:pt x="449" y="58"/>
                  </a:lnTo>
                  <a:lnTo>
                    <a:pt x="449" y="58"/>
                  </a:lnTo>
                  <a:lnTo>
                    <a:pt x="446" y="60"/>
                  </a:lnTo>
                  <a:lnTo>
                    <a:pt x="438" y="62"/>
                  </a:lnTo>
                  <a:lnTo>
                    <a:pt x="432" y="64"/>
                  </a:lnTo>
                  <a:lnTo>
                    <a:pt x="426" y="66"/>
                  </a:lnTo>
                  <a:lnTo>
                    <a:pt x="426" y="66"/>
                  </a:lnTo>
                  <a:lnTo>
                    <a:pt x="420" y="76"/>
                  </a:lnTo>
                  <a:lnTo>
                    <a:pt x="414" y="90"/>
                  </a:lnTo>
                  <a:lnTo>
                    <a:pt x="414" y="90"/>
                  </a:lnTo>
                  <a:lnTo>
                    <a:pt x="416" y="98"/>
                  </a:lnTo>
                  <a:lnTo>
                    <a:pt x="418" y="108"/>
                  </a:lnTo>
                  <a:lnTo>
                    <a:pt x="420" y="120"/>
                  </a:lnTo>
                  <a:lnTo>
                    <a:pt x="420" y="124"/>
                  </a:lnTo>
                  <a:lnTo>
                    <a:pt x="420" y="128"/>
                  </a:lnTo>
                  <a:lnTo>
                    <a:pt x="420" y="128"/>
                  </a:lnTo>
                  <a:lnTo>
                    <a:pt x="414" y="132"/>
                  </a:lnTo>
                  <a:lnTo>
                    <a:pt x="408" y="134"/>
                  </a:lnTo>
                  <a:lnTo>
                    <a:pt x="408" y="134"/>
                  </a:lnTo>
                  <a:lnTo>
                    <a:pt x="406" y="142"/>
                  </a:lnTo>
                  <a:lnTo>
                    <a:pt x="406" y="142"/>
                  </a:lnTo>
                  <a:lnTo>
                    <a:pt x="398" y="150"/>
                  </a:lnTo>
                  <a:lnTo>
                    <a:pt x="394" y="154"/>
                  </a:lnTo>
                  <a:lnTo>
                    <a:pt x="394" y="158"/>
                  </a:lnTo>
                  <a:lnTo>
                    <a:pt x="394" y="158"/>
                  </a:lnTo>
                  <a:lnTo>
                    <a:pt x="396" y="160"/>
                  </a:lnTo>
                  <a:lnTo>
                    <a:pt x="398" y="162"/>
                  </a:lnTo>
                  <a:lnTo>
                    <a:pt x="398" y="162"/>
                  </a:lnTo>
                  <a:lnTo>
                    <a:pt x="404" y="164"/>
                  </a:lnTo>
                  <a:lnTo>
                    <a:pt x="404" y="164"/>
                  </a:lnTo>
                  <a:lnTo>
                    <a:pt x="408" y="167"/>
                  </a:lnTo>
                  <a:lnTo>
                    <a:pt x="414" y="171"/>
                  </a:lnTo>
                  <a:lnTo>
                    <a:pt x="414" y="171"/>
                  </a:lnTo>
                  <a:lnTo>
                    <a:pt x="420" y="185"/>
                  </a:lnTo>
                  <a:lnTo>
                    <a:pt x="420" y="185"/>
                  </a:lnTo>
                  <a:lnTo>
                    <a:pt x="428" y="193"/>
                  </a:lnTo>
                  <a:lnTo>
                    <a:pt x="436" y="201"/>
                  </a:lnTo>
                  <a:lnTo>
                    <a:pt x="436" y="201"/>
                  </a:lnTo>
                  <a:lnTo>
                    <a:pt x="438" y="207"/>
                  </a:lnTo>
                  <a:lnTo>
                    <a:pt x="438" y="211"/>
                  </a:lnTo>
                  <a:lnTo>
                    <a:pt x="438" y="211"/>
                  </a:lnTo>
                  <a:lnTo>
                    <a:pt x="436" y="211"/>
                  </a:lnTo>
                  <a:lnTo>
                    <a:pt x="434" y="211"/>
                  </a:lnTo>
                  <a:lnTo>
                    <a:pt x="428" y="211"/>
                  </a:lnTo>
                  <a:lnTo>
                    <a:pt x="428" y="211"/>
                  </a:lnTo>
                  <a:lnTo>
                    <a:pt x="414" y="217"/>
                  </a:lnTo>
                  <a:lnTo>
                    <a:pt x="404" y="219"/>
                  </a:lnTo>
                  <a:lnTo>
                    <a:pt x="398" y="219"/>
                  </a:lnTo>
                  <a:lnTo>
                    <a:pt x="398" y="219"/>
                  </a:lnTo>
                  <a:lnTo>
                    <a:pt x="392" y="219"/>
                  </a:lnTo>
                  <a:lnTo>
                    <a:pt x="386" y="215"/>
                  </a:lnTo>
                  <a:lnTo>
                    <a:pt x="378" y="211"/>
                  </a:lnTo>
                  <a:lnTo>
                    <a:pt x="372" y="211"/>
                  </a:lnTo>
                  <a:lnTo>
                    <a:pt x="372" y="211"/>
                  </a:lnTo>
                  <a:lnTo>
                    <a:pt x="366" y="213"/>
                  </a:lnTo>
                  <a:lnTo>
                    <a:pt x="360" y="217"/>
                  </a:lnTo>
                  <a:lnTo>
                    <a:pt x="346" y="225"/>
                  </a:lnTo>
                  <a:lnTo>
                    <a:pt x="346" y="225"/>
                  </a:lnTo>
                  <a:lnTo>
                    <a:pt x="336" y="227"/>
                  </a:lnTo>
                  <a:lnTo>
                    <a:pt x="328" y="231"/>
                  </a:lnTo>
                  <a:lnTo>
                    <a:pt x="328" y="231"/>
                  </a:lnTo>
                  <a:lnTo>
                    <a:pt x="324" y="237"/>
                  </a:lnTo>
                  <a:lnTo>
                    <a:pt x="316" y="243"/>
                  </a:lnTo>
                  <a:lnTo>
                    <a:pt x="316" y="243"/>
                  </a:lnTo>
                  <a:lnTo>
                    <a:pt x="308" y="245"/>
                  </a:lnTo>
                  <a:lnTo>
                    <a:pt x="304" y="245"/>
                  </a:lnTo>
                  <a:lnTo>
                    <a:pt x="302" y="247"/>
                  </a:lnTo>
                  <a:lnTo>
                    <a:pt x="302" y="247"/>
                  </a:lnTo>
                  <a:lnTo>
                    <a:pt x="300" y="251"/>
                  </a:lnTo>
                  <a:lnTo>
                    <a:pt x="302" y="259"/>
                  </a:lnTo>
                  <a:lnTo>
                    <a:pt x="302" y="269"/>
                  </a:lnTo>
                  <a:lnTo>
                    <a:pt x="302" y="275"/>
                  </a:lnTo>
                  <a:lnTo>
                    <a:pt x="302" y="275"/>
                  </a:lnTo>
                  <a:lnTo>
                    <a:pt x="296" y="283"/>
                  </a:lnTo>
                  <a:lnTo>
                    <a:pt x="284" y="293"/>
                  </a:lnTo>
                  <a:lnTo>
                    <a:pt x="284" y="293"/>
                  </a:lnTo>
                  <a:lnTo>
                    <a:pt x="272" y="299"/>
                  </a:lnTo>
                  <a:lnTo>
                    <a:pt x="258" y="303"/>
                  </a:lnTo>
                  <a:lnTo>
                    <a:pt x="258" y="303"/>
                  </a:lnTo>
                  <a:lnTo>
                    <a:pt x="246" y="303"/>
                  </a:lnTo>
                  <a:lnTo>
                    <a:pt x="233" y="299"/>
                  </a:lnTo>
                  <a:lnTo>
                    <a:pt x="209" y="293"/>
                  </a:lnTo>
                  <a:lnTo>
                    <a:pt x="209" y="293"/>
                  </a:lnTo>
                  <a:lnTo>
                    <a:pt x="201" y="285"/>
                  </a:lnTo>
                  <a:lnTo>
                    <a:pt x="193" y="281"/>
                  </a:lnTo>
                  <a:lnTo>
                    <a:pt x="193" y="281"/>
                  </a:lnTo>
                  <a:lnTo>
                    <a:pt x="187" y="281"/>
                  </a:lnTo>
                  <a:lnTo>
                    <a:pt x="179" y="281"/>
                  </a:lnTo>
                  <a:lnTo>
                    <a:pt x="179" y="281"/>
                  </a:lnTo>
                  <a:lnTo>
                    <a:pt x="169" y="285"/>
                  </a:lnTo>
                  <a:lnTo>
                    <a:pt x="157" y="293"/>
                  </a:lnTo>
                  <a:lnTo>
                    <a:pt x="145" y="299"/>
                  </a:lnTo>
                  <a:lnTo>
                    <a:pt x="137" y="301"/>
                  </a:lnTo>
                  <a:lnTo>
                    <a:pt x="137" y="301"/>
                  </a:lnTo>
                  <a:lnTo>
                    <a:pt x="123" y="303"/>
                  </a:lnTo>
                  <a:lnTo>
                    <a:pt x="105" y="305"/>
                  </a:lnTo>
                  <a:lnTo>
                    <a:pt x="105" y="305"/>
                  </a:lnTo>
                  <a:lnTo>
                    <a:pt x="83" y="311"/>
                  </a:lnTo>
                  <a:lnTo>
                    <a:pt x="83" y="311"/>
                  </a:lnTo>
                  <a:lnTo>
                    <a:pt x="73" y="311"/>
                  </a:lnTo>
                  <a:lnTo>
                    <a:pt x="69" y="313"/>
                  </a:lnTo>
                  <a:lnTo>
                    <a:pt x="67" y="315"/>
                  </a:lnTo>
                  <a:lnTo>
                    <a:pt x="67" y="315"/>
                  </a:lnTo>
                  <a:lnTo>
                    <a:pt x="63" y="293"/>
                  </a:lnTo>
                  <a:lnTo>
                    <a:pt x="63" y="293"/>
                  </a:lnTo>
                  <a:lnTo>
                    <a:pt x="57" y="271"/>
                  </a:lnTo>
                  <a:lnTo>
                    <a:pt x="55" y="259"/>
                  </a:lnTo>
                  <a:lnTo>
                    <a:pt x="51" y="251"/>
                  </a:lnTo>
                  <a:lnTo>
                    <a:pt x="51" y="251"/>
                  </a:lnTo>
                  <a:lnTo>
                    <a:pt x="43" y="245"/>
                  </a:lnTo>
                  <a:lnTo>
                    <a:pt x="35" y="241"/>
                  </a:lnTo>
                  <a:lnTo>
                    <a:pt x="24" y="235"/>
                  </a:lnTo>
                  <a:lnTo>
                    <a:pt x="18" y="227"/>
                  </a:lnTo>
                  <a:lnTo>
                    <a:pt x="18" y="227"/>
                  </a:lnTo>
                  <a:lnTo>
                    <a:pt x="16" y="221"/>
                  </a:lnTo>
                  <a:lnTo>
                    <a:pt x="14" y="213"/>
                  </a:lnTo>
                  <a:lnTo>
                    <a:pt x="16" y="195"/>
                  </a:lnTo>
                  <a:lnTo>
                    <a:pt x="16" y="195"/>
                  </a:lnTo>
                  <a:lnTo>
                    <a:pt x="20" y="177"/>
                  </a:lnTo>
                  <a:lnTo>
                    <a:pt x="27" y="160"/>
                  </a:lnTo>
                  <a:lnTo>
                    <a:pt x="27" y="160"/>
                  </a:lnTo>
                  <a:lnTo>
                    <a:pt x="37" y="152"/>
                  </a:lnTo>
                  <a:lnTo>
                    <a:pt x="41" y="148"/>
                  </a:lnTo>
                  <a:lnTo>
                    <a:pt x="41" y="142"/>
                  </a:lnTo>
                  <a:lnTo>
                    <a:pt x="41" y="142"/>
                  </a:lnTo>
                  <a:lnTo>
                    <a:pt x="39" y="136"/>
                  </a:lnTo>
                  <a:lnTo>
                    <a:pt x="33" y="132"/>
                  </a:lnTo>
                  <a:lnTo>
                    <a:pt x="20" y="122"/>
                  </a:lnTo>
                  <a:lnTo>
                    <a:pt x="20" y="122"/>
                  </a:lnTo>
                  <a:lnTo>
                    <a:pt x="14" y="112"/>
                  </a:lnTo>
                  <a:lnTo>
                    <a:pt x="8" y="104"/>
                  </a:lnTo>
                  <a:lnTo>
                    <a:pt x="8" y="104"/>
                  </a:lnTo>
                  <a:lnTo>
                    <a:pt x="4" y="90"/>
                  </a:lnTo>
                  <a:lnTo>
                    <a:pt x="0" y="76"/>
                  </a:lnTo>
                  <a:lnTo>
                    <a:pt x="0" y="76"/>
                  </a:lnTo>
                  <a:lnTo>
                    <a:pt x="0" y="62"/>
                  </a:lnTo>
                  <a:lnTo>
                    <a:pt x="0" y="52"/>
                  </a:lnTo>
                  <a:lnTo>
                    <a:pt x="4" y="46"/>
                  </a:lnTo>
                  <a:lnTo>
                    <a:pt x="4" y="46"/>
                  </a:lnTo>
                  <a:lnTo>
                    <a:pt x="8" y="42"/>
                  </a:lnTo>
                  <a:lnTo>
                    <a:pt x="12" y="40"/>
                  </a:lnTo>
                  <a:lnTo>
                    <a:pt x="24" y="34"/>
                  </a:lnTo>
                  <a:lnTo>
                    <a:pt x="24" y="34"/>
                  </a:lnTo>
                  <a:lnTo>
                    <a:pt x="33" y="36"/>
                  </a:lnTo>
                  <a:lnTo>
                    <a:pt x="37" y="36"/>
                  </a:lnTo>
                  <a:lnTo>
                    <a:pt x="41" y="38"/>
                  </a:lnTo>
                  <a:lnTo>
                    <a:pt x="41" y="38"/>
                  </a:lnTo>
                  <a:lnTo>
                    <a:pt x="41" y="42"/>
                  </a:lnTo>
                  <a:lnTo>
                    <a:pt x="37" y="48"/>
                  </a:lnTo>
                  <a:lnTo>
                    <a:pt x="35" y="52"/>
                  </a:lnTo>
                  <a:lnTo>
                    <a:pt x="35" y="60"/>
                  </a:lnTo>
                  <a:lnTo>
                    <a:pt x="35" y="60"/>
                  </a:lnTo>
                  <a:lnTo>
                    <a:pt x="37" y="62"/>
                  </a:lnTo>
                  <a:lnTo>
                    <a:pt x="41" y="66"/>
                  </a:lnTo>
                  <a:lnTo>
                    <a:pt x="49" y="70"/>
                  </a:lnTo>
                  <a:lnTo>
                    <a:pt x="49" y="70"/>
                  </a:lnTo>
                  <a:lnTo>
                    <a:pt x="57" y="68"/>
                  </a:lnTo>
                  <a:lnTo>
                    <a:pt x="67" y="68"/>
                  </a:lnTo>
                  <a:lnTo>
                    <a:pt x="67" y="68"/>
                  </a:lnTo>
                  <a:lnTo>
                    <a:pt x="113" y="68"/>
                  </a:lnTo>
                  <a:lnTo>
                    <a:pt x="113" y="68"/>
                  </a:lnTo>
                  <a:lnTo>
                    <a:pt x="139" y="64"/>
                  </a:lnTo>
                  <a:lnTo>
                    <a:pt x="167" y="62"/>
                  </a:lnTo>
                  <a:lnTo>
                    <a:pt x="167" y="62"/>
                  </a:lnTo>
                  <a:lnTo>
                    <a:pt x="197" y="64"/>
                  </a:lnTo>
                  <a:lnTo>
                    <a:pt x="215" y="66"/>
                  </a:lnTo>
                  <a:lnTo>
                    <a:pt x="227" y="64"/>
                  </a:lnTo>
                  <a:lnTo>
                    <a:pt x="227" y="64"/>
                  </a:lnTo>
                  <a:lnTo>
                    <a:pt x="238" y="62"/>
                  </a:lnTo>
                  <a:lnTo>
                    <a:pt x="248" y="56"/>
                  </a:lnTo>
                  <a:lnTo>
                    <a:pt x="248" y="56"/>
                  </a:lnTo>
                  <a:lnTo>
                    <a:pt x="258" y="46"/>
                  </a:lnTo>
                  <a:lnTo>
                    <a:pt x="270" y="36"/>
                  </a:lnTo>
                  <a:lnTo>
                    <a:pt x="270" y="36"/>
                  </a:lnTo>
                  <a:lnTo>
                    <a:pt x="298" y="18"/>
                  </a:lnTo>
                  <a:lnTo>
                    <a:pt x="298" y="18"/>
                  </a:lnTo>
                  <a:lnTo>
                    <a:pt x="312" y="10"/>
                  </a:lnTo>
                  <a:lnTo>
                    <a:pt x="328" y="4"/>
                  </a:lnTo>
                  <a:lnTo>
                    <a:pt x="328" y="4"/>
                  </a:lnTo>
                  <a:lnTo>
                    <a:pt x="340" y="0"/>
                  </a:lnTo>
                  <a:lnTo>
                    <a:pt x="354" y="0"/>
                  </a:lnTo>
                  <a:lnTo>
                    <a:pt x="354" y="0"/>
                  </a:lnTo>
                  <a:lnTo>
                    <a:pt x="358" y="2"/>
                  </a:lnTo>
                  <a:lnTo>
                    <a:pt x="364" y="6"/>
                  </a:lnTo>
                  <a:lnTo>
                    <a:pt x="364" y="6"/>
                  </a:lnTo>
                  <a:lnTo>
                    <a:pt x="372" y="6"/>
                  </a:lnTo>
                  <a:lnTo>
                    <a:pt x="384" y="8"/>
                  </a:lnTo>
                  <a:lnTo>
                    <a:pt x="394" y="8"/>
                  </a:lnTo>
                  <a:lnTo>
                    <a:pt x="402" y="10"/>
                  </a:lnTo>
                  <a:lnTo>
                    <a:pt x="402" y="10"/>
                  </a:lnTo>
                  <a:lnTo>
                    <a:pt x="408" y="12"/>
                  </a:lnTo>
                  <a:lnTo>
                    <a:pt x="418" y="18"/>
                  </a:lnTo>
                  <a:lnTo>
                    <a:pt x="426" y="22"/>
                  </a:lnTo>
                  <a:lnTo>
                    <a:pt x="432" y="24"/>
                  </a:lnTo>
                  <a:lnTo>
                    <a:pt x="432" y="24"/>
                  </a:lnTo>
                  <a:lnTo>
                    <a:pt x="436" y="22"/>
                  </a:lnTo>
                  <a:lnTo>
                    <a:pt x="444" y="20"/>
                  </a:lnTo>
                  <a:lnTo>
                    <a:pt x="449" y="18"/>
                  </a:lnTo>
                  <a:lnTo>
                    <a:pt x="453" y="18"/>
                  </a:lnTo>
                  <a:lnTo>
                    <a:pt x="453" y="18"/>
                  </a:lnTo>
                  <a:lnTo>
                    <a:pt x="453" y="1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04" name="Google Shape;504;p10"/>
            <p:cNvSpPr/>
            <p:nvPr/>
          </p:nvSpPr>
          <p:spPr>
            <a:xfrm>
              <a:off x="10766832" y="4122316"/>
              <a:ext cx="909231" cy="564718"/>
            </a:xfrm>
            <a:custGeom>
              <a:rect b="b" l="l" r="r" t="t"/>
              <a:pathLst>
                <a:path extrusionOk="0" h="795" w="1280">
                  <a:moveTo>
                    <a:pt x="1280" y="104"/>
                  </a:moveTo>
                  <a:lnTo>
                    <a:pt x="1280" y="424"/>
                  </a:lnTo>
                  <a:lnTo>
                    <a:pt x="1280" y="424"/>
                  </a:lnTo>
                  <a:lnTo>
                    <a:pt x="1280" y="424"/>
                  </a:lnTo>
                  <a:lnTo>
                    <a:pt x="1280" y="424"/>
                  </a:lnTo>
                  <a:lnTo>
                    <a:pt x="1274" y="432"/>
                  </a:lnTo>
                  <a:lnTo>
                    <a:pt x="1274" y="432"/>
                  </a:lnTo>
                  <a:lnTo>
                    <a:pt x="1270" y="434"/>
                  </a:lnTo>
                  <a:lnTo>
                    <a:pt x="1264" y="436"/>
                  </a:lnTo>
                  <a:lnTo>
                    <a:pt x="1264" y="436"/>
                  </a:lnTo>
                  <a:lnTo>
                    <a:pt x="1262" y="434"/>
                  </a:lnTo>
                  <a:lnTo>
                    <a:pt x="1262" y="434"/>
                  </a:lnTo>
                  <a:lnTo>
                    <a:pt x="1262" y="430"/>
                  </a:lnTo>
                  <a:lnTo>
                    <a:pt x="1258" y="426"/>
                  </a:lnTo>
                  <a:lnTo>
                    <a:pt x="1258" y="426"/>
                  </a:lnTo>
                  <a:lnTo>
                    <a:pt x="1256" y="426"/>
                  </a:lnTo>
                  <a:lnTo>
                    <a:pt x="1254" y="426"/>
                  </a:lnTo>
                  <a:lnTo>
                    <a:pt x="1254" y="426"/>
                  </a:lnTo>
                  <a:lnTo>
                    <a:pt x="1250" y="424"/>
                  </a:lnTo>
                  <a:lnTo>
                    <a:pt x="1250" y="424"/>
                  </a:lnTo>
                  <a:lnTo>
                    <a:pt x="1246" y="426"/>
                  </a:lnTo>
                  <a:lnTo>
                    <a:pt x="1244" y="430"/>
                  </a:lnTo>
                  <a:lnTo>
                    <a:pt x="1242" y="438"/>
                  </a:lnTo>
                  <a:lnTo>
                    <a:pt x="1242" y="438"/>
                  </a:lnTo>
                  <a:lnTo>
                    <a:pt x="1232" y="446"/>
                  </a:lnTo>
                  <a:lnTo>
                    <a:pt x="1222" y="456"/>
                  </a:lnTo>
                  <a:lnTo>
                    <a:pt x="1222" y="456"/>
                  </a:lnTo>
                  <a:lnTo>
                    <a:pt x="1198" y="468"/>
                  </a:lnTo>
                  <a:lnTo>
                    <a:pt x="1186" y="472"/>
                  </a:lnTo>
                  <a:lnTo>
                    <a:pt x="1176" y="474"/>
                  </a:lnTo>
                  <a:lnTo>
                    <a:pt x="1176" y="474"/>
                  </a:lnTo>
                  <a:lnTo>
                    <a:pt x="1161" y="474"/>
                  </a:lnTo>
                  <a:lnTo>
                    <a:pt x="1161" y="474"/>
                  </a:lnTo>
                  <a:lnTo>
                    <a:pt x="1151" y="478"/>
                  </a:lnTo>
                  <a:lnTo>
                    <a:pt x="1151" y="478"/>
                  </a:lnTo>
                  <a:lnTo>
                    <a:pt x="1139" y="486"/>
                  </a:lnTo>
                  <a:lnTo>
                    <a:pt x="1131" y="492"/>
                  </a:lnTo>
                  <a:lnTo>
                    <a:pt x="1131" y="492"/>
                  </a:lnTo>
                  <a:lnTo>
                    <a:pt x="1125" y="500"/>
                  </a:lnTo>
                  <a:lnTo>
                    <a:pt x="1121" y="510"/>
                  </a:lnTo>
                  <a:lnTo>
                    <a:pt x="1121" y="510"/>
                  </a:lnTo>
                  <a:lnTo>
                    <a:pt x="1111" y="520"/>
                  </a:lnTo>
                  <a:lnTo>
                    <a:pt x="1111" y="520"/>
                  </a:lnTo>
                  <a:lnTo>
                    <a:pt x="1097" y="528"/>
                  </a:lnTo>
                  <a:lnTo>
                    <a:pt x="1097" y="528"/>
                  </a:lnTo>
                  <a:lnTo>
                    <a:pt x="1091" y="536"/>
                  </a:lnTo>
                  <a:lnTo>
                    <a:pt x="1091" y="536"/>
                  </a:lnTo>
                  <a:lnTo>
                    <a:pt x="1069" y="550"/>
                  </a:lnTo>
                  <a:lnTo>
                    <a:pt x="1049" y="560"/>
                  </a:lnTo>
                  <a:lnTo>
                    <a:pt x="1049" y="560"/>
                  </a:lnTo>
                  <a:lnTo>
                    <a:pt x="1029" y="564"/>
                  </a:lnTo>
                  <a:lnTo>
                    <a:pt x="1017" y="566"/>
                  </a:lnTo>
                  <a:lnTo>
                    <a:pt x="1009" y="566"/>
                  </a:lnTo>
                  <a:lnTo>
                    <a:pt x="1009" y="566"/>
                  </a:lnTo>
                  <a:lnTo>
                    <a:pt x="999" y="560"/>
                  </a:lnTo>
                  <a:lnTo>
                    <a:pt x="989" y="556"/>
                  </a:lnTo>
                  <a:lnTo>
                    <a:pt x="989" y="556"/>
                  </a:lnTo>
                  <a:lnTo>
                    <a:pt x="979" y="556"/>
                  </a:lnTo>
                  <a:lnTo>
                    <a:pt x="979" y="556"/>
                  </a:lnTo>
                  <a:lnTo>
                    <a:pt x="969" y="558"/>
                  </a:lnTo>
                  <a:lnTo>
                    <a:pt x="962" y="562"/>
                  </a:lnTo>
                  <a:lnTo>
                    <a:pt x="962" y="562"/>
                  </a:lnTo>
                  <a:lnTo>
                    <a:pt x="956" y="570"/>
                  </a:lnTo>
                  <a:lnTo>
                    <a:pt x="952" y="576"/>
                  </a:lnTo>
                  <a:lnTo>
                    <a:pt x="952" y="576"/>
                  </a:lnTo>
                  <a:lnTo>
                    <a:pt x="934" y="590"/>
                  </a:lnTo>
                  <a:lnTo>
                    <a:pt x="934" y="590"/>
                  </a:lnTo>
                  <a:lnTo>
                    <a:pt x="924" y="594"/>
                  </a:lnTo>
                  <a:lnTo>
                    <a:pt x="924" y="594"/>
                  </a:lnTo>
                  <a:lnTo>
                    <a:pt x="922" y="600"/>
                  </a:lnTo>
                  <a:lnTo>
                    <a:pt x="920" y="604"/>
                  </a:lnTo>
                  <a:lnTo>
                    <a:pt x="920" y="604"/>
                  </a:lnTo>
                  <a:lnTo>
                    <a:pt x="914" y="604"/>
                  </a:lnTo>
                  <a:lnTo>
                    <a:pt x="908" y="604"/>
                  </a:lnTo>
                  <a:lnTo>
                    <a:pt x="898" y="606"/>
                  </a:lnTo>
                  <a:lnTo>
                    <a:pt x="898" y="606"/>
                  </a:lnTo>
                  <a:lnTo>
                    <a:pt x="894" y="610"/>
                  </a:lnTo>
                  <a:lnTo>
                    <a:pt x="888" y="612"/>
                  </a:lnTo>
                  <a:lnTo>
                    <a:pt x="888" y="612"/>
                  </a:lnTo>
                  <a:lnTo>
                    <a:pt x="884" y="610"/>
                  </a:lnTo>
                  <a:lnTo>
                    <a:pt x="884" y="610"/>
                  </a:lnTo>
                  <a:lnTo>
                    <a:pt x="882" y="606"/>
                  </a:lnTo>
                  <a:lnTo>
                    <a:pt x="882" y="606"/>
                  </a:lnTo>
                  <a:lnTo>
                    <a:pt x="884" y="604"/>
                  </a:lnTo>
                  <a:lnTo>
                    <a:pt x="884" y="604"/>
                  </a:lnTo>
                  <a:lnTo>
                    <a:pt x="884" y="604"/>
                  </a:lnTo>
                  <a:lnTo>
                    <a:pt x="884" y="604"/>
                  </a:lnTo>
                  <a:lnTo>
                    <a:pt x="882" y="604"/>
                  </a:lnTo>
                  <a:lnTo>
                    <a:pt x="882" y="604"/>
                  </a:lnTo>
                  <a:lnTo>
                    <a:pt x="874" y="602"/>
                  </a:lnTo>
                  <a:lnTo>
                    <a:pt x="874" y="602"/>
                  </a:lnTo>
                  <a:lnTo>
                    <a:pt x="862" y="604"/>
                  </a:lnTo>
                  <a:lnTo>
                    <a:pt x="862" y="604"/>
                  </a:lnTo>
                  <a:lnTo>
                    <a:pt x="858" y="602"/>
                  </a:lnTo>
                  <a:lnTo>
                    <a:pt x="854" y="602"/>
                  </a:lnTo>
                  <a:lnTo>
                    <a:pt x="854" y="602"/>
                  </a:lnTo>
                  <a:lnTo>
                    <a:pt x="852" y="606"/>
                  </a:lnTo>
                  <a:lnTo>
                    <a:pt x="852" y="610"/>
                  </a:lnTo>
                  <a:lnTo>
                    <a:pt x="850" y="618"/>
                  </a:lnTo>
                  <a:lnTo>
                    <a:pt x="850" y="618"/>
                  </a:lnTo>
                  <a:lnTo>
                    <a:pt x="850" y="620"/>
                  </a:lnTo>
                  <a:lnTo>
                    <a:pt x="850" y="620"/>
                  </a:lnTo>
                  <a:lnTo>
                    <a:pt x="852" y="627"/>
                  </a:lnTo>
                  <a:lnTo>
                    <a:pt x="852" y="627"/>
                  </a:lnTo>
                  <a:lnTo>
                    <a:pt x="850" y="633"/>
                  </a:lnTo>
                  <a:lnTo>
                    <a:pt x="850" y="639"/>
                  </a:lnTo>
                  <a:lnTo>
                    <a:pt x="850" y="639"/>
                  </a:lnTo>
                  <a:lnTo>
                    <a:pt x="854" y="643"/>
                  </a:lnTo>
                  <a:lnTo>
                    <a:pt x="860" y="647"/>
                  </a:lnTo>
                  <a:lnTo>
                    <a:pt x="868" y="653"/>
                  </a:lnTo>
                  <a:lnTo>
                    <a:pt x="868" y="653"/>
                  </a:lnTo>
                  <a:lnTo>
                    <a:pt x="870" y="659"/>
                  </a:lnTo>
                  <a:lnTo>
                    <a:pt x="870" y="659"/>
                  </a:lnTo>
                  <a:lnTo>
                    <a:pt x="866" y="661"/>
                  </a:lnTo>
                  <a:lnTo>
                    <a:pt x="866" y="661"/>
                  </a:lnTo>
                  <a:lnTo>
                    <a:pt x="862" y="663"/>
                  </a:lnTo>
                  <a:lnTo>
                    <a:pt x="854" y="663"/>
                  </a:lnTo>
                  <a:lnTo>
                    <a:pt x="854" y="663"/>
                  </a:lnTo>
                  <a:lnTo>
                    <a:pt x="850" y="667"/>
                  </a:lnTo>
                  <a:lnTo>
                    <a:pt x="846" y="671"/>
                  </a:lnTo>
                  <a:lnTo>
                    <a:pt x="846" y="671"/>
                  </a:lnTo>
                  <a:lnTo>
                    <a:pt x="846" y="675"/>
                  </a:lnTo>
                  <a:lnTo>
                    <a:pt x="846" y="675"/>
                  </a:lnTo>
                  <a:lnTo>
                    <a:pt x="846" y="681"/>
                  </a:lnTo>
                  <a:lnTo>
                    <a:pt x="848" y="689"/>
                  </a:lnTo>
                  <a:lnTo>
                    <a:pt x="848" y="689"/>
                  </a:lnTo>
                  <a:lnTo>
                    <a:pt x="846" y="693"/>
                  </a:lnTo>
                  <a:lnTo>
                    <a:pt x="842" y="699"/>
                  </a:lnTo>
                  <a:lnTo>
                    <a:pt x="842" y="699"/>
                  </a:lnTo>
                  <a:lnTo>
                    <a:pt x="838" y="701"/>
                  </a:lnTo>
                  <a:lnTo>
                    <a:pt x="838" y="701"/>
                  </a:lnTo>
                  <a:lnTo>
                    <a:pt x="838" y="705"/>
                  </a:lnTo>
                  <a:lnTo>
                    <a:pt x="838" y="709"/>
                  </a:lnTo>
                  <a:lnTo>
                    <a:pt x="836" y="711"/>
                  </a:lnTo>
                  <a:lnTo>
                    <a:pt x="836" y="711"/>
                  </a:lnTo>
                  <a:lnTo>
                    <a:pt x="834" y="711"/>
                  </a:lnTo>
                  <a:lnTo>
                    <a:pt x="832" y="709"/>
                  </a:lnTo>
                  <a:lnTo>
                    <a:pt x="824" y="707"/>
                  </a:lnTo>
                  <a:lnTo>
                    <a:pt x="824" y="707"/>
                  </a:lnTo>
                  <a:lnTo>
                    <a:pt x="822" y="705"/>
                  </a:lnTo>
                  <a:lnTo>
                    <a:pt x="820" y="701"/>
                  </a:lnTo>
                  <a:lnTo>
                    <a:pt x="820" y="701"/>
                  </a:lnTo>
                  <a:lnTo>
                    <a:pt x="818" y="703"/>
                  </a:lnTo>
                  <a:lnTo>
                    <a:pt x="816" y="703"/>
                  </a:lnTo>
                  <a:lnTo>
                    <a:pt x="816" y="703"/>
                  </a:lnTo>
                  <a:lnTo>
                    <a:pt x="816" y="701"/>
                  </a:lnTo>
                  <a:lnTo>
                    <a:pt x="816" y="699"/>
                  </a:lnTo>
                  <a:lnTo>
                    <a:pt x="816" y="693"/>
                  </a:lnTo>
                  <a:lnTo>
                    <a:pt x="816" y="693"/>
                  </a:lnTo>
                  <a:lnTo>
                    <a:pt x="812" y="683"/>
                  </a:lnTo>
                  <a:lnTo>
                    <a:pt x="808" y="675"/>
                  </a:lnTo>
                  <a:lnTo>
                    <a:pt x="808" y="675"/>
                  </a:lnTo>
                  <a:lnTo>
                    <a:pt x="806" y="663"/>
                  </a:lnTo>
                  <a:lnTo>
                    <a:pt x="808" y="649"/>
                  </a:lnTo>
                  <a:lnTo>
                    <a:pt x="808" y="649"/>
                  </a:lnTo>
                  <a:lnTo>
                    <a:pt x="812" y="643"/>
                  </a:lnTo>
                  <a:lnTo>
                    <a:pt x="818" y="637"/>
                  </a:lnTo>
                  <a:lnTo>
                    <a:pt x="818" y="637"/>
                  </a:lnTo>
                  <a:lnTo>
                    <a:pt x="820" y="631"/>
                  </a:lnTo>
                  <a:lnTo>
                    <a:pt x="822" y="623"/>
                  </a:lnTo>
                  <a:lnTo>
                    <a:pt x="822" y="623"/>
                  </a:lnTo>
                  <a:lnTo>
                    <a:pt x="820" y="620"/>
                  </a:lnTo>
                  <a:lnTo>
                    <a:pt x="816" y="618"/>
                  </a:lnTo>
                  <a:lnTo>
                    <a:pt x="808" y="614"/>
                  </a:lnTo>
                  <a:lnTo>
                    <a:pt x="808" y="614"/>
                  </a:lnTo>
                  <a:lnTo>
                    <a:pt x="802" y="616"/>
                  </a:lnTo>
                  <a:lnTo>
                    <a:pt x="794" y="620"/>
                  </a:lnTo>
                  <a:lnTo>
                    <a:pt x="788" y="627"/>
                  </a:lnTo>
                  <a:lnTo>
                    <a:pt x="784" y="631"/>
                  </a:lnTo>
                  <a:lnTo>
                    <a:pt x="784" y="631"/>
                  </a:lnTo>
                  <a:lnTo>
                    <a:pt x="784" y="635"/>
                  </a:lnTo>
                  <a:lnTo>
                    <a:pt x="784" y="639"/>
                  </a:lnTo>
                  <a:lnTo>
                    <a:pt x="786" y="643"/>
                  </a:lnTo>
                  <a:lnTo>
                    <a:pt x="786" y="647"/>
                  </a:lnTo>
                  <a:lnTo>
                    <a:pt x="786" y="647"/>
                  </a:lnTo>
                  <a:lnTo>
                    <a:pt x="780" y="651"/>
                  </a:lnTo>
                  <a:lnTo>
                    <a:pt x="776" y="653"/>
                  </a:lnTo>
                  <a:lnTo>
                    <a:pt x="776" y="653"/>
                  </a:lnTo>
                  <a:lnTo>
                    <a:pt x="764" y="657"/>
                  </a:lnTo>
                  <a:lnTo>
                    <a:pt x="756" y="657"/>
                  </a:lnTo>
                  <a:lnTo>
                    <a:pt x="756" y="657"/>
                  </a:lnTo>
                  <a:lnTo>
                    <a:pt x="749" y="651"/>
                  </a:lnTo>
                  <a:lnTo>
                    <a:pt x="739" y="647"/>
                  </a:lnTo>
                  <a:lnTo>
                    <a:pt x="739" y="647"/>
                  </a:lnTo>
                  <a:lnTo>
                    <a:pt x="727" y="643"/>
                  </a:lnTo>
                  <a:lnTo>
                    <a:pt x="727" y="643"/>
                  </a:lnTo>
                  <a:lnTo>
                    <a:pt x="717" y="643"/>
                  </a:lnTo>
                  <a:lnTo>
                    <a:pt x="717" y="643"/>
                  </a:lnTo>
                  <a:lnTo>
                    <a:pt x="707" y="645"/>
                  </a:lnTo>
                  <a:lnTo>
                    <a:pt x="707" y="645"/>
                  </a:lnTo>
                  <a:lnTo>
                    <a:pt x="693" y="659"/>
                  </a:lnTo>
                  <a:lnTo>
                    <a:pt x="693" y="659"/>
                  </a:lnTo>
                  <a:lnTo>
                    <a:pt x="681" y="673"/>
                  </a:lnTo>
                  <a:lnTo>
                    <a:pt x="673" y="689"/>
                  </a:lnTo>
                  <a:lnTo>
                    <a:pt x="673" y="689"/>
                  </a:lnTo>
                  <a:lnTo>
                    <a:pt x="671" y="697"/>
                  </a:lnTo>
                  <a:lnTo>
                    <a:pt x="669" y="703"/>
                  </a:lnTo>
                  <a:lnTo>
                    <a:pt x="669" y="703"/>
                  </a:lnTo>
                  <a:lnTo>
                    <a:pt x="663" y="707"/>
                  </a:lnTo>
                  <a:lnTo>
                    <a:pt x="657" y="709"/>
                  </a:lnTo>
                  <a:lnTo>
                    <a:pt x="657" y="709"/>
                  </a:lnTo>
                  <a:lnTo>
                    <a:pt x="649" y="715"/>
                  </a:lnTo>
                  <a:lnTo>
                    <a:pt x="645" y="723"/>
                  </a:lnTo>
                  <a:lnTo>
                    <a:pt x="645" y="723"/>
                  </a:lnTo>
                  <a:lnTo>
                    <a:pt x="639" y="727"/>
                  </a:lnTo>
                  <a:lnTo>
                    <a:pt x="633" y="731"/>
                  </a:lnTo>
                  <a:lnTo>
                    <a:pt x="633" y="731"/>
                  </a:lnTo>
                  <a:lnTo>
                    <a:pt x="623" y="733"/>
                  </a:lnTo>
                  <a:lnTo>
                    <a:pt x="617" y="733"/>
                  </a:lnTo>
                  <a:lnTo>
                    <a:pt x="617" y="733"/>
                  </a:lnTo>
                  <a:lnTo>
                    <a:pt x="603" y="739"/>
                  </a:lnTo>
                  <a:lnTo>
                    <a:pt x="589" y="747"/>
                  </a:lnTo>
                  <a:lnTo>
                    <a:pt x="589" y="747"/>
                  </a:lnTo>
                  <a:lnTo>
                    <a:pt x="585" y="753"/>
                  </a:lnTo>
                  <a:lnTo>
                    <a:pt x="579" y="755"/>
                  </a:lnTo>
                  <a:lnTo>
                    <a:pt x="579" y="755"/>
                  </a:lnTo>
                  <a:lnTo>
                    <a:pt x="573" y="757"/>
                  </a:lnTo>
                  <a:lnTo>
                    <a:pt x="563" y="757"/>
                  </a:lnTo>
                  <a:lnTo>
                    <a:pt x="551" y="753"/>
                  </a:lnTo>
                  <a:lnTo>
                    <a:pt x="551" y="753"/>
                  </a:lnTo>
                  <a:lnTo>
                    <a:pt x="540" y="749"/>
                  </a:lnTo>
                  <a:lnTo>
                    <a:pt x="534" y="741"/>
                  </a:lnTo>
                  <a:lnTo>
                    <a:pt x="534" y="741"/>
                  </a:lnTo>
                  <a:lnTo>
                    <a:pt x="526" y="731"/>
                  </a:lnTo>
                  <a:lnTo>
                    <a:pt x="526" y="731"/>
                  </a:lnTo>
                  <a:lnTo>
                    <a:pt x="516" y="725"/>
                  </a:lnTo>
                  <a:lnTo>
                    <a:pt x="516" y="725"/>
                  </a:lnTo>
                  <a:lnTo>
                    <a:pt x="500" y="721"/>
                  </a:lnTo>
                  <a:lnTo>
                    <a:pt x="500" y="721"/>
                  </a:lnTo>
                  <a:lnTo>
                    <a:pt x="462" y="709"/>
                  </a:lnTo>
                  <a:lnTo>
                    <a:pt x="462" y="709"/>
                  </a:lnTo>
                  <a:lnTo>
                    <a:pt x="450" y="705"/>
                  </a:lnTo>
                  <a:lnTo>
                    <a:pt x="442" y="701"/>
                  </a:lnTo>
                  <a:lnTo>
                    <a:pt x="442" y="701"/>
                  </a:lnTo>
                  <a:lnTo>
                    <a:pt x="430" y="701"/>
                  </a:lnTo>
                  <a:lnTo>
                    <a:pt x="416" y="703"/>
                  </a:lnTo>
                  <a:lnTo>
                    <a:pt x="416" y="703"/>
                  </a:lnTo>
                  <a:lnTo>
                    <a:pt x="404" y="707"/>
                  </a:lnTo>
                  <a:lnTo>
                    <a:pt x="404" y="707"/>
                  </a:lnTo>
                  <a:lnTo>
                    <a:pt x="398" y="709"/>
                  </a:lnTo>
                  <a:lnTo>
                    <a:pt x="390" y="711"/>
                  </a:lnTo>
                  <a:lnTo>
                    <a:pt x="390" y="711"/>
                  </a:lnTo>
                  <a:lnTo>
                    <a:pt x="388" y="719"/>
                  </a:lnTo>
                  <a:lnTo>
                    <a:pt x="388" y="725"/>
                  </a:lnTo>
                  <a:lnTo>
                    <a:pt x="388" y="725"/>
                  </a:lnTo>
                  <a:lnTo>
                    <a:pt x="390" y="733"/>
                  </a:lnTo>
                  <a:lnTo>
                    <a:pt x="392" y="741"/>
                  </a:lnTo>
                  <a:lnTo>
                    <a:pt x="392" y="741"/>
                  </a:lnTo>
                  <a:lnTo>
                    <a:pt x="388" y="751"/>
                  </a:lnTo>
                  <a:lnTo>
                    <a:pt x="388" y="751"/>
                  </a:lnTo>
                  <a:lnTo>
                    <a:pt x="388" y="759"/>
                  </a:lnTo>
                  <a:lnTo>
                    <a:pt x="390" y="763"/>
                  </a:lnTo>
                  <a:lnTo>
                    <a:pt x="388" y="767"/>
                  </a:lnTo>
                  <a:lnTo>
                    <a:pt x="388" y="767"/>
                  </a:lnTo>
                  <a:lnTo>
                    <a:pt x="384" y="771"/>
                  </a:lnTo>
                  <a:lnTo>
                    <a:pt x="376" y="773"/>
                  </a:lnTo>
                  <a:lnTo>
                    <a:pt x="360" y="781"/>
                  </a:lnTo>
                  <a:lnTo>
                    <a:pt x="360" y="781"/>
                  </a:lnTo>
                  <a:lnTo>
                    <a:pt x="352" y="785"/>
                  </a:lnTo>
                  <a:lnTo>
                    <a:pt x="344" y="791"/>
                  </a:lnTo>
                  <a:lnTo>
                    <a:pt x="344" y="791"/>
                  </a:lnTo>
                  <a:lnTo>
                    <a:pt x="327" y="795"/>
                  </a:lnTo>
                  <a:lnTo>
                    <a:pt x="327" y="795"/>
                  </a:lnTo>
                  <a:lnTo>
                    <a:pt x="313" y="793"/>
                  </a:lnTo>
                  <a:lnTo>
                    <a:pt x="313" y="793"/>
                  </a:lnTo>
                  <a:lnTo>
                    <a:pt x="297" y="789"/>
                  </a:lnTo>
                  <a:lnTo>
                    <a:pt x="297" y="789"/>
                  </a:lnTo>
                  <a:lnTo>
                    <a:pt x="291" y="783"/>
                  </a:lnTo>
                  <a:lnTo>
                    <a:pt x="283" y="777"/>
                  </a:lnTo>
                  <a:lnTo>
                    <a:pt x="283" y="777"/>
                  </a:lnTo>
                  <a:lnTo>
                    <a:pt x="277" y="767"/>
                  </a:lnTo>
                  <a:lnTo>
                    <a:pt x="273" y="757"/>
                  </a:lnTo>
                  <a:lnTo>
                    <a:pt x="273" y="757"/>
                  </a:lnTo>
                  <a:lnTo>
                    <a:pt x="273" y="751"/>
                  </a:lnTo>
                  <a:lnTo>
                    <a:pt x="273" y="751"/>
                  </a:lnTo>
                  <a:lnTo>
                    <a:pt x="269" y="749"/>
                  </a:lnTo>
                  <a:lnTo>
                    <a:pt x="263" y="749"/>
                  </a:lnTo>
                  <a:lnTo>
                    <a:pt x="263" y="749"/>
                  </a:lnTo>
                  <a:lnTo>
                    <a:pt x="261" y="751"/>
                  </a:lnTo>
                  <a:lnTo>
                    <a:pt x="261" y="755"/>
                  </a:lnTo>
                  <a:lnTo>
                    <a:pt x="261" y="755"/>
                  </a:lnTo>
                  <a:lnTo>
                    <a:pt x="261" y="757"/>
                  </a:lnTo>
                  <a:lnTo>
                    <a:pt x="261" y="759"/>
                  </a:lnTo>
                  <a:lnTo>
                    <a:pt x="261" y="759"/>
                  </a:lnTo>
                  <a:lnTo>
                    <a:pt x="259" y="759"/>
                  </a:lnTo>
                  <a:lnTo>
                    <a:pt x="257" y="759"/>
                  </a:lnTo>
                  <a:lnTo>
                    <a:pt x="257" y="759"/>
                  </a:lnTo>
                  <a:lnTo>
                    <a:pt x="249" y="757"/>
                  </a:lnTo>
                  <a:lnTo>
                    <a:pt x="243" y="755"/>
                  </a:lnTo>
                  <a:lnTo>
                    <a:pt x="243" y="755"/>
                  </a:lnTo>
                  <a:lnTo>
                    <a:pt x="239" y="751"/>
                  </a:lnTo>
                  <a:lnTo>
                    <a:pt x="233" y="743"/>
                  </a:lnTo>
                  <a:lnTo>
                    <a:pt x="233" y="743"/>
                  </a:lnTo>
                  <a:lnTo>
                    <a:pt x="231" y="743"/>
                  </a:lnTo>
                  <a:lnTo>
                    <a:pt x="231" y="743"/>
                  </a:lnTo>
                  <a:lnTo>
                    <a:pt x="217" y="747"/>
                  </a:lnTo>
                  <a:lnTo>
                    <a:pt x="213" y="749"/>
                  </a:lnTo>
                  <a:lnTo>
                    <a:pt x="209" y="751"/>
                  </a:lnTo>
                  <a:lnTo>
                    <a:pt x="209" y="751"/>
                  </a:lnTo>
                  <a:lnTo>
                    <a:pt x="207" y="755"/>
                  </a:lnTo>
                  <a:lnTo>
                    <a:pt x="207" y="759"/>
                  </a:lnTo>
                  <a:lnTo>
                    <a:pt x="207" y="759"/>
                  </a:lnTo>
                  <a:lnTo>
                    <a:pt x="201" y="765"/>
                  </a:lnTo>
                  <a:lnTo>
                    <a:pt x="195" y="771"/>
                  </a:lnTo>
                  <a:lnTo>
                    <a:pt x="195" y="771"/>
                  </a:lnTo>
                  <a:lnTo>
                    <a:pt x="189" y="771"/>
                  </a:lnTo>
                  <a:lnTo>
                    <a:pt x="189" y="771"/>
                  </a:lnTo>
                  <a:lnTo>
                    <a:pt x="189" y="769"/>
                  </a:lnTo>
                  <a:lnTo>
                    <a:pt x="191" y="767"/>
                  </a:lnTo>
                  <a:lnTo>
                    <a:pt x="195" y="761"/>
                  </a:lnTo>
                  <a:lnTo>
                    <a:pt x="195" y="761"/>
                  </a:lnTo>
                  <a:lnTo>
                    <a:pt x="191" y="759"/>
                  </a:lnTo>
                  <a:lnTo>
                    <a:pt x="189" y="757"/>
                  </a:lnTo>
                  <a:lnTo>
                    <a:pt x="189" y="757"/>
                  </a:lnTo>
                  <a:lnTo>
                    <a:pt x="185" y="757"/>
                  </a:lnTo>
                  <a:lnTo>
                    <a:pt x="179" y="759"/>
                  </a:lnTo>
                  <a:lnTo>
                    <a:pt x="163" y="769"/>
                  </a:lnTo>
                  <a:lnTo>
                    <a:pt x="151" y="779"/>
                  </a:lnTo>
                  <a:lnTo>
                    <a:pt x="147" y="779"/>
                  </a:lnTo>
                  <a:lnTo>
                    <a:pt x="143" y="779"/>
                  </a:lnTo>
                  <a:lnTo>
                    <a:pt x="143" y="779"/>
                  </a:lnTo>
                  <a:lnTo>
                    <a:pt x="143" y="773"/>
                  </a:lnTo>
                  <a:lnTo>
                    <a:pt x="145" y="771"/>
                  </a:lnTo>
                  <a:lnTo>
                    <a:pt x="149" y="765"/>
                  </a:lnTo>
                  <a:lnTo>
                    <a:pt x="149" y="765"/>
                  </a:lnTo>
                  <a:lnTo>
                    <a:pt x="155" y="759"/>
                  </a:lnTo>
                  <a:lnTo>
                    <a:pt x="161" y="755"/>
                  </a:lnTo>
                  <a:lnTo>
                    <a:pt x="161" y="755"/>
                  </a:lnTo>
                  <a:lnTo>
                    <a:pt x="173" y="753"/>
                  </a:lnTo>
                  <a:lnTo>
                    <a:pt x="181" y="753"/>
                  </a:lnTo>
                  <a:lnTo>
                    <a:pt x="181" y="753"/>
                  </a:lnTo>
                  <a:lnTo>
                    <a:pt x="189" y="743"/>
                  </a:lnTo>
                  <a:lnTo>
                    <a:pt x="189" y="743"/>
                  </a:lnTo>
                  <a:lnTo>
                    <a:pt x="191" y="741"/>
                  </a:lnTo>
                  <a:lnTo>
                    <a:pt x="191" y="741"/>
                  </a:lnTo>
                  <a:lnTo>
                    <a:pt x="199" y="737"/>
                  </a:lnTo>
                  <a:lnTo>
                    <a:pt x="205" y="733"/>
                  </a:lnTo>
                  <a:lnTo>
                    <a:pt x="205" y="733"/>
                  </a:lnTo>
                  <a:lnTo>
                    <a:pt x="207" y="729"/>
                  </a:lnTo>
                  <a:lnTo>
                    <a:pt x="207" y="725"/>
                  </a:lnTo>
                  <a:lnTo>
                    <a:pt x="207" y="725"/>
                  </a:lnTo>
                  <a:lnTo>
                    <a:pt x="205" y="723"/>
                  </a:lnTo>
                  <a:lnTo>
                    <a:pt x="203" y="725"/>
                  </a:lnTo>
                  <a:lnTo>
                    <a:pt x="197" y="725"/>
                  </a:lnTo>
                  <a:lnTo>
                    <a:pt x="197" y="725"/>
                  </a:lnTo>
                  <a:lnTo>
                    <a:pt x="181" y="731"/>
                  </a:lnTo>
                  <a:lnTo>
                    <a:pt x="165" y="737"/>
                  </a:lnTo>
                  <a:lnTo>
                    <a:pt x="165" y="737"/>
                  </a:lnTo>
                  <a:lnTo>
                    <a:pt x="149" y="741"/>
                  </a:lnTo>
                  <a:lnTo>
                    <a:pt x="141" y="743"/>
                  </a:lnTo>
                  <a:lnTo>
                    <a:pt x="131" y="741"/>
                  </a:lnTo>
                  <a:lnTo>
                    <a:pt x="131" y="741"/>
                  </a:lnTo>
                  <a:lnTo>
                    <a:pt x="129" y="739"/>
                  </a:lnTo>
                  <a:lnTo>
                    <a:pt x="127" y="735"/>
                  </a:lnTo>
                  <a:lnTo>
                    <a:pt x="127" y="735"/>
                  </a:lnTo>
                  <a:lnTo>
                    <a:pt x="131" y="731"/>
                  </a:lnTo>
                  <a:lnTo>
                    <a:pt x="135" y="727"/>
                  </a:lnTo>
                  <a:lnTo>
                    <a:pt x="143" y="721"/>
                  </a:lnTo>
                  <a:lnTo>
                    <a:pt x="143" y="715"/>
                  </a:lnTo>
                  <a:lnTo>
                    <a:pt x="143" y="715"/>
                  </a:lnTo>
                  <a:lnTo>
                    <a:pt x="143" y="715"/>
                  </a:lnTo>
                  <a:lnTo>
                    <a:pt x="139" y="711"/>
                  </a:lnTo>
                  <a:lnTo>
                    <a:pt x="131" y="707"/>
                  </a:lnTo>
                  <a:lnTo>
                    <a:pt x="131" y="707"/>
                  </a:lnTo>
                  <a:lnTo>
                    <a:pt x="125" y="703"/>
                  </a:lnTo>
                  <a:lnTo>
                    <a:pt x="125" y="703"/>
                  </a:lnTo>
                  <a:lnTo>
                    <a:pt x="121" y="703"/>
                  </a:lnTo>
                  <a:lnTo>
                    <a:pt x="117" y="703"/>
                  </a:lnTo>
                  <a:lnTo>
                    <a:pt x="117" y="703"/>
                  </a:lnTo>
                  <a:lnTo>
                    <a:pt x="117" y="699"/>
                  </a:lnTo>
                  <a:lnTo>
                    <a:pt x="119" y="693"/>
                  </a:lnTo>
                  <a:lnTo>
                    <a:pt x="119" y="693"/>
                  </a:lnTo>
                  <a:lnTo>
                    <a:pt x="121" y="689"/>
                  </a:lnTo>
                  <a:lnTo>
                    <a:pt x="125" y="685"/>
                  </a:lnTo>
                  <a:lnTo>
                    <a:pt x="125" y="685"/>
                  </a:lnTo>
                  <a:lnTo>
                    <a:pt x="127" y="681"/>
                  </a:lnTo>
                  <a:lnTo>
                    <a:pt x="127" y="677"/>
                  </a:lnTo>
                  <a:lnTo>
                    <a:pt x="127" y="677"/>
                  </a:lnTo>
                  <a:lnTo>
                    <a:pt x="125" y="677"/>
                  </a:lnTo>
                  <a:lnTo>
                    <a:pt x="123" y="677"/>
                  </a:lnTo>
                  <a:lnTo>
                    <a:pt x="117" y="679"/>
                  </a:lnTo>
                  <a:lnTo>
                    <a:pt x="117" y="679"/>
                  </a:lnTo>
                  <a:lnTo>
                    <a:pt x="114" y="683"/>
                  </a:lnTo>
                  <a:lnTo>
                    <a:pt x="110" y="685"/>
                  </a:lnTo>
                  <a:lnTo>
                    <a:pt x="110" y="685"/>
                  </a:lnTo>
                  <a:lnTo>
                    <a:pt x="102" y="681"/>
                  </a:lnTo>
                  <a:lnTo>
                    <a:pt x="100" y="677"/>
                  </a:lnTo>
                  <a:lnTo>
                    <a:pt x="100" y="677"/>
                  </a:lnTo>
                  <a:lnTo>
                    <a:pt x="100" y="675"/>
                  </a:lnTo>
                  <a:lnTo>
                    <a:pt x="104" y="673"/>
                  </a:lnTo>
                  <a:lnTo>
                    <a:pt x="110" y="669"/>
                  </a:lnTo>
                  <a:lnTo>
                    <a:pt x="110" y="669"/>
                  </a:lnTo>
                  <a:lnTo>
                    <a:pt x="110" y="663"/>
                  </a:lnTo>
                  <a:lnTo>
                    <a:pt x="110" y="657"/>
                  </a:lnTo>
                  <a:lnTo>
                    <a:pt x="110" y="657"/>
                  </a:lnTo>
                  <a:lnTo>
                    <a:pt x="106" y="649"/>
                  </a:lnTo>
                  <a:lnTo>
                    <a:pt x="100" y="643"/>
                  </a:lnTo>
                  <a:lnTo>
                    <a:pt x="100" y="643"/>
                  </a:lnTo>
                  <a:lnTo>
                    <a:pt x="92" y="639"/>
                  </a:lnTo>
                  <a:lnTo>
                    <a:pt x="92" y="639"/>
                  </a:lnTo>
                  <a:lnTo>
                    <a:pt x="82" y="639"/>
                  </a:lnTo>
                  <a:lnTo>
                    <a:pt x="72" y="639"/>
                  </a:lnTo>
                  <a:lnTo>
                    <a:pt x="72" y="639"/>
                  </a:lnTo>
                  <a:lnTo>
                    <a:pt x="66" y="635"/>
                  </a:lnTo>
                  <a:lnTo>
                    <a:pt x="60" y="631"/>
                  </a:lnTo>
                  <a:lnTo>
                    <a:pt x="60" y="631"/>
                  </a:lnTo>
                  <a:lnTo>
                    <a:pt x="54" y="633"/>
                  </a:lnTo>
                  <a:lnTo>
                    <a:pt x="48" y="637"/>
                  </a:lnTo>
                  <a:lnTo>
                    <a:pt x="48" y="637"/>
                  </a:lnTo>
                  <a:lnTo>
                    <a:pt x="40" y="633"/>
                  </a:lnTo>
                  <a:lnTo>
                    <a:pt x="40" y="633"/>
                  </a:lnTo>
                  <a:lnTo>
                    <a:pt x="32" y="627"/>
                  </a:lnTo>
                  <a:lnTo>
                    <a:pt x="32" y="627"/>
                  </a:lnTo>
                  <a:lnTo>
                    <a:pt x="30" y="623"/>
                  </a:lnTo>
                  <a:lnTo>
                    <a:pt x="30" y="621"/>
                  </a:lnTo>
                  <a:lnTo>
                    <a:pt x="30" y="621"/>
                  </a:lnTo>
                  <a:lnTo>
                    <a:pt x="34" y="618"/>
                  </a:lnTo>
                  <a:lnTo>
                    <a:pt x="38" y="616"/>
                  </a:lnTo>
                  <a:lnTo>
                    <a:pt x="38" y="616"/>
                  </a:lnTo>
                  <a:lnTo>
                    <a:pt x="40" y="610"/>
                  </a:lnTo>
                  <a:lnTo>
                    <a:pt x="38" y="604"/>
                  </a:lnTo>
                  <a:lnTo>
                    <a:pt x="38" y="604"/>
                  </a:lnTo>
                  <a:lnTo>
                    <a:pt x="36" y="594"/>
                  </a:lnTo>
                  <a:lnTo>
                    <a:pt x="36" y="594"/>
                  </a:lnTo>
                  <a:lnTo>
                    <a:pt x="36" y="590"/>
                  </a:lnTo>
                  <a:lnTo>
                    <a:pt x="38" y="586"/>
                  </a:lnTo>
                  <a:lnTo>
                    <a:pt x="38" y="586"/>
                  </a:lnTo>
                  <a:lnTo>
                    <a:pt x="42" y="586"/>
                  </a:lnTo>
                  <a:lnTo>
                    <a:pt x="44" y="588"/>
                  </a:lnTo>
                  <a:lnTo>
                    <a:pt x="44" y="588"/>
                  </a:lnTo>
                  <a:lnTo>
                    <a:pt x="46" y="592"/>
                  </a:lnTo>
                  <a:lnTo>
                    <a:pt x="48" y="600"/>
                  </a:lnTo>
                  <a:lnTo>
                    <a:pt x="54" y="606"/>
                  </a:lnTo>
                  <a:lnTo>
                    <a:pt x="56" y="610"/>
                  </a:lnTo>
                  <a:lnTo>
                    <a:pt x="56" y="610"/>
                  </a:lnTo>
                  <a:lnTo>
                    <a:pt x="60" y="612"/>
                  </a:lnTo>
                  <a:lnTo>
                    <a:pt x="64" y="612"/>
                  </a:lnTo>
                  <a:lnTo>
                    <a:pt x="64" y="612"/>
                  </a:lnTo>
                  <a:lnTo>
                    <a:pt x="76" y="608"/>
                  </a:lnTo>
                  <a:lnTo>
                    <a:pt x="76" y="608"/>
                  </a:lnTo>
                  <a:lnTo>
                    <a:pt x="86" y="608"/>
                  </a:lnTo>
                  <a:lnTo>
                    <a:pt x="92" y="606"/>
                  </a:lnTo>
                  <a:lnTo>
                    <a:pt x="94" y="604"/>
                  </a:lnTo>
                  <a:lnTo>
                    <a:pt x="94" y="604"/>
                  </a:lnTo>
                  <a:lnTo>
                    <a:pt x="92" y="602"/>
                  </a:lnTo>
                  <a:lnTo>
                    <a:pt x="90" y="602"/>
                  </a:lnTo>
                  <a:lnTo>
                    <a:pt x="90" y="602"/>
                  </a:lnTo>
                  <a:lnTo>
                    <a:pt x="82" y="600"/>
                  </a:lnTo>
                  <a:lnTo>
                    <a:pt x="72" y="596"/>
                  </a:lnTo>
                  <a:lnTo>
                    <a:pt x="72" y="596"/>
                  </a:lnTo>
                  <a:lnTo>
                    <a:pt x="68" y="590"/>
                  </a:lnTo>
                  <a:lnTo>
                    <a:pt x="64" y="584"/>
                  </a:lnTo>
                  <a:lnTo>
                    <a:pt x="64" y="584"/>
                  </a:lnTo>
                  <a:lnTo>
                    <a:pt x="64" y="580"/>
                  </a:lnTo>
                  <a:lnTo>
                    <a:pt x="66" y="574"/>
                  </a:lnTo>
                  <a:lnTo>
                    <a:pt x="66" y="574"/>
                  </a:lnTo>
                  <a:lnTo>
                    <a:pt x="70" y="570"/>
                  </a:lnTo>
                  <a:lnTo>
                    <a:pt x="74" y="564"/>
                  </a:lnTo>
                  <a:lnTo>
                    <a:pt x="76" y="562"/>
                  </a:lnTo>
                  <a:lnTo>
                    <a:pt x="76" y="562"/>
                  </a:lnTo>
                  <a:lnTo>
                    <a:pt x="74" y="558"/>
                  </a:lnTo>
                  <a:lnTo>
                    <a:pt x="70" y="554"/>
                  </a:lnTo>
                  <a:lnTo>
                    <a:pt x="70" y="554"/>
                  </a:lnTo>
                  <a:lnTo>
                    <a:pt x="66" y="552"/>
                  </a:lnTo>
                  <a:lnTo>
                    <a:pt x="62" y="548"/>
                  </a:lnTo>
                  <a:lnTo>
                    <a:pt x="62" y="548"/>
                  </a:lnTo>
                  <a:lnTo>
                    <a:pt x="62" y="540"/>
                  </a:lnTo>
                  <a:lnTo>
                    <a:pt x="62" y="540"/>
                  </a:lnTo>
                  <a:lnTo>
                    <a:pt x="56" y="534"/>
                  </a:lnTo>
                  <a:lnTo>
                    <a:pt x="50" y="528"/>
                  </a:lnTo>
                  <a:lnTo>
                    <a:pt x="50" y="528"/>
                  </a:lnTo>
                  <a:lnTo>
                    <a:pt x="50" y="522"/>
                  </a:lnTo>
                  <a:lnTo>
                    <a:pt x="50" y="514"/>
                  </a:lnTo>
                  <a:lnTo>
                    <a:pt x="50" y="514"/>
                  </a:lnTo>
                  <a:lnTo>
                    <a:pt x="58" y="506"/>
                  </a:lnTo>
                  <a:lnTo>
                    <a:pt x="60" y="502"/>
                  </a:lnTo>
                  <a:lnTo>
                    <a:pt x="62" y="498"/>
                  </a:lnTo>
                  <a:lnTo>
                    <a:pt x="62" y="498"/>
                  </a:lnTo>
                  <a:lnTo>
                    <a:pt x="60" y="496"/>
                  </a:lnTo>
                  <a:lnTo>
                    <a:pt x="58" y="492"/>
                  </a:lnTo>
                  <a:lnTo>
                    <a:pt x="58" y="492"/>
                  </a:lnTo>
                  <a:lnTo>
                    <a:pt x="54" y="494"/>
                  </a:lnTo>
                  <a:lnTo>
                    <a:pt x="46" y="496"/>
                  </a:lnTo>
                  <a:lnTo>
                    <a:pt x="36" y="500"/>
                  </a:lnTo>
                  <a:lnTo>
                    <a:pt x="36" y="500"/>
                  </a:lnTo>
                  <a:lnTo>
                    <a:pt x="18" y="506"/>
                  </a:lnTo>
                  <a:lnTo>
                    <a:pt x="10" y="506"/>
                  </a:lnTo>
                  <a:lnTo>
                    <a:pt x="2" y="506"/>
                  </a:lnTo>
                  <a:lnTo>
                    <a:pt x="2" y="506"/>
                  </a:lnTo>
                  <a:lnTo>
                    <a:pt x="2" y="502"/>
                  </a:lnTo>
                  <a:lnTo>
                    <a:pt x="2" y="500"/>
                  </a:lnTo>
                  <a:lnTo>
                    <a:pt x="2" y="500"/>
                  </a:lnTo>
                  <a:lnTo>
                    <a:pt x="0" y="486"/>
                  </a:lnTo>
                  <a:lnTo>
                    <a:pt x="2" y="470"/>
                  </a:lnTo>
                  <a:lnTo>
                    <a:pt x="2" y="470"/>
                  </a:lnTo>
                  <a:lnTo>
                    <a:pt x="4" y="462"/>
                  </a:lnTo>
                  <a:lnTo>
                    <a:pt x="6" y="456"/>
                  </a:lnTo>
                  <a:lnTo>
                    <a:pt x="6" y="456"/>
                  </a:lnTo>
                  <a:lnTo>
                    <a:pt x="14" y="452"/>
                  </a:lnTo>
                  <a:lnTo>
                    <a:pt x="14" y="452"/>
                  </a:lnTo>
                  <a:lnTo>
                    <a:pt x="16" y="444"/>
                  </a:lnTo>
                  <a:lnTo>
                    <a:pt x="20" y="436"/>
                  </a:lnTo>
                  <a:lnTo>
                    <a:pt x="20" y="436"/>
                  </a:lnTo>
                  <a:lnTo>
                    <a:pt x="30" y="426"/>
                  </a:lnTo>
                  <a:lnTo>
                    <a:pt x="30" y="426"/>
                  </a:lnTo>
                  <a:lnTo>
                    <a:pt x="34" y="416"/>
                  </a:lnTo>
                  <a:lnTo>
                    <a:pt x="38" y="411"/>
                  </a:lnTo>
                  <a:lnTo>
                    <a:pt x="38" y="411"/>
                  </a:lnTo>
                  <a:lnTo>
                    <a:pt x="42" y="409"/>
                  </a:lnTo>
                  <a:lnTo>
                    <a:pt x="46" y="409"/>
                  </a:lnTo>
                  <a:lnTo>
                    <a:pt x="58" y="409"/>
                  </a:lnTo>
                  <a:lnTo>
                    <a:pt x="58" y="409"/>
                  </a:lnTo>
                  <a:lnTo>
                    <a:pt x="66" y="403"/>
                  </a:lnTo>
                  <a:lnTo>
                    <a:pt x="72" y="401"/>
                  </a:lnTo>
                  <a:lnTo>
                    <a:pt x="76" y="399"/>
                  </a:lnTo>
                  <a:lnTo>
                    <a:pt x="76" y="399"/>
                  </a:lnTo>
                  <a:lnTo>
                    <a:pt x="82" y="403"/>
                  </a:lnTo>
                  <a:lnTo>
                    <a:pt x="86" y="405"/>
                  </a:lnTo>
                  <a:lnTo>
                    <a:pt x="86" y="405"/>
                  </a:lnTo>
                  <a:lnTo>
                    <a:pt x="94" y="407"/>
                  </a:lnTo>
                  <a:lnTo>
                    <a:pt x="102" y="409"/>
                  </a:lnTo>
                  <a:lnTo>
                    <a:pt x="102" y="409"/>
                  </a:lnTo>
                  <a:lnTo>
                    <a:pt x="112" y="407"/>
                  </a:lnTo>
                  <a:lnTo>
                    <a:pt x="116" y="407"/>
                  </a:lnTo>
                  <a:lnTo>
                    <a:pt x="117" y="405"/>
                  </a:lnTo>
                  <a:lnTo>
                    <a:pt x="117" y="405"/>
                  </a:lnTo>
                  <a:lnTo>
                    <a:pt x="117" y="401"/>
                  </a:lnTo>
                  <a:lnTo>
                    <a:pt x="114" y="397"/>
                  </a:lnTo>
                  <a:lnTo>
                    <a:pt x="112" y="391"/>
                  </a:lnTo>
                  <a:lnTo>
                    <a:pt x="110" y="385"/>
                  </a:lnTo>
                  <a:lnTo>
                    <a:pt x="110" y="385"/>
                  </a:lnTo>
                  <a:lnTo>
                    <a:pt x="112" y="385"/>
                  </a:lnTo>
                  <a:lnTo>
                    <a:pt x="116" y="385"/>
                  </a:lnTo>
                  <a:lnTo>
                    <a:pt x="121" y="385"/>
                  </a:lnTo>
                  <a:lnTo>
                    <a:pt x="121" y="385"/>
                  </a:lnTo>
                  <a:lnTo>
                    <a:pt x="125" y="387"/>
                  </a:lnTo>
                  <a:lnTo>
                    <a:pt x="129" y="391"/>
                  </a:lnTo>
                  <a:lnTo>
                    <a:pt x="129" y="391"/>
                  </a:lnTo>
                  <a:lnTo>
                    <a:pt x="129" y="393"/>
                  </a:lnTo>
                  <a:lnTo>
                    <a:pt x="129" y="397"/>
                  </a:lnTo>
                  <a:lnTo>
                    <a:pt x="129" y="397"/>
                  </a:lnTo>
                  <a:lnTo>
                    <a:pt x="133" y="397"/>
                  </a:lnTo>
                  <a:lnTo>
                    <a:pt x="141" y="397"/>
                  </a:lnTo>
                  <a:lnTo>
                    <a:pt x="141" y="397"/>
                  </a:lnTo>
                  <a:lnTo>
                    <a:pt x="157" y="391"/>
                  </a:lnTo>
                  <a:lnTo>
                    <a:pt x="157" y="391"/>
                  </a:lnTo>
                  <a:lnTo>
                    <a:pt x="177" y="387"/>
                  </a:lnTo>
                  <a:lnTo>
                    <a:pt x="195" y="385"/>
                  </a:lnTo>
                  <a:lnTo>
                    <a:pt x="195" y="385"/>
                  </a:lnTo>
                  <a:lnTo>
                    <a:pt x="205" y="383"/>
                  </a:lnTo>
                  <a:lnTo>
                    <a:pt x="209" y="381"/>
                  </a:lnTo>
                  <a:lnTo>
                    <a:pt x="211" y="379"/>
                  </a:lnTo>
                  <a:lnTo>
                    <a:pt x="211" y="379"/>
                  </a:lnTo>
                  <a:lnTo>
                    <a:pt x="211" y="375"/>
                  </a:lnTo>
                  <a:lnTo>
                    <a:pt x="209" y="371"/>
                  </a:lnTo>
                  <a:lnTo>
                    <a:pt x="209" y="371"/>
                  </a:lnTo>
                  <a:lnTo>
                    <a:pt x="203" y="371"/>
                  </a:lnTo>
                  <a:lnTo>
                    <a:pt x="197" y="371"/>
                  </a:lnTo>
                  <a:lnTo>
                    <a:pt x="197" y="371"/>
                  </a:lnTo>
                  <a:lnTo>
                    <a:pt x="195" y="369"/>
                  </a:lnTo>
                  <a:lnTo>
                    <a:pt x="195" y="365"/>
                  </a:lnTo>
                  <a:lnTo>
                    <a:pt x="195" y="365"/>
                  </a:lnTo>
                  <a:lnTo>
                    <a:pt x="197" y="363"/>
                  </a:lnTo>
                  <a:lnTo>
                    <a:pt x="201" y="359"/>
                  </a:lnTo>
                  <a:lnTo>
                    <a:pt x="207" y="357"/>
                  </a:lnTo>
                  <a:lnTo>
                    <a:pt x="207" y="357"/>
                  </a:lnTo>
                  <a:lnTo>
                    <a:pt x="219" y="353"/>
                  </a:lnTo>
                  <a:lnTo>
                    <a:pt x="239" y="351"/>
                  </a:lnTo>
                  <a:lnTo>
                    <a:pt x="257" y="349"/>
                  </a:lnTo>
                  <a:lnTo>
                    <a:pt x="261" y="347"/>
                  </a:lnTo>
                  <a:lnTo>
                    <a:pt x="265" y="343"/>
                  </a:lnTo>
                  <a:lnTo>
                    <a:pt x="265" y="343"/>
                  </a:lnTo>
                  <a:lnTo>
                    <a:pt x="265" y="339"/>
                  </a:lnTo>
                  <a:lnTo>
                    <a:pt x="265" y="337"/>
                  </a:lnTo>
                  <a:lnTo>
                    <a:pt x="265" y="337"/>
                  </a:lnTo>
                  <a:lnTo>
                    <a:pt x="259" y="335"/>
                  </a:lnTo>
                  <a:lnTo>
                    <a:pt x="251" y="335"/>
                  </a:lnTo>
                  <a:lnTo>
                    <a:pt x="251" y="335"/>
                  </a:lnTo>
                  <a:lnTo>
                    <a:pt x="245" y="339"/>
                  </a:lnTo>
                  <a:lnTo>
                    <a:pt x="245" y="339"/>
                  </a:lnTo>
                  <a:lnTo>
                    <a:pt x="237" y="341"/>
                  </a:lnTo>
                  <a:lnTo>
                    <a:pt x="227" y="341"/>
                  </a:lnTo>
                  <a:lnTo>
                    <a:pt x="227" y="341"/>
                  </a:lnTo>
                  <a:lnTo>
                    <a:pt x="221" y="337"/>
                  </a:lnTo>
                  <a:lnTo>
                    <a:pt x="221" y="337"/>
                  </a:lnTo>
                  <a:lnTo>
                    <a:pt x="215" y="335"/>
                  </a:lnTo>
                  <a:lnTo>
                    <a:pt x="215" y="335"/>
                  </a:lnTo>
                  <a:lnTo>
                    <a:pt x="213" y="329"/>
                  </a:lnTo>
                  <a:lnTo>
                    <a:pt x="211" y="327"/>
                  </a:lnTo>
                  <a:lnTo>
                    <a:pt x="211" y="327"/>
                  </a:lnTo>
                  <a:lnTo>
                    <a:pt x="207" y="325"/>
                  </a:lnTo>
                  <a:lnTo>
                    <a:pt x="203" y="323"/>
                  </a:lnTo>
                  <a:lnTo>
                    <a:pt x="203" y="323"/>
                  </a:lnTo>
                  <a:lnTo>
                    <a:pt x="203" y="319"/>
                  </a:lnTo>
                  <a:lnTo>
                    <a:pt x="205" y="313"/>
                  </a:lnTo>
                  <a:lnTo>
                    <a:pt x="205" y="313"/>
                  </a:lnTo>
                  <a:lnTo>
                    <a:pt x="207" y="305"/>
                  </a:lnTo>
                  <a:lnTo>
                    <a:pt x="207" y="299"/>
                  </a:lnTo>
                  <a:lnTo>
                    <a:pt x="211" y="297"/>
                  </a:lnTo>
                  <a:lnTo>
                    <a:pt x="211" y="297"/>
                  </a:lnTo>
                  <a:lnTo>
                    <a:pt x="211" y="299"/>
                  </a:lnTo>
                  <a:lnTo>
                    <a:pt x="213" y="303"/>
                  </a:lnTo>
                  <a:lnTo>
                    <a:pt x="213" y="303"/>
                  </a:lnTo>
                  <a:lnTo>
                    <a:pt x="219" y="303"/>
                  </a:lnTo>
                  <a:lnTo>
                    <a:pt x="225" y="299"/>
                  </a:lnTo>
                  <a:lnTo>
                    <a:pt x="225" y="299"/>
                  </a:lnTo>
                  <a:lnTo>
                    <a:pt x="243" y="303"/>
                  </a:lnTo>
                  <a:lnTo>
                    <a:pt x="243" y="303"/>
                  </a:lnTo>
                  <a:lnTo>
                    <a:pt x="255" y="299"/>
                  </a:lnTo>
                  <a:lnTo>
                    <a:pt x="269" y="295"/>
                  </a:lnTo>
                  <a:lnTo>
                    <a:pt x="285" y="293"/>
                  </a:lnTo>
                  <a:lnTo>
                    <a:pt x="295" y="291"/>
                  </a:lnTo>
                  <a:lnTo>
                    <a:pt x="295" y="291"/>
                  </a:lnTo>
                  <a:lnTo>
                    <a:pt x="311" y="291"/>
                  </a:lnTo>
                  <a:lnTo>
                    <a:pt x="311" y="291"/>
                  </a:lnTo>
                  <a:lnTo>
                    <a:pt x="315" y="293"/>
                  </a:lnTo>
                  <a:lnTo>
                    <a:pt x="321" y="295"/>
                  </a:lnTo>
                  <a:lnTo>
                    <a:pt x="321" y="295"/>
                  </a:lnTo>
                  <a:lnTo>
                    <a:pt x="325" y="293"/>
                  </a:lnTo>
                  <a:lnTo>
                    <a:pt x="325" y="293"/>
                  </a:lnTo>
                  <a:lnTo>
                    <a:pt x="340" y="291"/>
                  </a:lnTo>
                  <a:lnTo>
                    <a:pt x="348" y="291"/>
                  </a:lnTo>
                  <a:lnTo>
                    <a:pt x="354" y="291"/>
                  </a:lnTo>
                  <a:lnTo>
                    <a:pt x="354" y="291"/>
                  </a:lnTo>
                  <a:lnTo>
                    <a:pt x="362" y="285"/>
                  </a:lnTo>
                  <a:lnTo>
                    <a:pt x="372" y="279"/>
                  </a:lnTo>
                  <a:lnTo>
                    <a:pt x="372" y="279"/>
                  </a:lnTo>
                  <a:lnTo>
                    <a:pt x="374" y="267"/>
                  </a:lnTo>
                  <a:lnTo>
                    <a:pt x="376" y="257"/>
                  </a:lnTo>
                  <a:lnTo>
                    <a:pt x="376" y="257"/>
                  </a:lnTo>
                  <a:lnTo>
                    <a:pt x="384" y="251"/>
                  </a:lnTo>
                  <a:lnTo>
                    <a:pt x="390" y="247"/>
                  </a:lnTo>
                  <a:lnTo>
                    <a:pt x="390" y="247"/>
                  </a:lnTo>
                  <a:lnTo>
                    <a:pt x="398" y="237"/>
                  </a:lnTo>
                  <a:lnTo>
                    <a:pt x="404" y="229"/>
                  </a:lnTo>
                  <a:lnTo>
                    <a:pt x="404" y="229"/>
                  </a:lnTo>
                  <a:lnTo>
                    <a:pt x="412" y="223"/>
                  </a:lnTo>
                  <a:lnTo>
                    <a:pt x="420" y="219"/>
                  </a:lnTo>
                  <a:lnTo>
                    <a:pt x="420" y="219"/>
                  </a:lnTo>
                  <a:lnTo>
                    <a:pt x="428" y="209"/>
                  </a:lnTo>
                  <a:lnTo>
                    <a:pt x="432" y="203"/>
                  </a:lnTo>
                  <a:lnTo>
                    <a:pt x="432" y="203"/>
                  </a:lnTo>
                  <a:lnTo>
                    <a:pt x="446" y="190"/>
                  </a:lnTo>
                  <a:lnTo>
                    <a:pt x="446" y="190"/>
                  </a:lnTo>
                  <a:lnTo>
                    <a:pt x="462" y="178"/>
                  </a:lnTo>
                  <a:lnTo>
                    <a:pt x="478" y="168"/>
                  </a:lnTo>
                  <a:lnTo>
                    <a:pt x="478" y="168"/>
                  </a:lnTo>
                  <a:lnTo>
                    <a:pt x="500" y="160"/>
                  </a:lnTo>
                  <a:lnTo>
                    <a:pt x="500" y="160"/>
                  </a:lnTo>
                  <a:lnTo>
                    <a:pt x="520" y="154"/>
                  </a:lnTo>
                  <a:lnTo>
                    <a:pt x="520" y="154"/>
                  </a:lnTo>
                  <a:lnTo>
                    <a:pt x="549" y="148"/>
                  </a:lnTo>
                  <a:lnTo>
                    <a:pt x="549" y="148"/>
                  </a:lnTo>
                  <a:lnTo>
                    <a:pt x="575" y="144"/>
                  </a:lnTo>
                  <a:lnTo>
                    <a:pt x="587" y="140"/>
                  </a:lnTo>
                  <a:lnTo>
                    <a:pt x="599" y="136"/>
                  </a:lnTo>
                  <a:lnTo>
                    <a:pt x="599" y="136"/>
                  </a:lnTo>
                  <a:lnTo>
                    <a:pt x="605" y="132"/>
                  </a:lnTo>
                  <a:lnTo>
                    <a:pt x="611" y="126"/>
                  </a:lnTo>
                  <a:lnTo>
                    <a:pt x="611" y="126"/>
                  </a:lnTo>
                  <a:lnTo>
                    <a:pt x="619" y="120"/>
                  </a:lnTo>
                  <a:lnTo>
                    <a:pt x="619" y="120"/>
                  </a:lnTo>
                  <a:lnTo>
                    <a:pt x="623" y="120"/>
                  </a:lnTo>
                  <a:lnTo>
                    <a:pt x="629" y="122"/>
                  </a:lnTo>
                  <a:lnTo>
                    <a:pt x="629" y="122"/>
                  </a:lnTo>
                  <a:lnTo>
                    <a:pt x="631" y="128"/>
                  </a:lnTo>
                  <a:lnTo>
                    <a:pt x="631" y="132"/>
                  </a:lnTo>
                  <a:lnTo>
                    <a:pt x="631" y="132"/>
                  </a:lnTo>
                  <a:lnTo>
                    <a:pt x="637" y="140"/>
                  </a:lnTo>
                  <a:lnTo>
                    <a:pt x="645" y="144"/>
                  </a:lnTo>
                  <a:lnTo>
                    <a:pt x="645" y="144"/>
                  </a:lnTo>
                  <a:lnTo>
                    <a:pt x="655" y="148"/>
                  </a:lnTo>
                  <a:lnTo>
                    <a:pt x="665" y="150"/>
                  </a:lnTo>
                  <a:lnTo>
                    <a:pt x="665" y="150"/>
                  </a:lnTo>
                  <a:lnTo>
                    <a:pt x="675" y="154"/>
                  </a:lnTo>
                  <a:lnTo>
                    <a:pt x="679" y="154"/>
                  </a:lnTo>
                  <a:lnTo>
                    <a:pt x="685" y="154"/>
                  </a:lnTo>
                  <a:lnTo>
                    <a:pt x="685" y="154"/>
                  </a:lnTo>
                  <a:lnTo>
                    <a:pt x="689" y="148"/>
                  </a:lnTo>
                  <a:lnTo>
                    <a:pt x="691" y="144"/>
                  </a:lnTo>
                  <a:lnTo>
                    <a:pt x="695" y="140"/>
                  </a:lnTo>
                  <a:lnTo>
                    <a:pt x="699" y="138"/>
                  </a:lnTo>
                  <a:lnTo>
                    <a:pt x="699" y="138"/>
                  </a:lnTo>
                  <a:lnTo>
                    <a:pt x="701" y="138"/>
                  </a:lnTo>
                  <a:lnTo>
                    <a:pt x="705" y="142"/>
                  </a:lnTo>
                  <a:lnTo>
                    <a:pt x="709" y="150"/>
                  </a:lnTo>
                  <a:lnTo>
                    <a:pt x="709" y="150"/>
                  </a:lnTo>
                  <a:lnTo>
                    <a:pt x="719" y="164"/>
                  </a:lnTo>
                  <a:lnTo>
                    <a:pt x="723" y="170"/>
                  </a:lnTo>
                  <a:lnTo>
                    <a:pt x="727" y="174"/>
                  </a:lnTo>
                  <a:lnTo>
                    <a:pt x="727" y="174"/>
                  </a:lnTo>
                  <a:lnTo>
                    <a:pt x="735" y="176"/>
                  </a:lnTo>
                  <a:lnTo>
                    <a:pt x="747" y="172"/>
                  </a:lnTo>
                  <a:lnTo>
                    <a:pt x="754" y="170"/>
                  </a:lnTo>
                  <a:lnTo>
                    <a:pt x="762" y="168"/>
                  </a:lnTo>
                  <a:lnTo>
                    <a:pt x="762" y="168"/>
                  </a:lnTo>
                  <a:lnTo>
                    <a:pt x="776" y="172"/>
                  </a:lnTo>
                  <a:lnTo>
                    <a:pt x="788" y="176"/>
                  </a:lnTo>
                  <a:lnTo>
                    <a:pt x="804" y="184"/>
                  </a:lnTo>
                  <a:lnTo>
                    <a:pt x="810" y="184"/>
                  </a:lnTo>
                  <a:lnTo>
                    <a:pt x="816" y="184"/>
                  </a:lnTo>
                  <a:lnTo>
                    <a:pt x="816" y="184"/>
                  </a:lnTo>
                  <a:lnTo>
                    <a:pt x="818" y="178"/>
                  </a:lnTo>
                  <a:lnTo>
                    <a:pt x="820" y="174"/>
                  </a:lnTo>
                  <a:lnTo>
                    <a:pt x="820" y="174"/>
                  </a:lnTo>
                  <a:lnTo>
                    <a:pt x="824" y="170"/>
                  </a:lnTo>
                  <a:lnTo>
                    <a:pt x="830" y="168"/>
                  </a:lnTo>
                  <a:lnTo>
                    <a:pt x="830" y="168"/>
                  </a:lnTo>
                  <a:lnTo>
                    <a:pt x="836" y="168"/>
                  </a:lnTo>
                  <a:lnTo>
                    <a:pt x="844" y="172"/>
                  </a:lnTo>
                  <a:lnTo>
                    <a:pt x="852" y="174"/>
                  </a:lnTo>
                  <a:lnTo>
                    <a:pt x="860" y="174"/>
                  </a:lnTo>
                  <a:lnTo>
                    <a:pt x="860" y="174"/>
                  </a:lnTo>
                  <a:lnTo>
                    <a:pt x="872" y="170"/>
                  </a:lnTo>
                  <a:lnTo>
                    <a:pt x="888" y="164"/>
                  </a:lnTo>
                  <a:lnTo>
                    <a:pt x="888" y="164"/>
                  </a:lnTo>
                  <a:lnTo>
                    <a:pt x="896" y="158"/>
                  </a:lnTo>
                  <a:lnTo>
                    <a:pt x="904" y="148"/>
                  </a:lnTo>
                  <a:lnTo>
                    <a:pt x="904" y="148"/>
                  </a:lnTo>
                  <a:lnTo>
                    <a:pt x="924" y="140"/>
                  </a:lnTo>
                  <a:lnTo>
                    <a:pt x="940" y="132"/>
                  </a:lnTo>
                  <a:lnTo>
                    <a:pt x="940" y="132"/>
                  </a:lnTo>
                  <a:lnTo>
                    <a:pt x="952" y="130"/>
                  </a:lnTo>
                  <a:lnTo>
                    <a:pt x="963" y="130"/>
                  </a:lnTo>
                  <a:lnTo>
                    <a:pt x="977" y="130"/>
                  </a:lnTo>
                  <a:lnTo>
                    <a:pt x="987" y="128"/>
                  </a:lnTo>
                  <a:lnTo>
                    <a:pt x="987" y="128"/>
                  </a:lnTo>
                  <a:lnTo>
                    <a:pt x="999" y="122"/>
                  </a:lnTo>
                  <a:lnTo>
                    <a:pt x="1013" y="116"/>
                  </a:lnTo>
                  <a:lnTo>
                    <a:pt x="1013" y="116"/>
                  </a:lnTo>
                  <a:lnTo>
                    <a:pt x="1023" y="106"/>
                  </a:lnTo>
                  <a:lnTo>
                    <a:pt x="1035" y="90"/>
                  </a:lnTo>
                  <a:lnTo>
                    <a:pt x="1053" y="62"/>
                  </a:lnTo>
                  <a:lnTo>
                    <a:pt x="1053" y="62"/>
                  </a:lnTo>
                  <a:lnTo>
                    <a:pt x="1063" y="52"/>
                  </a:lnTo>
                  <a:lnTo>
                    <a:pt x="1071" y="40"/>
                  </a:lnTo>
                  <a:lnTo>
                    <a:pt x="1071" y="40"/>
                  </a:lnTo>
                  <a:lnTo>
                    <a:pt x="1073" y="36"/>
                  </a:lnTo>
                  <a:lnTo>
                    <a:pt x="1073" y="34"/>
                  </a:lnTo>
                  <a:lnTo>
                    <a:pt x="1073" y="34"/>
                  </a:lnTo>
                  <a:lnTo>
                    <a:pt x="1075" y="34"/>
                  </a:lnTo>
                  <a:lnTo>
                    <a:pt x="1079" y="36"/>
                  </a:lnTo>
                  <a:lnTo>
                    <a:pt x="1083" y="40"/>
                  </a:lnTo>
                  <a:lnTo>
                    <a:pt x="1083" y="40"/>
                  </a:lnTo>
                  <a:lnTo>
                    <a:pt x="1091" y="38"/>
                  </a:lnTo>
                  <a:lnTo>
                    <a:pt x="1095" y="36"/>
                  </a:lnTo>
                  <a:lnTo>
                    <a:pt x="1095" y="36"/>
                  </a:lnTo>
                  <a:lnTo>
                    <a:pt x="1101" y="28"/>
                  </a:lnTo>
                  <a:lnTo>
                    <a:pt x="1109" y="24"/>
                  </a:lnTo>
                  <a:lnTo>
                    <a:pt x="1109" y="24"/>
                  </a:lnTo>
                  <a:lnTo>
                    <a:pt x="1113" y="22"/>
                  </a:lnTo>
                  <a:lnTo>
                    <a:pt x="1121" y="24"/>
                  </a:lnTo>
                  <a:lnTo>
                    <a:pt x="1133" y="24"/>
                  </a:lnTo>
                  <a:lnTo>
                    <a:pt x="1133" y="24"/>
                  </a:lnTo>
                  <a:lnTo>
                    <a:pt x="1139" y="22"/>
                  </a:lnTo>
                  <a:lnTo>
                    <a:pt x="1141" y="20"/>
                  </a:lnTo>
                  <a:lnTo>
                    <a:pt x="1141" y="20"/>
                  </a:lnTo>
                  <a:lnTo>
                    <a:pt x="1143" y="14"/>
                  </a:lnTo>
                  <a:lnTo>
                    <a:pt x="1147" y="8"/>
                  </a:lnTo>
                  <a:lnTo>
                    <a:pt x="1147" y="8"/>
                  </a:lnTo>
                  <a:lnTo>
                    <a:pt x="1151" y="2"/>
                  </a:lnTo>
                  <a:lnTo>
                    <a:pt x="1151" y="2"/>
                  </a:lnTo>
                  <a:lnTo>
                    <a:pt x="1155" y="0"/>
                  </a:lnTo>
                  <a:lnTo>
                    <a:pt x="1161" y="0"/>
                  </a:lnTo>
                  <a:lnTo>
                    <a:pt x="1161" y="0"/>
                  </a:lnTo>
                  <a:lnTo>
                    <a:pt x="1174" y="8"/>
                  </a:lnTo>
                  <a:lnTo>
                    <a:pt x="1174" y="8"/>
                  </a:lnTo>
                  <a:lnTo>
                    <a:pt x="1184" y="16"/>
                  </a:lnTo>
                  <a:lnTo>
                    <a:pt x="1188" y="20"/>
                  </a:lnTo>
                  <a:lnTo>
                    <a:pt x="1194" y="22"/>
                  </a:lnTo>
                  <a:lnTo>
                    <a:pt x="1194" y="22"/>
                  </a:lnTo>
                  <a:lnTo>
                    <a:pt x="1200" y="22"/>
                  </a:lnTo>
                  <a:lnTo>
                    <a:pt x="1200" y="22"/>
                  </a:lnTo>
                  <a:lnTo>
                    <a:pt x="1208" y="26"/>
                  </a:lnTo>
                  <a:lnTo>
                    <a:pt x="1216" y="30"/>
                  </a:lnTo>
                  <a:lnTo>
                    <a:pt x="1216" y="30"/>
                  </a:lnTo>
                  <a:lnTo>
                    <a:pt x="1226" y="36"/>
                  </a:lnTo>
                  <a:lnTo>
                    <a:pt x="1226" y="36"/>
                  </a:lnTo>
                  <a:lnTo>
                    <a:pt x="1236" y="42"/>
                  </a:lnTo>
                  <a:lnTo>
                    <a:pt x="1242" y="50"/>
                  </a:lnTo>
                  <a:lnTo>
                    <a:pt x="1242" y="50"/>
                  </a:lnTo>
                  <a:lnTo>
                    <a:pt x="1246" y="62"/>
                  </a:lnTo>
                  <a:lnTo>
                    <a:pt x="1250" y="76"/>
                  </a:lnTo>
                  <a:lnTo>
                    <a:pt x="1250" y="76"/>
                  </a:lnTo>
                  <a:lnTo>
                    <a:pt x="1256" y="84"/>
                  </a:lnTo>
                  <a:lnTo>
                    <a:pt x="1262" y="92"/>
                  </a:lnTo>
                  <a:lnTo>
                    <a:pt x="1262" y="92"/>
                  </a:lnTo>
                  <a:lnTo>
                    <a:pt x="1270" y="100"/>
                  </a:lnTo>
                  <a:lnTo>
                    <a:pt x="1276" y="104"/>
                  </a:lnTo>
                  <a:lnTo>
                    <a:pt x="1276" y="104"/>
                  </a:lnTo>
                  <a:lnTo>
                    <a:pt x="1280" y="104"/>
                  </a:lnTo>
                  <a:lnTo>
                    <a:pt x="1280" y="104"/>
                  </a:lnTo>
                  <a:lnTo>
                    <a:pt x="1280" y="10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05" name="Google Shape;505;p10"/>
            <p:cNvSpPr/>
            <p:nvPr/>
          </p:nvSpPr>
          <p:spPr>
            <a:xfrm>
              <a:off x="10888299" y="4682772"/>
              <a:ext cx="29834" cy="41910"/>
            </a:xfrm>
            <a:custGeom>
              <a:rect b="b" l="l" r="r" t="t"/>
              <a:pathLst>
                <a:path extrusionOk="0" h="59" w="42">
                  <a:moveTo>
                    <a:pt x="40" y="0"/>
                  </a:moveTo>
                  <a:lnTo>
                    <a:pt x="40" y="0"/>
                  </a:lnTo>
                  <a:lnTo>
                    <a:pt x="42" y="2"/>
                  </a:lnTo>
                  <a:lnTo>
                    <a:pt x="40" y="8"/>
                  </a:lnTo>
                  <a:lnTo>
                    <a:pt x="38" y="16"/>
                  </a:lnTo>
                  <a:lnTo>
                    <a:pt x="38" y="16"/>
                  </a:lnTo>
                  <a:lnTo>
                    <a:pt x="34" y="28"/>
                  </a:lnTo>
                  <a:lnTo>
                    <a:pt x="34" y="28"/>
                  </a:lnTo>
                  <a:lnTo>
                    <a:pt x="34" y="32"/>
                  </a:lnTo>
                  <a:lnTo>
                    <a:pt x="34" y="36"/>
                  </a:lnTo>
                  <a:lnTo>
                    <a:pt x="34" y="36"/>
                  </a:lnTo>
                  <a:lnTo>
                    <a:pt x="30" y="38"/>
                  </a:lnTo>
                  <a:lnTo>
                    <a:pt x="28" y="40"/>
                  </a:lnTo>
                  <a:lnTo>
                    <a:pt x="28" y="40"/>
                  </a:lnTo>
                  <a:lnTo>
                    <a:pt x="26" y="45"/>
                  </a:lnTo>
                  <a:lnTo>
                    <a:pt x="18" y="53"/>
                  </a:lnTo>
                  <a:lnTo>
                    <a:pt x="10" y="57"/>
                  </a:lnTo>
                  <a:lnTo>
                    <a:pt x="4" y="59"/>
                  </a:lnTo>
                  <a:lnTo>
                    <a:pt x="4" y="59"/>
                  </a:lnTo>
                  <a:lnTo>
                    <a:pt x="2" y="55"/>
                  </a:lnTo>
                  <a:lnTo>
                    <a:pt x="2" y="51"/>
                  </a:lnTo>
                  <a:lnTo>
                    <a:pt x="0" y="42"/>
                  </a:lnTo>
                  <a:lnTo>
                    <a:pt x="0" y="42"/>
                  </a:lnTo>
                  <a:lnTo>
                    <a:pt x="2" y="34"/>
                  </a:lnTo>
                  <a:lnTo>
                    <a:pt x="2" y="34"/>
                  </a:lnTo>
                  <a:lnTo>
                    <a:pt x="10" y="22"/>
                  </a:lnTo>
                  <a:lnTo>
                    <a:pt x="18" y="12"/>
                  </a:lnTo>
                  <a:lnTo>
                    <a:pt x="18" y="12"/>
                  </a:lnTo>
                  <a:lnTo>
                    <a:pt x="30" y="2"/>
                  </a:lnTo>
                  <a:lnTo>
                    <a:pt x="36" y="0"/>
                  </a:lnTo>
                  <a:lnTo>
                    <a:pt x="40" y="0"/>
                  </a:lnTo>
                  <a:lnTo>
                    <a:pt x="40" y="0"/>
                  </a:lnTo>
                  <a:lnTo>
                    <a:pt x="40"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06" name="Google Shape;506;p10"/>
            <p:cNvSpPr/>
            <p:nvPr/>
          </p:nvSpPr>
          <p:spPr>
            <a:xfrm>
              <a:off x="10751204" y="4297769"/>
              <a:ext cx="156984" cy="144198"/>
            </a:xfrm>
            <a:custGeom>
              <a:rect b="b" l="l" r="r" t="t"/>
              <a:pathLst>
                <a:path extrusionOk="0" h="203" w="221">
                  <a:moveTo>
                    <a:pt x="219" y="50"/>
                  </a:moveTo>
                  <a:lnTo>
                    <a:pt x="219" y="50"/>
                  </a:lnTo>
                  <a:lnTo>
                    <a:pt x="221" y="58"/>
                  </a:lnTo>
                  <a:lnTo>
                    <a:pt x="221" y="64"/>
                  </a:lnTo>
                  <a:lnTo>
                    <a:pt x="221" y="64"/>
                  </a:lnTo>
                  <a:lnTo>
                    <a:pt x="219" y="70"/>
                  </a:lnTo>
                  <a:lnTo>
                    <a:pt x="213" y="76"/>
                  </a:lnTo>
                  <a:lnTo>
                    <a:pt x="213" y="76"/>
                  </a:lnTo>
                  <a:lnTo>
                    <a:pt x="205" y="82"/>
                  </a:lnTo>
                  <a:lnTo>
                    <a:pt x="197" y="86"/>
                  </a:lnTo>
                  <a:lnTo>
                    <a:pt x="197" y="86"/>
                  </a:lnTo>
                  <a:lnTo>
                    <a:pt x="191" y="86"/>
                  </a:lnTo>
                  <a:lnTo>
                    <a:pt x="183" y="82"/>
                  </a:lnTo>
                  <a:lnTo>
                    <a:pt x="183" y="82"/>
                  </a:lnTo>
                  <a:lnTo>
                    <a:pt x="175" y="82"/>
                  </a:lnTo>
                  <a:lnTo>
                    <a:pt x="165" y="86"/>
                  </a:lnTo>
                  <a:lnTo>
                    <a:pt x="165" y="86"/>
                  </a:lnTo>
                  <a:lnTo>
                    <a:pt x="143" y="90"/>
                  </a:lnTo>
                  <a:lnTo>
                    <a:pt x="143" y="90"/>
                  </a:lnTo>
                  <a:lnTo>
                    <a:pt x="132" y="94"/>
                  </a:lnTo>
                  <a:lnTo>
                    <a:pt x="132" y="94"/>
                  </a:lnTo>
                  <a:lnTo>
                    <a:pt x="122" y="96"/>
                  </a:lnTo>
                  <a:lnTo>
                    <a:pt x="114" y="98"/>
                  </a:lnTo>
                  <a:lnTo>
                    <a:pt x="114" y="98"/>
                  </a:lnTo>
                  <a:lnTo>
                    <a:pt x="110" y="104"/>
                  </a:lnTo>
                  <a:lnTo>
                    <a:pt x="106" y="112"/>
                  </a:lnTo>
                  <a:lnTo>
                    <a:pt x="106" y="112"/>
                  </a:lnTo>
                  <a:lnTo>
                    <a:pt x="82" y="138"/>
                  </a:lnTo>
                  <a:lnTo>
                    <a:pt x="82" y="138"/>
                  </a:lnTo>
                  <a:lnTo>
                    <a:pt x="50" y="165"/>
                  </a:lnTo>
                  <a:lnTo>
                    <a:pt x="50" y="165"/>
                  </a:lnTo>
                  <a:lnTo>
                    <a:pt x="38" y="179"/>
                  </a:lnTo>
                  <a:lnTo>
                    <a:pt x="38" y="179"/>
                  </a:lnTo>
                  <a:lnTo>
                    <a:pt x="34" y="187"/>
                  </a:lnTo>
                  <a:lnTo>
                    <a:pt x="30" y="195"/>
                  </a:lnTo>
                  <a:lnTo>
                    <a:pt x="30" y="195"/>
                  </a:lnTo>
                  <a:lnTo>
                    <a:pt x="26" y="201"/>
                  </a:lnTo>
                  <a:lnTo>
                    <a:pt x="24" y="203"/>
                  </a:lnTo>
                  <a:lnTo>
                    <a:pt x="22" y="203"/>
                  </a:lnTo>
                  <a:lnTo>
                    <a:pt x="22" y="203"/>
                  </a:lnTo>
                  <a:lnTo>
                    <a:pt x="20" y="201"/>
                  </a:lnTo>
                  <a:lnTo>
                    <a:pt x="18" y="193"/>
                  </a:lnTo>
                  <a:lnTo>
                    <a:pt x="18" y="183"/>
                  </a:lnTo>
                  <a:lnTo>
                    <a:pt x="18" y="183"/>
                  </a:lnTo>
                  <a:lnTo>
                    <a:pt x="18" y="177"/>
                  </a:lnTo>
                  <a:lnTo>
                    <a:pt x="20" y="173"/>
                  </a:lnTo>
                  <a:lnTo>
                    <a:pt x="20" y="173"/>
                  </a:lnTo>
                  <a:lnTo>
                    <a:pt x="26" y="165"/>
                  </a:lnTo>
                  <a:lnTo>
                    <a:pt x="32" y="162"/>
                  </a:lnTo>
                  <a:lnTo>
                    <a:pt x="32" y="162"/>
                  </a:lnTo>
                  <a:lnTo>
                    <a:pt x="44" y="158"/>
                  </a:lnTo>
                  <a:lnTo>
                    <a:pt x="52" y="152"/>
                  </a:lnTo>
                  <a:lnTo>
                    <a:pt x="52" y="152"/>
                  </a:lnTo>
                  <a:lnTo>
                    <a:pt x="58" y="146"/>
                  </a:lnTo>
                  <a:lnTo>
                    <a:pt x="60" y="144"/>
                  </a:lnTo>
                  <a:lnTo>
                    <a:pt x="60" y="140"/>
                  </a:lnTo>
                  <a:lnTo>
                    <a:pt x="60" y="140"/>
                  </a:lnTo>
                  <a:lnTo>
                    <a:pt x="58" y="138"/>
                  </a:lnTo>
                  <a:lnTo>
                    <a:pt x="52" y="138"/>
                  </a:lnTo>
                  <a:lnTo>
                    <a:pt x="38" y="144"/>
                  </a:lnTo>
                  <a:lnTo>
                    <a:pt x="26" y="150"/>
                  </a:lnTo>
                  <a:lnTo>
                    <a:pt x="20" y="152"/>
                  </a:lnTo>
                  <a:lnTo>
                    <a:pt x="16" y="152"/>
                  </a:lnTo>
                  <a:lnTo>
                    <a:pt x="16" y="152"/>
                  </a:lnTo>
                  <a:lnTo>
                    <a:pt x="4" y="148"/>
                  </a:lnTo>
                  <a:lnTo>
                    <a:pt x="4" y="148"/>
                  </a:lnTo>
                  <a:lnTo>
                    <a:pt x="2" y="146"/>
                  </a:lnTo>
                  <a:lnTo>
                    <a:pt x="0" y="144"/>
                  </a:lnTo>
                  <a:lnTo>
                    <a:pt x="0" y="144"/>
                  </a:lnTo>
                  <a:lnTo>
                    <a:pt x="0" y="144"/>
                  </a:lnTo>
                  <a:lnTo>
                    <a:pt x="0" y="144"/>
                  </a:lnTo>
                  <a:lnTo>
                    <a:pt x="2" y="136"/>
                  </a:lnTo>
                  <a:lnTo>
                    <a:pt x="6" y="132"/>
                  </a:lnTo>
                  <a:lnTo>
                    <a:pt x="14" y="122"/>
                  </a:lnTo>
                  <a:lnTo>
                    <a:pt x="14" y="122"/>
                  </a:lnTo>
                  <a:lnTo>
                    <a:pt x="14" y="110"/>
                  </a:lnTo>
                  <a:lnTo>
                    <a:pt x="16" y="98"/>
                  </a:lnTo>
                  <a:lnTo>
                    <a:pt x="16" y="98"/>
                  </a:lnTo>
                  <a:lnTo>
                    <a:pt x="14" y="88"/>
                  </a:lnTo>
                  <a:lnTo>
                    <a:pt x="16" y="76"/>
                  </a:lnTo>
                  <a:lnTo>
                    <a:pt x="16" y="76"/>
                  </a:lnTo>
                  <a:lnTo>
                    <a:pt x="18" y="74"/>
                  </a:lnTo>
                  <a:lnTo>
                    <a:pt x="22" y="70"/>
                  </a:lnTo>
                  <a:lnTo>
                    <a:pt x="26" y="68"/>
                  </a:lnTo>
                  <a:lnTo>
                    <a:pt x="28" y="64"/>
                  </a:lnTo>
                  <a:lnTo>
                    <a:pt x="28" y="64"/>
                  </a:lnTo>
                  <a:lnTo>
                    <a:pt x="28" y="54"/>
                  </a:lnTo>
                  <a:lnTo>
                    <a:pt x="26" y="48"/>
                  </a:lnTo>
                  <a:lnTo>
                    <a:pt x="26" y="48"/>
                  </a:lnTo>
                  <a:lnTo>
                    <a:pt x="24" y="44"/>
                  </a:lnTo>
                  <a:lnTo>
                    <a:pt x="20" y="42"/>
                  </a:lnTo>
                  <a:lnTo>
                    <a:pt x="14" y="38"/>
                  </a:lnTo>
                  <a:lnTo>
                    <a:pt x="14" y="38"/>
                  </a:lnTo>
                  <a:lnTo>
                    <a:pt x="12" y="36"/>
                  </a:lnTo>
                  <a:lnTo>
                    <a:pt x="8" y="32"/>
                  </a:lnTo>
                  <a:lnTo>
                    <a:pt x="8" y="32"/>
                  </a:lnTo>
                  <a:lnTo>
                    <a:pt x="16" y="24"/>
                  </a:lnTo>
                  <a:lnTo>
                    <a:pt x="20" y="20"/>
                  </a:lnTo>
                  <a:lnTo>
                    <a:pt x="20" y="20"/>
                  </a:lnTo>
                  <a:lnTo>
                    <a:pt x="28" y="16"/>
                  </a:lnTo>
                  <a:lnTo>
                    <a:pt x="38" y="14"/>
                  </a:lnTo>
                  <a:lnTo>
                    <a:pt x="38" y="14"/>
                  </a:lnTo>
                  <a:lnTo>
                    <a:pt x="52" y="6"/>
                  </a:lnTo>
                  <a:lnTo>
                    <a:pt x="58" y="2"/>
                  </a:lnTo>
                  <a:lnTo>
                    <a:pt x="64" y="0"/>
                  </a:lnTo>
                  <a:lnTo>
                    <a:pt x="64" y="0"/>
                  </a:lnTo>
                  <a:lnTo>
                    <a:pt x="72" y="0"/>
                  </a:lnTo>
                  <a:lnTo>
                    <a:pt x="78" y="4"/>
                  </a:lnTo>
                  <a:lnTo>
                    <a:pt x="84" y="8"/>
                  </a:lnTo>
                  <a:lnTo>
                    <a:pt x="90" y="8"/>
                  </a:lnTo>
                  <a:lnTo>
                    <a:pt x="90" y="8"/>
                  </a:lnTo>
                  <a:lnTo>
                    <a:pt x="96" y="8"/>
                  </a:lnTo>
                  <a:lnTo>
                    <a:pt x="106" y="6"/>
                  </a:lnTo>
                  <a:lnTo>
                    <a:pt x="120" y="0"/>
                  </a:lnTo>
                  <a:lnTo>
                    <a:pt x="120" y="0"/>
                  </a:lnTo>
                  <a:lnTo>
                    <a:pt x="126" y="0"/>
                  </a:lnTo>
                  <a:lnTo>
                    <a:pt x="128" y="0"/>
                  </a:lnTo>
                  <a:lnTo>
                    <a:pt x="132" y="0"/>
                  </a:lnTo>
                  <a:lnTo>
                    <a:pt x="132" y="0"/>
                  </a:lnTo>
                  <a:lnTo>
                    <a:pt x="132" y="10"/>
                  </a:lnTo>
                  <a:lnTo>
                    <a:pt x="132" y="10"/>
                  </a:lnTo>
                  <a:lnTo>
                    <a:pt x="138" y="24"/>
                  </a:lnTo>
                  <a:lnTo>
                    <a:pt x="138" y="24"/>
                  </a:lnTo>
                  <a:lnTo>
                    <a:pt x="143" y="32"/>
                  </a:lnTo>
                  <a:lnTo>
                    <a:pt x="147" y="36"/>
                  </a:lnTo>
                  <a:lnTo>
                    <a:pt x="147" y="36"/>
                  </a:lnTo>
                  <a:lnTo>
                    <a:pt x="161" y="42"/>
                  </a:lnTo>
                  <a:lnTo>
                    <a:pt x="161" y="42"/>
                  </a:lnTo>
                  <a:lnTo>
                    <a:pt x="179" y="48"/>
                  </a:lnTo>
                  <a:lnTo>
                    <a:pt x="179" y="48"/>
                  </a:lnTo>
                  <a:lnTo>
                    <a:pt x="193" y="50"/>
                  </a:lnTo>
                  <a:lnTo>
                    <a:pt x="205" y="52"/>
                  </a:lnTo>
                  <a:lnTo>
                    <a:pt x="205" y="52"/>
                  </a:lnTo>
                  <a:lnTo>
                    <a:pt x="211" y="50"/>
                  </a:lnTo>
                  <a:lnTo>
                    <a:pt x="215" y="50"/>
                  </a:lnTo>
                  <a:lnTo>
                    <a:pt x="219" y="50"/>
                  </a:lnTo>
                  <a:lnTo>
                    <a:pt x="219" y="50"/>
                  </a:lnTo>
                  <a:lnTo>
                    <a:pt x="219" y="5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07" name="Google Shape;507;p10"/>
            <p:cNvSpPr/>
            <p:nvPr/>
          </p:nvSpPr>
          <p:spPr>
            <a:xfrm>
              <a:off x="10754045" y="4487429"/>
              <a:ext cx="44041" cy="31255"/>
            </a:xfrm>
            <a:custGeom>
              <a:rect b="b" l="l" r="r" t="t"/>
              <a:pathLst>
                <a:path extrusionOk="0" h="44" w="62">
                  <a:moveTo>
                    <a:pt x="54" y="22"/>
                  </a:moveTo>
                  <a:lnTo>
                    <a:pt x="54" y="22"/>
                  </a:lnTo>
                  <a:lnTo>
                    <a:pt x="60" y="30"/>
                  </a:lnTo>
                  <a:lnTo>
                    <a:pt x="62" y="34"/>
                  </a:lnTo>
                  <a:lnTo>
                    <a:pt x="62" y="36"/>
                  </a:lnTo>
                  <a:lnTo>
                    <a:pt x="62" y="36"/>
                  </a:lnTo>
                  <a:lnTo>
                    <a:pt x="58" y="38"/>
                  </a:lnTo>
                  <a:lnTo>
                    <a:pt x="54" y="36"/>
                  </a:lnTo>
                  <a:lnTo>
                    <a:pt x="54" y="36"/>
                  </a:lnTo>
                  <a:lnTo>
                    <a:pt x="54" y="36"/>
                  </a:lnTo>
                  <a:lnTo>
                    <a:pt x="52" y="32"/>
                  </a:lnTo>
                  <a:lnTo>
                    <a:pt x="48" y="32"/>
                  </a:lnTo>
                  <a:lnTo>
                    <a:pt x="48" y="32"/>
                  </a:lnTo>
                  <a:lnTo>
                    <a:pt x="48" y="34"/>
                  </a:lnTo>
                  <a:lnTo>
                    <a:pt x="48" y="36"/>
                  </a:lnTo>
                  <a:lnTo>
                    <a:pt x="48" y="36"/>
                  </a:lnTo>
                  <a:lnTo>
                    <a:pt x="44" y="42"/>
                  </a:lnTo>
                  <a:lnTo>
                    <a:pt x="36" y="44"/>
                  </a:lnTo>
                  <a:lnTo>
                    <a:pt x="36" y="44"/>
                  </a:lnTo>
                  <a:lnTo>
                    <a:pt x="30" y="44"/>
                  </a:lnTo>
                  <a:lnTo>
                    <a:pt x="26" y="42"/>
                  </a:lnTo>
                  <a:lnTo>
                    <a:pt x="24" y="40"/>
                  </a:lnTo>
                  <a:lnTo>
                    <a:pt x="24" y="40"/>
                  </a:lnTo>
                  <a:lnTo>
                    <a:pt x="26" y="38"/>
                  </a:lnTo>
                  <a:lnTo>
                    <a:pt x="28" y="34"/>
                  </a:lnTo>
                  <a:lnTo>
                    <a:pt x="30" y="28"/>
                  </a:lnTo>
                  <a:lnTo>
                    <a:pt x="30" y="26"/>
                  </a:lnTo>
                  <a:lnTo>
                    <a:pt x="30" y="26"/>
                  </a:lnTo>
                  <a:lnTo>
                    <a:pt x="26" y="26"/>
                  </a:lnTo>
                  <a:lnTo>
                    <a:pt x="22" y="28"/>
                  </a:lnTo>
                  <a:lnTo>
                    <a:pt x="22" y="28"/>
                  </a:lnTo>
                  <a:lnTo>
                    <a:pt x="16" y="32"/>
                  </a:lnTo>
                  <a:lnTo>
                    <a:pt x="10" y="36"/>
                  </a:lnTo>
                  <a:lnTo>
                    <a:pt x="10" y="36"/>
                  </a:lnTo>
                  <a:lnTo>
                    <a:pt x="6" y="36"/>
                  </a:lnTo>
                  <a:lnTo>
                    <a:pt x="0" y="34"/>
                  </a:lnTo>
                  <a:lnTo>
                    <a:pt x="0" y="34"/>
                  </a:lnTo>
                  <a:lnTo>
                    <a:pt x="0" y="32"/>
                  </a:lnTo>
                  <a:lnTo>
                    <a:pt x="0" y="28"/>
                  </a:lnTo>
                  <a:lnTo>
                    <a:pt x="2" y="22"/>
                  </a:lnTo>
                  <a:lnTo>
                    <a:pt x="2" y="22"/>
                  </a:lnTo>
                  <a:lnTo>
                    <a:pt x="8" y="14"/>
                  </a:lnTo>
                  <a:lnTo>
                    <a:pt x="18" y="6"/>
                  </a:lnTo>
                  <a:lnTo>
                    <a:pt x="28" y="2"/>
                  </a:lnTo>
                  <a:lnTo>
                    <a:pt x="36" y="0"/>
                  </a:lnTo>
                  <a:lnTo>
                    <a:pt x="36" y="0"/>
                  </a:lnTo>
                  <a:lnTo>
                    <a:pt x="40" y="4"/>
                  </a:lnTo>
                  <a:lnTo>
                    <a:pt x="46" y="8"/>
                  </a:lnTo>
                  <a:lnTo>
                    <a:pt x="54" y="22"/>
                  </a:lnTo>
                  <a:lnTo>
                    <a:pt x="54" y="22"/>
                  </a:lnTo>
                  <a:lnTo>
                    <a:pt x="54" y="2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08" name="Google Shape;508;p10"/>
            <p:cNvSpPr/>
            <p:nvPr/>
          </p:nvSpPr>
          <p:spPr>
            <a:xfrm>
              <a:off x="10759728" y="4547098"/>
              <a:ext cx="15627" cy="29124"/>
            </a:xfrm>
            <a:custGeom>
              <a:rect b="b" l="l" r="r" t="t"/>
              <a:pathLst>
                <a:path extrusionOk="0" h="41" w="22">
                  <a:moveTo>
                    <a:pt x="22" y="8"/>
                  </a:moveTo>
                  <a:lnTo>
                    <a:pt x="22" y="8"/>
                  </a:lnTo>
                  <a:lnTo>
                    <a:pt x="22" y="20"/>
                  </a:lnTo>
                  <a:lnTo>
                    <a:pt x="22" y="29"/>
                  </a:lnTo>
                  <a:lnTo>
                    <a:pt x="20" y="35"/>
                  </a:lnTo>
                  <a:lnTo>
                    <a:pt x="20" y="35"/>
                  </a:lnTo>
                  <a:lnTo>
                    <a:pt x="16" y="37"/>
                  </a:lnTo>
                  <a:lnTo>
                    <a:pt x="14" y="39"/>
                  </a:lnTo>
                  <a:lnTo>
                    <a:pt x="12" y="41"/>
                  </a:lnTo>
                  <a:lnTo>
                    <a:pt x="12" y="41"/>
                  </a:lnTo>
                  <a:lnTo>
                    <a:pt x="10" y="41"/>
                  </a:lnTo>
                  <a:lnTo>
                    <a:pt x="8" y="41"/>
                  </a:lnTo>
                  <a:lnTo>
                    <a:pt x="8" y="41"/>
                  </a:lnTo>
                  <a:lnTo>
                    <a:pt x="6" y="37"/>
                  </a:lnTo>
                  <a:lnTo>
                    <a:pt x="6" y="35"/>
                  </a:lnTo>
                  <a:lnTo>
                    <a:pt x="6" y="35"/>
                  </a:lnTo>
                  <a:lnTo>
                    <a:pt x="10" y="29"/>
                  </a:lnTo>
                  <a:lnTo>
                    <a:pt x="12" y="23"/>
                  </a:lnTo>
                  <a:lnTo>
                    <a:pt x="12" y="23"/>
                  </a:lnTo>
                  <a:lnTo>
                    <a:pt x="10" y="22"/>
                  </a:lnTo>
                  <a:lnTo>
                    <a:pt x="8" y="18"/>
                  </a:lnTo>
                  <a:lnTo>
                    <a:pt x="0" y="14"/>
                  </a:lnTo>
                  <a:lnTo>
                    <a:pt x="0" y="14"/>
                  </a:lnTo>
                  <a:lnTo>
                    <a:pt x="0" y="8"/>
                  </a:lnTo>
                  <a:lnTo>
                    <a:pt x="0" y="4"/>
                  </a:lnTo>
                  <a:lnTo>
                    <a:pt x="0" y="4"/>
                  </a:lnTo>
                  <a:lnTo>
                    <a:pt x="2" y="0"/>
                  </a:lnTo>
                  <a:lnTo>
                    <a:pt x="8" y="0"/>
                  </a:lnTo>
                  <a:lnTo>
                    <a:pt x="18" y="0"/>
                  </a:lnTo>
                  <a:lnTo>
                    <a:pt x="18" y="0"/>
                  </a:lnTo>
                  <a:lnTo>
                    <a:pt x="22" y="8"/>
                  </a:lnTo>
                  <a:lnTo>
                    <a:pt x="22" y="8"/>
                  </a:lnTo>
                  <a:lnTo>
                    <a:pt x="22" y="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09" name="Google Shape;509;p10"/>
            <p:cNvSpPr/>
            <p:nvPr/>
          </p:nvSpPr>
          <p:spPr>
            <a:xfrm>
              <a:off x="10110480" y="3424054"/>
              <a:ext cx="451064" cy="397079"/>
            </a:xfrm>
            <a:custGeom>
              <a:rect b="b" l="l" r="r" t="t"/>
              <a:pathLst>
                <a:path extrusionOk="0" h="559" w="635">
                  <a:moveTo>
                    <a:pt x="635" y="398"/>
                  </a:moveTo>
                  <a:lnTo>
                    <a:pt x="635" y="398"/>
                  </a:lnTo>
                  <a:lnTo>
                    <a:pt x="633" y="406"/>
                  </a:lnTo>
                  <a:lnTo>
                    <a:pt x="631" y="412"/>
                  </a:lnTo>
                  <a:lnTo>
                    <a:pt x="631" y="412"/>
                  </a:lnTo>
                  <a:lnTo>
                    <a:pt x="621" y="422"/>
                  </a:lnTo>
                  <a:lnTo>
                    <a:pt x="612" y="434"/>
                  </a:lnTo>
                  <a:lnTo>
                    <a:pt x="612" y="434"/>
                  </a:lnTo>
                  <a:lnTo>
                    <a:pt x="600" y="442"/>
                  </a:lnTo>
                  <a:lnTo>
                    <a:pt x="592" y="450"/>
                  </a:lnTo>
                  <a:lnTo>
                    <a:pt x="592" y="450"/>
                  </a:lnTo>
                  <a:lnTo>
                    <a:pt x="584" y="462"/>
                  </a:lnTo>
                  <a:lnTo>
                    <a:pt x="576" y="474"/>
                  </a:lnTo>
                  <a:lnTo>
                    <a:pt x="576" y="474"/>
                  </a:lnTo>
                  <a:lnTo>
                    <a:pt x="566" y="498"/>
                  </a:lnTo>
                  <a:lnTo>
                    <a:pt x="560" y="522"/>
                  </a:lnTo>
                  <a:lnTo>
                    <a:pt x="560" y="522"/>
                  </a:lnTo>
                  <a:lnTo>
                    <a:pt x="560" y="540"/>
                  </a:lnTo>
                  <a:lnTo>
                    <a:pt x="560" y="540"/>
                  </a:lnTo>
                  <a:lnTo>
                    <a:pt x="562" y="548"/>
                  </a:lnTo>
                  <a:lnTo>
                    <a:pt x="564" y="552"/>
                  </a:lnTo>
                  <a:lnTo>
                    <a:pt x="564" y="556"/>
                  </a:lnTo>
                  <a:lnTo>
                    <a:pt x="564" y="556"/>
                  </a:lnTo>
                  <a:lnTo>
                    <a:pt x="562" y="556"/>
                  </a:lnTo>
                  <a:lnTo>
                    <a:pt x="558" y="557"/>
                  </a:lnTo>
                  <a:lnTo>
                    <a:pt x="552" y="557"/>
                  </a:lnTo>
                  <a:lnTo>
                    <a:pt x="552" y="557"/>
                  </a:lnTo>
                  <a:lnTo>
                    <a:pt x="546" y="557"/>
                  </a:lnTo>
                  <a:lnTo>
                    <a:pt x="546" y="557"/>
                  </a:lnTo>
                  <a:lnTo>
                    <a:pt x="534" y="556"/>
                  </a:lnTo>
                  <a:lnTo>
                    <a:pt x="534" y="556"/>
                  </a:lnTo>
                  <a:lnTo>
                    <a:pt x="520" y="546"/>
                  </a:lnTo>
                  <a:lnTo>
                    <a:pt x="520" y="546"/>
                  </a:lnTo>
                  <a:lnTo>
                    <a:pt x="508" y="536"/>
                  </a:lnTo>
                  <a:lnTo>
                    <a:pt x="508" y="536"/>
                  </a:lnTo>
                  <a:lnTo>
                    <a:pt x="502" y="532"/>
                  </a:lnTo>
                  <a:lnTo>
                    <a:pt x="496" y="530"/>
                  </a:lnTo>
                  <a:lnTo>
                    <a:pt x="496" y="530"/>
                  </a:lnTo>
                  <a:lnTo>
                    <a:pt x="488" y="530"/>
                  </a:lnTo>
                  <a:lnTo>
                    <a:pt x="478" y="530"/>
                  </a:lnTo>
                  <a:lnTo>
                    <a:pt x="478" y="530"/>
                  </a:lnTo>
                  <a:lnTo>
                    <a:pt x="464" y="532"/>
                  </a:lnTo>
                  <a:lnTo>
                    <a:pt x="464" y="532"/>
                  </a:lnTo>
                  <a:lnTo>
                    <a:pt x="452" y="538"/>
                  </a:lnTo>
                  <a:lnTo>
                    <a:pt x="452" y="538"/>
                  </a:lnTo>
                  <a:lnTo>
                    <a:pt x="448" y="542"/>
                  </a:lnTo>
                  <a:lnTo>
                    <a:pt x="444" y="548"/>
                  </a:lnTo>
                  <a:lnTo>
                    <a:pt x="444" y="548"/>
                  </a:lnTo>
                  <a:lnTo>
                    <a:pt x="440" y="546"/>
                  </a:lnTo>
                  <a:lnTo>
                    <a:pt x="438" y="542"/>
                  </a:lnTo>
                  <a:lnTo>
                    <a:pt x="432" y="538"/>
                  </a:lnTo>
                  <a:lnTo>
                    <a:pt x="432" y="538"/>
                  </a:lnTo>
                  <a:lnTo>
                    <a:pt x="418" y="538"/>
                  </a:lnTo>
                  <a:lnTo>
                    <a:pt x="408" y="540"/>
                  </a:lnTo>
                  <a:lnTo>
                    <a:pt x="408" y="540"/>
                  </a:lnTo>
                  <a:lnTo>
                    <a:pt x="403" y="546"/>
                  </a:lnTo>
                  <a:lnTo>
                    <a:pt x="397" y="552"/>
                  </a:lnTo>
                  <a:lnTo>
                    <a:pt x="397" y="552"/>
                  </a:lnTo>
                  <a:lnTo>
                    <a:pt x="393" y="556"/>
                  </a:lnTo>
                  <a:lnTo>
                    <a:pt x="387" y="559"/>
                  </a:lnTo>
                  <a:lnTo>
                    <a:pt x="387" y="559"/>
                  </a:lnTo>
                  <a:lnTo>
                    <a:pt x="383" y="557"/>
                  </a:lnTo>
                  <a:lnTo>
                    <a:pt x="377" y="556"/>
                  </a:lnTo>
                  <a:lnTo>
                    <a:pt x="377" y="556"/>
                  </a:lnTo>
                  <a:lnTo>
                    <a:pt x="373" y="552"/>
                  </a:lnTo>
                  <a:lnTo>
                    <a:pt x="367" y="546"/>
                  </a:lnTo>
                  <a:lnTo>
                    <a:pt x="367" y="546"/>
                  </a:lnTo>
                  <a:lnTo>
                    <a:pt x="355" y="534"/>
                  </a:lnTo>
                  <a:lnTo>
                    <a:pt x="355" y="534"/>
                  </a:lnTo>
                  <a:lnTo>
                    <a:pt x="351" y="530"/>
                  </a:lnTo>
                  <a:lnTo>
                    <a:pt x="347" y="528"/>
                  </a:lnTo>
                  <a:lnTo>
                    <a:pt x="347" y="528"/>
                  </a:lnTo>
                  <a:lnTo>
                    <a:pt x="339" y="530"/>
                  </a:lnTo>
                  <a:lnTo>
                    <a:pt x="333" y="534"/>
                  </a:lnTo>
                  <a:lnTo>
                    <a:pt x="333" y="534"/>
                  </a:lnTo>
                  <a:lnTo>
                    <a:pt x="327" y="536"/>
                  </a:lnTo>
                  <a:lnTo>
                    <a:pt x="321" y="538"/>
                  </a:lnTo>
                  <a:lnTo>
                    <a:pt x="321" y="538"/>
                  </a:lnTo>
                  <a:lnTo>
                    <a:pt x="315" y="534"/>
                  </a:lnTo>
                  <a:lnTo>
                    <a:pt x="307" y="532"/>
                  </a:lnTo>
                  <a:lnTo>
                    <a:pt x="307" y="532"/>
                  </a:lnTo>
                  <a:lnTo>
                    <a:pt x="295" y="528"/>
                  </a:lnTo>
                  <a:lnTo>
                    <a:pt x="285" y="524"/>
                  </a:lnTo>
                  <a:lnTo>
                    <a:pt x="285" y="524"/>
                  </a:lnTo>
                  <a:lnTo>
                    <a:pt x="277" y="516"/>
                  </a:lnTo>
                  <a:lnTo>
                    <a:pt x="271" y="506"/>
                  </a:lnTo>
                  <a:lnTo>
                    <a:pt x="265" y="498"/>
                  </a:lnTo>
                  <a:lnTo>
                    <a:pt x="259" y="490"/>
                  </a:lnTo>
                  <a:lnTo>
                    <a:pt x="259" y="490"/>
                  </a:lnTo>
                  <a:lnTo>
                    <a:pt x="255" y="488"/>
                  </a:lnTo>
                  <a:lnTo>
                    <a:pt x="247" y="486"/>
                  </a:lnTo>
                  <a:lnTo>
                    <a:pt x="247" y="486"/>
                  </a:lnTo>
                  <a:lnTo>
                    <a:pt x="241" y="488"/>
                  </a:lnTo>
                  <a:lnTo>
                    <a:pt x="241" y="488"/>
                  </a:lnTo>
                  <a:lnTo>
                    <a:pt x="235" y="482"/>
                  </a:lnTo>
                  <a:lnTo>
                    <a:pt x="231" y="478"/>
                  </a:lnTo>
                  <a:lnTo>
                    <a:pt x="231" y="478"/>
                  </a:lnTo>
                  <a:lnTo>
                    <a:pt x="231" y="474"/>
                  </a:lnTo>
                  <a:lnTo>
                    <a:pt x="231" y="470"/>
                  </a:lnTo>
                  <a:lnTo>
                    <a:pt x="231" y="464"/>
                  </a:lnTo>
                  <a:lnTo>
                    <a:pt x="231" y="460"/>
                  </a:lnTo>
                  <a:lnTo>
                    <a:pt x="231" y="460"/>
                  </a:lnTo>
                  <a:lnTo>
                    <a:pt x="225" y="460"/>
                  </a:lnTo>
                  <a:lnTo>
                    <a:pt x="217" y="458"/>
                  </a:lnTo>
                  <a:lnTo>
                    <a:pt x="205" y="458"/>
                  </a:lnTo>
                  <a:lnTo>
                    <a:pt x="205" y="458"/>
                  </a:lnTo>
                  <a:lnTo>
                    <a:pt x="199" y="456"/>
                  </a:lnTo>
                  <a:lnTo>
                    <a:pt x="190" y="450"/>
                  </a:lnTo>
                  <a:lnTo>
                    <a:pt x="184" y="448"/>
                  </a:lnTo>
                  <a:lnTo>
                    <a:pt x="180" y="446"/>
                  </a:lnTo>
                  <a:lnTo>
                    <a:pt x="178" y="448"/>
                  </a:lnTo>
                  <a:lnTo>
                    <a:pt x="178" y="448"/>
                  </a:lnTo>
                  <a:lnTo>
                    <a:pt x="176" y="450"/>
                  </a:lnTo>
                  <a:lnTo>
                    <a:pt x="176" y="456"/>
                  </a:lnTo>
                  <a:lnTo>
                    <a:pt x="176" y="456"/>
                  </a:lnTo>
                  <a:lnTo>
                    <a:pt x="178" y="460"/>
                  </a:lnTo>
                  <a:lnTo>
                    <a:pt x="180" y="462"/>
                  </a:lnTo>
                  <a:lnTo>
                    <a:pt x="180" y="462"/>
                  </a:lnTo>
                  <a:lnTo>
                    <a:pt x="178" y="466"/>
                  </a:lnTo>
                  <a:lnTo>
                    <a:pt x="174" y="468"/>
                  </a:lnTo>
                  <a:lnTo>
                    <a:pt x="168" y="472"/>
                  </a:lnTo>
                  <a:lnTo>
                    <a:pt x="168" y="472"/>
                  </a:lnTo>
                  <a:lnTo>
                    <a:pt x="162" y="470"/>
                  </a:lnTo>
                  <a:lnTo>
                    <a:pt x="158" y="468"/>
                  </a:lnTo>
                  <a:lnTo>
                    <a:pt x="158" y="468"/>
                  </a:lnTo>
                  <a:lnTo>
                    <a:pt x="144" y="460"/>
                  </a:lnTo>
                  <a:lnTo>
                    <a:pt x="138" y="452"/>
                  </a:lnTo>
                  <a:lnTo>
                    <a:pt x="134" y="446"/>
                  </a:lnTo>
                  <a:lnTo>
                    <a:pt x="134" y="446"/>
                  </a:lnTo>
                  <a:lnTo>
                    <a:pt x="134" y="444"/>
                  </a:lnTo>
                  <a:lnTo>
                    <a:pt x="138" y="440"/>
                  </a:lnTo>
                  <a:lnTo>
                    <a:pt x="140" y="434"/>
                  </a:lnTo>
                  <a:lnTo>
                    <a:pt x="140" y="434"/>
                  </a:lnTo>
                  <a:lnTo>
                    <a:pt x="140" y="432"/>
                  </a:lnTo>
                  <a:lnTo>
                    <a:pt x="140" y="432"/>
                  </a:lnTo>
                  <a:lnTo>
                    <a:pt x="140" y="430"/>
                  </a:lnTo>
                  <a:lnTo>
                    <a:pt x="140" y="430"/>
                  </a:lnTo>
                  <a:lnTo>
                    <a:pt x="132" y="428"/>
                  </a:lnTo>
                  <a:lnTo>
                    <a:pt x="124" y="428"/>
                  </a:lnTo>
                  <a:lnTo>
                    <a:pt x="124" y="428"/>
                  </a:lnTo>
                  <a:lnTo>
                    <a:pt x="120" y="420"/>
                  </a:lnTo>
                  <a:lnTo>
                    <a:pt x="114" y="412"/>
                  </a:lnTo>
                  <a:lnTo>
                    <a:pt x="114" y="412"/>
                  </a:lnTo>
                  <a:lnTo>
                    <a:pt x="110" y="410"/>
                  </a:lnTo>
                  <a:lnTo>
                    <a:pt x="100" y="410"/>
                  </a:lnTo>
                  <a:lnTo>
                    <a:pt x="88" y="408"/>
                  </a:lnTo>
                  <a:lnTo>
                    <a:pt x="88" y="408"/>
                  </a:lnTo>
                  <a:lnTo>
                    <a:pt x="84" y="410"/>
                  </a:lnTo>
                  <a:lnTo>
                    <a:pt x="80" y="410"/>
                  </a:lnTo>
                  <a:lnTo>
                    <a:pt x="80" y="410"/>
                  </a:lnTo>
                  <a:lnTo>
                    <a:pt x="76" y="404"/>
                  </a:lnTo>
                  <a:lnTo>
                    <a:pt x="72" y="398"/>
                  </a:lnTo>
                  <a:lnTo>
                    <a:pt x="72" y="398"/>
                  </a:lnTo>
                  <a:lnTo>
                    <a:pt x="68" y="392"/>
                  </a:lnTo>
                  <a:lnTo>
                    <a:pt x="62" y="390"/>
                  </a:lnTo>
                  <a:lnTo>
                    <a:pt x="62" y="390"/>
                  </a:lnTo>
                  <a:lnTo>
                    <a:pt x="58" y="396"/>
                  </a:lnTo>
                  <a:lnTo>
                    <a:pt x="54" y="402"/>
                  </a:lnTo>
                  <a:lnTo>
                    <a:pt x="50" y="406"/>
                  </a:lnTo>
                  <a:lnTo>
                    <a:pt x="44" y="410"/>
                  </a:lnTo>
                  <a:lnTo>
                    <a:pt x="44" y="410"/>
                  </a:lnTo>
                  <a:lnTo>
                    <a:pt x="40" y="408"/>
                  </a:lnTo>
                  <a:lnTo>
                    <a:pt x="36" y="406"/>
                  </a:lnTo>
                  <a:lnTo>
                    <a:pt x="36" y="406"/>
                  </a:lnTo>
                  <a:lnTo>
                    <a:pt x="38" y="400"/>
                  </a:lnTo>
                  <a:lnTo>
                    <a:pt x="40" y="396"/>
                  </a:lnTo>
                  <a:lnTo>
                    <a:pt x="40" y="396"/>
                  </a:lnTo>
                  <a:lnTo>
                    <a:pt x="44" y="374"/>
                  </a:lnTo>
                  <a:lnTo>
                    <a:pt x="44" y="374"/>
                  </a:lnTo>
                  <a:lnTo>
                    <a:pt x="46" y="362"/>
                  </a:lnTo>
                  <a:lnTo>
                    <a:pt x="46" y="352"/>
                  </a:lnTo>
                  <a:lnTo>
                    <a:pt x="46" y="352"/>
                  </a:lnTo>
                  <a:lnTo>
                    <a:pt x="44" y="347"/>
                  </a:lnTo>
                  <a:lnTo>
                    <a:pt x="44" y="347"/>
                  </a:lnTo>
                  <a:lnTo>
                    <a:pt x="36" y="337"/>
                  </a:lnTo>
                  <a:lnTo>
                    <a:pt x="30" y="331"/>
                  </a:lnTo>
                  <a:lnTo>
                    <a:pt x="28" y="325"/>
                  </a:lnTo>
                  <a:lnTo>
                    <a:pt x="28" y="325"/>
                  </a:lnTo>
                  <a:lnTo>
                    <a:pt x="26" y="313"/>
                  </a:lnTo>
                  <a:lnTo>
                    <a:pt x="26" y="297"/>
                  </a:lnTo>
                  <a:lnTo>
                    <a:pt x="26" y="297"/>
                  </a:lnTo>
                  <a:lnTo>
                    <a:pt x="26" y="287"/>
                  </a:lnTo>
                  <a:lnTo>
                    <a:pt x="26" y="287"/>
                  </a:lnTo>
                  <a:lnTo>
                    <a:pt x="24" y="267"/>
                  </a:lnTo>
                  <a:lnTo>
                    <a:pt x="24" y="267"/>
                  </a:lnTo>
                  <a:lnTo>
                    <a:pt x="18" y="257"/>
                  </a:lnTo>
                  <a:lnTo>
                    <a:pt x="18" y="257"/>
                  </a:lnTo>
                  <a:lnTo>
                    <a:pt x="18" y="243"/>
                  </a:lnTo>
                  <a:lnTo>
                    <a:pt x="18" y="229"/>
                  </a:lnTo>
                  <a:lnTo>
                    <a:pt x="18" y="229"/>
                  </a:lnTo>
                  <a:lnTo>
                    <a:pt x="16" y="221"/>
                  </a:lnTo>
                  <a:lnTo>
                    <a:pt x="16" y="221"/>
                  </a:lnTo>
                  <a:lnTo>
                    <a:pt x="12" y="219"/>
                  </a:lnTo>
                  <a:lnTo>
                    <a:pt x="8" y="213"/>
                  </a:lnTo>
                  <a:lnTo>
                    <a:pt x="4" y="211"/>
                  </a:lnTo>
                  <a:lnTo>
                    <a:pt x="0" y="207"/>
                  </a:lnTo>
                  <a:lnTo>
                    <a:pt x="0" y="207"/>
                  </a:lnTo>
                  <a:lnTo>
                    <a:pt x="0" y="201"/>
                  </a:lnTo>
                  <a:lnTo>
                    <a:pt x="0" y="201"/>
                  </a:lnTo>
                  <a:lnTo>
                    <a:pt x="4" y="185"/>
                  </a:lnTo>
                  <a:lnTo>
                    <a:pt x="4" y="185"/>
                  </a:lnTo>
                  <a:lnTo>
                    <a:pt x="10" y="173"/>
                  </a:lnTo>
                  <a:lnTo>
                    <a:pt x="10" y="173"/>
                  </a:lnTo>
                  <a:lnTo>
                    <a:pt x="12" y="161"/>
                  </a:lnTo>
                  <a:lnTo>
                    <a:pt x="12" y="161"/>
                  </a:lnTo>
                  <a:lnTo>
                    <a:pt x="12" y="149"/>
                  </a:lnTo>
                  <a:lnTo>
                    <a:pt x="12" y="141"/>
                  </a:lnTo>
                  <a:lnTo>
                    <a:pt x="12" y="141"/>
                  </a:lnTo>
                  <a:lnTo>
                    <a:pt x="8" y="134"/>
                  </a:lnTo>
                  <a:lnTo>
                    <a:pt x="4" y="122"/>
                  </a:lnTo>
                  <a:lnTo>
                    <a:pt x="4" y="122"/>
                  </a:lnTo>
                  <a:lnTo>
                    <a:pt x="2" y="118"/>
                  </a:lnTo>
                  <a:lnTo>
                    <a:pt x="2" y="116"/>
                  </a:lnTo>
                  <a:lnTo>
                    <a:pt x="2" y="114"/>
                  </a:lnTo>
                  <a:lnTo>
                    <a:pt x="2" y="114"/>
                  </a:lnTo>
                  <a:lnTo>
                    <a:pt x="6" y="114"/>
                  </a:lnTo>
                  <a:lnTo>
                    <a:pt x="10" y="116"/>
                  </a:lnTo>
                  <a:lnTo>
                    <a:pt x="14" y="120"/>
                  </a:lnTo>
                  <a:lnTo>
                    <a:pt x="18" y="122"/>
                  </a:lnTo>
                  <a:lnTo>
                    <a:pt x="18" y="122"/>
                  </a:lnTo>
                  <a:lnTo>
                    <a:pt x="22" y="118"/>
                  </a:lnTo>
                  <a:lnTo>
                    <a:pt x="24" y="116"/>
                  </a:lnTo>
                  <a:lnTo>
                    <a:pt x="24" y="116"/>
                  </a:lnTo>
                  <a:lnTo>
                    <a:pt x="24" y="112"/>
                  </a:lnTo>
                  <a:lnTo>
                    <a:pt x="24" y="108"/>
                  </a:lnTo>
                  <a:lnTo>
                    <a:pt x="24" y="108"/>
                  </a:lnTo>
                  <a:lnTo>
                    <a:pt x="22" y="106"/>
                  </a:lnTo>
                  <a:lnTo>
                    <a:pt x="14" y="106"/>
                  </a:lnTo>
                  <a:lnTo>
                    <a:pt x="10" y="106"/>
                  </a:lnTo>
                  <a:lnTo>
                    <a:pt x="8" y="104"/>
                  </a:lnTo>
                  <a:lnTo>
                    <a:pt x="8" y="104"/>
                  </a:lnTo>
                  <a:lnTo>
                    <a:pt x="10" y="102"/>
                  </a:lnTo>
                  <a:lnTo>
                    <a:pt x="12" y="100"/>
                  </a:lnTo>
                  <a:lnTo>
                    <a:pt x="16" y="94"/>
                  </a:lnTo>
                  <a:lnTo>
                    <a:pt x="16" y="94"/>
                  </a:lnTo>
                  <a:lnTo>
                    <a:pt x="24" y="92"/>
                  </a:lnTo>
                  <a:lnTo>
                    <a:pt x="28" y="92"/>
                  </a:lnTo>
                  <a:lnTo>
                    <a:pt x="28" y="92"/>
                  </a:lnTo>
                  <a:lnTo>
                    <a:pt x="30" y="94"/>
                  </a:lnTo>
                  <a:lnTo>
                    <a:pt x="30" y="96"/>
                  </a:lnTo>
                  <a:lnTo>
                    <a:pt x="30" y="96"/>
                  </a:lnTo>
                  <a:lnTo>
                    <a:pt x="34" y="94"/>
                  </a:lnTo>
                  <a:lnTo>
                    <a:pt x="36" y="90"/>
                  </a:lnTo>
                  <a:lnTo>
                    <a:pt x="42" y="82"/>
                  </a:lnTo>
                  <a:lnTo>
                    <a:pt x="42" y="82"/>
                  </a:lnTo>
                  <a:lnTo>
                    <a:pt x="58" y="76"/>
                  </a:lnTo>
                  <a:lnTo>
                    <a:pt x="58" y="76"/>
                  </a:lnTo>
                  <a:lnTo>
                    <a:pt x="76" y="72"/>
                  </a:lnTo>
                  <a:lnTo>
                    <a:pt x="76" y="72"/>
                  </a:lnTo>
                  <a:lnTo>
                    <a:pt x="94" y="66"/>
                  </a:lnTo>
                  <a:lnTo>
                    <a:pt x="112" y="60"/>
                  </a:lnTo>
                  <a:lnTo>
                    <a:pt x="112" y="60"/>
                  </a:lnTo>
                  <a:lnTo>
                    <a:pt x="120" y="54"/>
                  </a:lnTo>
                  <a:lnTo>
                    <a:pt x="128" y="46"/>
                  </a:lnTo>
                  <a:lnTo>
                    <a:pt x="138" y="36"/>
                  </a:lnTo>
                  <a:lnTo>
                    <a:pt x="146" y="30"/>
                  </a:lnTo>
                  <a:lnTo>
                    <a:pt x="146" y="30"/>
                  </a:lnTo>
                  <a:lnTo>
                    <a:pt x="160" y="26"/>
                  </a:lnTo>
                  <a:lnTo>
                    <a:pt x="160" y="26"/>
                  </a:lnTo>
                  <a:lnTo>
                    <a:pt x="174" y="18"/>
                  </a:lnTo>
                  <a:lnTo>
                    <a:pt x="186" y="12"/>
                  </a:lnTo>
                  <a:lnTo>
                    <a:pt x="186" y="12"/>
                  </a:lnTo>
                  <a:lnTo>
                    <a:pt x="207" y="4"/>
                  </a:lnTo>
                  <a:lnTo>
                    <a:pt x="231" y="0"/>
                  </a:lnTo>
                  <a:lnTo>
                    <a:pt x="231" y="0"/>
                  </a:lnTo>
                  <a:lnTo>
                    <a:pt x="245" y="0"/>
                  </a:lnTo>
                  <a:lnTo>
                    <a:pt x="245" y="0"/>
                  </a:lnTo>
                  <a:lnTo>
                    <a:pt x="257" y="2"/>
                  </a:lnTo>
                  <a:lnTo>
                    <a:pt x="257" y="2"/>
                  </a:lnTo>
                  <a:lnTo>
                    <a:pt x="267" y="6"/>
                  </a:lnTo>
                  <a:lnTo>
                    <a:pt x="267" y="6"/>
                  </a:lnTo>
                  <a:lnTo>
                    <a:pt x="271" y="12"/>
                  </a:lnTo>
                  <a:lnTo>
                    <a:pt x="275" y="16"/>
                  </a:lnTo>
                  <a:lnTo>
                    <a:pt x="275" y="16"/>
                  </a:lnTo>
                  <a:lnTo>
                    <a:pt x="275" y="20"/>
                  </a:lnTo>
                  <a:lnTo>
                    <a:pt x="273" y="22"/>
                  </a:lnTo>
                  <a:lnTo>
                    <a:pt x="273" y="22"/>
                  </a:lnTo>
                  <a:lnTo>
                    <a:pt x="271" y="22"/>
                  </a:lnTo>
                  <a:lnTo>
                    <a:pt x="269" y="20"/>
                  </a:lnTo>
                  <a:lnTo>
                    <a:pt x="263" y="16"/>
                  </a:lnTo>
                  <a:lnTo>
                    <a:pt x="259" y="12"/>
                  </a:lnTo>
                  <a:lnTo>
                    <a:pt x="257" y="12"/>
                  </a:lnTo>
                  <a:lnTo>
                    <a:pt x="255" y="12"/>
                  </a:lnTo>
                  <a:lnTo>
                    <a:pt x="255" y="12"/>
                  </a:lnTo>
                  <a:lnTo>
                    <a:pt x="255" y="14"/>
                  </a:lnTo>
                  <a:lnTo>
                    <a:pt x="257" y="18"/>
                  </a:lnTo>
                  <a:lnTo>
                    <a:pt x="257" y="18"/>
                  </a:lnTo>
                  <a:lnTo>
                    <a:pt x="263" y="34"/>
                  </a:lnTo>
                  <a:lnTo>
                    <a:pt x="267" y="46"/>
                  </a:lnTo>
                  <a:lnTo>
                    <a:pt x="271" y="52"/>
                  </a:lnTo>
                  <a:lnTo>
                    <a:pt x="271" y="52"/>
                  </a:lnTo>
                  <a:lnTo>
                    <a:pt x="273" y="54"/>
                  </a:lnTo>
                  <a:lnTo>
                    <a:pt x="277" y="54"/>
                  </a:lnTo>
                  <a:lnTo>
                    <a:pt x="277" y="54"/>
                  </a:lnTo>
                  <a:lnTo>
                    <a:pt x="279" y="50"/>
                  </a:lnTo>
                  <a:lnTo>
                    <a:pt x="279" y="50"/>
                  </a:lnTo>
                  <a:lnTo>
                    <a:pt x="283" y="48"/>
                  </a:lnTo>
                  <a:lnTo>
                    <a:pt x="285" y="46"/>
                  </a:lnTo>
                  <a:lnTo>
                    <a:pt x="285" y="46"/>
                  </a:lnTo>
                  <a:lnTo>
                    <a:pt x="287" y="48"/>
                  </a:lnTo>
                  <a:lnTo>
                    <a:pt x="289" y="50"/>
                  </a:lnTo>
                  <a:lnTo>
                    <a:pt x="289" y="50"/>
                  </a:lnTo>
                  <a:lnTo>
                    <a:pt x="295" y="48"/>
                  </a:lnTo>
                  <a:lnTo>
                    <a:pt x="299" y="46"/>
                  </a:lnTo>
                  <a:lnTo>
                    <a:pt x="299" y="46"/>
                  </a:lnTo>
                  <a:lnTo>
                    <a:pt x="315" y="42"/>
                  </a:lnTo>
                  <a:lnTo>
                    <a:pt x="315" y="42"/>
                  </a:lnTo>
                  <a:lnTo>
                    <a:pt x="319" y="36"/>
                  </a:lnTo>
                  <a:lnTo>
                    <a:pt x="325" y="34"/>
                  </a:lnTo>
                  <a:lnTo>
                    <a:pt x="325" y="34"/>
                  </a:lnTo>
                  <a:lnTo>
                    <a:pt x="331" y="36"/>
                  </a:lnTo>
                  <a:lnTo>
                    <a:pt x="339" y="40"/>
                  </a:lnTo>
                  <a:lnTo>
                    <a:pt x="339" y="40"/>
                  </a:lnTo>
                  <a:lnTo>
                    <a:pt x="375" y="44"/>
                  </a:lnTo>
                  <a:lnTo>
                    <a:pt x="408" y="46"/>
                  </a:lnTo>
                  <a:lnTo>
                    <a:pt x="408" y="46"/>
                  </a:lnTo>
                  <a:lnTo>
                    <a:pt x="436" y="46"/>
                  </a:lnTo>
                  <a:lnTo>
                    <a:pt x="462" y="42"/>
                  </a:lnTo>
                  <a:lnTo>
                    <a:pt x="462" y="42"/>
                  </a:lnTo>
                  <a:lnTo>
                    <a:pt x="490" y="32"/>
                  </a:lnTo>
                  <a:lnTo>
                    <a:pt x="490" y="32"/>
                  </a:lnTo>
                  <a:lnTo>
                    <a:pt x="502" y="28"/>
                  </a:lnTo>
                  <a:lnTo>
                    <a:pt x="512" y="26"/>
                  </a:lnTo>
                  <a:lnTo>
                    <a:pt x="512" y="26"/>
                  </a:lnTo>
                  <a:lnTo>
                    <a:pt x="522" y="30"/>
                  </a:lnTo>
                  <a:lnTo>
                    <a:pt x="530" y="32"/>
                  </a:lnTo>
                  <a:lnTo>
                    <a:pt x="530" y="32"/>
                  </a:lnTo>
                  <a:lnTo>
                    <a:pt x="540" y="40"/>
                  </a:lnTo>
                  <a:lnTo>
                    <a:pt x="552" y="46"/>
                  </a:lnTo>
                  <a:lnTo>
                    <a:pt x="552" y="46"/>
                  </a:lnTo>
                  <a:lnTo>
                    <a:pt x="556" y="52"/>
                  </a:lnTo>
                  <a:lnTo>
                    <a:pt x="558" y="56"/>
                  </a:lnTo>
                  <a:lnTo>
                    <a:pt x="558" y="56"/>
                  </a:lnTo>
                  <a:lnTo>
                    <a:pt x="560" y="64"/>
                  </a:lnTo>
                  <a:lnTo>
                    <a:pt x="560" y="64"/>
                  </a:lnTo>
                  <a:lnTo>
                    <a:pt x="562" y="76"/>
                  </a:lnTo>
                  <a:lnTo>
                    <a:pt x="562" y="76"/>
                  </a:lnTo>
                  <a:lnTo>
                    <a:pt x="578" y="114"/>
                  </a:lnTo>
                  <a:lnTo>
                    <a:pt x="586" y="134"/>
                  </a:lnTo>
                  <a:lnTo>
                    <a:pt x="592" y="149"/>
                  </a:lnTo>
                  <a:lnTo>
                    <a:pt x="592" y="149"/>
                  </a:lnTo>
                  <a:lnTo>
                    <a:pt x="594" y="167"/>
                  </a:lnTo>
                  <a:lnTo>
                    <a:pt x="594" y="167"/>
                  </a:lnTo>
                  <a:lnTo>
                    <a:pt x="596" y="177"/>
                  </a:lnTo>
                  <a:lnTo>
                    <a:pt x="594" y="185"/>
                  </a:lnTo>
                  <a:lnTo>
                    <a:pt x="594" y="185"/>
                  </a:lnTo>
                  <a:lnTo>
                    <a:pt x="590" y="197"/>
                  </a:lnTo>
                  <a:lnTo>
                    <a:pt x="586" y="205"/>
                  </a:lnTo>
                  <a:lnTo>
                    <a:pt x="586" y="205"/>
                  </a:lnTo>
                  <a:lnTo>
                    <a:pt x="578" y="211"/>
                  </a:lnTo>
                  <a:lnTo>
                    <a:pt x="568" y="219"/>
                  </a:lnTo>
                  <a:lnTo>
                    <a:pt x="568" y="219"/>
                  </a:lnTo>
                  <a:lnTo>
                    <a:pt x="562" y="225"/>
                  </a:lnTo>
                  <a:lnTo>
                    <a:pt x="560" y="229"/>
                  </a:lnTo>
                  <a:lnTo>
                    <a:pt x="560" y="233"/>
                  </a:lnTo>
                  <a:lnTo>
                    <a:pt x="560" y="233"/>
                  </a:lnTo>
                  <a:lnTo>
                    <a:pt x="562" y="237"/>
                  </a:lnTo>
                  <a:lnTo>
                    <a:pt x="566" y="243"/>
                  </a:lnTo>
                  <a:lnTo>
                    <a:pt x="566" y="243"/>
                  </a:lnTo>
                  <a:lnTo>
                    <a:pt x="578" y="251"/>
                  </a:lnTo>
                  <a:lnTo>
                    <a:pt x="582" y="253"/>
                  </a:lnTo>
                  <a:lnTo>
                    <a:pt x="586" y="257"/>
                  </a:lnTo>
                  <a:lnTo>
                    <a:pt x="586" y="257"/>
                  </a:lnTo>
                  <a:lnTo>
                    <a:pt x="588" y="267"/>
                  </a:lnTo>
                  <a:lnTo>
                    <a:pt x="588" y="281"/>
                  </a:lnTo>
                  <a:lnTo>
                    <a:pt x="586" y="303"/>
                  </a:lnTo>
                  <a:lnTo>
                    <a:pt x="586" y="303"/>
                  </a:lnTo>
                  <a:lnTo>
                    <a:pt x="588" y="305"/>
                  </a:lnTo>
                  <a:lnTo>
                    <a:pt x="590" y="311"/>
                  </a:lnTo>
                  <a:lnTo>
                    <a:pt x="594" y="317"/>
                  </a:lnTo>
                  <a:lnTo>
                    <a:pt x="594" y="317"/>
                  </a:lnTo>
                  <a:lnTo>
                    <a:pt x="598" y="331"/>
                  </a:lnTo>
                  <a:lnTo>
                    <a:pt x="598" y="331"/>
                  </a:lnTo>
                  <a:lnTo>
                    <a:pt x="610" y="350"/>
                  </a:lnTo>
                  <a:lnTo>
                    <a:pt x="610" y="350"/>
                  </a:lnTo>
                  <a:lnTo>
                    <a:pt x="612" y="354"/>
                  </a:lnTo>
                  <a:lnTo>
                    <a:pt x="612" y="354"/>
                  </a:lnTo>
                  <a:lnTo>
                    <a:pt x="619" y="360"/>
                  </a:lnTo>
                  <a:lnTo>
                    <a:pt x="625" y="368"/>
                  </a:lnTo>
                  <a:lnTo>
                    <a:pt x="625" y="368"/>
                  </a:lnTo>
                  <a:lnTo>
                    <a:pt x="625" y="374"/>
                  </a:lnTo>
                  <a:lnTo>
                    <a:pt x="625" y="380"/>
                  </a:lnTo>
                  <a:lnTo>
                    <a:pt x="625" y="380"/>
                  </a:lnTo>
                  <a:lnTo>
                    <a:pt x="631" y="388"/>
                  </a:lnTo>
                  <a:lnTo>
                    <a:pt x="635" y="398"/>
                  </a:lnTo>
                  <a:lnTo>
                    <a:pt x="635" y="398"/>
                  </a:lnTo>
                  <a:lnTo>
                    <a:pt x="635" y="39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10" name="Google Shape;510;p10"/>
            <p:cNvSpPr/>
            <p:nvPr/>
          </p:nvSpPr>
          <p:spPr>
            <a:xfrm>
              <a:off x="10238341" y="3799112"/>
              <a:ext cx="259983" cy="132833"/>
            </a:xfrm>
            <a:custGeom>
              <a:rect b="b" l="l" r="r" t="t"/>
              <a:pathLst>
                <a:path extrusionOk="0" h="187" w="366">
                  <a:moveTo>
                    <a:pt x="19" y="155"/>
                  </a:moveTo>
                  <a:lnTo>
                    <a:pt x="19" y="155"/>
                  </a:lnTo>
                  <a:lnTo>
                    <a:pt x="14" y="147"/>
                  </a:lnTo>
                  <a:lnTo>
                    <a:pt x="8" y="139"/>
                  </a:lnTo>
                  <a:lnTo>
                    <a:pt x="8" y="139"/>
                  </a:lnTo>
                  <a:lnTo>
                    <a:pt x="4" y="125"/>
                  </a:lnTo>
                  <a:lnTo>
                    <a:pt x="2" y="119"/>
                  </a:lnTo>
                  <a:lnTo>
                    <a:pt x="0" y="113"/>
                  </a:lnTo>
                  <a:lnTo>
                    <a:pt x="0" y="113"/>
                  </a:lnTo>
                  <a:lnTo>
                    <a:pt x="2" y="105"/>
                  </a:lnTo>
                  <a:lnTo>
                    <a:pt x="2" y="105"/>
                  </a:lnTo>
                  <a:lnTo>
                    <a:pt x="8" y="97"/>
                  </a:lnTo>
                  <a:lnTo>
                    <a:pt x="8" y="97"/>
                  </a:lnTo>
                  <a:lnTo>
                    <a:pt x="10" y="91"/>
                  </a:lnTo>
                  <a:lnTo>
                    <a:pt x="16" y="85"/>
                  </a:lnTo>
                  <a:lnTo>
                    <a:pt x="16" y="85"/>
                  </a:lnTo>
                  <a:lnTo>
                    <a:pt x="19" y="85"/>
                  </a:lnTo>
                  <a:lnTo>
                    <a:pt x="23" y="87"/>
                  </a:lnTo>
                  <a:lnTo>
                    <a:pt x="23" y="87"/>
                  </a:lnTo>
                  <a:lnTo>
                    <a:pt x="29" y="91"/>
                  </a:lnTo>
                  <a:lnTo>
                    <a:pt x="29" y="91"/>
                  </a:lnTo>
                  <a:lnTo>
                    <a:pt x="39" y="91"/>
                  </a:lnTo>
                  <a:lnTo>
                    <a:pt x="49" y="89"/>
                  </a:lnTo>
                  <a:lnTo>
                    <a:pt x="49" y="89"/>
                  </a:lnTo>
                  <a:lnTo>
                    <a:pt x="57" y="83"/>
                  </a:lnTo>
                  <a:lnTo>
                    <a:pt x="63" y="75"/>
                  </a:lnTo>
                  <a:lnTo>
                    <a:pt x="63" y="75"/>
                  </a:lnTo>
                  <a:lnTo>
                    <a:pt x="63" y="71"/>
                  </a:lnTo>
                  <a:lnTo>
                    <a:pt x="63" y="67"/>
                  </a:lnTo>
                  <a:lnTo>
                    <a:pt x="63" y="67"/>
                  </a:lnTo>
                  <a:lnTo>
                    <a:pt x="67" y="65"/>
                  </a:lnTo>
                  <a:lnTo>
                    <a:pt x="75" y="65"/>
                  </a:lnTo>
                  <a:lnTo>
                    <a:pt x="75" y="65"/>
                  </a:lnTo>
                  <a:lnTo>
                    <a:pt x="79" y="59"/>
                  </a:lnTo>
                  <a:lnTo>
                    <a:pt x="81" y="53"/>
                  </a:lnTo>
                  <a:lnTo>
                    <a:pt x="81" y="53"/>
                  </a:lnTo>
                  <a:lnTo>
                    <a:pt x="81" y="45"/>
                  </a:lnTo>
                  <a:lnTo>
                    <a:pt x="81" y="37"/>
                  </a:lnTo>
                  <a:lnTo>
                    <a:pt x="81" y="37"/>
                  </a:lnTo>
                  <a:lnTo>
                    <a:pt x="83" y="33"/>
                  </a:lnTo>
                  <a:lnTo>
                    <a:pt x="83" y="33"/>
                  </a:lnTo>
                  <a:lnTo>
                    <a:pt x="87" y="31"/>
                  </a:lnTo>
                  <a:lnTo>
                    <a:pt x="93" y="29"/>
                  </a:lnTo>
                  <a:lnTo>
                    <a:pt x="93" y="29"/>
                  </a:lnTo>
                  <a:lnTo>
                    <a:pt x="95" y="26"/>
                  </a:lnTo>
                  <a:lnTo>
                    <a:pt x="97" y="22"/>
                  </a:lnTo>
                  <a:lnTo>
                    <a:pt x="97" y="22"/>
                  </a:lnTo>
                  <a:lnTo>
                    <a:pt x="103" y="14"/>
                  </a:lnTo>
                  <a:lnTo>
                    <a:pt x="105" y="10"/>
                  </a:lnTo>
                  <a:lnTo>
                    <a:pt x="105" y="10"/>
                  </a:lnTo>
                  <a:lnTo>
                    <a:pt x="113" y="12"/>
                  </a:lnTo>
                  <a:lnTo>
                    <a:pt x="119" y="12"/>
                  </a:lnTo>
                  <a:lnTo>
                    <a:pt x="119" y="12"/>
                  </a:lnTo>
                  <a:lnTo>
                    <a:pt x="123" y="8"/>
                  </a:lnTo>
                  <a:lnTo>
                    <a:pt x="127" y="4"/>
                  </a:lnTo>
                  <a:lnTo>
                    <a:pt x="127" y="4"/>
                  </a:lnTo>
                  <a:lnTo>
                    <a:pt x="135" y="6"/>
                  </a:lnTo>
                  <a:lnTo>
                    <a:pt x="141" y="10"/>
                  </a:lnTo>
                  <a:lnTo>
                    <a:pt x="141" y="10"/>
                  </a:lnTo>
                  <a:lnTo>
                    <a:pt x="147" y="8"/>
                  </a:lnTo>
                  <a:lnTo>
                    <a:pt x="153" y="6"/>
                  </a:lnTo>
                  <a:lnTo>
                    <a:pt x="153" y="6"/>
                  </a:lnTo>
                  <a:lnTo>
                    <a:pt x="161" y="2"/>
                  </a:lnTo>
                  <a:lnTo>
                    <a:pt x="167" y="0"/>
                  </a:lnTo>
                  <a:lnTo>
                    <a:pt x="167" y="0"/>
                  </a:lnTo>
                  <a:lnTo>
                    <a:pt x="171" y="2"/>
                  </a:lnTo>
                  <a:lnTo>
                    <a:pt x="175" y="6"/>
                  </a:lnTo>
                  <a:lnTo>
                    <a:pt x="175" y="6"/>
                  </a:lnTo>
                  <a:lnTo>
                    <a:pt x="187" y="16"/>
                  </a:lnTo>
                  <a:lnTo>
                    <a:pt x="187" y="16"/>
                  </a:lnTo>
                  <a:lnTo>
                    <a:pt x="193" y="24"/>
                  </a:lnTo>
                  <a:lnTo>
                    <a:pt x="197" y="28"/>
                  </a:lnTo>
                  <a:lnTo>
                    <a:pt x="197" y="28"/>
                  </a:lnTo>
                  <a:lnTo>
                    <a:pt x="203" y="29"/>
                  </a:lnTo>
                  <a:lnTo>
                    <a:pt x="207" y="31"/>
                  </a:lnTo>
                  <a:lnTo>
                    <a:pt x="207" y="31"/>
                  </a:lnTo>
                  <a:lnTo>
                    <a:pt x="213" y="28"/>
                  </a:lnTo>
                  <a:lnTo>
                    <a:pt x="217" y="24"/>
                  </a:lnTo>
                  <a:lnTo>
                    <a:pt x="217" y="24"/>
                  </a:lnTo>
                  <a:lnTo>
                    <a:pt x="223" y="16"/>
                  </a:lnTo>
                  <a:lnTo>
                    <a:pt x="228" y="12"/>
                  </a:lnTo>
                  <a:lnTo>
                    <a:pt x="228" y="12"/>
                  </a:lnTo>
                  <a:lnTo>
                    <a:pt x="238" y="10"/>
                  </a:lnTo>
                  <a:lnTo>
                    <a:pt x="252" y="10"/>
                  </a:lnTo>
                  <a:lnTo>
                    <a:pt x="252" y="10"/>
                  </a:lnTo>
                  <a:lnTo>
                    <a:pt x="258" y="14"/>
                  </a:lnTo>
                  <a:lnTo>
                    <a:pt x="260" y="16"/>
                  </a:lnTo>
                  <a:lnTo>
                    <a:pt x="264" y="18"/>
                  </a:lnTo>
                  <a:lnTo>
                    <a:pt x="264" y="18"/>
                  </a:lnTo>
                  <a:lnTo>
                    <a:pt x="268" y="14"/>
                  </a:lnTo>
                  <a:lnTo>
                    <a:pt x="272" y="10"/>
                  </a:lnTo>
                  <a:lnTo>
                    <a:pt x="272" y="10"/>
                  </a:lnTo>
                  <a:lnTo>
                    <a:pt x="284" y="4"/>
                  </a:lnTo>
                  <a:lnTo>
                    <a:pt x="284" y="4"/>
                  </a:lnTo>
                  <a:lnTo>
                    <a:pt x="298" y="2"/>
                  </a:lnTo>
                  <a:lnTo>
                    <a:pt x="298" y="2"/>
                  </a:lnTo>
                  <a:lnTo>
                    <a:pt x="308" y="2"/>
                  </a:lnTo>
                  <a:lnTo>
                    <a:pt x="316" y="2"/>
                  </a:lnTo>
                  <a:lnTo>
                    <a:pt x="316" y="2"/>
                  </a:lnTo>
                  <a:lnTo>
                    <a:pt x="322" y="4"/>
                  </a:lnTo>
                  <a:lnTo>
                    <a:pt x="328" y="8"/>
                  </a:lnTo>
                  <a:lnTo>
                    <a:pt x="328" y="8"/>
                  </a:lnTo>
                  <a:lnTo>
                    <a:pt x="340" y="16"/>
                  </a:lnTo>
                  <a:lnTo>
                    <a:pt x="340" y="16"/>
                  </a:lnTo>
                  <a:lnTo>
                    <a:pt x="354" y="28"/>
                  </a:lnTo>
                  <a:lnTo>
                    <a:pt x="354" y="28"/>
                  </a:lnTo>
                  <a:lnTo>
                    <a:pt x="366" y="29"/>
                  </a:lnTo>
                  <a:lnTo>
                    <a:pt x="366" y="29"/>
                  </a:lnTo>
                  <a:lnTo>
                    <a:pt x="366" y="33"/>
                  </a:lnTo>
                  <a:lnTo>
                    <a:pt x="366" y="37"/>
                  </a:lnTo>
                  <a:lnTo>
                    <a:pt x="366" y="37"/>
                  </a:lnTo>
                  <a:lnTo>
                    <a:pt x="360" y="55"/>
                  </a:lnTo>
                  <a:lnTo>
                    <a:pt x="354" y="73"/>
                  </a:lnTo>
                  <a:lnTo>
                    <a:pt x="354" y="73"/>
                  </a:lnTo>
                  <a:lnTo>
                    <a:pt x="352" y="89"/>
                  </a:lnTo>
                  <a:lnTo>
                    <a:pt x="350" y="101"/>
                  </a:lnTo>
                  <a:lnTo>
                    <a:pt x="350" y="101"/>
                  </a:lnTo>
                  <a:lnTo>
                    <a:pt x="344" y="105"/>
                  </a:lnTo>
                  <a:lnTo>
                    <a:pt x="334" y="109"/>
                  </a:lnTo>
                  <a:lnTo>
                    <a:pt x="334" y="109"/>
                  </a:lnTo>
                  <a:lnTo>
                    <a:pt x="330" y="105"/>
                  </a:lnTo>
                  <a:lnTo>
                    <a:pt x="324" y="101"/>
                  </a:lnTo>
                  <a:lnTo>
                    <a:pt x="314" y="95"/>
                  </a:lnTo>
                  <a:lnTo>
                    <a:pt x="314" y="95"/>
                  </a:lnTo>
                  <a:lnTo>
                    <a:pt x="304" y="93"/>
                  </a:lnTo>
                  <a:lnTo>
                    <a:pt x="294" y="93"/>
                  </a:lnTo>
                  <a:lnTo>
                    <a:pt x="294" y="93"/>
                  </a:lnTo>
                  <a:lnTo>
                    <a:pt x="288" y="95"/>
                  </a:lnTo>
                  <a:lnTo>
                    <a:pt x="280" y="97"/>
                  </a:lnTo>
                  <a:lnTo>
                    <a:pt x="280" y="97"/>
                  </a:lnTo>
                  <a:lnTo>
                    <a:pt x="268" y="97"/>
                  </a:lnTo>
                  <a:lnTo>
                    <a:pt x="260" y="97"/>
                  </a:lnTo>
                  <a:lnTo>
                    <a:pt x="260" y="97"/>
                  </a:lnTo>
                  <a:lnTo>
                    <a:pt x="250" y="101"/>
                  </a:lnTo>
                  <a:lnTo>
                    <a:pt x="238" y="109"/>
                  </a:lnTo>
                  <a:lnTo>
                    <a:pt x="238" y="109"/>
                  </a:lnTo>
                  <a:lnTo>
                    <a:pt x="236" y="117"/>
                  </a:lnTo>
                  <a:lnTo>
                    <a:pt x="234" y="123"/>
                  </a:lnTo>
                  <a:lnTo>
                    <a:pt x="234" y="123"/>
                  </a:lnTo>
                  <a:lnTo>
                    <a:pt x="230" y="125"/>
                  </a:lnTo>
                  <a:lnTo>
                    <a:pt x="223" y="127"/>
                  </a:lnTo>
                  <a:lnTo>
                    <a:pt x="223" y="127"/>
                  </a:lnTo>
                  <a:lnTo>
                    <a:pt x="215" y="133"/>
                  </a:lnTo>
                  <a:lnTo>
                    <a:pt x="207" y="139"/>
                  </a:lnTo>
                  <a:lnTo>
                    <a:pt x="207" y="139"/>
                  </a:lnTo>
                  <a:lnTo>
                    <a:pt x="203" y="135"/>
                  </a:lnTo>
                  <a:lnTo>
                    <a:pt x="197" y="133"/>
                  </a:lnTo>
                  <a:lnTo>
                    <a:pt x="191" y="131"/>
                  </a:lnTo>
                  <a:lnTo>
                    <a:pt x="185" y="131"/>
                  </a:lnTo>
                  <a:lnTo>
                    <a:pt x="185" y="131"/>
                  </a:lnTo>
                  <a:lnTo>
                    <a:pt x="181" y="133"/>
                  </a:lnTo>
                  <a:lnTo>
                    <a:pt x="177" y="139"/>
                  </a:lnTo>
                  <a:lnTo>
                    <a:pt x="167" y="145"/>
                  </a:lnTo>
                  <a:lnTo>
                    <a:pt x="167" y="145"/>
                  </a:lnTo>
                  <a:lnTo>
                    <a:pt x="147" y="149"/>
                  </a:lnTo>
                  <a:lnTo>
                    <a:pt x="139" y="153"/>
                  </a:lnTo>
                  <a:lnTo>
                    <a:pt x="131" y="157"/>
                  </a:lnTo>
                  <a:lnTo>
                    <a:pt x="131" y="157"/>
                  </a:lnTo>
                  <a:lnTo>
                    <a:pt x="125" y="161"/>
                  </a:lnTo>
                  <a:lnTo>
                    <a:pt x="121" y="171"/>
                  </a:lnTo>
                  <a:lnTo>
                    <a:pt x="119" y="177"/>
                  </a:lnTo>
                  <a:lnTo>
                    <a:pt x="115" y="183"/>
                  </a:lnTo>
                  <a:lnTo>
                    <a:pt x="115" y="183"/>
                  </a:lnTo>
                  <a:lnTo>
                    <a:pt x="107" y="183"/>
                  </a:lnTo>
                  <a:lnTo>
                    <a:pt x="107" y="183"/>
                  </a:lnTo>
                  <a:lnTo>
                    <a:pt x="85" y="185"/>
                  </a:lnTo>
                  <a:lnTo>
                    <a:pt x="75" y="187"/>
                  </a:lnTo>
                  <a:lnTo>
                    <a:pt x="65" y="185"/>
                  </a:lnTo>
                  <a:lnTo>
                    <a:pt x="65" y="185"/>
                  </a:lnTo>
                  <a:lnTo>
                    <a:pt x="57" y="183"/>
                  </a:lnTo>
                  <a:lnTo>
                    <a:pt x="49" y="177"/>
                  </a:lnTo>
                  <a:lnTo>
                    <a:pt x="33" y="163"/>
                  </a:lnTo>
                  <a:lnTo>
                    <a:pt x="33" y="163"/>
                  </a:lnTo>
                  <a:lnTo>
                    <a:pt x="25" y="159"/>
                  </a:lnTo>
                  <a:lnTo>
                    <a:pt x="21" y="157"/>
                  </a:lnTo>
                  <a:lnTo>
                    <a:pt x="19" y="155"/>
                  </a:lnTo>
                  <a:lnTo>
                    <a:pt x="19" y="155"/>
                  </a:lnTo>
                  <a:lnTo>
                    <a:pt x="19" y="155"/>
                  </a:lnTo>
                  <a:lnTo>
                    <a:pt x="19" y="155"/>
                  </a:lnTo>
                  <a:lnTo>
                    <a:pt x="19" y="155"/>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11" name="Google Shape;511;p10"/>
            <p:cNvSpPr/>
            <p:nvPr/>
          </p:nvSpPr>
          <p:spPr>
            <a:xfrm>
              <a:off x="10382539" y="4294928"/>
              <a:ext cx="98737" cy="210970"/>
            </a:xfrm>
            <a:custGeom>
              <a:rect b="b" l="l" r="r" t="t"/>
              <a:pathLst>
                <a:path extrusionOk="0" h="297" w="139">
                  <a:moveTo>
                    <a:pt x="137" y="187"/>
                  </a:moveTo>
                  <a:lnTo>
                    <a:pt x="137" y="187"/>
                  </a:lnTo>
                  <a:lnTo>
                    <a:pt x="139" y="195"/>
                  </a:lnTo>
                  <a:lnTo>
                    <a:pt x="139" y="207"/>
                  </a:lnTo>
                  <a:lnTo>
                    <a:pt x="139" y="207"/>
                  </a:lnTo>
                  <a:lnTo>
                    <a:pt x="137" y="211"/>
                  </a:lnTo>
                  <a:lnTo>
                    <a:pt x="131" y="215"/>
                  </a:lnTo>
                  <a:lnTo>
                    <a:pt x="121" y="223"/>
                  </a:lnTo>
                  <a:lnTo>
                    <a:pt x="121" y="223"/>
                  </a:lnTo>
                  <a:lnTo>
                    <a:pt x="117" y="237"/>
                  </a:lnTo>
                  <a:lnTo>
                    <a:pt x="111" y="249"/>
                  </a:lnTo>
                  <a:lnTo>
                    <a:pt x="111" y="249"/>
                  </a:lnTo>
                  <a:lnTo>
                    <a:pt x="105" y="253"/>
                  </a:lnTo>
                  <a:lnTo>
                    <a:pt x="99" y="259"/>
                  </a:lnTo>
                  <a:lnTo>
                    <a:pt x="99" y="259"/>
                  </a:lnTo>
                  <a:lnTo>
                    <a:pt x="95" y="269"/>
                  </a:lnTo>
                  <a:lnTo>
                    <a:pt x="93" y="277"/>
                  </a:lnTo>
                  <a:lnTo>
                    <a:pt x="93" y="277"/>
                  </a:lnTo>
                  <a:lnTo>
                    <a:pt x="89" y="285"/>
                  </a:lnTo>
                  <a:lnTo>
                    <a:pt x="89" y="285"/>
                  </a:lnTo>
                  <a:lnTo>
                    <a:pt x="83" y="293"/>
                  </a:lnTo>
                  <a:lnTo>
                    <a:pt x="81" y="295"/>
                  </a:lnTo>
                  <a:lnTo>
                    <a:pt x="77" y="297"/>
                  </a:lnTo>
                  <a:lnTo>
                    <a:pt x="77" y="297"/>
                  </a:lnTo>
                  <a:lnTo>
                    <a:pt x="77" y="297"/>
                  </a:lnTo>
                  <a:lnTo>
                    <a:pt x="77" y="297"/>
                  </a:lnTo>
                  <a:lnTo>
                    <a:pt x="77" y="297"/>
                  </a:lnTo>
                  <a:lnTo>
                    <a:pt x="77" y="297"/>
                  </a:lnTo>
                  <a:lnTo>
                    <a:pt x="75" y="295"/>
                  </a:lnTo>
                  <a:lnTo>
                    <a:pt x="69" y="293"/>
                  </a:lnTo>
                  <a:lnTo>
                    <a:pt x="65" y="293"/>
                  </a:lnTo>
                  <a:lnTo>
                    <a:pt x="63" y="289"/>
                  </a:lnTo>
                  <a:lnTo>
                    <a:pt x="63" y="289"/>
                  </a:lnTo>
                  <a:lnTo>
                    <a:pt x="61" y="283"/>
                  </a:lnTo>
                  <a:lnTo>
                    <a:pt x="59" y="275"/>
                  </a:lnTo>
                  <a:lnTo>
                    <a:pt x="59" y="275"/>
                  </a:lnTo>
                  <a:lnTo>
                    <a:pt x="55" y="269"/>
                  </a:lnTo>
                  <a:lnTo>
                    <a:pt x="49" y="263"/>
                  </a:lnTo>
                  <a:lnTo>
                    <a:pt x="49" y="263"/>
                  </a:lnTo>
                  <a:lnTo>
                    <a:pt x="45" y="259"/>
                  </a:lnTo>
                  <a:lnTo>
                    <a:pt x="35" y="257"/>
                  </a:lnTo>
                  <a:lnTo>
                    <a:pt x="29" y="255"/>
                  </a:lnTo>
                  <a:lnTo>
                    <a:pt x="24" y="253"/>
                  </a:lnTo>
                  <a:lnTo>
                    <a:pt x="24" y="253"/>
                  </a:lnTo>
                  <a:lnTo>
                    <a:pt x="18" y="245"/>
                  </a:lnTo>
                  <a:lnTo>
                    <a:pt x="10" y="235"/>
                  </a:lnTo>
                  <a:lnTo>
                    <a:pt x="10" y="235"/>
                  </a:lnTo>
                  <a:lnTo>
                    <a:pt x="6" y="227"/>
                  </a:lnTo>
                  <a:lnTo>
                    <a:pt x="4" y="225"/>
                  </a:lnTo>
                  <a:lnTo>
                    <a:pt x="4" y="221"/>
                  </a:lnTo>
                  <a:lnTo>
                    <a:pt x="4" y="221"/>
                  </a:lnTo>
                  <a:lnTo>
                    <a:pt x="6" y="221"/>
                  </a:lnTo>
                  <a:lnTo>
                    <a:pt x="8" y="221"/>
                  </a:lnTo>
                  <a:lnTo>
                    <a:pt x="12" y="223"/>
                  </a:lnTo>
                  <a:lnTo>
                    <a:pt x="14" y="223"/>
                  </a:lnTo>
                  <a:lnTo>
                    <a:pt x="14" y="223"/>
                  </a:lnTo>
                  <a:lnTo>
                    <a:pt x="14" y="221"/>
                  </a:lnTo>
                  <a:lnTo>
                    <a:pt x="14" y="217"/>
                  </a:lnTo>
                  <a:lnTo>
                    <a:pt x="12" y="211"/>
                  </a:lnTo>
                  <a:lnTo>
                    <a:pt x="12" y="211"/>
                  </a:lnTo>
                  <a:lnTo>
                    <a:pt x="10" y="203"/>
                  </a:lnTo>
                  <a:lnTo>
                    <a:pt x="6" y="191"/>
                  </a:lnTo>
                  <a:lnTo>
                    <a:pt x="6" y="191"/>
                  </a:lnTo>
                  <a:lnTo>
                    <a:pt x="8" y="183"/>
                  </a:lnTo>
                  <a:lnTo>
                    <a:pt x="10" y="175"/>
                  </a:lnTo>
                  <a:lnTo>
                    <a:pt x="10" y="175"/>
                  </a:lnTo>
                  <a:lnTo>
                    <a:pt x="14" y="169"/>
                  </a:lnTo>
                  <a:lnTo>
                    <a:pt x="14" y="169"/>
                  </a:lnTo>
                  <a:lnTo>
                    <a:pt x="12" y="164"/>
                  </a:lnTo>
                  <a:lnTo>
                    <a:pt x="12" y="158"/>
                  </a:lnTo>
                  <a:lnTo>
                    <a:pt x="12" y="158"/>
                  </a:lnTo>
                  <a:lnTo>
                    <a:pt x="12" y="152"/>
                  </a:lnTo>
                  <a:lnTo>
                    <a:pt x="14" y="146"/>
                  </a:lnTo>
                  <a:lnTo>
                    <a:pt x="14" y="146"/>
                  </a:lnTo>
                  <a:lnTo>
                    <a:pt x="10" y="138"/>
                  </a:lnTo>
                  <a:lnTo>
                    <a:pt x="8" y="130"/>
                  </a:lnTo>
                  <a:lnTo>
                    <a:pt x="8" y="130"/>
                  </a:lnTo>
                  <a:lnTo>
                    <a:pt x="8" y="122"/>
                  </a:lnTo>
                  <a:lnTo>
                    <a:pt x="12" y="108"/>
                  </a:lnTo>
                  <a:lnTo>
                    <a:pt x="18" y="98"/>
                  </a:lnTo>
                  <a:lnTo>
                    <a:pt x="20" y="92"/>
                  </a:lnTo>
                  <a:lnTo>
                    <a:pt x="18" y="88"/>
                  </a:lnTo>
                  <a:lnTo>
                    <a:pt x="18" y="88"/>
                  </a:lnTo>
                  <a:lnTo>
                    <a:pt x="14" y="82"/>
                  </a:lnTo>
                  <a:lnTo>
                    <a:pt x="10" y="80"/>
                  </a:lnTo>
                  <a:lnTo>
                    <a:pt x="10" y="80"/>
                  </a:lnTo>
                  <a:lnTo>
                    <a:pt x="4" y="80"/>
                  </a:lnTo>
                  <a:lnTo>
                    <a:pt x="2" y="80"/>
                  </a:lnTo>
                  <a:lnTo>
                    <a:pt x="0" y="78"/>
                  </a:lnTo>
                  <a:lnTo>
                    <a:pt x="0" y="78"/>
                  </a:lnTo>
                  <a:lnTo>
                    <a:pt x="0" y="74"/>
                  </a:lnTo>
                  <a:lnTo>
                    <a:pt x="2" y="68"/>
                  </a:lnTo>
                  <a:lnTo>
                    <a:pt x="4" y="62"/>
                  </a:lnTo>
                  <a:lnTo>
                    <a:pt x="6" y="58"/>
                  </a:lnTo>
                  <a:lnTo>
                    <a:pt x="6" y="58"/>
                  </a:lnTo>
                  <a:lnTo>
                    <a:pt x="4" y="48"/>
                  </a:lnTo>
                  <a:lnTo>
                    <a:pt x="2" y="42"/>
                  </a:lnTo>
                  <a:lnTo>
                    <a:pt x="2" y="42"/>
                  </a:lnTo>
                  <a:lnTo>
                    <a:pt x="4" y="32"/>
                  </a:lnTo>
                  <a:lnTo>
                    <a:pt x="6" y="20"/>
                  </a:lnTo>
                  <a:lnTo>
                    <a:pt x="6" y="20"/>
                  </a:lnTo>
                  <a:lnTo>
                    <a:pt x="10" y="16"/>
                  </a:lnTo>
                  <a:lnTo>
                    <a:pt x="18" y="12"/>
                  </a:lnTo>
                  <a:lnTo>
                    <a:pt x="18" y="12"/>
                  </a:lnTo>
                  <a:lnTo>
                    <a:pt x="20" y="6"/>
                  </a:lnTo>
                  <a:lnTo>
                    <a:pt x="22" y="2"/>
                  </a:lnTo>
                  <a:lnTo>
                    <a:pt x="25" y="0"/>
                  </a:lnTo>
                  <a:lnTo>
                    <a:pt x="25" y="0"/>
                  </a:lnTo>
                  <a:lnTo>
                    <a:pt x="27" y="0"/>
                  </a:lnTo>
                  <a:lnTo>
                    <a:pt x="29" y="4"/>
                  </a:lnTo>
                  <a:lnTo>
                    <a:pt x="35" y="8"/>
                  </a:lnTo>
                  <a:lnTo>
                    <a:pt x="35" y="8"/>
                  </a:lnTo>
                  <a:lnTo>
                    <a:pt x="45" y="8"/>
                  </a:lnTo>
                  <a:lnTo>
                    <a:pt x="51" y="8"/>
                  </a:lnTo>
                  <a:lnTo>
                    <a:pt x="55" y="10"/>
                  </a:lnTo>
                  <a:lnTo>
                    <a:pt x="55" y="10"/>
                  </a:lnTo>
                  <a:lnTo>
                    <a:pt x="57" y="12"/>
                  </a:lnTo>
                  <a:lnTo>
                    <a:pt x="59" y="16"/>
                  </a:lnTo>
                  <a:lnTo>
                    <a:pt x="63" y="24"/>
                  </a:lnTo>
                  <a:lnTo>
                    <a:pt x="63" y="24"/>
                  </a:lnTo>
                  <a:lnTo>
                    <a:pt x="69" y="28"/>
                  </a:lnTo>
                  <a:lnTo>
                    <a:pt x="79" y="30"/>
                  </a:lnTo>
                  <a:lnTo>
                    <a:pt x="79" y="30"/>
                  </a:lnTo>
                  <a:lnTo>
                    <a:pt x="87" y="38"/>
                  </a:lnTo>
                  <a:lnTo>
                    <a:pt x="91" y="44"/>
                  </a:lnTo>
                  <a:lnTo>
                    <a:pt x="95" y="50"/>
                  </a:lnTo>
                  <a:lnTo>
                    <a:pt x="95" y="50"/>
                  </a:lnTo>
                  <a:lnTo>
                    <a:pt x="95" y="62"/>
                  </a:lnTo>
                  <a:lnTo>
                    <a:pt x="95" y="74"/>
                  </a:lnTo>
                  <a:lnTo>
                    <a:pt x="91" y="100"/>
                  </a:lnTo>
                  <a:lnTo>
                    <a:pt x="91" y="100"/>
                  </a:lnTo>
                  <a:lnTo>
                    <a:pt x="91" y="112"/>
                  </a:lnTo>
                  <a:lnTo>
                    <a:pt x="93" y="124"/>
                  </a:lnTo>
                  <a:lnTo>
                    <a:pt x="93" y="124"/>
                  </a:lnTo>
                  <a:lnTo>
                    <a:pt x="101" y="138"/>
                  </a:lnTo>
                  <a:lnTo>
                    <a:pt x="109" y="152"/>
                  </a:lnTo>
                  <a:lnTo>
                    <a:pt x="109" y="152"/>
                  </a:lnTo>
                  <a:lnTo>
                    <a:pt x="113" y="156"/>
                  </a:lnTo>
                  <a:lnTo>
                    <a:pt x="121" y="162"/>
                  </a:lnTo>
                  <a:lnTo>
                    <a:pt x="129" y="166"/>
                  </a:lnTo>
                  <a:lnTo>
                    <a:pt x="135" y="171"/>
                  </a:lnTo>
                  <a:lnTo>
                    <a:pt x="135" y="171"/>
                  </a:lnTo>
                  <a:lnTo>
                    <a:pt x="137" y="179"/>
                  </a:lnTo>
                  <a:lnTo>
                    <a:pt x="137" y="187"/>
                  </a:lnTo>
                  <a:lnTo>
                    <a:pt x="137" y="187"/>
                  </a:lnTo>
                  <a:lnTo>
                    <a:pt x="137" y="187"/>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12" name="Google Shape;512;p10"/>
            <p:cNvSpPr/>
            <p:nvPr/>
          </p:nvSpPr>
          <p:spPr>
            <a:xfrm>
              <a:off x="10649626" y="4775826"/>
              <a:ext cx="164088" cy="46882"/>
            </a:xfrm>
            <a:custGeom>
              <a:rect b="b" l="l" r="r" t="t"/>
              <a:pathLst>
                <a:path extrusionOk="0" h="66" w="231">
                  <a:moveTo>
                    <a:pt x="231" y="18"/>
                  </a:moveTo>
                  <a:lnTo>
                    <a:pt x="231" y="18"/>
                  </a:lnTo>
                  <a:lnTo>
                    <a:pt x="231" y="24"/>
                  </a:lnTo>
                  <a:lnTo>
                    <a:pt x="229" y="32"/>
                  </a:lnTo>
                  <a:lnTo>
                    <a:pt x="225" y="40"/>
                  </a:lnTo>
                  <a:lnTo>
                    <a:pt x="219" y="44"/>
                  </a:lnTo>
                  <a:lnTo>
                    <a:pt x="219" y="44"/>
                  </a:lnTo>
                  <a:lnTo>
                    <a:pt x="217" y="44"/>
                  </a:lnTo>
                  <a:lnTo>
                    <a:pt x="211" y="42"/>
                  </a:lnTo>
                  <a:lnTo>
                    <a:pt x="205" y="38"/>
                  </a:lnTo>
                  <a:lnTo>
                    <a:pt x="205" y="38"/>
                  </a:lnTo>
                  <a:lnTo>
                    <a:pt x="199" y="42"/>
                  </a:lnTo>
                  <a:lnTo>
                    <a:pt x="189" y="44"/>
                  </a:lnTo>
                  <a:lnTo>
                    <a:pt x="189" y="44"/>
                  </a:lnTo>
                  <a:lnTo>
                    <a:pt x="175" y="46"/>
                  </a:lnTo>
                  <a:lnTo>
                    <a:pt x="175" y="46"/>
                  </a:lnTo>
                  <a:lnTo>
                    <a:pt x="163" y="50"/>
                  </a:lnTo>
                  <a:lnTo>
                    <a:pt x="163" y="50"/>
                  </a:lnTo>
                  <a:lnTo>
                    <a:pt x="149" y="52"/>
                  </a:lnTo>
                  <a:lnTo>
                    <a:pt x="149" y="52"/>
                  </a:lnTo>
                  <a:lnTo>
                    <a:pt x="135" y="58"/>
                  </a:lnTo>
                  <a:lnTo>
                    <a:pt x="135" y="58"/>
                  </a:lnTo>
                  <a:lnTo>
                    <a:pt x="123" y="62"/>
                  </a:lnTo>
                  <a:lnTo>
                    <a:pt x="115" y="66"/>
                  </a:lnTo>
                  <a:lnTo>
                    <a:pt x="111" y="62"/>
                  </a:lnTo>
                  <a:lnTo>
                    <a:pt x="111" y="62"/>
                  </a:lnTo>
                  <a:lnTo>
                    <a:pt x="109" y="60"/>
                  </a:lnTo>
                  <a:lnTo>
                    <a:pt x="107" y="56"/>
                  </a:lnTo>
                  <a:lnTo>
                    <a:pt x="105" y="52"/>
                  </a:lnTo>
                  <a:lnTo>
                    <a:pt x="103" y="50"/>
                  </a:lnTo>
                  <a:lnTo>
                    <a:pt x="103" y="50"/>
                  </a:lnTo>
                  <a:lnTo>
                    <a:pt x="95" y="48"/>
                  </a:lnTo>
                  <a:lnTo>
                    <a:pt x="89" y="46"/>
                  </a:lnTo>
                  <a:lnTo>
                    <a:pt x="89" y="46"/>
                  </a:lnTo>
                  <a:lnTo>
                    <a:pt x="81" y="42"/>
                  </a:lnTo>
                  <a:lnTo>
                    <a:pt x="81" y="42"/>
                  </a:lnTo>
                  <a:lnTo>
                    <a:pt x="68" y="40"/>
                  </a:lnTo>
                  <a:lnTo>
                    <a:pt x="58" y="40"/>
                  </a:lnTo>
                  <a:lnTo>
                    <a:pt x="58" y="40"/>
                  </a:lnTo>
                  <a:lnTo>
                    <a:pt x="38" y="40"/>
                  </a:lnTo>
                  <a:lnTo>
                    <a:pt x="38" y="40"/>
                  </a:lnTo>
                  <a:lnTo>
                    <a:pt x="26" y="44"/>
                  </a:lnTo>
                  <a:lnTo>
                    <a:pt x="26" y="44"/>
                  </a:lnTo>
                  <a:lnTo>
                    <a:pt x="14" y="44"/>
                  </a:lnTo>
                  <a:lnTo>
                    <a:pt x="14" y="44"/>
                  </a:lnTo>
                  <a:lnTo>
                    <a:pt x="8" y="46"/>
                  </a:lnTo>
                  <a:lnTo>
                    <a:pt x="4" y="46"/>
                  </a:lnTo>
                  <a:lnTo>
                    <a:pt x="4" y="46"/>
                  </a:lnTo>
                  <a:lnTo>
                    <a:pt x="2" y="44"/>
                  </a:lnTo>
                  <a:lnTo>
                    <a:pt x="0" y="40"/>
                  </a:lnTo>
                  <a:lnTo>
                    <a:pt x="0" y="28"/>
                  </a:lnTo>
                  <a:lnTo>
                    <a:pt x="2" y="20"/>
                  </a:lnTo>
                  <a:lnTo>
                    <a:pt x="6" y="12"/>
                  </a:lnTo>
                  <a:lnTo>
                    <a:pt x="6" y="12"/>
                  </a:lnTo>
                  <a:lnTo>
                    <a:pt x="10" y="14"/>
                  </a:lnTo>
                  <a:lnTo>
                    <a:pt x="16" y="14"/>
                  </a:lnTo>
                  <a:lnTo>
                    <a:pt x="16" y="14"/>
                  </a:lnTo>
                  <a:lnTo>
                    <a:pt x="16" y="12"/>
                  </a:lnTo>
                  <a:lnTo>
                    <a:pt x="16" y="10"/>
                  </a:lnTo>
                  <a:lnTo>
                    <a:pt x="16" y="6"/>
                  </a:lnTo>
                  <a:lnTo>
                    <a:pt x="18" y="2"/>
                  </a:lnTo>
                  <a:lnTo>
                    <a:pt x="18" y="2"/>
                  </a:lnTo>
                  <a:lnTo>
                    <a:pt x="20" y="2"/>
                  </a:lnTo>
                  <a:lnTo>
                    <a:pt x="22" y="2"/>
                  </a:lnTo>
                  <a:lnTo>
                    <a:pt x="22" y="2"/>
                  </a:lnTo>
                  <a:lnTo>
                    <a:pt x="30" y="8"/>
                  </a:lnTo>
                  <a:lnTo>
                    <a:pt x="34" y="10"/>
                  </a:lnTo>
                  <a:lnTo>
                    <a:pt x="38" y="10"/>
                  </a:lnTo>
                  <a:lnTo>
                    <a:pt x="38" y="10"/>
                  </a:lnTo>
                  <a:lnTo>
                    <a:pt x="40" y="8"/>
                  </a:lnTo>
                  <a:lnTo>
                    <a:pt x="44" y="6"/>
                  </a:lnTo>
                  <a:lnTo>
                    <a:pt x="46" y="0"/>
                  </a:lnTo>
                  <a:lnTo>
                    <a:pt x="48" y="0"/>
                  </a:lnTo>
                  <a:lnTo>
                    <a:pt x="48" y="0"/>
                  </a:lnTo>
                  <a:lnTo>
                    <a:pt x="52" y="2"/>
                  </a:lnTo>
                  <a:lnTo>
                    <a:pt x="54" y="8"/>
                  </a:lnTo>
                  <a:lnTo>
                    <a:pt x="54" y="8"/>
                  </a:lnTo>
                  <a:lnTo>
                    <a:pt x="54" y="12"/>
                  </a:lnTo>
                  <a:lnTo>
                    <a:pt x="52" y="14"/>
                  </a:lnTo>
                  <a:lnTo>
                    <a:pt x="52" y="16"/>
                  </a:lnTo>
                  <a:lnTo>
                    <a:pt x="52" y="16"/>
                  </a:lnTo>
                  <a:lnTo>
                    <a:pt x="56" y="16"/>
                  </a:lnTo>
                  <a:lnTo>
                    <a:pt x="60" y="16"/>
                  </a:lnTo>
                  <a:lnTo>
                    <a:pt x="60" y="16"/>
                  </a:lnTo>
                  <a:lnTo>
                    <a:pt x="64" y="20"/>
                  </a:lnTo>
                  <a:lnTo>
                    <a:pt x="70" y="24"/>
                  </a:lnTo>
                  <a:lnTo>
                    <a:pt x="70" y="24"/>
                  </a:lnTo>
                  <a:lnTo>
                    <a:pt x="81" y="22"/>
                  </a:lnTo>
                  <a:lnTo>
                    <a:pt x="91" y="18"/>
                  </a:lnTo>
                  <a:lnTo>
                    <a:pt x="105" y="14"/>
                  </a:lnTo>
                  <a:lnTo>
                    <a:pt x="115" y="12"/>
                  </a:lnTo>
                  <a:lnTo>
                    <a:pt x="115" y="12"/>
                  </a:lnTo>
                  <a:lnTo>
                    <a:pt x="121" y="12"/>
                  </a:lnTo>
                  <a:lnTo>
                    <a:pt x="125" y="12"/>
                  </a:lnTo>
                  <a:lnTo>
                    <a:pt x="125" y="14"/>
                  </a:lnTo>
                  <a:lnTo>
                    <a:pt x="125" y="14"/>
                  </a:lnTo>
                  <a:lnTo>
                    <a:pt x="127" y="18"/>
                  </a:lnTo>
                  <a:lnTo>
                    <a:pt x="127" y="18"/>
                  </a:lnTo>
                  <a:lnTo>
                    <a:pt x="133" y="20"/>
                  </a:lnTo>
                  <a:lnTo>
                    <a:pt x="137" y="20"/>
                  </a:lnTo>
                  <a:lnTo>
                    <a:pt x="137" y="20"/>
                  </a:lnTo>
                  <a:lnTo>
                    <a:pt x="163" y="18"/>
                  </a:lnTo>
                  <a:lnTo>
                    <a:pt x="163" y="18"/>
                  </a:lnTo>
                  <a:lnTo>
                    <a:pt x="171" y="14"/>
                  </a:lnTo>
                  <a:lnTo>
                    <a:pt x="175" y="14"/>
                  </a:lnTo>
                  <a:lnTo>
                    <a:pt x="179" y="14"/>
                  </a:lnTo>
                  <a:lnTo>
                    <a:pt x="179" y="14"/>
                  </a:lnTo>
                  <a:lnTo>
                    <a:pt x="181" y="16"/>
                  </a:lnTo>
                  <a:lnTo>
                    <a:pt x="183" y="18"/>
                  </a:lnTo>
                  <a:lnTo>
                    <a:pt x="187" y="24"/>
                  </a:lnTo>
                  <a:lnTo>
                    <a:pt x="187" y="24"/>
                  </a:lnTo>
                  <a:lnTo>
                    <a:pt x="195" y="26"/>
                  </a:lnTo>
                  <a:lnTo>
                    <a:pt x="201" y="26"/>
                  </a:lnTo>
                  <a:lnTo>
                    <a:pt x="201" y="26"/>
                  </a:lnTo>
                  <a:lnTo>
                    <a:pt x="205" y="24"/>
                  </a:lnTo>
                  <a:lnTo>
                    <a:pt x="211" y="20"/>
                  </a:lnTo>
                  <a:lnTo>
                    <a:pt x="211" y="20"/>
                  </a:lnTo>
                  <a:lnTo>
                    <a:pt x="217" y="18"/>
                  </a:lnTo>
                  <a:lnTo>
                    <a:pt x="217" y="18"/>
                  </a:lnTo>
                  <a:lnTo>
                    <a:pt x="223" y="14"/>
                  </a:lnTo>
                  <a:lnTo>
                    <a:pt x="227" y="14"/>
                  </a:lnTo>
                  <a:lnTo>
                    <a:pt x="229" y="12"/>
                  </a:lnTo>
                  <a:lnTo>
                    <a:pt x="229" y="12"/>
                  </a:lnTo>
                  <a:lnTo>
                    <a:pt x="231" y="16"/>
                  </a:lnTo>
                  <a:lnTo>
                    <a:pt x="231" y="18"/>
                  </a:lnTo>
                  <a:lnTo>
                    <a:pt x="231" y="18"/>
                  </a:lnTo>
                  <a:lnTo>
                    <a:pt x="231" y="1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13" name="Google Shape;513;p10"/>
            <p:cNvSpPr/>
            <p:nvPr/>
          </p:nvSpPr>
          <p:spPr>
            <a:xfrm>
              <a:off x="10437235" y="4320500"/>
              <a:ext cx="333858" cy="408444"/>
            </a:xfrm>
            <a:custGeom>
              <a:rect b="b" l="l" r="r" t="t"/>
              <a:pathLst>
                <a:path extrusionOk="0" h="575" w="470">
                  <a:moveTo>
                    <a:pt x="468" y="16"/>
                  </a:moveTo>
                  <a:lnTo>
                    <a:pt x="468" y="16"/>
                  </a:lnTo>
                  <a:lnTo>
                    <a:pt x="470" y="24"/>
                  </a:lnTo>
                  <a:lnTo>
                    <a:pt x="470" y="32"/>
                  </a:lnTo>
                  <a:lnTo>
                    <a:pt x="470" y="32"/>
                  </a:lnTo>
                  <a:lnTo>
                    <a:pt x="468" y="36"/>
                  </a:lnTo>
                  <a:lnTo>
                    <a:pt x="464" y="38"/>
                  </a:lnTo>
                  <a:lnTo>
                    <a:pt x="460" y="42"/>
                  </a:lnTo>
                  <a:lnTo>
                    <a:pt x="458" y="44"/>
                  </a:lnTo>
                  <a:lnTo>
                    <a:pt x="458" y="44"/>
                  </a:lnTo>
                  <a:lnTo>
                    <a:pt x="456" y="56"/>
                  </a:lnTo>
                  <a:lnTo>
                    <a:pt x="458" y="66"/>
                  </a:lnTo>
                  <a:lnTo>
                    <a:pt x="458" y="66"/>
                  </a:lnTo>
                  <a:lnTo>
                    <a:pt x="456" y="80"/>
                  </a:lnTo>
                  <a:lnTo>
                    <a:pt x="456" y="90"/>
                  </a:lnTo>
                  <a:lnTo>
                    <a:pt x="456" y="90"/>
                  </a:lnTo>
                  <a:lnTo>
                    <a:pt x="448" y="100"/>
                  </a:lnTo>
                  <a:lnTo>
                    <a:pt x="444" y="104"/>
                  </a:lnTo>
                  <a:lnTo>
                    <a:pt x="442" y="112"/>
                  </a:lnTo>
                  <a:lnTo>
                    <a:pt x="442" y="112"/>
                  </a:lnTo>
                  <a:lnTo>
                    <a:pt x="440" y="106"/>
                  </a:lnTo>
                  <a:lnTo>
                    <a:pt x="436" y="104"/>
                  </a:lnTo>
                  <a:lnTo>
                    <a:pt x="430" y="102"/>
                  </a:lnTo>
                  <a:lnTo>
                    <a:pt x="430" y="102"/>
                  </a:lnTo>
                  <a:lnTo>
                    <a:pt x="414" y="96"/>
                  </a:lnTo>
                  <a:lnTo>
                    <a:pt x="394" y="94"/>
                  </a:lnTo>
                  <a:lnTo>
                    <a:pt x="376" y="92"/>
                  </a:lnTo>
                  <a:lnTo>
                    <a:pt x="361" y="94"/>
                  </a:lnTo>
                  <a:lnTo>
                    <a:pt x="361" y="94"/>
                  </a:lnTo>
                  <a:lnTo>
                    <a:pt x="355" y="98"/>
                  </a:lnTo>
                  <a:lnTo>
                    <a:pt x="349" y="102"/>
                  </a:lnTo>
                  <a:lnTo>
                    <a:pt x="349" y="102"/>
                  </a:lnTo>
                  <a:lnTo>
                    <a:pt x="343" y="106"/>
                  </a:lnTo>
                  <a:lnTo>
                    <a:pt x="343" y="106"/>
                  </a:lnTo>
                  <a:lnTo>
                    <a:pt x="331" y="110"/>
                  </a:lnTo>
                  <a:lnTo>
                    <a:pt x="331" y="110"/>
                  </a:lnTo>
                  <a:lnTo>
                    <a:pt x="325" y="104"/>
                  </a:lnTo>
                  <a:lnTo>
                    <a:pt x="321" y="104"/>
                  </a:lnTo>
                  <a:lnTo>
                    <a:pt x="317" y="104"/>
                  </a:lnTo>
                  <a:lnTo>
                    <a:pt x="317" y="104"/>
                  </a:lnTo>
                  <a:lnTo>
                    <a:pt x="313" y="106"/>
                  </a:lnTo>
                  <a:lnTo>
                    <a:pt x="311" y="112"/>
                  </a:lnTo>
                  <a:lnTo>
                    <a:pt x="307" y="118"/>
                  </a:lnTo>
                  <a:lnTo>
                    <a:pt x="303" y="122"/>
                  </a:lnTo>
                  <a:lnTo>
                    <a:pt x="303" y="122"/>
                  </a:lnTo>
                  <a:lnTo>
                    <a:pt x="293" y="124"/>
                  </a:lnTo>
                  <a:lnTo>
                    <a:pt x="283" y="128"/>
                  </a:lnTo>
                  <a:lnTo>
                    <a:pt x="283" y="128"/>
                  </a:lnTo>
                  <a:lnTo>
                    <a:pt x="269" y="133"/>
                  </a:lnTo>
                  <a:lnTo>
                    <a:pt x="265" y="139"/>
                  </a:lnTo>
                  <a:lnTo>
                    <a:pt x="263" y="145"/>
                  </a:lnTo>
                  <a:lnTo>
                    <a:pt x="263" y="145"/>
                  </a:lnTo>
                  <a:lnTo>
                    <a:pt x="263" y="147"/>
                  </a:lnTo>
                  <a:lnTo>
                    <a:pt x="267" y="149"/>
                  </a:lnTo>
                  <a:lnTo>
                    <a:pt x="275" y="155"/>
                  </a:lnTo>
                  <a:lnTo>
                    <a:pt x="275" y="155"/>
                  </a:lnTo>
                  <a:lnTo>
                    <a:pt x="287" y="157"/>
                  </a:lnTo>
                  <a:lnTo>
                    <a:pt x="297" y="159"/>
                  </a:lnTo>
                  <a:lnTo>
                    <a:pt x="297" y="159"/>
                  </a:lnTo>
                  <a:lnTo>
                    <a:pt x="303" y="165"/>
                  </a:lnTo>
                  <a:lnTo>
                    <a:pt x="311" y="173"/>
                  </a:lnTo>
                  <a:lnTo>
                    <a:pt x="311" y="173"/>
                  </a:lnTo>
                  <a:lnTo>
                    <a:pt x="315" y="177"/>
                  </a:lnTo>
                  <a:lnTo>
                    <a:pt x="317" y="179"/>
                  </a:lnTo>
                  <a:lnTo>
                    <a:pt x="315" y="181"/>
                  </a:lnTo>
                  <a:lnTo>
                    <a:pt x="315" y="181"/>
                  </a:lnTo>
                  <a:lnTo>
                    <a:pt x="315" y="181"/>
                  </a:lnTo>
                  <a:lnTo>
                    <a:pt x="313" y="181"/>
                  </a:lnTo>
                  <a:lnTo>
                    <a:pt x="307" y="177"/>
                  </a:lnTo>
                  <a:lnTo>
                    <a:pt x="303" y="173"/>
                  </a:lnTo>
                  <a:lnTo>
                    <a:pt x="299" y="169"/>
                  </a:lnTo>
                  <a:lnTo>
                    <a:pt x="299" y="169"/>
                  </a:lnTo>
                  <a:lnTo>
                    <a:pt x="289" y="165"/>
                  </a:lnTo>
                  <a:lnTo>
                    <a:pt x="283" y="165"/>
                  </a:lnTo>
                  <a:lnTo>
                    <a:pt x="275" y="165"/>
                  </a:lnTo>
                  <a:lnTo>
                    <a:pt x="275" y="165"/>
                  </a:lnTo>
                  <a:lnTo>
                    <a:pt x="271" y="173"/>
                  </a:lnTo>
                  <a:lnTo>
                    <a:pt x="271" y="181"/>
                  </a:lnTo>
                  <a:lnTo>
                    <a:pt x="271" y="181"/>
                  </a:lnTo>
                  <a:lnTo>
                    <a:pt x="273" y="183"/>
                  </a:lnTo>
                  <a:lnTo>
                    <a:pt x="279" y="185"/>
                  </a:lnTo>
                  <a:lnTo>
                    <a:pt x="285" y="187"/>
                  </a:lnTo>
                  <a:lnTo>
                    <a:pt x="289" y="189"/>
                  </a:lnTo>
                  <a:lnTo>
                    <a:pt x="289" y="189"/>
                  </a:lnTo>
                  <a:lnTo>
                    <a:pt x="293" y="199"/>
                  </a:lnTo>
                  <a:lnTo>
                    <a:pt x="293" y="205"/>
                  </a:lnTo>
                  <a:lnTo>
                    <a:pt x="291" y="207"/>
                  </a:lnTo>
                  <a:lnTo>
                    <a:pt x="291" y="207"/>
                  </a:lnTo>
                  <a:lnTo>
                    <a:pt x="289" y="207"/>
                  </a:lnTo>
                  <a:lnTo>
                    <a:pt x="285" y="205"/>
                  </a:lnTo>
                  <a:lnTo>
                    <a:pt x="279" y="195"/>
                  </a:lnTo>
                  <a:lnTo>
                    <a:pt x="279" y="195"/>
                  </a:lnTo>
                  <a:lnTo>
                    <a:pt x="273" y="189"/>
                  </a:lnTo>
                  <a:lnTo>
                    <a:pt x="269" y="183"/>
                  </a:lnTo>
                  <a:lnTo>
                    <a:pt x="269" y="183"/>
                  </a:lnTo>
                  <a:lnTo>
                    <a:pt x="263" y="181"/>
                  </a:lnTo>
                  <a:lnTo>
                    <a:pt x="257" y="181"/>
                  </a:lnTo>
                  <a:lnTo>
                    <a:pt x="257" y="181"/>
                  </a:lnTo>
                  <a:lnTo>
                    <a:pt x="253" y="181"/>
                  </a:lnTo>
                  <a:lnTo>
                    <a:pt x="249" y="183"/>
                  </a:lnTo>
                  <a:lnTo>
                    <a:pt x="249" y="183"/>
                  </a:lnTo>
                  <a:lnTo>
                    <a:pt x="249" y="185"/>
                  </a:lnTo>
                  <a:lnTo>
                    <a:pt x="249" y="189"/>
                  </a:lnTo>
                  <a:lnTo>
                    <a:pt x="255" y="199"/>
                  </a:lnTo>
                  <a:lnTo>
                    <a:pt x="255" y="199"/>
                  </a:lnTo>
                  <a:lnTo>
                    <a:pt x="263" y="203"/>
                  </a:lnTo>
                  <a:lnTo>
                    <a:pt x="267" y="205"/>
                  </a:lnTo>
                  <a:lnTo>
                    <a:pt x="269" y="207"/>
                  </a:lnTo>
                  <a:lnTo>
                    <a:pt x="269" y="207"/>
                  </a:lnTo>
                  <a:lnTo>
                    <a:pt x="265" y="211"/>
                  </a:lnTo>
                  <a:lnTo>
                    <a:pt x="261" y="213"/>
                  </a:lnTo>
                  <a:lnTo>
                    <a:pt x="261" y="213"/>
                  </a:lnTo>
                  <a:lnTo>
                    <a:pt x="257" y="211"/>
                  </a:lnTo>
                  <a:lnTo>
                    <a:pt x="253" y="209"/>
                  </a:lnTo>
                  <a:lnTo>
                    <a:pt x="245" y="201"/>
                  </a:lnTo>
                  <a:lnTo>
                    <a:pt x="245" y="201"/>
                  </a:lnTo>
                  <a:lnTo>
                    <a:pt x="241" y="191"/>
                  </a:lnTo>
                  <a:lnTo>
                    <a:pt x="237" y="183"/>
                  </a:lnTo>
                  <a:lnTo>
                    <a:pt x="237" y="183"/>
                  </a:lnTo>
                  <a:lnTo>
                    <a:pt x="229" y="179"/>
                  </a:lnTo>
                  <a:lnTo>
                    <a:pt x="217" y="175"/>
                  </a:lnTo>
                  <a:lnTo>
                    <a:pt x="209" y="171"/>
                  </a:lnTo>
                  <a:lnTo>
                    <a:pt x="203" y="163"/>
                  </a:lnTo>
                  <a:lnTo>
                    <a:pt x="203" y="163"/>
                  </a:lnTo>
                  <a:lnTo>
                    <a:pt x="201" y="159"/>
                  </a:lnTo>
                  <a:lnTo>
                    <a:pt x="201" y="159"/>
                  </a:lnTo>
                  <a:lnTo>
                    <a:pt x="203" y="155"/>
                  </a:lnTo>
                  <a:lnTo>
                    <a:pt x="205" y="151"/>
                  </a:lnTo>
                  <a:lnTo>
                    <a:pt x="205" y="149"/>
                  </a:lnTo>
                  <a:lnTo>
                    <a:pt x="205" y="149"/>
                  </a:lnTo>
                  <a:lnTo>
                    <a:pt x="201" y="149"/>
                  </a:lnTo>
                  <a:lnTo>
                    <a:pt x="195" y="151"/>
                  </a:lnTo>
                  <a:lnTo>
                    <a:pt x="185" y="157"/>
                  </a:lnTo>
                  <a:lnTo>
                    <a:pt x="185" y="157"/>
                  </a:lnTo>
                  <a:lnTo>
                    <a:pt x="183" y="161"/>
                  </a:lnTo>
                  <a:lnTo>
                    <a:pt x="183" y="169"/>
                  </a:lnTo>
                  <a:lnTo>
                    <a:pt x="183" y="179"/>
                  </a:lnTo>
                  <a:lnTo>
                    <a:pt x="183" y="179"/>
                  </a:lnTo>
                  <a:lnTo>
                    <a:pt x="185" y="199"/>
                  </a:lnTo>
                  <a:lnTo>
                    <a:pt x="185" y="199"/>
                  </a:lnTo>
                  <a:lnTo>
                    <a:pt x="185" y="209"/>
                  </a:lnTo>
                  <a:lnTo>
                    <a:pt x="189" y="217"/>
                  </a:lnTo>
                  <a:lnTo>
                    <a:pt x="189" y="217"/>
                  </a:lnTo>
                  <a:lnTo>
                    <a:pt x="195" y="221"/>
                  </a:lnTo>
                  <a:lnTo>
                    <a:pt x="199" y="225"/>
                  </a:lnTo>
                  <a:lnTo>
                    <a:pt x="199" y="225"/>
                  </a:lnTo>
                  <a:lnTo>
                    <a:pt x="203" y="237"/>
                  </a:lnTo>
                  <a:lnTo>
                    <a:pt x="207" y="247"/>
                  </a:lnTo>
                  <a:lnTo>
                    <a:pt x="207" y="247"/>
                  </a:lnTo>
                  <a:lnTo>
                    <a:pt x="213" y="251"/>
                  </a:lnTo>
                  <a:lnTo>
                    <a:pt x="219" y="259"/>
                  </a:lnTo>
                  <a:lnTo>
                    <a:pt x="235" y="269"/>
                  </a:lnTo>
                  <a:lnTo>
                    <a:pt x="235" y="269"/>
                  </a:lnTo>
                  <a:lnTo>
                    <a:pt x="243" y="281"/>
                  </a:lnTo>
                  <a:lnTo>
                    <a:pt x="243" y="281"/>
                  </a:lnTo>
                  <a:lnTo>
                    <a:pt x="245" y="289"/>
                  </a:lnTo>
                  <a:lnTo>
                    <a:pt x="247" y="293"/>
                  </a:lnTo>
                  <a:lnTo>
                    <a:pt x="247" y="293"/>
                  </a:lnTo>
                  <a:lnTo>
                    <a:pt x="243" y="297"/>
                  </a:lnTo>
                  <a:lnTo>
                    <a:pt x="241" y="299"/>
                  </a:lnTo>
                  <a:lnTo>
                    <a:pt x="241" y="299"/>
                  </a:lnTo>
                  <a:lnTo>
                    <a:pt x="237" y="299"/>
                  </a:lnTo>
                  <a:lnTo>
                    <a:pt x="235" y="297"/>
                  </a:lnTo>
                  <a:lnTo>
                    <a:pt x="235" y="297"/>
                  </a:lnTo>
                  <a:lnTo>
                    <a:pt x="235" y="293"/>
                  </a:lnTo>
                  <a:lnTo>
                    <a:pt x="237" y="289"/>
                  </a:lnTo>
                  <a:lnTo>
                    <a:pt x="237" y="289"/>
                  </a:lnTo>
                  <a:lnTo>
                    <a:pt x="233" y="283"/>
                  </a:lnTo>
                  <a:lnTo>
                    <a:pt x="229" y="279"/>
                  </a:lnTo>
                  <a:lnTo>
                    <a:pt x="229" y="279"/>
                  </a:lnTo>
                  <a:lnTo>
                    <a:pt x="221" y="277"/>
                  </a:lnTo>
                  <a:lnTo>
                    <a:pt x="215" y="279"/>
                  </a:lnTo>
                  <a:lnTo>
                    <a:pt x="215" y="279"/>
                  </a:lnTo>
                  <a:lnTo>
                    <a:pt x="213" y="283"/>
                  </a:lnTo>
                  <a:lnTo>
                    <a:pt x="213" y="293"/>
                  </a:lnTo>
                  <a:lnTo>
                    <a:pt x="213" y="293"/>
                  </a:lnTo>
                  <a:lnTo>
                    <a:pt x="215" y="297"/>
                  </a:lnTo>
                  <a:lnTo>
                    <a:pt x="219" y="301"/>
                  </a:lnTo>
                  <a:lnTo>
                    <a:pt x="221" y="305"/>
                  </a:lnTo>
                  <a:lnTo>
                    <a:pt x="225" y="309"/>
                  </a:lnTo>
                  <a:lnTo>
                    <a:pt x="225" y="309"/>
                  </a:lnTo>
                  <a:lnTo>
                    <a:pt x="219" y="317"/>
                  </a:lnTo>
                  <a:lnTo>
                    <a:pt x="219" y="317"/>
                  </a:lnTo>
                  <a:lnTo>
                    <a:pt x="213" y="319"/>
                  </a:lnTo>
                  <a:lnTo>
                    <a:pt x="213" y="319"/>
                  </a:lnTo>
                  <a:lnTo>
                    <a:pt x="205" y="319"/>
                  </a:lnTo>
                  <a:lnTo>
                    <a:pt x="205" y="319"/>
                  </a:lnTo>
                  <a:lnTo>
                    <a:pt x="197" y="319"/>
                  </a:lnTo>
                  <a:lnTo>
                    <a:pt x="191" y="321"/>
                  </a:lnTo>
                  <a:lnTo>
                    <a:pt x="189" y="323"/>
                  </a:lnTo>
                  <a:lnTo>
                    <a:pt x="189" y="323"/>
                  </a:lnTo>
                  <a:lnTo>
                    <a:pt x="189" y="325"/>
                  </a:lnTo>
                  <a:lnTo>
                    <a:pt x="191" y="327"/>
                  </a:lnTo>
                  <a:lnTo>
                    <a:pt x="197" y="331"/>
                  </a:lnTo>
                  <a:lnTo>
                    <a:pt x="197" y="331"/>
                  </a:lnTo>
                  <a:lnTo>
                    <a:pt x="205" y="335"/>
                  </a:lnTo>
                  <a:lnTo>
                    <a:pt x="213" y="337"/>
                  </a:lnTo>
                  <a:lnTo>
                    <a:pt x="213" y="337"/>
                  </a:lnTo>
                  <a:lnTo>
                    <a:pt x="229" y="339"/>
                  </a:lnTo>
                  <a:lnTo>
                    <a:pt x="229" y="339"/>
                  </a:lnTo>
                  <a:lnTo>
                    <a:pt x="239" y="342"/>
                  </a:lnTo>
                  <a:lnTo>
                    <a:pt x="239" y="342"/>
                  </a:lnTo>
                  <a:lnTo>
                    <a:pt x="245" y="342"/>
                  </a:lnTo>
                  <a:lnTo>
                    <a:pt x="253" y="342"/>
                  </a:lnTo>
                  <a:lnTo>
                    <a:pt x="253" y="342"/>
                  </a:lnTo>
                  <a:lnTo>
                    <a:pt x="255" y="346"/>
                  </a:lnTo>
                  <a:lnTo>
                    <a:pt x="257" y="352"/>
                  </a:lnTo>
                  <a:lnTo>
                    <a:pt x="259" y="356"/>
                  </a:lnTo>
                  <a:lnTo>
                    <a:pt x="261" y="358"/>
                  </a:lnTo>
                  <a:lnTo>
                    <a:pt x="261" y="358"/>
                  </a:lnTo>
                  <a:lnTo>
                    <a:pt x="265" y="358"/>
                  </a:lnTo>
                  <a:lnTo>
                    <a:pt x="269" y="358"/>
                  </a:lnTo>
                  <a:lnTo>
                    <a:pt x="269" y="358"/>
                  </a:lnTo>
                  <a:lnTo>
                    <a:pt x="275" y="362"/>
                  </a:lnTo>
                  <a:lnTo>
                    <a:pt x="283" y="368"/>
                  </a:lnTo>
                  <a:lnTo>
                    <a:pt x="283" y="368"/>
                  </a:lnTo>
                  <a:lnTo>
                    <a:pt x="287" y="372"/>
                  </a:lnTo>
                  <a:lnTo>
                    <a:pt x="293" y="376"/>
                  </a:lnTo>
                  <a:lnTo>
                    <a:pt x="293" y="376"/>
                  </a:lnTo>
                  <a:lnTo>
                    <a:pt x="301" y="376"/>
                  </a:lnTo>
                  <a:lnTo>
                    <a:pt x="301" y="376"/>
                  </a:lnTo>
                  <a:lnTo>
                    <a:pt x="307" y="378"/>
                  </a:lnTo>
                  <a:lnTo>
                    <a:pt x="313" y="382"/>
                  </a:lnTo>
                  <a:lnTo>
                    <a:pt x="313" y="382"/>
                  </a:lnTo>
                  <a:lnTo>
                    <a:pt x="319" y="392"/>
                  </a:lnTo>
                  <a:lnTo>
                    <a:pt x="323" y="410"/>
                  </a:lnTo>
                  <a:lnTo>
                    <a:pt x="325" y="424"/>
                  </a:lnTo>
                  <a:lnTo>
                    <a:pt x="323" y="430"/>
                  </a:lnTo>
                  <a:lnTo>
                    <a:pt x="319" y="436"/>
                  </a:lnTo>
                  <a:lnTo>
                    <a:pt x="319" y="436"/>
                  </a:lnTo>
                  <a:lnTo>
                    <a:pt x="315" y="436"/>
                  </a:lnTo>
                  <a:lnTo>
                    <a:pt x="311" y="432"/>
                  </a:lnTo>
                  <a:lnTo>
                    <a:pt x="299" y="424"/>
                  </a:lnTo>
                  <a:lnTo>
                    <a:pt x="299" y="424"/>
                  </a:lnTo>
                  <a:lnTo>
                    <a:pt x="291" y="416"/>
                  </a:lnTo>
                  <a:lnTo>
                    <a:pt x="287" y="412"/>
                  </a:lnTo>
                  <a:lnTo>
                    <a:pt x="283" y="408"/>
                  </a:lnTo>
                  <a:lnTo>
                    <a:pt x="283" y="408"/>
                  </a:lnTo>
                  <a:lnTo>
                    <a:pt x="277" y="408"/>
                  </a:lnTo>
                  <a:lnTo>
                    <a:pt x="273" y="410"/>
                  </a:lnTo>
                  <a:lnTo>
                    <a:pt x="263" y="414"/>
                  </a:lnTo>
                  <a:lnTo>
                    <a:pt x="263" y="414"/>
                  </a:lnTo>
                  <a:lnTo>
                    <a:pt x="253" y="414"/>
                  </a:lnTo>
                  <a:lnTo>
                    <a:pt x="245" y="414"/>
                  </a:lnTo>
                  <a:lnTo>
                    <a:pt x="243" y="416"/>
                  </a:lnTo>
                  <a:lnTo>
                    <a:pt x="243" y="416"/>
                  </a:lnTo>
                  <a:lnTo>
                    <a:pt x="241" y="422"/>
                  </a:lnTo>
                  <a:lnTo>
                    <a:pt x="243" y="426"/>
                  </a:lnTo>
                  <a:lnTo>
                    <a:pt x="243" y="426"/>
                  </a:lnTo>
                  <a:lnTo>
                    <a:pt x="247" y="440"/>
                  </a:lnTo>
                  <a:lnTo>
                    <a:pt x="255" y="448"/>
                  </a:lnTo>
                  <a:lnTo>
                    <a:pt x="255" y="448"/>
                  </a:lnTo>
                  <a:lnTo>
                    <a:pt x="265" y="452"/>
                  </a:lnTo>
                  <a:lnTo>
                    <a:pt x="269" y="454"/>
                  </a:lnTo>
                  <a:lnTo>
                    <a:pt x="273" y="458"/>
                  </a:lnTo>
                  <a:lnTo>
                    <a:pt x="273" y="458"/>
                  </a:lnTo>
                  <a:lnTo>
                    <a:pt x="277" y="464"/>
                  </a:lnTo>
                  <a:lnTo>
                    <a:pt x="277" y="468"/>
                  </a:lnTo>
                  <a:lnTo>
                    <a:pt x="277" y="468"/>
                  </a:lnTo>
                  <a:lnTo>
                    <a:pt x="275" y="470"/>
                  </a:lnTo>
                  <a:lnTo>
                    <a:pt x="271" y="470"/>
                  </a:lnTo>
                  <a:lnTo>
                    <a:pt x="265" y="472"/>
                  </a:lnTo>
                  <a:lnTo>
                    <a:pt x="265" y="472"/>
                  </a:lnTo>
                  <a:lnTo>
                    <a:pt x="261" y="476"/>
                  </a:lnTo>
                  <a:lnTo>
                    <a:pt x="257" y="480"/>
                  </a:lnTo>
                  <a:lnTo>
                    <a:pt x="257" y="480"/>
                  </a:lnTo>
                  <a:lnTo>
                    <a:pt x="253" y="482"/>
                  </a:lnTo>
                  <a:lnTo>
                    <a:pt x="249" y="482"/>
                  </a:lnTo>
                  <a:lnTo>
                    <a:pt x="249" y="482"/>
                  </a:lnTo>
                  <a:lnTo>
                    <a:pt x="247" y="480"/>
                  </a:lnTo>
                  <a:lnTo>
                    <a:pt x="245" y="476"/>
                  </a:lnTo>
                  <a:lnTo>
                    <a:pt x="245" y="476"/>
                  </a:lnTo>
                  <a:lnTo>
                    <a:pt x="239" y="470"/>
                  </a:lnTo>
                  <a:lnTo>
                    <a:pt x="233" y="464"/>
                  </a:lnTo>
                  <a:lnTo>
                    <a:pt x="225" y="460"/>
                  </a:lnTo>
                  <a:lnTo>
                    <a:pt x="219" y="458"/>
                  </a:lnTo>
                  <a:lnTo>
                    <a:pt x="217" y="460"/>
                  </a:lnTo>
                  <a:lnTo>
                    <a:pt x="217" y="460"/>
                  </a:lnTo>
                  <a:lnTo>
                    <a:pt x="217" y="466"/>
                  </a:lnTo>
                  <a:lnTo>
                    <a:pt x="217" y="470"/>
                  </a:lnTo>
                  <a:lnTo>
                    <a:pt x="225" y="478"/>
                  </a:lnTo>
                  <a:lnTo>
                    <a:pt x="225" y="478"/>
                  </a:lnTo>
                  <a:lnTo>
                    <a:pt x="231" y="484"/>
                  </a:lnTo>
                  <a:lnTo>
                    <a:pt x="237" y="494"/>
                  </a:lnTo>
                  <a:lnTo>
                    <a:pt x="237" y="494"/>
                  </a:lnTo>
                  <a:lnTo>
                    <a:pt x="243" y="514"/>
                  </a:lnTo>
                  <a:lnTo>
                    <a:pt x="249" y="536"/>
                  </a:lnTo>
                  <a:lnTo>
                    <a:pt x="249" y="536"/>
                  </a:lnTo>
                  <a:lnTo>
                    <a:pt x="257" y="553"/>
                  </a:lnTo>
                  <a:lnTo>
                    <a:pt x="259" y="561"/>
                  </a:lnTo>
                  <a:lnTo>
                    <a:pt x="259" y="565"/>
                  </a:lnTo>
                  <a:lnTo>
                    <a:pt x="257" y="567"/>
                  </a:lnTo>
                  <a:lnTo>
                    <a:pt x="257" y="567"/>
                  </a:lnTo>
                  <a:lnTo>
                    <a:pt x="253" y="567"/>
                  </a:lnTo>
                  <a:lnTo>
                    <a:pt x="249" y="565"/>
                  </a:lnTo>
                  <a:lnTo>
                    <a:pt x="243" y="561"/>
                  </a:lnTo>
                  <a:lnTo>
                    <a:pt x="243" y="561"/>
                  </a:lnTo>
                  <a:lnTo>
                    <a:pt x="231" y="553"/>
                  </a:lnTo>
                  <a:lnTo>
                    <a:pt x="231" y="553"/>
                  </a:lnTo>
                  <a:lnTo>
                    <a:pt x="227" y="544"/>
                  </a:lnTo>
                  <a:lnTo>
                    <a:pt x="221" y="540"/>
                  </a:lnTo>
                  <a:lnTo>
                    <a:pt x="219" y="538"/>
                  </a:lnTo>
                  <a:lnTo>
                    <a:pt x="219" y="538"/>
                  </a:lnTo>
                  <a:lnTo>
                    <a:pt x="215" y="538"/>
                  </a:lnTo>
                  <a:lnTo>
                    <a:pt x="213" y="540"/>
                  </a:lnTo>
                  <a:lnTo>
                    <a:pt x="207" y="546"/>
                  </a:lnTo>
                  <a:lnTo>
                    <a:pt x="207" y="546"/>
                  </a:lnTo>
                  <a:lnTo>
                    <a:pt x="205" y="553"/>
                  </a:lnTo>
                  <a:lnTo>
                    <a:pt x="205" y="561"/>
                  </a:lnTo>
                  <a:lnTo>
                    <a:pt x="205" y="569"/>
                  </a:lnTo>
                  <a:lnTo>
                    <a:pt x="205" y="571"/>
                  </a:lnTo>
                  <a:lnTo>
                    <a:pt x="203" y="575"/>
                  </a:lnTo>
                  <a:lnTo>
                    <a:pt x="203" y="575"/>
                  </a:lnTo>
                  <a:lnTo>
                    <a:pt x="199" y="575"/>
                  </a:lnTo>
                  <a:lnTo>
                    <a:pt x="197" y="573"/>
                  </a:lnTo>
                  <a:lnTo>
                    <a:pt x="197" y="573"/>
                  </a:lnTo>
                  <a:lnTo>
                    <a:pt x="195" y="571"/>
                  </a:lnTo>
                  <a:lnTo>
                    <a:pt x="195" y="567"/>
                  </a:lnTo>
                  <a:lnTo>
                    <a:pt x="191" y="559"/>
                  </a:lnTo>
                  <a:lnTo>
                    <a:pt x="191" y="559"/>
                  </a:lnTo>
                  <a:lnTo>
                    <a:pt x="189" y="546"/>
                  </a:lnTo>
                  <a:lnTo>
                    <a:pt x="183" y="536"/>
                  </a:lnTo>
                  <a:lnTo>
                    <a:pt x="183" y="536"/>
                  </a:lnTo>
                  <a:lnTo>
                    <a:pt x="177" y="532"/>
                  </a:lnTo>
                  <a:lnTo>
                    <a:pt x="171" y="528"/>
                  </a:lnTo>
                  <a:lnTo>
                    <a:pt x="171" y="528"/>
                  </a:lnTo>
                  <a:lnTo>
                    <a:pt x="169" y="520"/>
                  </a:lnTo>
                  <a:lnTo>
                    <a:pt x="167" y="518"/>
                  </a:lnTo>
                  <a:lnTo>
                    <a:pt x="163" y="516"/>
                  </a:lnTo>
                  <a:lnTo>
                    <a:pt x="163" y="516"/>
                  </a:lnTo>
                  <a:lnTo>
                    <a:pt x="161" y="518"/>
                  </a:lnTo>
                  <a:lnTo>
                    <a:pt x="159" y="524"/>
                  </a:lnTo>
                  <a:lnTo>
                    <a:pt x="156" y="530"/>
                  </a:lnTo>
                  <a:lnTo>
                    <a:pt x="156" y="530"/>
                  </a:lnTo>
                  <a:lnTo>
                    <a:pt x="156" y="540"/>
                  </a:lnTo>
                  <a:lnTo>
                    <a:pt x="156" y="544"/>
                  </a:lnTo>
                  <a:lnTo>
                    <a:pt x="154" y="546"/>
                  </a:lnTo>
                  <a:lnTo>
                    <a:pt x="154" y="546"/>
                  </a:lnTo>
                  <a:lnTo>
                    <a:pt x="152" y="546"/>
                  </a:lnTo>
                  <a:lnTo>
                    <a:pt x="148" y="546"/>
                  </a:lnTo>
                  <a:lnTo>
                    <a:pt x="142" y="542"/>
                  </a:lnTo>
                  <a:lnTo>
                    <a:pt x="142" y="542"/>
                  </a:lnTo>
                  <a:lnTo>
                    <a:pt x="132" y="536"/>
                  </a:lnTo>
                  <a:lnTo>
                    <a:pt x="132" y="536"/>
                  </a:lnTo>
                  <a:lnTo>
                    <a:pt x="130" y="526"/>
                  </a:lnTo>
                  <a:lnTo>
                    <a:pt x="128" y="516"/>
                  </a:lnTo>
                  <a:lnTo>
                    <a:pt x="128" y="516"/>
                  </a:lnTo>
                  <a:lnTo>
                    <a:pt x="130" y="504"/>
                  </a:lnTo>
                  <a:lnTo>
                    <a:pt x="132" y="498"/>
                  </a:lnTo>
                  <a:lnTo>
                    <a:pt x="132" y="490"/>
                  </a:lnTo>
                  <a:lnTo>
                    <a:pt x="132" y="490"/>
                  </a:lnTo>
                  <a:lnTo>
                    <a:pt x="128" y="482"/>
                  </a:lnTo>
                  <a:lnTo>
                    <a:pt x="122" y="474"/>
                  </a:lnTo>
                  <a:lnTo>
                    <a:pt x="122" y="474"/>
                  </a:lnTo>
                  <a:lnTo>
                    <a:pt x="118" y="472"/>
                  </a:lnTo>
                  <a:lnTo>
                    <a:pt x="110" y="470"/>
                  </a:lnTo>
                  <a:lnTo>
                    <a:pt x="102" y="468"/>
                  </a:lnTo>
                  <a:lnTo>
                    <a:pt x="98" y="466"/>
                  </a:lnTo>
                  <a:lnTo>
                    <a:pt x="98" y="466"/>
                  </a:lnTo>
                  <a:lnTo>
                    <a:pt x="92" y="456"/>
                  </a:lnTo>
                  <a:lnTo>
                    <a:pt x="88" y="446"/>
                  </a:lnTo>
                  <a:lnTo>
                    <a:pt x="88" y="446"/>
                  </a:lnTo>
                  <a:lnTo>
                    <a:pt x="88" y="440"/>
                  </a:lnTo>
                  <a:lnTo>
                    <a:pt x="90" y="432"/>
                  </a:lnTo>
                  <a:lnTo>
                    <a:pt x="90" y="432"/>
                  </a:lnTo>
                  <a:lnTo>
                    <a:pt x="96" y="418"/>
                  </a:lnTo>
                  <a:lnTo>
                    <a:pt x="100" y="410"/>
                  </a:lnTo>
                  <a:lnTo>
                    <a:pt x="104" y="406"/>
                  </a:lnTo>
                  <a:lnTo>
                    <a:pt x="104" y="406"/>
                  </a:lnTo>
                  <a:lnTo>
                    <a:pt x="106" y="406"/>
                  </a:lnTo>
                  <a:lnTo>
                    <a:pt x="112" y="406"/>
                  </a:lnTo>
                  <a:lnTo>
                    <a:pt x="118" y="408"/>
                  </a:lnTo>
                  <a:lnTo>
                    <a:pt x="118" y="408"/>
                  </a:lnTo>
                  <a:lnTo>
                    <a:pt x="122" y="406"/>
                  </a:lnTo>
                  <a:lnTo>
                    <a:pt x="126" y="400"/>
                  </a:lnTo>
                  <a:lnTo>
                    <a:pt x="136" y="392"/>
                  </a:lnTo>
                  <a:lnTo>
                    <a:pt x="136" y="392"/>
                  </a:lnTo>
                  <a:lnTo>
                    <a:pt x="146" y="388"/>
                  </a:lnTo>
                  <a:lnTo>
                    <a:pt x="152" y="388"/>
                  </a:lnTo>
                  <a:lnTo>
                    <a:pt x="156" y="388"/>
                  </a:lnTo>
                  <a:lnTo>
                    <a:pt x="156" y="388"/>
                  </a:lnTo>
                  <a:lnTo>
                    <a:pt x="158" y="390"/>
                  </a:lnTo>
                  <a:lnTo>
                    <a:pt x="159" y="392"/>
                  </a:lnTo>
                  <a:lnTo>
                    <a:pt x="167" y="398"/>
                  </a:lnTo>
                  <a:lnTo>
                    <a:pt x="167" y="398"/>
                  </a:lnTo>
                  <a:lnTo>
                    <a:pt x="171" y="398"/>
                  </a:lnTo>
                  <a:lnTo>
                    <a:pt x="175" y="398"/>
                  </a:lnTo>
                  <a:lnTo>
                    <a:pt x="175" y="398"/>
                  </a:lnTo>
                  <a:lnTo>
                    <a:pt x="191" y="400"/>
                  </a:lnTo>
                  <a:lnTo>
                    <a:pt x="191" y="400"/>
                  </a:lnTo>
                  <a:lnTo>
                    <a:pt x="211" y="408"/>
                  </a:lnTo>
                  <a:lnTo>
                    <a:pt x="219" y="410"/>
                  </a:lnTo>
                  <a:lnTo>
                    <a:pt x="229" y="410"/>
                  </a:lnTo>
                  <a:lnTo>
                    <a:pt x="229" y="410"/>
                  </a:lnTo>
                  <a:lnTo>
                    <a:pt x="237" y="408"/>
                  </a:lnTo>
                  <a:lnTo>
                    <a:pt x="243" y="406"/>
                  </a:lnTo>
                  <a:lnTo>
                    <a:pt x="243" y="406"/>
                  </a:lnTo>
                  <a:lnTo>
                    <a:pt x="245" y="398"/>
                  </a:lnTo>
                  <a:lnTo>
                    <a:pt x="245" y="392"/>
                  </a:lnTo>
                  <a:lnTo>
                    <a:pt x="245" y="392"/>
                  </a:lnTo>
                  <a:lnTo>
                    <a:pt x="241" y="390"/>
                  </a:lnTo>
                  <a:lnTo>
                    <a:pt x="237" y="392"/>
                  </a:lnTo>
                  <a:lnTo>
                    <a:pt x="229" y="392"/>
                  </a:lnTo>
                  <a:lnTo>
                    <a:pt x="229" y="392"/>
                  </a:lnTo>
                  <a:lnTo>
                    <a:pt x="221" y="388"/>
                  </a:lnTo>
                  <a:lnTo>
                    <a:pt x="217" y="382"/>
                  </a:lnTo>
                  <a:lnTo>
                    <a:pt x="211" y="378"/>
                  </a:lnTo>
                  <a:lnTo>
                    <a:pt x="207" y="376"/>
                  </a:lnTo>
                  <a:lnTo>
                    <a:pt x="207" y="376"/>
                  </a:lnTo>
                  <a:lnTo>
                    <a:pt x="205" y="376"/>
                  </a:lnTo>
                  <a:lnTo>
                    <a:pt x="203" y="380"/>
                  </a:lnTo>
                  <a:lnTo>
                    <a:pt x="199" y="384"/>
                  </a:lnTo>
                  <a:lnTo>
                    <a:pt x="199" y="384"/>
                  </a:lnTo>
                  <a:lnTo>
                    <a:pt x="195" y="384"/>
                  </a:lnTo>
                  <a:lnTo>
                    <a:pt x="191" y="382"/>
                  </a:lnTo>
                  <a:lnTo>
                    <a:pt x="183" y="380"/>
                  </a:lnTo>
                  <a:lnTo>
                    <a:pt x="183" y="380"/>
                  </a:lnTo>
                  <a:lnTo>
                    <a:pt x="175" y="382"/>
                  </a:lnTo>
                  <a:lnTo>
                    <a:pt x="167" y="384"/>
                  </a:lnTo>
                  <a:lnTo>
                    <a:pt x="167" y="384"/>
                  </a:lnTo>
                  <a:lnTo>
                    <a:pt x="148" y="382"/>
                  </a:lnTo>
                  <a:lnTo>
                    <a:pt x="148" y="382"/>
                  </a:lnTo>
                  <a:lnTo>
                    <a:pt x="136" y="384"/>
                  </a:lnTo>
                  <a:lnTo>
                    <a:pt x="124" y="388"/>
                  </a:lnTo>
                  <a:lnTo>
                    <a:pt x="124" y="388"/>
                  </a:lnTo>
                  <a:lnTo>
                    <a:pt x="114" y="384"/>
                  </a:lnTo>
                  <a:lnTo>
                    <a:pt x="102" y="382"/>
                  </a:lnTo>
                  <a:lnTo>
                    <a:pt x="102" y="382"/>
                  </a:lnTo>
                  <a:lnTo>
                    <a:pt x="98" y="382"/>
                  </a:lnTo>
                  <a:lnTo>
                    <a:pt x="98" y="382"/>
                  </a:lnTo>
                  <a:lnTo>
                    <a:pt x="94" y="386"/>
                  </a:lnTo>
                  <a:lnTo>
                    <a:pt x="94" y="386"/>
                  </a:lnTo>
                  <a:lnTo>
                    <a:pt x="92" y="390"/>
                  </a:lnTo>
                  <a:lnTo>
                    <a:pt x="88" y="390"/>
                  </a:lnTo>
                  <a:lnTo>
                    <a:pt x="88" y="390"/>
                  </a:lnTo>
                  <a:lnTo>
                    <a:pt x="84" y="386"/>
                  </a:lnTo>
                  <a:lnTo>
                    <a:pt x="80" y="382"/>
                  </a:lnTo>
                  <a:lnTo>
                    <a:pt x="80" y="382"/>
                  </a:lnTo>
                  <a:lnTo>
                    <a:pt x="70" y="362"/>
                  </a:lnTo>
                  <a:lnTo>
                    <a:pt x="70" y="362"/>
                  </a:lnTo>
                  <a:lnTo>
                    <a:pt x="66" y="358"/>
                  </a:lnTo>
                  <a:lnTo>
                    <a:pt x="58" y="350"/>
                  </a:lnTo>
                  <a:lnTo>
                    <a:pt x="52" y="342"/>
                  </a:lnTo>
                  <a:lnTo>
                    <a:pt x="52" y="341"/>
                  </a:lnTo>
                  <a:lnTo>
                    <a:pt x="52" y="337"/>
                  </a:lnTo>
                  <a:lnTo>
                    <a:pt x="52" y="337"/>
                  </a:lnTo>
                  <a:lnTo>
                    <a:pt x="54" y="337"/>
                  </a:lnTo>
                  <a:lnTo>
                    <a:pt x="58" y="337"/>
                  </a:lnTo>
                  <a:lnTo>
                    <a:pt x="66" y="339"/>
                  </a:lnTo>
                  <a:lnTo>
                    <a:pt x="66" y="339"/>
                  </a:lnTo>
                  <a:lnTo>
                    <a:pt x="72" y="337"/>
                  </a:lnTo>
                  <a:lnTo>
                    <a:pt x="76" y="337"/>
                  </a:lnTo>
                  <a:lnTo>
                    <a:pt x="80" y="335"/>
                  </a:lnTo>
                  <a:lnTo>
                    <a:pt x="80" y="335"/>
                  </a:lnTo>
                  <a:lnTo>
                    <a:pt x="80" y="333"/>
                  </a:lnTo>
                  <a:lnTo>
                    <a:pt x="80" y="329"/>
                  </a:lnTo>
                  <a:lnTo>
                    <a:pt x="72" y="325"/>
                  </a:lnTo>
                  <a:lnTo>
                    <a:pt x="72" y="325"/>
                  </a:lnTo>
                  <a:lnTo>
                    <a:pt x="64" y="319"/>
                  </a:lnTo>
                  <a:lnTo>
                    <a:pt x="58" y="317"/>
                  </a:lnTo>
                  <a:lnTo>
                    <a:pt x="52" y="317"/>
                  </a:lnTo>
                  <a:lnTo>
                    <a:pt x="52" y="317"/>
                  </a:lnTo>
                  <a:lnTo>
                    <a:pt x="52" y="319"/>
                  </a:lnTo>
                  <a:lnTo>
                    <a:pt x="52" y="325"/>
                  </a:lnTo>
                  <a:lnTo>
                    <a:pt x="52" y="329"/>
                  </a:lnTo>
                  <a:lnTo>
                    <a:pt x="48" y="331"/>
                  </a:lnTo>
                  <a:lnTo>
                    <a:pt x="48" y="331"/>
                  </a:lnTo>
                  <a:lnTo>
                    <a:pt x="44" y="329"/>
                  </a:lnTo>
                  <a:lnTo>
                    <a:pt x="42" y="327"/>
                  </a:lnTo>
                  <a:lnTo>
                    <a:pt x="36" y="317"/>
                  </a:lnTo>
                  <a:lnTo>
                    <a:pt x="32" y="303"/>
                  </a:lnTo>
                  <a:lnTo>
                    <a:pt x="26" y="295"/>
                  </a:lnTo>
                  <a:lnTo>
                    <a:pt x="26" y="295"/>
                  </a:lnTo>
                  <a:lnTo>
                    <a:pt x="18" y="291"/>
                  </a:lnTo>
                  <a:lnTo>
                    <a:pt x="10" y="287"/>
                  </a:lnTo>
                  <a:lnTo>
                    <a:pt x="10" y="287"/>
                  </a:lnTo>
                  <a:lnTo>
                    <a:pt x="8" y="281"/>
                  </a:lnTo>
                  <a:lnTo>
                    <a:pt x="6" y="275"/>
                  </a:lnTo>
                  <a:lnTo>
                    <a:pt x="4" y="263"/>
                  </a:lnTo>
                  <a:lnTo>
                    <a:pt x="4" y="263"/>
                  </a:lnTo>
                  <a:lnTo>
                    <a:pt x="0" y="261"/>
                  </a:lnTo>
                  <a:lnTo>
                    <a:pt x="0" y="261"/>
                  </a:lnTo>
                  <a:lnTo>
                    <a:pt x="0" y="261"/>
                  </a:lnTo>
                  <a:lnTo>
                    <a:pt x="4" y="259"/>
                  </a:lnTo>
                  <a:lnTo>
                    <a:pt x="6" y="257"/>
                  </a:lnTo>
                  <a:lnTo>
                    <a:pt x="12" y="249"/>
                  </a:lnTo>
                  <a:lnTo>
                    <a:pt x="12" y="249"/>
                  </a:lnTo>
                  <a:lnTo>
                    <a:pt x="16" y="241"/>
                  </a:lnTo>
                  <a:lnTo>
                    <a:pt x="16" y="241"/>
                  </a:lnTo>
                  <a:lnTo>
                    <a:pt x="18" y="233"/>
                  </a:lnTo>
                  <a:lnTo>
                    <a:pt x="22" y="223"/>
                  </a:lnTo>
                  <a:lnTo>
                    <a:pt x="22" y="223"/>
                  </a:lnTo>
                  <a:lnTo>
                    <a:pt x="28" y="217"/>
                  </a:lnTo>
                  <a:lnTo>
                    <a:pt x="34" y="213"/>
                  </a:lnTo>
                  <a:lnTo>
                    <a:pt x="34" y="213"/>
                  </a:lnTo>
                  <a:lnTo>
                    <a:pt x="40" y="201"/>
                  </a:lnTo>
                  <a:lnTo>
                    <a:pt x="44" y="187"/>
                  </a:lnTo>
                  <a:lnTo>
                    <a:pt x="44" y="187"/>
                  </a:lnTo>
                  <a:lnTo>
                    <a:pt x="54" y="179"/>
                  </a:lnTo>
                  <a:lnTo>
                    <a:pt x="60" y="175"/>
                  </a:lnTo>
                  <a:lnTo>
                    <a:pt x="62" y="171"/>
                  </a:lnTo>
                  <a:lnTo>
                    <a:pt x="62" y="171"/>
                  </a:lnTo>
                  <a:lnTo>
                    <a:pt x="62" y="159"/>
                  </a:lnTo>
                  <a:lnTo>
                    <a:pt x="60" y="151"/>
                  </a:lnTo>
                  <a:lnTo>
                    <a:pt x="60" y="151"/>
                  </a:lnTo>
                  <a:lnTo>
                    <a:pt x="60" y="143"/>
                  </a:lnTo>
                  <a:lnTo>
                    <a:pt x="58" y="135"/>
                  </a:lnTo>
                  <a:lnTo>
                    <a:pt x="58" y="135"/>
                  </a:lnTo>
                  <a:lnTo>
                    <a:pt x="58" y="132"/>
                  </a:lnTo>
                  <a:lnTo>
                    <a:pt x="64" y="130"/>
                  </a:lnTo>
                  <a:lnTo>
                    <a:pt x="76" y="128"/>
                  </a:lnTo>
                  <a:lnTo>
                    <a:pt x="94" y="128"/>
                  </a:lnTo>
                  <a:lnTo>
                    <a:pt x="100" y="128"/>
                  </a:lnTo>
                  <a:lnTo>
                    <a:pt x="106" y="126"/>
                  </a:lnTo>
                  <a:lnTo>
                    <a:pt x="106" y="126"/>
                  </a:lnTo>
                  <a:lnTo>
                    <a:pt x="114" y="118"/>
                  </a:lnTo>
                  <a:lnTo>
                    <a:pt x="120" y="112"/>
                  </a:lnTo>
                  <a:lnTo>
                    <a:pt x="120" y="112"/>
                  </a:lnTo>
                  <a:lnTo>
                    <a:pt x="132" y="102"/>
                  </a:lnTo>
                  <a:lnTo>
                    <a:pt x="146" y="98"/>
                  </a:lnTo>
                  <a:lnTo>
                    <a:pt x="146" y="98"/>
                  </a:lnTo>
                  <a:lnTo>
                    <a:pt x="158" y="98"/>
                  </a:lnTo>
                  <a:lnTo>
                    <a:pt x="167" y="96"/>
                  </a:lnTo>
                  <a:lnTo>
                    <a:pt x="173" y="96"/>
                  </a:lnTo>
                  <a:lnTo>
                    <a:pt x="173" y="96"/>
                  </a:lnTo>
                  <a:lnTo>
                    <a:pt x="177" y="92"/>
                  </a:lnTo>
                  <a:lnTo>
                    <a:pt x="181" y="86"/>
                  </a:lnTo>
                  <a:lnTo>
                    <a:pt x="187" y="80"/>
                  </a:lnTo>
                  <a:lnTo>
                    <a:pt x="191" y="74"/>
                  </a:lnTo>
                  <a:lnTo>
                    <a:pt x="191" y="74"/>
                  </a:lnTo>
                  <a:lnTo>
                    <a:pt x="197" y="72"/>
                  </a:lnTo>
                  <a:lnTo>
                    <a:pt x="201" y="72"/>
                  </a:lnTo>
                  <a:lnTo>
                    <a:pt x="201" y="72"/>
                  </a:lnTo>
                  <a:lnTo>
                    <a:pt x="203" y="70"/>
                  </a:lnTo>
                  <a:lnTo>
                    <a:pt x="207" y="68"/>
                  </a:lnTo>
                  <a:lnTo>
                    <a:pt x="217" y="68"/>
                  </a:lnTo>
                  <a:lnTo>
                    <a:pt x="217" y="68"/>
                  </a:lnTo>
                  <a:lnTo>
                    <a:pt x="239" y="62"/>
                  </a:lnTo>
                  <a:lnTo>
                    <a:pt x="239" y="62"/>
                  </a:lnTo>
                  <a:lnTo>
                    <a:pt x="257" y="60"/>
                  </a:lnTo>
                  <a:lnTo>
                    <a:pt x="271" y="58"/>
                  </a:lnTo>
                  <a:lnTo>
                    <a:pt x="271" y="58"/>
                  </a:lnTo>
                  <a:lnTo>
                    <a:pt x="279" y="56"/>
                  </a:lnTo>
                  <a:lnTo>
                    <a:pt x="291" y="50"/>
                  </a:lnTo>
                  <a:lnTo>
                    <a:pt x="303" y="42"/>
                  </a:lnTo>
                  <a:lnTo>
                    <a:pt x="313" y="38"/>
                  </a:lnTo>
                  <a:lnTo>
                    <a:pt x="313" y="38"/>
                  </a:lnTo>
                  <a:lnTo>
                    <a:pt x="321" y="38"/>
                  </a:lnTo>
                  <a:lnTo>
                    <a:pt x="327" y="38"/>
                  </a:lnTo>
                  <a:lnTo>
                    <a:pt x="327" y="38"/>
                  </a:lnTo>
                  <a:lnTo>
                    <a:pt x="335" y="42"/>
                  </a:lnTo>
                  <a:lnTo>
                    <a:pt x="343" y="50"/>
                  </a:lnTo>
                  <a:lnTo>
                    <a:pt x="343" y="50"/>
                  </a:lnTo>
                  <a:lnTo>
                    <a:pt x="369" y="56"/>
                  </a:lnTo>
                  <a:lnTo>
                    <a:pt x="380" y="60"/>
                  </a:lnTo>
                  <a:lnTo>
                    <a:pt x="392" y="60"/>
                  </a:lnTo>
                  <a:lnTo>
                    <a:pt x="392" y="60"/>
                  </a:lnTo>
                  <a:lnTo>
                    <a:pt x="406" y="56"/>
                  </a:lnTo>
                  <a:lnTo>
                    <a:pt x="418" y="50"/>
                  </a:lnTo>
                  <a:lnTo>
                    <a:pt x="418" y="50"/>
                  </a:lnTo>
                  <a:lnTo>
                    <a:pt x="430" y="40"/>
                  </a:lnTo>
                  <a:lnTo>
                    <a:pt x="436" y="32"/>
                  </a:lnTo>
                  <a:lnTo>
                    <a:pt x="436" y="32"/>
                  </a:lnTo>
                  <a:lnTo>
                    <a:pt x="436" y="26"/>
                  </a:lnTo>
                  <a:lnTo>
                    <a:pt x="436" y="16"/>
                  </a:lnTo>
                  <a:lnTo>
                    <a:pt x="434" y="8"/>
                  </a:lnTo>
                  <a:lnTo>
                    <a:pt x="436" y="4"/>
                  </a:lnTo>
                  <a:lnTo>
                    <a:pt x="436" y="4"/>
                  </a:lnTo>
                  <a:lnTo>
                    <a:pt x="438" y="2"/>
                  </a:lnTo>
                  <a:lnTo>
                    <a:pt x="442" y="2"/>
                  </a:lnTo>
                  <a:lnTo>
                    <a:pt x="450" y="0"/>
                  </a:lnTo>
                  <a:lnTo>
                    <a:pt x="450" y="0"/>
                  </a:lnTo>
                  <a:lnTo>
                    <a:pt x="452" y="4"/>
                  </a:lnTo>
                  <a:lnTo>
                    <a:pt x="456" y="6"/>
                  </a:lnTo>
                  <a:lnTo>
                    <a:pt x="456" y="6"/>
                  </a:lnTo>
                  <a:lnTo>
                    <a:pt x="462" y="10"/>
                  </a:lnTo>
                  <a:lnTo>
                    <a:pt x="466" y="12"/>
                  </a:lnTo>
                  <a:lnTo>
                    <a:pt x="468" y="16"/>
                  </a:lnTo>
                  <a:lnTo>
                    <a:pt x="468" y="16"/>
                  </a:lnTo>
                  <a:lnTo>
                    <a:pt x="468" y="1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14" name="Google Shape;514;p10"/>
            <p:cNvSpPr/>
            <p:nvPr/>
          </p:nvSpPr>
          <p:spPr>
            <a:xfrm>
              <a:off x="10745521" y="4655779"/>
              <a:ext cx="11365" cy="18469"/>
            </a:xfrm>
            <a:custGeom>
              <a:rect b="b" l="l" r="r" t="t"/>
              <a:pathLst>
                <a:path extrusionOk="0" h="26" w="16">
                  <a:moveTo>
                    <a:pt x="14" y="0"/>
                  </a:moveTo>
                  <a:lnTo>
                    <a:pt x="14" y="0"/>
                  </a:lnTo>
                  <a:lnTo>
                    <a:pt x="16" y="6"/>
                  </a:lnTo>
                  <a:lnTo>
                    <a:pt x="16" y="12"/>
                  </a:lnTo>
                  <a:lnTo>
                    <a:pt x="16" y="18"/>
                  </a:lnTo>
                  <a:lnTo>
                    <a:pt x="14" y="22"/>
                  </a:lnTo>
                  <a:lnTo>
                    <a:pt x="14" y="22"/>
                  </a:lnTo>
                  <a:lnTo>
                    <a:pt x="10" y="26"/>
                  </a:lnTo>
                  <a:lnTo>
                    <a:pt x="4" y="26"/>
                  </a:lnTo>
                  <a:lnTo>
                    <a:pt x="4" y="26"/>
                  </a:lnTo>
                  <a:lnTo>
                    <a:pt x="2" y="26"/>
                  </a:lnTo>
                  <a:lnTo>
                    <a:pt x="2" y="26"/>
                  </a:lnTo>
                  <a:lnTo>
                    <a:pt x="0" y="18"/>
                  </a:lnTo>
                  <a:lnTo>
                    <a:pt x="0" y="12"/>
                  </a:lnTo>
                  <a:lnTo>
                    <a:pt x="0" y="12"/>
                  </a:lnTo>
                  <a:lnTo>
                    <a:pt x="2" y="8"/>
                  </a:lnTo>
                  <a:lnTo>
                    <a:pt x="6" y="4"/>
                  </a:lnTo>
                  <a:lnTo>
                    <a:pt x="6" y="4"/>
                  </a:lnTo>
                  <a:lnTo>
                    <a:pt x="10" y="2"/>
                  </a:lnTo>
                  <a:lnTo>
                    <a:pt x="14" y="0"/>
                  </a:lnTo>
                  <a:lnTo>
                    <a:pt x="14" y="0"/>
                  </a:lnTo>
                  <a:lnTo>
                    <a:pt x="14"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15" name="Google Shape;515;p10"/>
            <p:cNvSpPr/>
            <p:nvPr/>
          </p:nvSpPr>
          <p:spPr>
            <a:xfrm>
              <a:off x="10702901" y="4456174"/>
              <a:ext cx="17048" cy="15627"/>
            </a:xfrm>
            <a:custGeom>
              <a:rect b="b" l="l" r="r" t="t"/>
              <a:pathLst>
                <a:path extrusionOk="0" h="22" w="24">
                  <a:moveTo>
                    <a:pt x="24" y="6"/>
                  </a:moveTo>
                  <a:lnTo>
                    <a:pt x="24" y="6"/>
                  </a:lnTo>
                  <a:lnTo>
                    <a:pt x="24" y="8"/>
                  </a:lnTo>
                  <a:lnTo>
                    <a:pt x="24" y="14"/>
                  </a:lnTo>
                  <a:lnTo>
                    <a:pt x="18" y="20"/>
                  </a:lnTo>
                  <a:lnTo>
                    <a:pt x="18" y="20"/>
                  </a:lnTo>
                  <a:lnTo>
                    <a:pt x="16" y="20"/>
                  </a:lnTo>
                  <a:lnTo>
                    <a:pt x="14" y="18"/>
                  </a:lnTo>
                  <a:lnTo>
                    <a:pt x="12" y="18"/>
                  </a:lnTo>
                  <a:lnTo>
                    <a:pt x="8" y="18"/>
                  </a:lnTo>
                  <a:lnTo>
                    <a:pt x="8" y="18"/>
                  </a:lnTo>
                  <a:lnTo>
                    <a:pt x="8" y="20"/>
                  </a:lnTo>
                  <a:lnTo>
                    <a:pt x="6" y="22"/>
                  </a:lnTo>
                  <a:lnTo>
                    <a:pt x="6" y="22"/>
                  </a:lnTo>
                  <a:lnTo>
                    <a:pt x="2" y="22"/>
                  </a:lnTo>
                  <a:lnTo>
                    <a:pt x="0" y="20"/>
                  </a:lnTo>
                  <a:lnTo>
                    <a:pt x="0" y="20"/>
                  </a:lnTo>
                  <a:lnTo>
                    <a:pt x="0" y="14"/>
                  </a:lnTo>
                  <a:lnTo>
                    <a:pt x="2" y="6"/>
                  </a:lnTo>
                  <a:lnTo>
                    <a:pt x="2" y="6"/>
                  </a:lnTo>
                  <a:lnTo>
                    <a:pt x="6" y="2"/>
                  </a:lnTo>
                  <a:lnTo>
                    <a:pt x="12" y="2"/>
                  </a:lnTo>
                  <a:lnTo>
                    <a:pt x="12" y="2"/>
                  </a:lnTo>
                  <a:lnTo>
                    <a:pt x="16" y="0"/>
                  </a:lnTo>
                  <a:lnTo>
                    <a:pt x="20" y="2"/>
                  </a:lnTo>
                  <a:lnTo>
                    <a:pt x="20" y="2"/>
                  </a:lnTo>
                  <a:lnTo>
                    <a:pt x="20" y="4"/>
                  </a:lnTo>
                  <a:lnTo>
                    <a:pt x="22" y="6"/>
                  </a:lnTo>
                  <a:lnTo>
                    <a:pt x="22" y="6"/>
                  </a:lnTo>
                  <a:lnTo>
                    <a:pt x="24" y="6"/>
                  </a:lnTo>
                  <a:lnTo>
                    <a:pt x="24" y="6"/>
                  </a:lnTo>
                  <a:lnTo>
                    <a:pt x="24" y="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16" name="Google Shape;516;p10"/>
            <p:cNvSpPr/>
            <p:nvPr/>
          </p:nvSpPr>
          <p:spPr>
            <a:xfrm>
              <a:off x="10700060" y="4603214"/>
              <a:ext cx="18469" cy="21310"/>
            </a:xfrm>
            <a:custGeom>
              <a:rect b="b" l="l" r="r" t="t"/>
              <a:pathLst>
                <a:path extrusionOk="0" h="30" w="26">
                  <a:moveTo>
                    <a:pt x="26" y="16"/>
                  </a:moveTo>
                  <a:lnTo>
                    <a:pt x="26" y="16"/>
                  </a:lnTo>
                  <a:lnTo>
                    <a:pt x="26" y="24"/>
                  </a:lnTo>
                  <a:lnTo>
                    <a:pt x="26" y="24"/>
                  </a:lnTo>
                  <a:lnTo>
                    <a:pt x="22" y="30"/>
                  </a:lnTo>
                  <a:lnTo>
                    <a:pt x="22" y="30"/>
                  </a:lnTo>
                  <a:lnTo>
                    <a:pt x="18" y="30"/>
                  </a:lnTo>
                  <a:lnTo>
                    <a:pt x="18" y="30"/>
                  </a:lnTo>
                  <a:lnTo>
                    <a:pt x="14" y="28"/>
                  </a:lnTo>
                  <a:lnTo>
                    <a:pt x="12" y="24"/>
                  </a:lnTo>
                  <a:lnTo>
                    <a:pt x="8" y="16"/>
                  </a:lnTo>
                  <a:lnTo>
                    <a:pt x="8" y="16"/>
                  </a:lnTo>
                  <a:lnTo>
                    <a:pt x="4" y="14"/>
                  </a:lnTo>
                  <a:lnTo>
                    <a:pt x="0" y="8"/>
                  </a:lnTo>
                  <a:lnTo>
                    <a:pt x="0" y="8"/>
                  </a:lnTo>
                  <a:lnTo>
                    <a:pt x="0" y="4"/>
                  </a:lnTo>
                  <a:lnTo>
                    <a:pt x="2" y="0"/>
                  </a:lnTo>
                  <a:lnTo>
                    <a:pt x="2" y="0"/>
                  </a:lnTo>
                  <a:lnTo>
                    <a:pt x="6" y="0"/>
                  </a:lnTo>
                  <a:lnTo>
                    <a:pt x="10" y="2"/>
                  </a:lnTo>
                  <a:lnTo>
                    <a:pt x="10" y="2"/>
                  </a:lnTo>
                  <a:lnTo>
                    <a:pt x="16" y="4"/>
                  </a:lnTo>
                  <a:lnTo>
                    <a:pt x="20" y="8"/>
                  </a:lnTo>
                  <a:lnTo>
                    <a:pt x="20" y="8"/>
                  </a:lnTo>
                  <a:lnTo>
                    <a:pt x="26" y="16"/>
                  </a:lnTo>
                  <a:lnTo>
                    <a:pt x="26" y="16"/>
                  </a:lnTo>
                  <a:lnTo>
                    <a:pt x="26" y="1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17" name="Google Shape;517;p10"/>
            <p:cNvSpPr/>
            <p:nvPr/>
          </p:nvSpPr>
          <p:spPr>
            <a:xfrm>
              <a:off x="10598482" y="4534311"/>
              <a:ext cx="98027" cy="70323"/>
            </a:xfrm>
            <a:custGeom>
              <a:rect b="b" l="l" r="r" t="t"/>
              <a:pathLst>
                <a:path extrusionOk="0" h="99" w="138">
                  <a:moveTo>
                    <a:pt x="134" y="75"/>
                  </a:moveTo>
                  <a:lnTo>
                    <a:pt x="134" y="75"/>
                  </a:lnTo>
                  <a:lnTo>
                    <a:pt x="136" y="83"/>
                  </a:lnTo>
                  <a:lnTo>
                    <a:pt x="138" y="87"/>
                  </a:lnTo>
                  <a:lnTo>
                    <a:pt x="136" y="89"/>
                  </a:lnTo>
                  <a:lnTo>
                    <a:pt x="136" y="89"/>
                  </a:lnTo>
                  <a:lnTo>
                    <a:pt x="134" y="87"/>
                  </a:lnTo>
                  <a:lnTo>
                    <a:pt x="132" y="85"/>
                  </a:lnTo>
                  <a:lnTo>
                    <a:pt x="132" y="85"/>
                  </a:lnTo>
                  <a:lnTo>
                    <a:pt x="132" y="87"/>
                  </a:lnTo>
                  <a:lnTo>
                    <a:pt x="132" y="89"/>
                  </a:lnTo>
                  <a:lnTo>
                    <a:pt x="134" y="95"/>
                  </a:lnTo>
                  <a:lnTo>
                    <a:pt x="134" y="97"/>
                  </a:lnTo>
                  <a:lnTo>
                    <a:pt x="134" y="97"/>
                  </a:lnTo>
                  <a:lnTo>
                    <a:pt x="130" y="99"/>
                  </a:lnTo>
                  <a:lnTo>
                    <a:pt x="126" y="99"/>
                  </a:lnTo>
                  <a:lnTo>
                    <a:pt x="114" y="97"/>
                  </a:lnTo>
                  <a:lnTo>
                    <a:pt x="114" y="97"/>
                  </a:lnTo>
                  <a:lnTo>
                    <a:pt x="110" y="95"/>
                  </a:lnTo>
                  <a:lnTo>
                    <a:pt x="106" y="91"/>
                  </a:lnTo>
                  <a:lnTo>
                    <a:pt x="106" y="91"/>
                  </a:lnTo>
                  <a:lnTo>
                    <a:pt x="104" y="85"/>
                  </a:lnTo>
                  <a:lnTo>
                    <a:pt x="102" y="77"/>
                  </a:lnTo>
                  <a:lnTo>
                    <a:pt x="102" y="77"/>
                  </a:lnTo>
                  <a:lnTo>
                    <a:pt x="96" y="69"/>
                  </a:lnTo>
                  <a:lnTo>
                    <a:pt x="96" y="69"/>
                  </a:lnTo>
                  <a:lnTo>
                    <a:pt x="88" y="63"/>
                  </a:lnTo>
                  <a:lnTo>
                    <a:pt x="78" y="59"/>
                  </a:lnTo>
                  <a:lnTo>
                    <a:pt x="78" y="59"/>
                  </a:lnTo>
                  <a:lnTo>
                    <a:pt x="70" y="59"/>
                  </a:lnTo>
                  <a:lnTo>
                    <a:pt x="62" y="59"/>
                  </a:lnTo>
                  <a:lnTo>
                    <a:pt x="62" y="59"/>
                  </a:lnTo>
                  <a:lnTo>
                    <a:pt x="54" y="57"/>
                  </a:lnTo>
                  <a:lnTo>
                    <a:pt x="48" y="55"/>
                  </a:lnTo>
                  <a:lnTo>
                    <a:pt x="48" y="55"/>
                  </a:lnTo>
                  <a:lnTo>
                    <a:pt x="48" y="47"/>
                  </a:lnTo>
                  <a:lnTo>
                    <a:pt x="46" y="43"/>
                  </a:lnTo>
                  <a:lnTo>
                    <a:pt x="46" y="43"/>
                  </a:lnTo>
                  <a:lnTo>
                    <a:pt x="38" y="38"/>
                  </a:lnTo>
                  <a:lnTo>
                    <a:pt x="32" y="34"/>
                  </a:lnTo>
                  <a:lnTo>
                    <a:pt x="32" y="34"/>
                  </a:lnTo>
                  <a:lnTo>
                    <a:pt x="22" y="28"/>
                  </a:lnTo>
                  <a:lnTo>
                    <a:pt x="18" y="24"/>
                  </a:lnTo>
                  <a:lnTo>
                    <a:pt x="12" y="22"/>
                  </a:lnTo>
                  <a:lnTo>
                    <a:pt x="12" y="22"/>
                  </a:lnTo>
                  <a:lnTo>
                    <a:pt x="6" y="24"/>
                  </a:lnTo>
                  <a:lnTo>
                    <a:pt x="2" y="24"/>
                  </a:lnTo>
                  <a:lnTo>
                    <a:pt x="0" y="22"/>
                  </a:lnTo>
                  <a:lnTo>
                    <a:pt x="0" y="22"/>
                  </a:lnTo>
                  <a:lnTo>
                    <a:pt x="0" y="22"/>
                  </a:lnTo>
                  <a:lnTo>
                    <a:pt x="0" y="18"/>
                  </a:lnTo>
                  <a:lnTo>
                    <a:pt x="4" y="14"/>
                  </a:lnTo>
                  <a:lnTo>
                    <a:pt x="4" y="14"/>
                  </a:lnTo>
                  <a:lnTo>
                    <a:pt x="10" y="8"/>
                  </a:lnTo>
                  <a:lnTo>
                    <a:pt x="16" y="2"/>
                  </a:lnTo>
                  <a:lnTo>
                    <a:pt x="16" y="2"/>
                  </a:lnTo>
                  <a:lnTo>
                    <a:pt x="20" y="0"/>
                  </a:lnTo>
                  <a:lnTo>
                    <a:pt x="24" y="0"/>
                  </a:lnTo>
                  <a:lnTo>
                    <a:pt x="24" y="0"/>
                  </a:lnTo>
                  <a:lnTo>
                    <a:pt x="28" y="4"/>
                  </a:lnTo>
                  <a:lnTo>
                    <a:pt x="30" y="6"/>
                  </a:lnTo>
                  <a:lnTo>
                    <a:pt x="30" y="6"/>
                  </a:lnTo>
                  <a:lnTo>
                    <a:pt x="40" y="16"/>
                  </a:lnTo>
                  <a:lnTo>
                    <a:pt x="52" y="26"/>
                  </a:lnTo>
                  <a:lnTo>
                    <a:pt x="52" y="26"/>
                  </a:lnTo>
                  <a:lnTo>
                    <a:pt x="68" y="32"/>
                  </a:lnTo>
                  <a:lnTo>
                    <a:pt x="68" y="32"/>
                  </a:lnTo>
                  <a:lnTo>
                    <a:pt x="78" y="32"/>
                  </a:lnTo>
                  <a:lnTo>
                    <a:pt x="84" y="32"/>
                  </a:lnTo>
                  <a:lnTo>
                    <a:pt x="92" y="32"/>
                  </a:lnTo>
                  <a:lnTo>
                    <a:pt x="92" y="32"/>
                  </a:lnTo>
                  <a:lnTo>
                    <a:pt x="96" y="36"/>
                  </a:lnTo>
                  <a:lnTo>
                    <a:pt x="100" y="40"/>
                  </a:lnTo>
                  <a:lnTo>
                    <a:pt x="100" y="40"/>
                  </a:lnTo>
                  <a:lnTo>
                    <a:pt x="100" y="45"/>
                  </a:lnTo>
                  <a:lnTo>
                    <a:pt x="100" y="53"/>
                  </a:lnTo>
                  <a:lnTo>
                    <a:pt x="100" y="53"/>
                  </a:lnTo>
                  <a:lnTo>
                    <a:pt x="104" y="63"/>
                  </a:lnTo>
                  <a:lnTo>
                    <a:pt x="108" y="67"/>
                  </a:lnTo>
                  <a:lnTo>
                    <a:pt x="110" y="71"/>
                  </a:lnTo>
                  <a:lnTo>
                    <a:pt x="110" y="71"/>
                  </a:lnTo>
                  <a:lnTo>
                    <a:pt x="118" y="73"/>
                  </a:lnTo>
                  <a:lnTo>
                    <a:pt x="124" y="73"/>
                  </a:lnTo>
                  <a:lnTo>
                    <a:pt x="130" y="73"/>
                  </a:lnTo>
                  <a:lnTo>
                    <a:pt x="134" y="75"/>
                  </a:lnTo>
                  <a:lnTo>
                    <a:pt x="134" y="75"/>
                  </a:lnTo>
                  <a:lnTo>
                    <a:pt x="134" y="75"/>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18" name="Google Shape;518;p10"/>
            <p:cNvSpPr/>
            <p:nvPr/>
          </p:nvSpPr>
          <p:spPr>
            <a:xfrm>
              <a:off x="10669515" y="4404320"/>
              <a:ext cx="15627" cy="13496"/>
            </a:xfrm>
            <a:custGeom>
              <a:rect b="b" l="l" r="r" t="t"/>
              <a:pathLst>
                <a:path extrusionOk="0" h="19" w="22">
                  <a:moveTo>
                    <a:pt x="20" y="10"/>
                  </a:moveTo>
                  <a:lnTo>
                    <a:pt x="20" y="10"/>
                  </a:lnTo>
                  <a:lnTo>
                    <a:pt x="22" y="12"/>
                  </a:lnTo>
                  <a:lnTo>
                    <a:pt x="22" y="14"/>
                  </a:lnTo>
                  <a:lnTo>
                    <a:pt x="22" y="14"/>
                  </a:lnTo>
                  <a:lnTo>
                    <a:pt x="22" y="14"/>
                  </a:lnTo>
                  <a:lnTo>
                    <a:pt x="20" y="15"/>
                  </a:lnTo>
                  <a:lnTo>
                    <a:pt x="14" y="15"/>
                  </a:lnTo>
                  <a:lnTo>
                    <a:pt x="14" y="15"/>
                  </a:lnTo>
                  <a:lnTo>
                    <a:pt x="14" y="15"/>
                  </a:lnTo>
                  <a:lnTo>
                    <a:pt x="12" y="19"/>
                  </a:lnTo>
                  <a:lnTo>
                    <a:pt x="8" y="19"/>
                  </a:lnTo>
                  <a:lnTo>
                    <a:pt x="8" y="19"/>
                  </a:lnTo>
                  <a:lnTo>
                    <a:pt x="4" y="19"/>
                  </a:lnTo>
                  <a:lnTo>
                    <a:pt x="0" y="17"/>
                  </a:lnTo>
                  <a:lnTo>
                    <a:pt x="0" y="17"/>
                  </a:lnTo>
                  <a:lnTo>
                    <a:pt x="0" y="12"/>
                  </a:lnTo>
                  <a:lnTo>
                    <a:pt x="0" y="12"/>
                  </a:lnTo>
                  <a:lnTo>
                    <a:pt x="2" y="4"/>
                  </a:lnTo>
                  <a:lnTo>
                    <a:pt x="8" y="0"/>
                  </a:lnTo>
                  <a:lnTo>
                    <a:pt x="8" y="0"/>
                  </a:lnTo>
                  <a:lnTo>
                    <a:pt x="12" y="0"/>
                  </a:lnTo>
                  <a:lnTo>
                    <a:pt x="16" y="0"/>
                  </a:lnTo>
                  <a:lnTo>
                    <a:pt x="16" y="0"/>
                  </a:lnTo>
                  <a:lnTo>
                    <a:pt x="16" y="6"/>
                  </a:lnTo>
                  <a:lnTo>
                    <a:pt x="20" y="10"/>
                  </a:lnTo>
                  <a:lnTo>
                    <a:pt x="20" y="10"/>
                  </a:lnTo>
                  <a:lnTo>
                    <a:pt x="20" y="1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19" name="Google Shape;519;p10"/>
            <p:cNvSpPr/>
            <p:nvPr/>
          </p:nvSpPr>
          <p:spPr>
            <a:xfrm>
              <a:off x="10452863" y="4596111"/>
              <a:ext cx="25572" cy="22731"/>
            </a:xfrm>
            <a:custGeom>
              <a:rect b="b" l="l" r="r" t="t"/>
              <a:pathLst>
                <a:path extrusionOk="0" h="32" w="36">
                  <a:moveTo>
                    <a:pt x="36" y="18"/>
                  </a:moveTo>
                  <a:lnTo>
                    <a:pt x="36" y="18"/>
                  </a:lnTo>
                  <a:lnTo>
                    <a:pt x="32" y="26"/>
                  </a:lnTo>
                  <a:lnTo>
                    <a:pt x="30" y="32"/>
                  </a:lnTo>
                  <a:lnTo>
                    <a:pt x="30" y="32"/>
                  </a:lnTo>
                  <a:lnTo>
                    <a:pt x="30" y="30"/>
                  </a:lnTo>
                  <a:lnTo>
                    <a:pt x="28" y="30"/>
                  </a:lnTo>
                  <a:lnTo>
                    <a:pt x="24" y="28"/>
                  </a:lnTo>
                  <a:lnTo>
                    <a:pt x="24" y="28"/>
                  </a:lnTo>
                  <a:lnTo>
                    <a:pt x="18" y="28"/>
                  </a:lnTo>
                  <a:lnTo>
                    <a:pt x="14" y="28"/>
                  </a:lnTo>
                  <a:lnTo>
                    <a:pt x="14" y="28"/>
                  </a:lnTo>
                  <a:lnTo>
                    <a:pt x="4" y="24"/>
                  </a:lnTo>
                  <a:lnTo>
                    <a:pt x="2" y="18"/>
                  </a:lnTo>
                  <a:lnTo>
                    <a:pt x="0" y="16"/>
                  </a:lnTo>
                  <a:lnTo>
                    <a:pt x="0" y="16"/>
                  </a:lnTo>
                  <a:lnTo>
                    <a:pt x="2" y="12"/>
                  </a:lnTo>
                  <a:lnTo>
                    <a:pt x="4" y="8"/>
                  </a:lnTo>
                  <a:lnTo>
                    <a:pt x="12" y="4"/>
                  </a:lnTo>
                  <a:lnTo>
                    <a:pt x="12" y="4"/>
                  </a:lnTo>
                  <a:lnTo>
                    <a:pt x="16" y="0"/>
                  </a:lnTo>
                  <a:lnTo>
                    <a:pt x="18" y="0"/>
                  </a:lnTo>
                  <a:lnTo>
                    <a:pt x="18" y="0"/>
                  </a:lnTo>
                  <a:lnTo>
                    <a:pt x="20" y="2"/>
                  </a:lnTo>
                  <a:lnTo>
                    <a:pt x="22" y="6"/>
                  </a:lnTo>
                  <a:lnTo>
                    <a:pt x="24" y="12"/>
                  </a:lnTo>
                  <a:lnTo>
                    <a:pt x="24" y="12"/>
                  </a:lnTo>
                  <a:lnTo>
                    <a:pt x="28" y="16"/>
                  </a:lnTo>
                  <a:lnTo>
                    <a:pt x="32" y="16"/>
                  </a:lnTo>
                  <a:lnTo>
                    <a:pt x="36" y="18"/>
                  </a:lnTo>
                  <a:lnTo>
                    <a:pt x="36" y="18"/>
                  </a:lnTo>
                  <a:lnTo>
                    <a:pt x="36" y="1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20" name="Google Shape;520;p10"/>
            <p:cNvSpPr/>
            <p:nvPr/>
          </p:nvSpPr>
          <p:spPr>
            <a:xfrm>
              <a:off x="10407401" y="4500215"/>
              <a:ext cx="24151" cy="26993"/>
            </a:xfrm>
            <a:custGeom>
              <a:rect b="b" l="l" r="r" t="t"/>
              <a:pathLst>
                <a:path extrusionOk="0" h="38" w="34">
                  <a:moveTo>
                    <a:pt x="34" y="32"/>
                  </a:moveTo>
                  <a:lnTo>
                    <a:pt x="34" y="32"/>
                  </a:lnTo>
                  <a:lnTo>
                    <a:pt x="34" y="36"/>
                  </a:lnTo>
                  <a:lnTo>
                    <a:pt x="34" y="36"/>
                  </a:lnTo>
                  <a:lnTo>
                    <a:pt x="32" y="38"/>
                  </a:lnTo>
                  <a:lnTo>
                    <a:pt x="30" y="38"/>
                  </a:lnTo>
                  <a:lnTo>
                    <a:pt x="24" y="38"/>
                  </a:lnTo>
                  <a:lnTo>
                    <a:pt x="24" y="38"/>
                  </a:lnTo>
                  <a:lnTo>
                    <a:pt x="20" y="34"/>
                  </a:lnTo>
                  <a:lnTo>
                    <a:pt x="16" y="30"/>
                  </a:lnTo>
                  <a:lnTo>
                    <a:pt x="16" y="30"/>
                  </a:lnTo>
                  <a:lnTo>
                    <a:pt x="4" y="18"/>
                  </a:lnTo>
                  <a:lnTo>
                    <a:pt x="0" y="10"/>
                  </a:lnTo>
                  <a:lnTo>
                    <a:pt x="0" y="4"/>
                  </a:lnTo>
                  <a:lnTo>
                    <a:pt x="0" y="4"/>
                  </a:lnTo>
                  <a:lnTo>
                    <a:pt x="4" y="0"/>
                  </a:lnTo>
                  <a:lnTo>
                    <a:pt x="12" y="0"/>
                  </a:lnTo>
                  <a:lnTo>
                    <a:pt x="12" y="0"/>
                  </a:lnTo>
                  <a:lnTo>
                    <a:pt x="16" y="2"/>
                  </a:lnTo>
                  <a:lnTo>
                    <a:pt x="20" y="8"/>
                  </a:lnTo>
                  <a:lnTo>
                    <a:pt x="20" y="8"/>
                  </a:lnTo>
                  <a:lnTo>
                    <a:pt x="28" y="18"/>
                  </a:lnTo>
                  <a:lnTo>
                    <a:pt x="34" y="32"/>
                  </a:lnTo>
                  <a:lnTo>
                    <a:pt x="34" y="32"/>
                  </a:lnTo>
                  <a:lnTo>
                    <a:pt x="34" y="3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21" name="Google Shape;521;p10"/>
            <p:cNvSpPr/>
            <p:nvPr/>
          </p:nvSpPr>
          <p:spPr>
            <a:xfrm>
              <a:off x="10007481" y="3692562"/>
              <a:ext cx="321072" cy="181136"/>
            </a:xfrm>
            <a:custGeom>
              <a:rect b="b" l="l" r="r" t="t"/>
              <a:pathLst>
                <a:path extrusionOk="0" h="255" w="452">
                  <a:moveTo>
                    <a:pt x="452" y="154"/>
                  </a:moveTo>
                  <a:lnTo>
                    <a:pt x="452" y="154"/>
                  </a:lnTo>
                  <a:lnTo>
                    <a:pt x="448" y="158"/>
                  </a:lnTo>
                  <a:lnTo>
                    <a:pt x="444" y="162"/>
                  </a:lnTo>
                  <a:lnTo>
                    <a:pt x="444" y="162"/>
                  </a:lnTo>
                  <a:lnTo>
                    <a:pt x="438" y="162"/>
                  </a:lnTo>
                  <a:lnTo>
                    <a:pt x="430" y="160"/>
                  </a:lnTo>
                  <a:lnTo>
                    <a:pt x="430" y="160"/>
                  </a:lnTo>
                  <a:lnTo>
                    <a:pt x="428" y="164"/>
                  </a:lnTo>
                  <a:lnTo>
                    <a:pt x="422" y="172"/>
                  </a:lnTo>
                  <a:lnTo>
                    <a:pt x="422" y="172"/>
                  </a:lnTo>
                  <a:lnTo>
                    <a:pt x="420" y="176"/>
                  </a:lnTo>
                  <a:lnTo>
                    <a:pt x="418" y="179"/>
                  </a:lnTo>
                  <a:lnTo>
                    <a:pt x="418" y="179"/>
                  </a:lnTo>
                  <a:lnTo>
                    <a:pt x="412" y="181"/>
                  </a:lnTo>
                  <a:lnTo>
                    <a:pt x="408" y="183"/>
                  </a:lnTo>
                  <a:lnTo>
                    <a:pt x="408" y="183"/>
                  </a:lnTo>
                  <a:lnTo>
                    <a:pt x="406" y="187"/>
                  </a:lnTo>
                  <a:lnTo>
                    <a:pt x="406" y="187"/>
                  </a:lnTo>
                  <a:lnTo>
                    <a:pt x="406" y="195"/>
                  </a:lnTo>
                  <a:lnTo>
                    <a:pt x="406" y="203"/>
                  </a:lnTo>
                  <a:lnTo>
                    <a:pt x="406" y="203"/>
                  </a:lnTo>
                  <a:lnTo>
                    <a:pt x="404" y="209"/>
                  </a:lnTo>
                  <a:lnTo>
                    <a:pt x="400" y="215"/>
                  </a:lnTo>
                  <a:lnTo>
                    <a:pt x="400" y="215"/>
                  </a:lnTo>
                  <a:lnTo>
                    <a:pt x="392" y="215"/>
                  </a:lnTo>
                  <a:lnTo>
                    <a:pt x="388" y="217"/>
                  </a:lnTo>
                  <a:lnTo>
                    <a:pt x="388" y="217"/>
                  </a:lnTo>
                  <a:lnTo>
                    <a:pt x="388" y="221"/>
                  </a:lnTo>
                  <a:lnTo>
                    <a:pt x="388" y="225"/>
                  </a:lnTo>
                  <a:lnTo>
                    <a:pt x="388" y="225"/>
                  </a:lnTo>
                  <a:lnTo>
                    <a:pt x="382" y="233"/>
                  </a:lnTo>
                  <a:lnTo>
                    <a:pt x="374" y="239"/>
                  </a:lnTo>
                  <a:lnTo>
                    <a:pt x="374" y="239"/>
                  </a:lnTo>
                  <a:lnTo>
                    <a:pt x="364" y="241"/>
                  </a:lnTo>
                  <a:lnTo>
                    <a:pt x="354" y="241"/>
                  </a:lnTo>
                  <a:lnTo>
                    <a:pt x="354" y="241"/>
                  </a:lnTo>
                  <a:lnTo>
                    <a:pt x="348" y="237"/>
                  </a:lnTo>
                  <a:lnTo>
                    <a:pt x="348" y="237"/>
                  </a:lnTo>
                  <a:lnTo>
                    <a:pt x="344" y="235"/>
                  </a:lnTo>
                  <a:lnTo>
                    <a:pt x="341" y="235"/>
                  </a:lnTo>
                  <a:lnTo>
                    <a:pt x="341" y="235"/>
                  </a:lnTo>
                  <a:lnTo>
                    <a:pt x="335" y="241"/>
                  </a:lnTo>
                  <a:lnTo>
                    <a:pt x="333" y="247"/>
                  </a:lnTo>
                  <a:lnTo>
                    <a:pt x="333" y="247"/>
                  </a:lnTo>
                  <a:lnTo>
                    <a:pt x="327" y="255"/>
                  </a:lnTo>
                  <a:lnTo>
                    <a:pt x="327" y="255"/>
                  </a:lnTo>
                  <a:lnTo>
                    <a:pt x="325" y="245"/>
                  </a:lnTo>
                  <a:lnTo>
                    <a:pt x="325" y="245"/>
                  </a:lnTo>
                  <a:lnTo>
                    <a:pt x="321" y="237"/>
                  </a:lnTo>
                  <a:lnTo>
                    <a:pt x="317" y="233"/>
                  </a:lnTo>
                  <a:lnTo>
                    <a:pt x="317" y="233"/>
                  </a:lnTo>
                  <a:lnTo>
                    <a:pt x="313" y="231"/>
                  </a:lnTo>
                  <a:lnTo>
                    <a:pt x="305" y="233"/>
                  </a:lnTo>
                  <a:lnTo>
                    <a:pt x="293" y="235"/>
                  </a:lnTo>
                  <a:lnTo>
                    <a:pt x="283" y="237"/>
                  </a:lnTo>
                  <a:lnTo>
                    <a:pt x="271" y="237"/>
                  </a:lnTo>
                  <a:lnTo>
                    <a:pt x="271" y="237"/>
                  </a:lnTo>
                  <a:lnTo>
                    <a:pt x="267" y="235"/>
                  </a:lnTo>
                  <a:lnTo>
                    <a:pt x="263" y="231"/>
                  </a:lnTo>
                  <a:lnTo>
                    <a:pt x="255" y="221"/>
                  </a:lnTo>
                  <a:lnTo>
                    <a:pt x="255" y="221"/>
                  </a:lnTo>
                  <a:lnTo>
                    <a:pt x="243" y="217"/>
                  </a:lnTo>
                  <a:lnTo>
                    <a:pt x="243" y="217"/>
                  </a:lnTo>
                  <a:lnTo>
                    <a:pt x="225" y="213"/>
                  </a:lnTo>
                  <a:lnTo>
                    <a:pt x="211" y="213"/>
                  </a:lnTo>
                  <a:lnTo>
                    <a:pt x="203" y="213"/>
                  </a:lnTo>
                  <a:lnTo>
                    <a:pt x="203" y="213"/>
                  </a:lnTo>
                  <a:lnTo>
                    <a:pt x="199" y="219"/>
                  </a:lnTo>
                  <a:lnTo>
                    <a:pt x="197" y="225"/>
                  </a:lnTo>
                  <a:lnTo>
                    <a:pt x="197" y="225"/>
                  </a:lnTo>
                  <a:lnTo>
                    <a:pt x="191" y="237"/>
                  </a:lnTo>
                  <a:lnTo>
                    <a:pt x="191" y="237"/>
                  </a:lnTo>
                  <a:lnTo>
                    <a:pt x="185" y="243"/>
                  </a:lnTo>
                  <a:lnTo>
                    <a:pt x="179" y="247"/>
                  </a:lnTo>
                  <a:lnTo>
                    <a:pt x="179" y="247"/>
                  </a:lnTo>
                  <a:lnTo>
                    <a:pt x="171" y="251"/>
                  </a:lnTo>
                  <a:lnTo>
                    <a:pt x="171" y="251"/>
                  </a:lnTo>
                  <a:lnTo>
                    <a:pt x="155" y="253"/>
                  </a:lnTo>
                  <a:lnTo>
                    <a:pt x="155" y="253"/>
                  </a:lnTo>
                  <a:lnTo>
                    <a:pt x="149" y="253"/>
                  </a:lnTo>
                  <a:lnTo>
                    <a:pt x="143" y="251"/>
                  </a:lnTo>
                  <a:lnTo>
                    <a:pt x="143" y="251"/>
                  </a:lnTo>
                  <a:lnTo>
                    <a:pt x="131" y="245"/>
                  </a:lnTo>
                  <a:lnTo>
                    <a:pt x="131" y="245"/>
                  </a:lnTo>
                  <a:lnTo>
                    <a:pt x="126" y="241"/>
                  </a:lnTo>
                  <a:lnTo>
                    <a:pt x="118" y="239"/>
                  </a:lnTo>
                  <a:lnTo>
                    <a:pt x="118" y="239"/>
                  </a:lnTo>
                  <a:lnTo>
                    <a:pt x="112" y="231"/>
                  </a:lnTo>
                  <a:lnTo>
                    <a:pt x="112" y="231"/>
                  </a:lnTo>
                  <a:lnTo>
                    <a:pt x="96" y="217"/>
                  </a:lnTo>
                  <a:lnTo>
                    <a:pt x="82" y="205"/>
                  </a:lnTo>
                  <a:lnTo>
                    <a:pt x="82" y="205"/>
                  </a:lnTo>
                  <a:lnTo>
                    <a:pt x="70" y="189"/>
                  </a:lnTo>
                  <a:lnTo>
                    <a:pt x="70" y="189"/>
                  </a:lnTo>
                  <a:lnTo>
                    <a:pt x="54" y="178"/>
                  </a:lnTo>
                  <a:lnTo>
                    <a:pt x="36" y="162"/>
                  </a:lnTo>
                  <a:lnTo>
                    <a:pt x="36" y="162"/>
                  </a:lnTo>
                  <a:lnTo>
                    <a:pt x="30" y="156"/>
                  </a:lnTo>
                  <a:lnTo>
                    <a:pt x="26" y="148"/>
                  </a:lnTo>
                  <a:lnTo>
                    <a:pt x="26" y="148"/>
                  </a:lnTo>
                  <a:lnTo>
                    <a:pt x="26" y="138"/>
                  </a:lnTo>
                  <a:lnTo>
                    <a:pt x="26" y="124"/>
                  </a:lnTo>
                  <a:lnTo>
                    <a:pt x="26" y="124"/>
                  </a:lnTo>
                  <a:lnTo>
                    <a:pt x="26" y="118"/>
                  </a:lnTo>
                  <a:lnTo>
                    <a:pt x="24" y="112"/>
                  </a:lnTo>
                  <a:lnTo>
                    <a:pt x="24" y="112"/>
                  </a:lnTo>
                  <a:lnTo>
                    <a:pt x="16" y="108"/>
                  </a:lnTo>
                  <a:lnTo>
                    <a:pt x="10" y="104"/>
                  </a:lnTo>
                  <a:lnTo>
                    <a:pt x="10" y="104"/>
                  </a:lnTo>
                  <a:lnTo>
                    <a:pt x="4" y="98"/>
                  </a:lnTo>
                  <a:lnTo>
                    <a:pt x="0" y="92"/>
                  </a:lnTo>
                  <a:lnTo>
                    <a:pt x="0" y="92"/>
                  </a:lnTo>
                  <a:lnTo>
                    <a:pt x="0" y="86"/>
                  </a:lnTo>
                  <a:lnTo>
                    <a:pt x="0" y="82"/>
                  </a:lnTo>
                  <a:lnTo>
                    <a:pt x="0" y="82"/>
                  </a:lnTo>
                  <a:lnTo>
                    <a:pt x="2" y="78"/>
                  </a:lnTo>
                  <a:lnTo>
                    <a:pt x="2" y="74"/>
                  </a:lnTo>
                  <a:lnTo>
                    <a:pt x="2" y="74"/>
                  </a:lnTo>
                  <a:lnTo>
                    <a:pt x="4" y="74"/>
                  </a:lnTo>
                  <a:lnTo>
                    <a:pt x="6" y="78"/>
                  </a:lnTo>
                  <a:lnTo>
                    <a:pt x="10" y="84"/>
                  </a:lnTo>
                  <a:lnTo>
                    <a:pt x="14" y="90"/>
                  </a:lnTo>
                  <a:lnTo>
                    <a:pt x="22" y="94"/>
                  </a:lnTo>
                  <a:lnTo>
                    <a:pt x="22" y="94"/>
                  </a:lnTo>
                  <a:lnTo>
                    <a:pt x="24" y="92"/>
                  </a:lnTo>
                  <a:lnTo>
                    <a:pt x="24" y="92"/>
                  </a:lnTo>
                  <a:lnTo>
                    <a:pt x="26" y="90"/>
                  </a:lnTo>
                  <a:lnTo>
                    <a:pt x="26" y="86"/>
                  </a:lnTo>
                  <a:lnTo>
                    <a:pt x="30" y="78"/>
                  </a:lnTo>
                  <a:lnTo>
                    <a:pt x="30" y="78"/>
                  </a:lnTo>
                  <a:lnTo>
                    <a:pt x="38" y="72"/>
                  </a:lnTo>
                  <a:lnTo>
                    <a:pt x="50" y="68"/>
                  </a:lnTo>
                  <a:lnTo>
                    <a:pt x="50" y="68"/>
                  </a:lnTo>
                  <a:lnTo>
                    <a:pt x="68" y="64"/>
                  </a:lnTo>
                  <a:lnTo>
                    <a:pt x="68" y="64"/>
                  </a:lnTo>
                  <a:lnTo>
                    <a:pt x="80" y="60"/>
                  </a:lnTo>
                  <a:lnTo>
                    <a:pt x="90" y="54"/>
                  </a:lnTo>
                  <a:lnTo>
                    <a:pt x="90" y="54"/>
                  </a:lnTo>
                  <a:lnTo>
                    <a:pt x="94" y="48"/>
                  </a:lnTo>
                  <a:lnTo>
                    <a:pt x="98" y="40"/>
                  </a:lnTo>
                  <a:lnTo>
                    <a:pt x="98" y="40"/>
                  </a:lnTo>
                  <a:lnTo>
                    <a:pt x="108" y="36"/>
                  </a:lnTo>
                  <a:lnTo>
                    <a:pt x="120" y="34"/>
                  </a:lnTo>
                  <a:lnTo>
                    <a:pt x="131" y="30"/>
                  </a:lnTo>
                  <a:lnTo>
                    <a:pt x="139" y="28"/>
                  </a:lnTo>
                  <a:lnTo>
                    <a:pt x="143" y="26"/>
                  </a:lnTo>
                  <a:lnTo>
                    <a:pt x="143" y="26"/>
                  </a:lnTo>
                  <a:lnTo>
                    <a:pt x="143" y="20"/>
                  </a:lnTo>
                  <a:lnTo>
                    <a:pt x="145" y="10"/>
                  </a:lnTo>
                  <a:lnTo>
                    <a:pt x="145" y="4"/>
                  </a:lnTo>
                  <a:lnTo>
                    <a:pt x="147" y="0"/>
                  </a:lnTo>
                  <a:lnTo>
                    <a:pt x="147" y="0"/>
                  </a:lnTo>
                  <a:lnTo>
                    <a:pt x="151" y="0"/>
                  </a:lnTo>
                  <a:lnTo>
                    <a:pt x="157" y="2"/>
                  </a:lnTo>
                  <a:lnTo>
                    <a:pt x="157" y="2"/>
                  </a:lnTo>
                  <a:lnTo>
                    <a:pt x="161" y="8"/>
                  </a:lnTo>
                  <a:lnTo>
                    <a:pt x="167" y="18"/>
                  </a:lnTo>
                  <a:lnTo>
                    <a:pt x="167" y="18"/>
                  </a:lnTo>
                  <a:lnTo>
                    <a:pt x="169" y="22"/>
                  </a:lnTo>
                  <a:lnTo>
                    <a:pt x="175" y="28"/>
                  </a:lnTo>
                  <a:lnTo>
                    <a:pt x="175" y="28"/>
                  </a:lnTo>
                  <a:lnTo>
                    <a:pt x="181" y="28"/>
                  </a:lnTo>
                  <a:lnTo>
                    <a:pt x="181" y="28"/>
                  </a:lnTo>
                  <a:lnTo>
                    <a:pt x="185" y="30"/>
                  </a:lnTo>
                  <a:lnTo>
                    <a:pt x="189" y="32"/>
                  </a:lnTo>
                  <a:lnTo>
                    <a:pt x="189" y="32"/>
                  </a:lnTo>
                  <a:lnTo>
                    <a:pt x="195" y="28"/>
                  </a:lnTo>
                  <a:lnTo>
                    <a:pt x="199" y="24"/>
                  </a:lnTo>
                  <a:lnTo>
                    <a:pt x="203" y="18"/>
                  </a:lnTo>
                  <a:lnTo>
                    <a:pt x="207" y="12"/>
                  </a:lnTo>
                  <a:lnTo>
                    <a:pt x="207" y="12"/>
                  </a:lnTo>
                  <a:lnTo>
                    <a:pt x="213" y="16"/>
                  </a:lnTo>
                  <a:lnTo>
                    <a:pt x="217" y="20"/>
                  </a:lnTo>
                  <a:lnTo>
                    <a:pt x="217" y="20"/>
                  </a:lnTo>
                  <a:lnTo>
                    <a:pt x="221" y="26"/>
                  </a:lnTo>
                  <a:lnTo>
                    <a:pt x="225" y="32"/>
                  </a:lnTo>
                  <a:lnTo>
                    <a:pt x="225" y="32"/>
                  </a:lnTo>
                  <a:lnTo>
                    <a:pt x="229" y="32"/>
                  </a:lnTo>
                  <a:lnTo>
                    <a:pt x="233" y="30"/>
                  </a:lnTo>
                  <a:lnTo>
                    <a:pt x="233" y="30"/>
                  </a:lnTo>
                  <a:lnTo>
                    <a:pt x="245" y="32"/>
                  </a:lnTo>
                  <a:lnTo>
                    <a:pt x="255" y="32"/>
                  </a:lnTo>
                  <a:lnTo>
                    <a:pt x="259" y="34"/>
                  </a:lnTo>
                  <a:lnTo>
                    <a:pt x="259" y="34"/>
                  </a:lnTo>
                  <a:lnTo>
                    <a:pt x="265" y="42"/>
                  </a:lnTo>
                  <a:lnTo>
                    <a:pt x="269" y="50"/>
                  </a:lnTo>
                  <a:lnTo>
                    <a:pt x="269" y="50"/>
                  </a:lnTo>
                  <a:lnTo>
                    <a:pt x="277" y="50"/>
                  </a:lnTo>
                  <a:lnTo>
                    <a:pt x="285" y="52"/>
                  </a:lnTo>
                  <a:lnTo>
                    <a:pt x="285" y="52"/>
                  </a:lnTo>
                  <a:lnTo>
                    <a:pt x="285" y="54"/>
                  </a:lnTo>
                  <a:lnTo>
                    <a:pt x="285" y="54"/>
                  </a:lnTo>
                  <a:lnTo>
                    <a:pt x="285" y="56"/>
                  </a:lnTo>
                  <a:lnTo>
                    <a:pt x="285" y="56"/>
                  </a:lnTo>
                  <a:lnTo>
                    <a:pt x="283" y="62"/>
                  </a:lnTo>
                  <a:lnTo>
                    <a:pt x="279" y="66"/>
                  </a:lnTo>
                  <a:lnTo>
                    <a:pt x="279" y="68"/>
                  </a:lnTo>
                  <a:lnTo>
                    <a:pt x="279" y="68"/>
                  </a:lnTo>
                  <a:lnTo>
                    <a:pt x="283" y="74"/>
                  </a:lnTo>
                  <a:lnTo>
                    <a:pt x="289" y="82"/>
                  </a:lnTo>
                  <a:lnTo>
                    <a:pt x="303" y="90"/>
                  </a:lnTo>
                  <a:lnTo>
                    <a:pt x="303" y="90"/>
                  </a:lnTo>
                  <a:lnTo>
                    <a:pt x="307" y="92"/>
                  </a:lnTo>
                  <a:lnTo>
                    <a:pt x="313" y="94"/>
                  </a:lnTo>
                  <a:lnTo>
                    <a:pt x="313" y="94"/>
                  </a:lnTo>
                  <a:lnTo>
                    <a:pt x="319" y="90"/>
                  </a:lnTo>
                  <a:lnTo>
                    <a:pt x="323" y="88"/>
                  </a:lnTo>
                  <a:lnTo>
                    <a:pt x="325" y="84"/>
                  </a:lnTo>
                  <a:lnTo>
                    <a:pt x="325" y="84"/>
                  </a:lnTo>
                  <a:lnTo>
                    <a:pt x="323" y="82"/>
                  </a:lnTo>
                  <a:lnTo>
                    <a:pt x="321" y="78"/>
                  </a:lnTo>
                  <a:lnTo>
                    <a:pt x="321" y="78"/>
                  </a:lnTo>
                  <a:lnTo>
                    <a:pt x="321" y="72"/>
                  </a:lnTo>
                  <a:lnTo>
                    <a:pt x="323" y="70"/>
                  </a:lnTo>
                  <a:lnTo>
                    <a:pt x="323" y="70"/>
                  </a:lnTo>
                  <a:lnTo>
                    <a:pt x="325" y="68"/>
                  </a:lnTo>
                  <a:lnTo>
                    <a:pt x="329" y="70"/>
                  </a:lnTo>
                  <a:lnTo>
                    <a:pt x="335" y="72"/>
                  </a:lnTo>
                  <a:lnTo>
                    <a:pt x="344" y="78"/>
                  </a:lnTo>
                  <a:lnTo>
                    <a:pt x="350" y="80"/>
                  </a:lnTo>
                  <a:lnTo>
                    <a:pt x="350" y="80"/>
                  </a:lnTo>
                  <a:lnTo>
                    <a:pt x="362" y="80"/>
                  </a:lnTo>
                  <a:lnTo>
                    <a:pt x="370" y="82"/>
                  </a:lnTo>
                  <a:lnTo>
                    <a:pt x="376" y="82"/>
                  </a:lnTo>
                  <a:lnTo>
                    <a:pt x="376" y="82"/>
                  </a:lnTo>
                  <a:lnTo>
                    <a:pt x="376" y="86"/>
                  </a:lnTo>
                  <a:lnTo>
                    <a:pt x="376" y="92"/>
                  </a:lnTo>
                  <a:lnTo>
                    <a:pt x="376" y="96"/>
                  </a:lnTo>
                  <a:lnTo>
                    <a:pt x="376" y="100"/>
                  </a:lnTo>
                  <a:lnTo>
                    <a:pt x="376" y="100"/>
                  </a:lnTo>
                  <a:lnTo>
                    <a:pt x="380" y="104"/>
                  </a:lnTo>
                  <a:lnTo>
                    <a:pt x="386" y="110"/>
                  </a:lnTo>
                  <a:lnTo>
                    <a:pt x="386" y="110"/>
                  </a:lnTo>
                  <a:lnTo>
                    <a:pt x="392" y="108"/>
                  </a:lnTo>
                  <a:lnTo>
                    <a:pt x="392" y="108"/>
                  </a:lnTo>
                  <a:lnTo>
                    <a:pt x="400" y="110"/>
                  </a:lnTo>
                  <a:lnTo>
                    <a:pt x="404" y="112"/>
                  </a:lnTo>
                  <a:lnTo>
                    <a:pt x="404" y="112"/>
                  </a:lnTo>
                  <a:lnTo>
                    <a:pt x="410" y="120"/>
                  </a:lnTo>
                  <a:lnTo>
                    <a:pt x="416" y="128"/>
                  </a:lnTo>
                  <a:lnTo>
                    <a:pt x="422" y="138"/>
                  </a:lnTo>
                  <a:lnTo>
                    <a:pt x="430" y="146"/>
                  </a:lnTo>
                  <a:lnTo>
                    <a:pt x="430" y="146"/>
                  </a:lnTo>
                  <a:lnTo>
                    <a:pt x="440" y="150"/>
                  </a:lnTo>
                  <a:lnTo>
                    <a:pt x="452" y="154"/>
                  </a:lnTo>
                  <a:lnTo>
                    <a:pt x="452" y="154"/>
                  </a:lnTo>
                  <a:lnTo>
                    <a:pt x="452" y="15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22" name="Google Shape;522;p10"/>
            <p:cNvSpPr/>
            <p:nvPr/>
          </p:nvSpPr>
          <p:spPr>
            <a:xfrm>
              <a:off x="9878910" y="3843864"/>
              <a:ext cx="372927" cy="183977"/>
            </a:xfrm>
            <a:custGeom>
              <a:rect b="b" l="l" r="r" t="t"/>
              <a:pathLst>
                <a:path extrusionOk="0" h="259" w="525">
                  <a:moveTo>
                    <a:pt x="525" y="92"/>
                  </a:moveTo>
                  <a:lnTo>
                    <a:pt x="525" y="92"/>
                  </a:lnTo>
                  <a:lnTo>
                    <a:pt x="525" y="104"/>
                  </a:lnTo>
                  <a:lnTo>
                    <a:pt x="525" y="116"/>
                  </a:lnTo>
                  <a:lnTo>
                    <a:pt x="525" y="116"/>
                  </a:lnTo>
                  <a:lnTo>
                    <a:pt x="523" y="122"/>
                  </a:lnTo>
                  <a:lnTo>
                    <a:pt x="518" y="126"/>
                  </a:lnTo>
                  <a:lnTo>
                    <a:pt x="518" y="126"/>
                  </a:lnTo>
                  <a:lnTo>
                    <a:pt x="512" y="128"/>
                  </a:lnTo>
                  <a:lnTo>
                    <a:pt x="504" y="128"/>
                  </a:lnTo>
                  <a:lnTo>
                    <a:pt x="494" y="126"/>
                  </a:lnTo>
                  <a:lnTo>
                    <a:pt x="486" y="128"/>
                  </a:lnTo>
                  <a:lnTo>
                    <a:pt x="486" y="128"/>
                  </a:lnTo>
                  <a:lnTo>
                    <a:pt x="484" y="132"/>
                  </a:lnTo>
                  <a:lnTo>
                    <a:pt x="482" y="138"/>
                  </a:lnTo>
                  <a:lnTo>
                    <a:pt x="482" y="138"/>
                  </a:lnTo>
                  <a:lnTo>
                    <a:pt x="482" y="142"/>
                  </a:lnTo>
                  <a:lnTo>
                    <a:pt x="486" y="144"/>
                  </a:lnTo>
                  <a:lnTo>
                    <a:pt x="488" y="146"/>
                  </a:lnTo>
                  <a:lnTo>
                    <a:pt x="490" y="148"/>
                  </a:lnTo>
                  <a:lnTo>
                    <a:pt x="490" y="148"/>
                  </a:lnTo>
                  <a:lnTo>
                    <a:pt x="488" y="154"/>
                  </a:lnTo>
                  <a:lnTo>
                    <a:pt x="486" y="160"/>
                  </a:lnTo>
                  <a:lnTo>
                    <a:pt x="480" y="172"/>
                  </a:lnTo>
                  <a:lnTo>
                    <a:pt x="480" y="172"/>
                  </a:lnTo>
                  <a:lnTo>
                    <a:pt x="480" y="181"/>
                  </a:lnTo>
                  <a:lnTo>
                    <a:pt x="480" y="181"/>
                  </a:lnTo>
                  <a:lnTo>
                    <a:pt x="482" y="189"/>
                  </a:lnTo>
                  <a:lnTo>
                    <a:pt x="482" y="195"/>
                  </a:lnTo>
                  <a:lnTo>
                    <a:pt x="482" y="197"/>
                  </a:lnTo>
                  <a:lnTo>
                    <a:pt x="482" y="197"/>
                  </a:lnTo>
                  <a:lnTo>
                    <a:pt x="478" y="199"/>
                  </a:lnTo>
                  <a:lnTo>
                    <a:pt x="476" y="199"/>
                  </a:lnTo>
                  <a:lnTo>
                    <a:pt x="468" y="201"/>
                  </a:lnTo>
                  <a:lnTo>
                    <a:pt x="468" y="201"/>
                  </a:lnTo>
                  <a:lnTo>
                    <a:pt x="458" y="207"/>
                  </a:lnTo>
                  <a:lnTo>
                    <a:pt x="454" y="211"/>
                  </a:lnTo>
                  <a:lnTo>
                    <a:pt x="454" y="213"/>
                  </a:lnTo>
                  <a:lnTo>
                    <a:pt x="454" y="213"/>
                  </a:lnTo>
                  <a:lnTo>
                    <a:pt x="450" y="217"/>
                  </a:lnTo>
                  <a:lnTo>
                    <a:pt x="444" y="219"/>
                  </a:lnTo>
                  <a:lnTo>
                    <a:pt x="444" y="219"/>
                  </a:lnTo>
                  <a:lnTo>
                    <a:pt x="444" y="225"/>
                  </a:lnTo>
                  <a:lnTo>
                    <a:pt x="442" y="229"/>
                  </a:lnTo>
                  <a:lnTo>
                    <a:pt x="442" y="229"/>
                  </a:lnTo>
                  <a:lnTo>
                    <a:pt x="438" y="231"/>
                  </a:lnTo>
                  <a:lnTo>
                    <a:pt x="430" y="229"/>
                  </a:lnTo>
                  <a:lnTo>
                    <a:pt x="420" y="227"/>
                  </a:lnTo>
                  <a:lnTo>
                    <a:pt x="420" y="227"/>
                  </a:lnTo>
                  <a:lnTo>
                    <a:pt x="414" y="229"/>
                  </a:lnTo>
                  <a:lnTo>
                    <a:pt x="414" y="229"/>
                  </a:lnTo>
                  <a:lnTo>
                    <a:pt x="412" y="233"/>
                  </a:lnTo>
                  <a:lnTo>
                    <a:pt x="410" y="237"/>
                  </a:lnTo>
                  <a:lnTo>
                    <a:pt x="408" y="239"/>
                  </a:lnTo>
                  <a:lnTo>
                    <a:pt x="408" y="239"/>
                  </a:lnTo>
                  <a:lnTo>
                    <a:pt x="402" y="239"/>
                  </a:lnTo>
                  <a:lnTo>
                    <a:pt x="396" y="237"/>
                  </a:lnTo>
                  <a:lnTo>
                    <a:pt x="390" y="235"/>
                  </a:lnTo>
                  <a:lnTo>
                    <a:pt x="384" y="233"/>
                  </a:lnTo>
                  <a:lnTo>
                    <a:pt x="384" y="233"/>
                  </a:lnTo>
                  <a:lnTo>
                    <a:pt x="376" y="235"/>
                  </a:lnTo>
                  <a:lnTo>
                    <a:pt x="366" y="237"/>
                  </a:lnTo>
                  <a:lnTo>
                    <a:pt x="366" y="237"/>
                  </a:lnTo>
                  <a:lnTo>
                    <a:pt x="360" y="243"/>
                  </a:lnTo>
                  <a:lnTo>
                    <a:pt x="356" y="249"/>
                  </a:lnTo>
                  <a:lnTo>
                    <a:pt x="356" y="249"/>
                  </a:lnTo>
                  <a:lnTo>
                    <a:pt x="350" y="255"/>
                  </a:lnTo>
                  <a:lnTo>
                    <a:pt x="344" y="259"/>
                  </a:lnTo>
                  <a:lnTo>
                    <a:pt x="344" y="259"/>
                  </a:lnTo>
                  <a:lnTo>
                    <a:pt x="336" y="259"/>
                  </a:lnTo>
                  <a:lnTo>
                    <a:pt x="326" y="257"/>
                  </a:lnTo>
                  <a:lnTo>
                    <a:pt x="309" y="255"/>
                  </a:lnTo>
                  <a:lnTo>
                    <a:pt x="309" y="255"/>
                  </a:lnTo>
                  <a:lnTo>
                    <a:pt x="287" y="253"/>
                  </a:lnTo>
                  <a:lnTo>
                    <a:pt x="287" y="253"/>
                  </a:lnTo>
                  <a:lnTo>
                    <a:pt x="285" y="253"/>
                  </a:lnTo>
                  <a:lnTo>
                    <a:pt x="283" y="253"/>
                  </a:lnTo>
                  <a:lnTo>
                    <a:pt x="277" y="253"/>
                  </a:lnTo>
                  <a:lnTo>
                    <a:pt x="277" y="253"/>
                  </a:lnTo>
                  <a:lnTo>
                    <a:pt x="261" y="245"/>
                  </a:lnTo>
                  <a:lnTo>
                    <a:pt x="261" y="245"/>
                  </a:lnTo>
                  <a:lnTo>
                    <a:pt x="241" y="243"/>
                  </a:lnTo>
                  <a:lnTo>
                    <a:pt x="229" y="241"/>
                  </a:lnTo>
                  <a:lnTo>
                    <a:pt x="221" y="239"/>
                  </a:lnTo>
                  <a:lnTo>
                    <a:pt x="221" y="239"/>
                  </a:lnTo>
                  <a:lnTo>
                    <a:pt x="215" y="235"/>
                  </a:lnTo>
                  <a:lnTo>
                    <a:pt x="209" y="231"/>
                  </a:lnTo>
                  <a:lnTo>
                    <a:pt x="209" y="231"/>
                  </a:lnTo>
                  <a:lnTo>
                    <a:pt x="201" y="231"/>
                  </a:lnTo>
                  <a:lnTo>
                    <a:pt x="201" y="231"/>
                  </a:lnTo>
                  <a:lnTo>
                    <a:pt x="195" y="227"/>
                  </a:lnTo>
                  <a:lnTo>
                    <a:pt x="189" y="219"/>
                  </a:lnTo>
                  <a:lnTo>
                    <a:pt x="189" y="219"/>
                  </a:lnTo>
                  <a:lnTo>
                    <a:pt x="185" y="211"/>
                  </a:lnTo>
                  <a:lnTo>
                    <a:pt x="185" y="211"/>
                  </a:lnTo>
                  <a:lnTo>
                    <a:pt x="183" y="201"/>
                  </a:lnTo>
                  <a:lnTo>
                    <a:pt x="183" y="201"/>
                  </a:lnTo>
                  <a:lnTo>
                    <a:pt x="183" y="195"/>
                  </a:lnTo>
                  <a:lnTo>
                    <a:pt x="183" y="195"/>
                  </a:lnTo>
                  <a:lnTo>
                    <a:pt x="179" y="193"/>
                  </a:lnTo>
                  <a:lnTo>
                    <a:pt x="179" y="193"/>
                  </a:lnTo>
                  <a:lnTo>
                    <a:pt x="171" y="193"/>
                  </a:lnTo>
                  <a:lnTo>
                    <a:pt x="171" y="193"/>
                  </a:lnTo>
                  <a:lnTo>
                    <a:pt x="165" y="197"/>
                  </a:lnTo>
                  <a:lnTo>
                    <a:pt x="165" y="197"/>
                  </a:lnTo>
                  <a:lnTo>
                    <a:pt x="153" y="199"/>
                  </a:lnTo>
                  <a:lnTo>
                    <a:pt x="153" y="199"/>
                  </a:lnTo>
                  <a:lnTo>
                    <a:pt x="139" y="199"/>
                  </a:lnTo>
                  <a:lnTo>
                    <a:pt x="129" y="199"/>
                  </a:lnTo>
                  <a:lnTo>
                    <a:pt x="129" y="199"/>
                  </a:lnTo>
                  <a:lnTo>
                    <a:pt x="117" y="203"/>
                  </a:lnTo>
                  <a:lnTo>
                    <a:pt x="103" y="209"/>
                  </a:lnTo>
                  <a:lnTo>
                    <a:pt x="103" y="209"/>
                  </a:lnTo>
                  <a:lnTo>
                    <a:pt x="84" y="213"/>
                  </a:lnTo>
                  <a:lnTo>
                    <a:pt x="84" y="213"/>
                  </a:lnTo>
                  <a:lnTo>
                    <a:pt x="78" y="213"/>
                  </a:lnTo>
                  <a:lnTo>
                    <a:pt x="78" y="213"/>
                  </a:lnTo>
                  <a:lnTo>
                    <a:pt x="70" y="213"/>
                  </a:lnTo>
                  <a:lnTo>
                    <a:pt x="66" y="211"/>
                  </a:lnTo>
                  <a:lnTo>
                    <a:pt x="64" y="209"/>
                  </a:lnTo>
                  <a:lnTo>
                    <a:pt x="64" y="209"/>
                  </a:lnTo>
                  <a:lnTo>
                    <a:pt x="60" y="205"/>
                  </a:lnTo>
                  <a:lnTo>
                    <a:pt x="52" y="201"/>
                  </a:lnTo>
                  <a:lnTo>
                    <a:pt x="52" y="201"/>
                  </a:lnTo>
                  <a:lnTo>
                    <a:pt x="48" y="203"/>
                  </a:lnTo>
                  <a:lnTo>
                    <a:pt x="44" y="205"/>
                  </a:lnTo>
                  <a:lnTo>
                    <a:pt x="44" y="205"/>
                  </a:lnTo>
                  <a:lnTo>
                    <a:pt x="38" y="205"/>
                  </a:lnTo>
                  <a:lnTo>
                    <a:pt x="32" y="203"/>
                  </a:lnTo>
                  <a:lnTo>
                    <a:pt x="32" y="203"/>
                  </a:lnTo>
                  <a:lnTo>
                    <a:pt x="18" y="197"/>
                  </a:lnTo>
                  <a:lnTo>
                    <a:pt x="18" y="197"/>
                  </a:lnTo>
                  <a:lnTo>
                    <a:pt x="14" y="195"/>
                  </a:lnTo>
                  <a:lnTo>
                    <a:pt x="12" y="189"/>
                  </a:lnTo>
                  <a:lnTo>
                    <a:pt x="12" y="189"/>
                  </a:lnTo>
                  <a:lnTo>
                    <a:pt x="12" y="187"/>
                  </a:lnTo>
                  <a:lnTo>
                    <a:pt x="16" y="185"/>
                  </a:lnTo>
                  <a:lnTo>
                    <a:pt x="20" y="181"/>
                  </a:lnTo>
                  <a:lnTo>
                    <a:pt x="20" y="181"/>
                  </a:lnTo>
                  <a:lnTo>
                    <a:pt x="20" y="176"/>
                  </a:lnTo>
                  <a:lnTo>
                    <a:pt x="20" y="168"/>
                  </a:lnTo>
                  <a:lnTo>
                    <a:pt x="20" y="168"/>
                  </a:lnTo>
                  <a:lnTo>
                    <a:pt x="20" y="162"/>
                  </a:lnTo>
                  <a:lnTo>
                    <a:pt x="18" y="158"/>
                  </a:lnTo>
                  <a:lnTo>
                    <a:pt x="18" y="158"/>
                  </a:lnTo>
                  <a:lnTo>
                    <a:pt x="16" y="154"/>
                  </a:lnTo>
                  <a:lnTo>
                    <a:pt x="10" y="152"/>
                  </a:lnTo>
                  <a:lnTo>
                    <a:pt x="10" y="152"/>
                  </a:lnTo>
                  <a:lnTo>
                    <a:pt x="6" y="146"/>
                  </a:lnTo>
                  <a:lnTo>
                    <a:pt x="0" y="144"/>
                  </a:lnTo>
                  <a:lnTo>
                    <a:pt x="0" y="142"/>
                  </a:lnTo>
                  <a:lnTo>
                    <a:pt x="0" y="142"/>
                  </a:lnTo>
                  <a:lnTo>
                    <a:pt x="4" y="140"/>
                  </a:lnTo>
                  <a:lnTo>
                    <a:pt x="8" y="138"/>
                  </a:lnTo>
                  <a:lnTo>
                    <a:pt x="14" y="138"/>
                  </a:lnTo>
                  <a:lnTo>
                    <a:pt x="14" y="138"/>
                  </a:lnTo>
                  <a:lnTo>
                    <a:pt x="26" y="138"/>
                  </a:lnTo>
                  <a:lnTo>
                    <a:pt x="26" y="138"/>
                  </a:lnTo>
                  <a:lnTo>
                    <a:pt x="32" y="140"/>
                  </a:lnTo>
                  <a:lnTo>
                    <a:pt x="38" y="142"/>
                  </a:lnTo>
                  <a:lnTo>
                    <a:pt x="38" y="142"/>
                  </a:lnTo>
                  <a:lnTo>
                    <a:pt x="40" y="146"/>
                  </a:lnTo>
                  <a:lnTo>
                    <a:pt x="44" y="152"/>
                  </a:lnTo>
                  <a:lnTo>
                    <a:pt x="44" y="152"/>
                  </a:lnTo>
                  <a:lnTo>
                    <a:pt x="48" y="156"/>
                  </a:lnTo>
                  <a:lnTo>
                    <a:pt x="54" y="158"/>
                  </a:lnTo>
                  <a:lnTo>
                    <a:pt x="54" y="158"/>
                  </a:lnTo>
                  <a:lnTo>
                    <a:pt x="60" y="156"/>
                  </a:lnTo>
                  <a:lnTo>
                    <a:pt x="62" y="154"/>
                  </a:lnTo>
                  <a:lnTo>
                    <a:pt x="62" y="154"/>
                  </a:lnTo>
                  <a:lnTo>
                    <a:pt x="66" y="146"/>
                  </a:lnTo>
                  <a:lnTo>
                    <a:pt x="66" y="146"/>
                  </a:lnTo>
                  <a:lnTo>
                    <a:pt x="70" y="142"/>
                  </a:lnTo>
                  <a:lnTo>
                    <a:pt x="74" y="140"/>
                  </a:lnTo>
                  <a:lnTo>
                    <a:pt x="74" y="140"/>
                  </a:lnTo>
                  <a:lnTo>
                    <a:pt x="82" y="140"/>
                  </a:lnTo>
                  <a:lnTo>
                    <a:pt x="90" y="142"/>
                  </a:lnTo>
                  <a:lnTo>
                    <a:pt x="90" y="142"/>
                  </a:lnTo>
                  <a:lnTo>
                    <a:pt x="98" y="146"/>
                  </a:lnTo>
                  <a:lnTo>
                    <a:pt x="105" y="152"/>
                  </a:lnTo>
                  <a:lnTo>
                    <a:pt x="105" y="152"/>
                  </a:lnTo>
                  <a:lnTo>
                    <a:pt x="113" y="152"/>
                  </a:lnTo>
                  <a:lnTo>
                    <a:pt x="121" y="152"/>
                  </a:lnTo>
                  <a:lnTo>
                    <a:pt x="121" y="152"/>
                  </a:lnTo>
                  <a:lnTo>
                    <a:pt x="127" y="150"/>
                  </a:lnTo>
                  <a:lnTo>
                    <a:pt x="133" y="146"/>
                  </a:lnTo>
                  <a:lnTo>
                    <a:pt x="147" y="138"/>
                  </a:lnTo>
                  <a:lnTo>
                    <a:pt x="147" y="138"/>
                  </a:lnTo>
                  <a:lnTo>
                    <a:pt x="155" y="138"/>
                  </a:lnTo>
                  <a:lnTo>
                    <a:pt x="167" y="138"/>
                  </a:lnTo>
                  <a:lnTo>
                    <a:pt x="179" y="138"/>
                  </a:lnTo>
                  <a:lnTo>
                    <a:pt x="189" y="136"/>
                  </a:lnTo>
                  <a:lnTo>
                    <a:pt x="189" y="136"/>
                  </a:lnTo>
                  <a:lnTo>
                    <a:pt x="191" y="130"/>
                  </a:lnTo>
                  <a:lnTo>
                    <a:pt x="193" y="128"/>
                  </a:lnTo>
                  <a:lnTo>
                    <a:pt x="193" y="128"/>
                  </a:lnTo>
                  <a:lnTo>
                    <a:pt x="197" y="128"/>
                  </a:lnTo>
                  <a:lnTo>
                    <a:pt x="199" y="130"/>
                  </a:lnTo>
                  <a:lnTo>
                    <a:pt x="209" y="132"/>
                  </a:lnTo>
                  <a:lnTo>
                    <a:pt x="209" y="132"/>
                  </a:lnTo>
                  <a:lnTo>
                    <a:pt x="217" y="132"/>
                  </a:lnTo>
                  <a:lnTo>
                    <a:pt x="221" y="132"/>
                  </a:lnTo>
                  <a:lnTo>
                    <a:pt x="225" y="132"/>
                  </a:lnTo>
                  <a:lnTo>
                    <a:pt x="225" y="132"/>
                  </a:lnTo>
                  <a:lnTo>
                    <a:pt x="227" y="140"/>
                  </a:lnTo>
                  <a:lnTo>
                    <a:pt x="229" y="142"/>
                  </a:lnTo>
                  <a:lnTo>
                    <a:pt x="233" y="144"/>
                  </a:lnTo>
                  <a:lnTo>
                    <a:pt x="233" y="144"/>
                  </a:lnTo>
                  <a:lnTo>
                    <a:pt x="237" y="144"/>
                  </a:lnTo>
                  <a:lnTo>
                    <a:pt x="241" y="140"/>
                  </a:lnTo>
                  <a:lnTo>
                    <a:pt x="241" y="140"/>
                  </a:lnTo>
                  <a:lnTo>
                    <a:pt x="241" y="136"/>
                  </a:lnTo>
                  <a:lnTo>
                    <a:pt x="241" y="130"/>
                  </a:lnTo>
                  <a:lnTo>
                    <a:pt x="241" y="130"/>
                  </a:lnTo>
                  <a:lnTo>
                    <a:pt x="237" y="120"/>
                  </a:lnTo>
                  <a:lnTo>
                    <a:pt x="233" y="110"/>
                  </a:lnTo>
                  <a:lnTo>
                    <a:pt x="233" y="110"/>
                  </a:lnTo>
                  <a:lnTo>
                    <a:pt x="233" y="100"/>
                  </a:lnTo>
                  <a:lnTo>
                    <a:pt x="233" y="90"/>
                  </a:lnTo>
                  <a:lnTo>
                    <a:pt x="233" y="90"/>
                  </a:lnTo>
                  <a:lnTo>
                    <a:pt x="235" y="82"/>
                  </a:lnTo>
                  <a:lnTo>
                    <a:pt x="239" y="74"/>
                  </a:lnTo>
                  <a:lnTo>
                    <a:pt x="239" y="74"/>
                  </a:lnTo>
                  <a:lnTo>
                    <a:pt x="245" y="72"/>
                  </a:lnTo>
                  <a:lnTo>
                    <a:pt x="251" y="70"/>
                  </a:lnTo>
                  <a:lnTo>
                    <a:pt x="261" y="68"/>
                  </a:lnTo>
                  <a:lnTo>
                    <a:pt x="267" y="64"/>
                  </a:lnTo>
                  <a:lnTo>
                    <a:pt x="267" y="64"/>
                  </a:lnTo>
                  <a:lnTo>
                    <a:pt x="269" y="60"/>
                  </a:lnTo>
                  <a:lnTo>
                    <a:pt x="271" y="54"/>
                  </a:lnTo>
                  <a:lnTo>
                    <a:pt x="271" y="54"/>
                  </a:lnTo>
                  <a:lnTo>
                    <a:pt x="273" y="48"/>
                  </a:lnTo>
                  <a:lnTo>
                    <a:pt x="275" y="42"/>
                  </a:lnTo>
                  <a:lnTo>
                    <a:pt x="275" y="42"/>
                  </a:lnTo>
                  <a:lnTo>
                    <a:pt x="281" y="40"/>
                  </a:lnTo>
                  <a:lnTo>
                    <a:pt x="285" y="38"/>
                  </a:lnTo>
                  <a:lnTo>
                    <a:pt x="293" y="36"/>
                  </a:lnTo>
                  <a:lnTo>
                    <a:pt x="297" y="34"/>
                  </a:lnTo>
                  <a:lnTo>
                    <a:pt x="297" y="34"/>
                  </a:lnTo>
                  <a:lnTo>
                    <a:pt x="299" y="30"/>
                  </a:lnTo>
                  <a:lnTo>
                    <a:pt x="299" y="26"/>
                  </a:lnTo>
                  <a:lnTo>
                    <a:pt x="299" y="26"/>
                  </a:lnTo>
                  <a:lnTo>
                    <a:pt x="307" y="28"/>
                  </a:lnTo>
                  <a:lnTo>
                    <a:pt x="312" y="32"/>
                  </a:lnTo>
                  <a:lnTo>
                    <a:pt x="312" y="32"/>
                  </a:lnTo>
                  <a:lnTo>
                    <a:pt x="324" y="38"/>
                  </a:lnTo>
                  <a:lnTo>
                    <a:pt x="324" y="38"/>
                  </a:lnTo>
                  <a:lnTo>
                    <a:pt x="330" y="40"/>
                  </a:lnTo>
                  <a:lnTo>
                    <a:pt x="336" y="40"/>
                  </a:lnTo>
                  <a:lnTo>
                    <a:pt x="336" y="40"/>
                  </a:lnTo>
                  <a:lnTo>
                    <a:pt x="352" y="38"/>
                  </a:lnTo>
                  <a:lnTo>
                    <a:pt x="352" y="38"/>
                  </a:lnTo>
                  <a:lnTo>
                    <a:pt x="360" y="34"/>
                  </a:lnTo>
                  <a:lnTo>
                    <a:pt x="360" y="34"/>
                  </a:lnTo>
                  <a:lnTo>
                    <a:pt x="366" y="30"/>
                  </a:lnTo>
                  <a:lnTo>
                    <a:pt x="372" y="24"/>
                  </a:lnTo>
                  <a:lnTo>
                    <a:pt x="372" y="24"/>
                  </a:lnTo>
                  <a:lnTo>
                    <a:pt x="378" y="12"/>
                  </a:lnTo>
                  <a:lnTo>
                    <a:pt x="378" y="12"/>
                  </a:lnTo>
                  <a:lnTo>
                    <a:pt x="380" y="6"/>
                  </a:lnTo>
                  <a:lnTo>
                    <a:pt x="384" y="0"/>
                  </a:lnTo>
                  <a:lnTo>
                    <a:pt x="384" y="0"/>
                  </a:lnTo>
                  <a:lnTo>
                    <a:pt x="392" y="0"/>
                  </a:lnTo>
                  <a:lnTo>
                    <a:pt x="406" y="0"/>
                  </a:lnTo>
                  <a:lnTo>
                    <a:pt x="424" y="4"/>
                  </a:lnTo>
                  <a:lnTo>
                    <a:pt x="424" y="4"/>
                  </a:lnTo>
                  <a:lnTo>
                    <a:pt x="436" y="8"/>
                  </a:lnTo>
                  <a:lnTo>
                    <a:pt x="436" y="8"/>
                  </a:lnTo>
                  <a:lnTo>
                    <a:pt x="444" y="16"/>
                  </a:lnTo>
                  <a:lnTo>
                    <a:pt x="448" y="22"/>
                  </a:lnTo>
                  <a:lnTo>
                    <a:pt x="452" y="24"/>
                  </a:lnTo>
                  <a:lnTo>
                    <a:pt x="452" y="24"/>
                  </a:lnTo>
                  <a:lnTo>
                    <a:pt x="464" y="24"/>
                  </a:lnTo>
                  <a:lnTo>
                    <a:pt x="474" y="22"/>
                  </a:lnTo>
                  <a:lnTo>
                    <a:pt x="486" y="20"/>
                  </a:lnTo>
                  <a:lnTo>
                    <a:pt x="494" y="16"/>
                  </a:lnTo>
                  <a:lnTo>
                    <a:pt x="498" y="20"/>
                  </a:lnTo>
                  <a:lnTo>
                    <a:pt x="498" y="20"/>
                  </a:lnTo>
                  <a:lnTo>
                    <a:pt x="502" y="24"/>
                  </a:lnTo>
                  <a:lnTo>
                    <a:pt x="506" y="32"/>
                  </a:lnTo>
                  <a:lnTo>
                    <a:pt x="506" y="32"/>
                  </a:lnTo>
                  <a:lnTo>
                    <a:pt x="508" y="42"/>
                  </a:lnTo>
                  <a:lnTo>
                    <a:pt x="508" y="42"/>
                  </a:lnTo>
                  <a:lnTo>
                    <a:pt x="506" y="50"/>
                  </a:lnTo>
                  <a:lnTo>
                    <a:pt x="506" y="50"/>
                  </a:lnTo>
                  <a:lnTo>
                    <a:pt x="508" y="56"/>
                  </a:lnTo>
                  <a:lnTo>
                    <a:pt x="510" y="62"/>
                  </a:lnTo>
                  <a:lnTo>
                    <a:pt x="514" y="74"/>
                  </a:lnTo>
                  <a:lnTo>
                    <a:pt x="514" y="74"/>
                  </a:lnTo>
                  <a:lnTo>
                    <a:pt x="518" y="84"/>
                  </a:lnTo>
                  <a:lnTo>
                    <a:pt x="525" y="92"/>
                  </a:lnTo>
                  <a:lnTo>
                    <a:pt x="525" y="92"/>
                  </a:lnTo>
                  <a:lnTo>
                    <a:pt x="525" y="92"/>
                  </a:lnTo>
                  <a:lnTo>
                    <a:pt x="525" y="92"/>
                  </a:lnTo>
                  <a:lnTo>
                    <a:pt x="525" y="9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23" name="Google Shape;523;p10"/>
            <p:cNvSpPr/>
            <p:nvPr/>
          </p:nvSpPr>
          <p:spPr>
            <a:xfrm>
              <a:off x="10071412" y="3995165"/>
              <a:ext cx="155564" cy="113654"/>
            </a:xfrm>
            <a:custGeom>
              <a:rect b="b" l="l" r="r" t="t"/>
              <a:pathLst>
                <a:path extrusionOk="0" h="160" w="219">
                  <a:moveTo>
                    <a:pt x="219" y="38"/>
                  </a:moveTo>
                  <a:lnTo>
                    <a:pt x="219" y="38"/>
                  </a:lnTo>
                  <a:lnTo>
                    <a:pt x="219" y="38"/>
                  </a:lnTo>
                  <a:lnTo>
                    <a:pt x="215" y="40"/>
                  </a:lnTo>
                  <a:lnTo>
                    <a:pt x="215" y="40"/>
                  </a:lnTo>
                  <a:lnTo>
                    <a:pt x="213" y="40"/>
                  </a:lnTo>
                  <a:lnTo>
                    <a:pt x="209" y="38"/>
                  </a:lnTo>
                  <a:lnTo>
                    <a:pt x="205" y="32"/>
                  </a:lnTo>
                  <a:lnTo>
                    <a:pt x="205" y="32"/>
                  </a:lnTo>
                  <a:lnTo>
                    <a:pt x="201" y="30"/>
                  </a:lnTo>
                  <a:lnTo>
                    <a:pt x="201" y="30"/>
                  </a:lnTo>
                  <a:lnTo>
                    <a:pt x="195" y="34"/>
                  </a:lnTo>
                  <a:lnTo>
                    <a:pt x="195" y="34"/>
                  </a:lnTo>
                  <a:lnTo>
                    <a:pt x="195" y="42"/>
                  </a:lnTo>
                  <a:lnTo>
                    <a:pt x="195" y="42"/>
                  </a:lnTo>
                  <a:lnTo>
                    <a:pt x="199" y="50"/>
                  </a:lnTo>
                  <a:lnTo>
                    <a:pt x="199" y="50"/>
                  </a:lnTo>
                  <a:lnTo>
                    <a:pt x="197" y="52"/>
                  </a:lnTo>
                  <a:lnTo>
                    <a:pt x="197" y="52"/>
                  </a:lnTo>
                  <a:lnTo>
                    <a:pt x="191" y="50"/>
                  </a:lnTo>
                  <a:lnTo>
                    <a:pt x="191" y="50"/>
                  </a:lnTo>
                  <a:lnTo>
                    <a:pt x="187" y="50"/>
                  </a:lnTo>
                  <a:lnTo>
                    <a:pt x="183" y="50"/>
                  </a:lnTo>
                  <a:lnTo>
                    <a:pt x="183" y="50"/>
                  </a:lnTo>
                  <a:lnTo>
                    <a:pt x="183" y="54"/>
                  </a:lnTo>
                  <a:lnTo>
                    <a:pt x="183" y="56"/>
                  </a:lnTo>
                  <a:lnTo>
                    <a:pt x="183" y="56"/>
                  </a:lnTo>
                  <a:lnTo>
                    <a:pt x="179" y="60"/>
                  </a:lnTo>
                  <a:lnTo>
                    <a:pt x="179" y="60"/>
                  </a:lnTo>
                  <a:lnTo>
                    <a:pt x="167" y="66"/>
                  </a:lnTo>
                  <a:lnTo>
                    <a:pt x="157" y="68"/>
                  </a:lnTo>
                  <a:lnTo>
                    <a:pt x="153" y="70"/>
                  </a:lnTo>
                  <a:lnTo>
                    <a:pt x="153" y="70"/>
                  </a:lnTo>
                  <a:lnTo>
                    <a:pt x="149" y="76"/>
                  </a:lnTo>
                  <a:lnTo>
                    <a:pt x="149" y="76"/>
                  </a:lnTo>
                  <a:lnTo>
                    <a:pt x="149" y="82"/>
                  </a:lnTo>
                  <a:lnTo>
                    <a:pt x="149" y="82"/>
                  </a:lnTo>
                  <a:lnTo>
                    <a:pt x="153" y="84"/>
                  </a:lnTo>
                  <a:lnTo>
                    <a:pt x="157" y="88"/>
                  </a:lnTo>
                  <a:lnTo>
                    <a:pt x="157" y="88"/>
                  </a:lnTo>
                  <a:lnTo>
                    <a:pt x="159" y="98"/>
                  </a:lnTo>
                  <a:lnTo>
                    <a:pt x="157" y="104"/>
                  </a:lnTo>
                  <a:lnTo>
                    <a:pt x="157" y="104"/>
                  </a:lnTo>
                  <a:lnTo>
                    <a:pt x="155" y="110"/>
                  </a:lnTo>
                  <a:lnTo>
                    <a:pt x="153" y="114"/>
                  </a:lnTo>
                  <a:lnTo>
                    <a:pt x="153" y="114"/>
                  </a:lnTo>
                  <a:lnTo>
                    <a:pt x="147" y="114"/>
                  </a:lnTo>
                  <a:lnTo>
                    <a:pt x="141" y="114"/>
                  </a:lnTo>
                  <a:lnTo>
                    <a:pt x="141" y="114"/>
                  </a:lnTo>
                  <a:lnTo>
                    <a:pt x="131" y="120"/>
                  </a:lnTo>
                  <a:lnTo>
                    <a:pt x="129" y="124"/>
                  </a:lnTo>
                  <a:lnTo>
                    <a:pt x="127" y="128"/>
                  </a:lnTo>
                  <a:lnTo>
                    <a:pt x="127" y="128"/>
                  </a:lnTo>
                  <a:lnTo>
                    <a:pt x="129" y="130"/>
                  </a:lnTo>
                  <a:lnTo>
                    <a:pt x="131" y="134"/>
                  </a:lnTo>
                  <a:lnTo>
                    <a:pt x="131" y="134"/>
                  </a:lnTo>
                  <a:lnTo>
                    <a:pt x="129" y="136"/>
                  </a:lnTo>
                  <a:lnTo>
                    <a:pt x="127" y="140"/>
                  </a:lnTo>
                  <a:lnTo>
                    <a:pt x="127" y="140"/>
                  </a:lnTo>
                  <a:lnTo>
                    <a:pt x="127" y="148"/>
                  </a:lnTo>
                  <a:lnTo>
                    <a:pt x="129" y="154"/>
                  </a:lnTo>
                  <a:lnTo>
                    <a:pt x="127" y="156"/>
                  </a:lnTo>
                  <a:lnTo>
                    <a:pt x="127" y="156"/>
                  </a:lnTo>
                  <a:lnTo>
                    <a:pt x="125" y="160"/>
                  </a:lnTo>
                  <a:lnTo>
                    <a:pt x="121" y="160"/>
                  </a:lnTo>
                  <a:lnTo>
                    <a:pt x="121" y="160"/>
                  </a:lnTo>
                  <a:lnTo>
                    <a:pt x="117" y="160"/>
                  </a:lnTo>
                  <a:lnTo>
                    <a:pt x="117" y="160"/>
                  </a:lnTo>
                  <a:lnTo>
                    <a:pt x="115" y="158"/>
                  </a:lnTo>
                  <a:lnTo>
                    <a:pt x="111" y="154"/>
                  </a:lnTo>
                  <a:lnTo>
                    <a:pt x="111" y="154"/>
                  </a:lnTo>
                  <a:lnTo>
                    <a:pt x="107" y="154"/>
                  </a:lnTo>
                  <a:lnTo>
                    <a:pt x="107" y="154"/>
                  </a:lnTo>
                  <a:lnTo>
                    <a:pt x="105" y="148"/>
                  </a:lnTo>
                  <a:lnTo>
                    <a:pt x="105" y="148"/>
                  </a:lnTo>
                  <a:lnTo>
                    <a:pt x="99" y="148"/>
                  </a:lnTo>
                  <a:lnTo>
                    <a:pt x="99" y="148"/>
                  </a:lnTo>
                  <a:lnTo>
                    <a:pt x="99" y="152"/>
                  </a:lnTo>
                  <a:lnTo>
                    <a:pt x="99" y="156"/>
                  </a:lnTo>
                  <a:lnTo>
                    <a:pt x="99" y="156"/>
                  </a:lnTo>
                  <a:lnTo>
                    <a:pt x="93" y="156"/>
                  </a:lnTo>
                  <a:lnTo>
                    <a:pt x="93" y="156"/>
                  </a:lnTo>
                  <a:lnTo>
                    <a:pt x="89" y="152"/>
                  </a:lnTo>
                  <a:lnTo>
                    <a:pt x="87" y="142"/>
                  </a:lnTo>
                  <a:lnTo>
                    <a:pt x="83" y="136"/>
                  </a:lnTo>
                  <a:lnTo>
                    <a:pt x="79" y="130"/>
                  </a:lnTo>
                  <a:lnTo>
                    <a:pt x="79" y="130"/>
                  </a:lnTo>
                  <a:lnTo>
                    <a:pt x="77" y="130"/>
                  </a:lnTo>
                  <a:lnTo>
                    <a:pt x="77" y="130"/>
                  </a:lnTo>
                  <a:lnTo>
                    <a:pt x="71" y="134"/>
                  </a:lnTo>
                  <a:lnTo>
                    <a:pt x="69" y="140"/>
                  </a:lnTo>
                  <a:lnTo>
                    <a:pt x="67" y="146"/>
                  </a:lnTo>
                  <a:lnTo>
                    <a:pt x="65" y="152"/>
                  </a:lnTo>
                  <a:lnTo>
                    <a:pt x="65" y="152"/>
                  </a:lnTo>
                  <a:lnTo>
                    <a:pt x="61" y="152"/>
                  </a:lnTo>
                  <a:lnTo>
                    <a:pt x="55" y="154"/>
                  </a:lnTo>
                  <a:lnTo>
                    <a:pt x="41" y="152"/>
                  </a:lnTo>
                  <a:lnTo>
                    <a:pt x="41" y="152"/>
                  </a:lnTo>
                  <a:lnTo>
                    <a:pt x="39" y="146"/>
                  </a:lnTo>
                  <a:lnTo>
                    <a:pt x="38" y="144"/>
                  </a:lnTo>
                  <a:lnTo>
                    <a:pt x="36" y="144"/>
                  </a:lnTo>
                  <a:lnTo>
                    <a:pt x="36" y="144"/>
                  </a:lnTo>
                  <a:lnTo>
                    <a:pt x="36" y="146"/>
                  </a:lnTo>
                  <a:lnTo>
                    <a:pt x="34" y="152"/>
                  </a:lnTo>
                  <a:lnTo>
                    <a:pt x="34" y="152"/>
                  </a:lnTo>
                  <a:lnTo>
                    <a:pt x="30" y="154"/>
                  </a:lnTo>
                  <a:lnTo>
                    <a:pt x="26" y="154"/>
                  </a:lnTo>
                  <a:lnTo>
                    <a:pt x="14" y="152"/>
                  </a:lnTo>
                  <a:lnTo>
                    <a:pt x="14" y="152"/>
                  </a:lnTo>
                  <a:lnTo>
                    <a:pt x="10" y="146"/>
                  </a:lnTo>
                  <a:lnTo>
                    <a:pt x="8" y="144"/>
                  </a:lnTo>
                  <a:lnTo>
                    <a:pt x="6" y="142"/>
                  </a:lnTo>
                  <a:lnTo>
                    <a:pt x="6" y="142"/>
                  </a:lnTo>
                  <a:lnTo>
                    <a:pt x="8" y="140"/>
                  </a:lnTo>
                  <a:lnTo>
                    <a:pt x="14" y="138"/>
                  </a:lnTo>
                  <a:lnTo>
                    <a:pt x="14" y="138"/>
                  </a:lnTo>
                  <a:lnTo>
                    <a:pt x="18" y="138"/>
                  </a:lnTo>
                  <a:lnTo>
                    <a:pt x="22" y="140"/>
                  </a:lnTo>
                  <a:lnTo>
                    <a:pt x="22" y="140"/>
                  </a:lnTo>
                  <a:lnTo>
                    <a:pt x="28" y="138"/>
                  </a:lnTo>
                  <a:lnTo>
                    <a:pt x="28" y="138"/>
                  </a:lnTo>
                  <a:lnTo>
                    <a:pt x="32" y="134"/>
                  </a:lnTo>
                  <a:lnTo>
                    <a:pt x="32" y="134"/>
                  </a:lnTo>
                  <a:lnTo>
                    <a:pt x="34" y="130"/>
                  </a:lnTo>
                  <a:lnTo>
                    <a:pt x="34" y="130"/>
                  </a:lnTo>
                  <a:lnTo>
                    <a:pt x="32" y="124"/>
                  </a:lnTo>
                  <a:lnTo>
                    <a:pt x="32" y="124"/>
                  </a:lnTo>
                  <a:lnTo>
                    <a:pt x="26" y="120"/>
                  </a:lnTo>
                  <a:lnTo>
                    <a:pt x="26" y="120"/>
                  </a:lnTo>
                  <a:lnTo>
                    <a:pt x="24" y="114"/>
                  </a:lnTo>
                  <a:lnTo>
                    <a:pt x="24" y="114"/>
                  </a:lnTo>
                  <a:lnTo>
                    <a:pt x="18" y="112"/>
                  </a:lnTo>
                  <a:lnTo>
                    <a:pt x="12" y="110"/>
                  </a:lnTo>
                  <a:lnTo>
                    <a:pt x="12" y="110"/>
                  </a:lnTo>
                  <a:lnTo>
                    <a:pt x="10" y="106"/>
                  </a:lnTo>
                  <a:lnTo>
                    <a:pt x="10" y="106"/>
                  </a:lnTo>
                  <a:lnTo>
                    <a:pt x="10" y="102"/>
                  </a:lnTo>
                  <a:lnTo>
                    <a:pt x="10" y="98"/>
                  </a:lnTo>
                  <a:lnTo>
                    <a:pt x="10" y="98"/>
                  </a:lnTo>
                  <a:lnTo>
                    <a:pt x="6" y="92"/>
                  </a:lnTo>
                  <a:lnTo>
                    <a:pt x="4" y="88"/>
                  </a:lnTo>
                  <a:lnTo>
                    <a:pt x="4" y="88"/>
                  </a:lnTo>
                  <a:lnTo>
                    <a:pt x="4" y="82"/>
                  </a:lnTo>
                  <a:lnTo>
                    <a:pt x="6" y="78"/>
                  </a:lnTo>
                  <a:lnTo>
                    <a:pt x="6" y="78"/>
                  </a:lnTo>
                  <a:lnTo>
                    <a:pt x="8" y="74"/>
                  </a:lnTo>
                  <a:lnTo>
                    <a:pt x="8" y="72"/>
                  </a:lnTo>
                  <a:lnTo>
                    <a:pt x="8" y="70"/>
                  </a:lnTo>
                  <a:lnTo>
                    <a:pt x="8" y="70"/>
                  </a:lnTo>
                  <a:lnTo>
                    <a:pt x="6" y="70"/>
                  </a:lnTo>
                  <a:lnTo>
                    <a:pt x="2" y="70"/>
                  </a:lnTo>
                  <a:lnTo>
                    <a:pt x="2" y="70"/>
                  </a:lnTo>
                  <a:lnTo>
                    <a:pt x="0" y="68"/>
                  </a:lnTo>
                  <a:lnTo>
                    <a:pt x="0" y="68"/>
                  </a:lnTo>
                  <a:lnTo>
                    <a:pt x="0" y="62"/>
                  </a:lnTo>
                  <a:lnTo>
                    <a:pt x="0" y="62"/>
                  </a:lnTo>
                  <a:lnTo>
                    <a:pt x="4" y="52"/>
                  </a:lnTo>
                  <a:lnTo>
                    <a:pt x="4" y="52"/>
                  </a:lnTo>
                  <a:lnTo>
                    <a:pt x="10" y="46"/>
                  </a:lnTo>
                  <a:lnTo>
                    <a:pt x="14" y="44"/>
                  </a:lnTo>
                  <a:lnTo>
                    <a:pt x="18" y="40"/>
                  </a:lnTo>
                  <a:lnTo>
                    <a:pt x="18" y="40"/>
                  </a:lnTo>
                  <a:lnTo>
                    <a:pt x="38" y="42"/>
                  </a:lnTo>
                  <a:lnTo>
                    <a:pt x="38" y="42"/>
                  </a:lnTo>
                  <a:lnTo>
                    <a:pt x="55" y="44"/>
                  </a:lnTo>
                  <a:lnTo>
                    <a:pt x="65" y="46"/>
                  </a:lnTo>
                  <a:lnTo>
                    <a:pt x="75" y="46"/>
                  </a:lnTo>
                  <a:lnTo>
                    <a:pt x="75" y="46"/>
                  </a:lnTo>
                  <a:lnTo>
                    <a:pt x="79" y="42"/>
                  </a:lnTo>
                  <a:lnTo>
                    <a:pt x="85" y="38"/>
                  </a:lnTo>
                  <a:lnTo>
                    <a:pt x="85" y="38"/>
                  </a:lnTo>
                  <a:lnTo>
                    <a:pt x="89" y="30"/>
                  </a:lnTo>
                  <a:lnTo>
                    <a:pt x="95" y="24"/>
                  </a:lnTo>
                  <a:lnTo>
                    <a:pt x="95" y="24"/>
                  </a:lnTo>
                  <a:lnTo>
                    <a:pt x="105" y="22"/>
                  </a:lnTo>
                  <a:lnTo>
                    <a:pt x="113" y="20"/>
                  </a:lnTo>
                  <a:lnTo>
                    <a:pt x="113" y="20"/>
                  </a:lnTo>
                  <a:lnTo>
                    <a:pt x="119" y="22"/>
                  </a:lnTo>
                  <a:lnTo>
                    <a:pt x="125" y="24"/>
                  </a:lnTo>
                  <a:lnTo>
                    <a:pt x="131" y="26"/>
                  </a:lnTo>
                  <a:lnTo>
                    <a:pt x="137" y="26"/>
                  </a:lnTo>
                  <a:lnTo>
                    <a:pt x="137" y="26"/>
                  </a:lnTo>
                  <a:lnTo>
                    <a:pt x="139" y="24"/>
                  </a:lnTo>
                  <a:lnTo>
                    <a:pt x="141" y="20"/>
                  </a:lnTo>
                  <a:lnTo>
                    <a:pt x="143" y="16"/>
                  </a:lnTo>
                  <a:lnTo>
                    <a:pt x="143" y="16"/>
                  </a:lnTo>
                  <a:lnTo>
                    <a:pt x="149" y="14"/>
                  </a:lnTo>
                  <a:lnTo>
                    <a:pt x="149" y="14"/>
                  </a:lnTo>
                  <a:lnTo>
                    <a:pt x="159" y="16"/>
                  </a:lnTo>
                  <a:lnTo>
                    <a:pt x="167" y="18"/>
                  </a:lnTo>
                  <a:lnTo>
                    <a:pt x="171" y="16"/>
                  </a:lnTo>
                  <a:lnTo>
                    <a:pt x="171" y="16"/>
                  </a:lnTo>
                  <a:lnTo>
                    <a:pt x="173" y="12"/>
                  </a:lnTo>
                  <a:lnTo>
                    <a:pt x="173" y="6"/>
                  </a:lnTo>
                  <a:lnTo>
                    <a:pt x="173" y="6"/>
                  </a:lnTo>
                  <a:lnTo>
                    <a:pt x="179" y="4"/>
                  </a:lnTo>
                  <a:lnTo>
                    <a:pt x="183" y="0"/>
                  </a:lnTo>
                  <a:lnTo>
                    <a:pt x="183" y="0"/>
                  </a:lnTo>
                  <a:lnTo>
                    <a:pt x="185" y="2"/>
                  </a:lnTo>
                  <a:lnTo>
                    <a:pt x="187" y="2"/>
                  </a:lnTo>
                  <a:lnTo>
                    <a:pt x="195" y="2"/>
                  </a:lnTo>
                  <a:lnTo>
                    <a:pt x="195" y="2"/>
                  </a:lnTo>
                  <a:lnTo>
                    <a:pt x="199" y="2"/>
                  </a:lnTo>
                  <a:lnTo>
                    <a:pt x="203" y="6"/>
                  </a:lnTo>
                  <a:lnTo>
                    <a:pt x="203" y="6"/>
                  </a:lnTo>
                  <a:lnTo>
                    <a:pt x="207" y="16"/>
                  </a:lnTo>
                  <a:lnTo>
                    <a:pt x="209" y="24"/>
                  </a:lnTo>
                  <a:lnTo>
                    <a:pt x="209" y="24"/>
                  </a:lnTo>
                  <a:lnTo>
                    <a:pt x="219" y="38"/>
                  </a:lnTo>
                  <a:lnTo>
                    <a:pt x="219" y="38"/>
                  </a:lnTo>
                  <a:lnTo>
                    <a:pt x="219" y="38"/>
                  </a:lnTo>
                  <a:lnTo>
                    <a:pt x="219" y="38"/>
                  </a:lnTo>
                  <a:lnTo>
                    <a:pt x="219" y="3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24" name="Google Shape;524;p10"/>
            <p:cNvSpPr/>
            <p:nvPr/>
          </p:nvSpPr>
          <p:spPr>
            <a:xfrm>
              <a:off x="9886014" y="4917183"/>
              <a:ext cx="14207" cy="18469"/>
            </a:xfrm>
            <a:custGeom>
              <a:rect b="b" l="l" r="r" t="t"/>
              <a:pathLst>
                <a:path extrusionOk="0" h="26" w="20">
                  <a:moveTo>
                    <a:pt x="20" y="6"/>
                  </a:moveTo>
                  <a:lnTo>
                    <a:pt x="20" y="6"/>
                  </a:lnTo>
                  <a:lnTo>
                    <a:pt x="20" y="10"/>
                  </a:lnTo>
                  <a:lnTo>
                    <a:pt x="18" y="16"/>
                  </a:lnTo>
                  <a:lnTo>
                    <a:pt x="18" y="16"/>
                  </a:lnTo>
                  <a:lnTo>
                    <a:pt x="20" y="20"/>
                  </a:lnTo>
                  <a:lnTo>
                    <a:pt x="18" y="24"/>
                  </a:lnTo>
                  <a:lnTo>
                    <a:pt x="18" y="24"/>
                  </a:lnTo>
                  <a:lnTo>
                    <a:pt x="16" y="26"/>
                  </a:lnTo>
                  <a:lnTo>
                    <a:pt x="10" y="26"/>
                  </a:lnTo>
                  <a:lnTo>
                    <a:pt x="6" y="26"/>
                  </a:lnTo>
                  <a:lnTo>
                    <a:pt x="2" y="24"/>
                  </a:lnTo>
                  <a:lnTo>
                    <a:pt x="2" y="24"/>
                  </a:lnTo>
                  <a:lnTo>
                    <a:pt x="0" y="18"/>
                  </a:lnTo>
                  <a:lnTo>
                    <a:pt x="0" y="8"/>
                  </a:lnTo>
                  <a:lnTo>
                    <a:pt x="0" y="8"/>
                  </a:lnTo>
                  <a:lnTo>
                    <a:pt x="6" y="4"/>
                  </a:lnTo>
                  <a:lnTo>
                    <a:pt x="12" y="2"/>
                  </a:lnTo>
                  <a:lnTo>
                    <a:pt x="12" y="2"/>
                  </a:lnTo>
                  <a:lnTo>
                    <a:pt x="14" y="0"/>
                  </a:lnTo>
                  <a:lnTo>
                    <a:pt x="16" y="0"/>
                  </a:lnTo>
                  <a:lnTo>
                    <a:pt x="16" y="0"/>
                  </a:lnTo>
                  <a:lnTo>
                    <a:pt x="18" y="2"/>
                  </a:lnTo>
                  <a:lnTo>
                    <a:pt x="20" y="6"/>
                  </a:lnTo>
                  <a:lnTo>
                    <a:pt x="20" y="6"/>
                  </a:lnTo>
                  <a:lnTo>
                    <a:pt x="20" y="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25" name="Google Shape;525;p10"/>
            <p:cNvSpPr/>
            <p:nvPr/>
          </p:nvSpPr>
          <p:spPr>
            <a:xfrm>
              <a:off x="9439212" y="2811744"/>
              <a:ext cx="7103" cy="9945"/>
            </a:xfrm>
            <a:custGeom>
              <a:rect b="b" l="l" r="r" t="t"/>
              <a:pathLst>
                <a:path extrusionOk="0" h="14" w="10">
                  <a:moveTo>
                    <a:pt x="2" y="0"/>
                  </a:moveTo>
                  <a:lnTo>
                    <a:pt x="2" y="0"/>
                  </a:lnTo>
                  <a:lnTo>
                    <a:pt x="6" y="2"/>
                  </a:lnTo>
                  <a:lnTo>
                    <a:pt x="10" y="4"/>
                  </a:lnTo>
                  <a:lnTo>
                    <a:pt x="10" y="6"/>
                  </a:lnTo>
                  <a:lnTo>
                    <a:pt x="10" y="6"/>
                  </a:lnTo>
                  <a:lnTo>
                    <a:pt x="8" y="8"/>
                  </a:lnTo>
                  <a:lnTo>
                    <a:pt x="8" y="8"/>
                  </a:lnTo>
                  <a:lnTo>
                    <a:pt x="6" y="10"/>
                  </a:lnTo>
                  <a:lnTo>
                    <a:pt x="6" y="14"/>
                  </a:lnTo>
                  <a:lnTo>
                    <a:pt x="6" y="14"/>
                  </a:lnTo>
                  <a:lnTo>
                    <a:pt x="2" y="14"/>
                  </a:lnTo>
                  <a:lnTo>
                    <a:pt x="2" y="14"/>
                  </a:lnTo>
                  <a:lnTo>
                    <a:pt x="0" y="10"/>
                  </a:lnTo>
                  <a:lnTo>
                    <a:pt x="0" y="10"/>
                  </a:lnTo>
                  <a:lnTo>
                    <a:pt x="0" y="4"/>
                  </a:lnTo>
                  <a:lnTo>
                    <a:pt x="0" y="4"/>
                  </a:lnTo>
                  <a:lnTo>
                    <a:pt x="2" y="0"/>
                  </a:lnTo>
                  <a:lnTo>
                    <a:pt x="2" y="0"/>
                  </a:lnTo>
                  <a:lnTo>
                    <a:pt x="2"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26" name="Google Shape;526;p10"/>
            <p:cNvSpPr/>
            <p:nvPr/>
          </p:nvSpPr>
          <p:spPr>
            <a:xfrm>
              <a:off x="9429267" y="2810323"/>
              <a:ext cx="8524" cy="18469"/>
            </a:xfrm>
            <a:custGeom>
              <a:rect b="b" l="l" r="r" t="t"/>
              <a:pathLst>
                <a:path extrusionOk="0" h="26" w="12">
                  <a:moveTo>
                    <a:pt x="12" y="22"/>
                  </a:moveTo>
                  <a:lnTo>
                    <a:pt x="12" y="22"/>
                  </a:lnTo>
                  <a:lnTo>
                    <a:pt x="12" y="26"/>
                  </a:lnTo>
                  <a:lnTo>
                    <a:pt x="12" y="26"/>
                  </a:lnTo>
                  <a:lnTo>
                    <a:pt x="8" y="26"/>
                  </a:lnTo>
                  <a:lnTo>
                    <a:pt x="8" y="26"/>
                  </a:lnTo>
                  <a:lnTo>
                    <a:pt x="4" y="24"/>
                  </a:lnTo>
                  <a:lnTo>
                    <a:pt x="4" y="24"/>
                  </a:lnTo>
                  <a:lnTo>
                    <a:pt x="4" y="18"/>
                  </a:lnTo>
                  <a:lnTo>
                    <a:pt x="4" y="12"/>
                  </a:lnTo>
                  <a:lnTo>
                    <a:pt x="4" y="12"/>
                  </a:lnTo>
                  <a:lnTo>
                    <a:pt x="0" y="6"/>
                  </a:lnTo>
                  <a:lnTo>
                    <a:pt x="0" y="6"/>
                  </a:lnTo>
                  <a:lnTo>
                    <a:pt x="0" y="2"/>
                  </a:lnTo>
                  <a:lnTo>
                    <a:pt x="2" y="0"/>
                  </a:lnTo>
                  <a:lnTo>
                    <a:pt x="2" y="0"/>
                  </a:lnTo>
                  <a:lnTo>
                    <a:pt x="4" y="0"/>
                  </a:lnTo>
                  <a:lnTo>
                    <a:pt x="4" y="0"/>
                  </a:lnTo>
                  <a:lnTo>
                    <a:pt x="6" y="2"/>
                  </a:lnTo>
                  <a:lnTo>
                    <a:pt x="6" y="6"/>
                  </a:lnTo>
                  <a:lnTo>
                    <a:pt x="6" y="6"/>
                  </a:lnTo>
                  <a:lnTo>
                    <a:pt x="10" y="8"/>
                  </a:lnTo>
                  <a:lnTo>
                    <a:pt x="10" y="8"/>
                  </a:lnTo>
                  <a:lnTo>
                    <a:pt x="12" y="14"/>
                  </a:lnTo>
                  <a:lnTo>
                    <a:pt x="12" y="22"/>
                  </a:lnTo>
                  <a:lnTo>
                    <a:pt x="12" y="22"/>
                  </a:lnTo>
                  <a:lnTo>
                    <a:pt x="12" y="2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27" name="Google Shape;527;p10"/>
            <p:cNvSpPr/>
            <p:nvPr/>
          </p:nvSpPr>
          <p:spPr>
            <a:xfrm>
              <a:off x="9423584" y="2838736"/>
              <a:ext cx="8524" cy="11365"/>
            </a:xfrm>
            <a:custGeom>
              <a:rect b="b" l="l" r="r" t="t"/>
              <a:pathLst>
                <a:path extrusionOk="0" h="16" w="12">
                  <a:moveTo>
                    <a:pt x="12" y="2"/>
                  </a:moveTo>
                  <a:lnTo>
                    <a:pt x="12" y="2"/>
                  </a:lnTo>
                  <a:lnTo>
                    <a:pt x="12" y="6"/>
                  </a:lnTo>
                  <a:lnTo>
                    <a:pt x="12" y="6"/>
                  </a:lnTo>
                  <a:lnTo>
                    <a:pt x="10" y="14"/>
                  </a:lnTo>
                  <a:lnTo>
                    <a:pt x="10" y="14"/>
                  </a:lnTo>
                  <a:lnTo>
                    <a:pt x="6" y="16"/>
                  </a:lnTo>
                  <a:lnTo>
                    <a:pt x="6" y="16"/>
                  </a:lnTo>
                  <a:lnTo>
                    <a:pt x="4" y="14"/>
                  </a:lnTo>
                  <a:lnTo>
                    <a:pt x="4" y="14"/>
                  </a:lnTo>
                  <a:lnTo>
                    <a:pt x="2" y="6"/>
                  </a:lnTo>
                  <a:lnTo>
                    <a:pt x="2" y="6"/>
                  </a:lnTo>
                  <a:lnTo>
                    <a:pt x="0" y="4"/>
                  </a:lnTo>
                  <a:lnTo>
                    <a:pt x="0" y="4"/>
                  </a:lnTo>
                  <a:lnTo>
                    <a:pt x="2" y="0"/>
                  </a:lnTo>
                  <a:lnTo>
                    <a:pt x="2" y="0"/>
                  </a:lnTo>
                  <a:lnTo>
                    <a:pt x="4" y="0"/>
                  </a:lnTo>
                  <a:lnTo>
                    <a:pt x="4" y="0"/>
                  </a:lnTo>
                  <a:lnTo>
                    <a:pt x="12" y="2"/>
                  </a:lnTo>
                  <a:lnTo>
                    <a:pt x="12" y="2"/>
                  </a:lnTo>
                  <a:lnTo>
                    <a:pt x="12" y="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28" name="Google Shape;528;p10"/>
            <p:cNvSpPr/>
            <p:nvPr/>
          </p:nvSpPr>
          <p:spPr>
            <a:xfrm>
              <a:off x="9413639" y="2851522"/>
              <a:ext cx="5683" cy="19889"/>
            </a:xfrm>
            <a:custGeom>
              <a:rect b="b" l="l" r="r" t="t"/>
              <a:pathLst>
                <a:path extrusionOk="0" h="28" w="8">
                  <a:moveTo>
                    <a:pt x="8" y="14"/>
                  </a:moveTo>
                  <a:lnTo>
                    <a:pt x="8" y="14"/>
                  </a:lnTo>
                  <a:lnTo>
                    <a:pt x="6" y="20"/>
                  </a:lnTo>
                  <a:lnTo>
                    <a:pt x="6" y="20"/>
                  </a:lnTo>
                  <a:lnTo>
                    <a:pt x="4" y="26"/>
                  </a:lnTo>
                  <a:lnTo>
                    <a:pt x="4" y="26"/>
                  </a:lnTo>
                  <a:lnTo>
                    <a:pt x="2" y="28"/>
                  </a:lnTo>
                  <a:lnTo>
                    <a:pt x="2" y="28"/>
                  </a:lnTo>
                  <a:lnTo>
                    <a:pt x="0" y="26"/>
                  </a:lnTo>
                  <a:lnTo>
                    <a:pt x="0" y="26"/>
                  </a:lnTo>
                  <a:lnTo>
                    <a:pt x="0" y="18"/>
                  </a:lnTo>
                  <a:lnTo>
                    <a:pt x="0" y="18"/>
                  </a:lnTo>
                  <a:lnTo>
                    <a:pt x="0" y="14"/>
                  </a:lnTo>
                  <a:lnTo>
                    <a:pt x="2" y="10"/>
                  </a:lnTo>
                  <a:lnTo>
                    <a:pt x="2" y="10"/>
                  </a:lnTo>
                  <a:lnTo>
                    <a:pt x="0" y="4"/>
                  </a:lnTo>
                  <a:lnTo>
                    <a:pt x="0" y="0"/>
                  </a:lnTo>
                  <a:lnTo>
                    <a:pt x="0" y="0"/>
                  </a:lnTo>
                  <a:lnTo>
                    <a:pt x="2" y="2"/>
                  </a:lnTo>
                  <a:lnTo>
                    <a:pt x="6" y="4"/>
                  </a:lnTo>
                  <a:lnTo>
                    <a:pt x="6" y="4"/>
                  </a:lnTo>
                  <a:lnTo>
                    <a:pt x="6" y="10"/>
                  </a:lnTo>
                  <a:lnTo>
                    <a:pt x="8" y="14"/>
                  </a:lnTo>
                  <a:lnTo>
                    <a:pt x="8" y="14"/>
                  </a:lnTo>
                  <a:lnTo>
                    <a:pt x="8" y="1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29" name="Google Shape;529;p10"/>
            <p:cNvSpPr/>
            <p:nvPr/>
          </p:nvSpPr>
          <p:spPr>
            <a:xfrm>
              <a:off x="9407957" y="2818847"/>
              <a:ext cx="11365" cy="5683"/>
            </a:xfrm>
            <a:custGeom>
              <a:rect b="b" l="l" r="r" t="t"/>
              <a:pathLst>
                <a:path extrusionOk="0" h="8" w="16">
                  <a:moveTo>
                    <a:pt x="14" y="4"/>
                  </a:moveTo>
                  <a:lnTo>
                    <a:pt x="14" y="4"/>
                  </a:lnTo>
                  <a:lnTo>
                    <a:pt x="16" y="8"/>
                  </a:lnTo>
                  <a:lnTo>
                    <a:pt x="16" y="8"/>
                  </a:lnTo>
                  <a:lnTo>
                    <a:pt x="14" y="8"/>
                  </a:lnTo>
                  <a:lnTo>
                    <a:pt x="12" y="8"/>
                  </a:lnTo>
                  <a:lnTo>
                    <a:pt x="12" y="8"/>
                  </a:lnTo>
                  <a:lnTo>
                    <a:pt x="8" y="8"/>
                  </a:lnTo>
                  <a:lnTo>
                    <a:pt x="8" y="8"/>
                  </a:lnTo>
                  <a:lnTo>
                    <a:pt x="0" y="4"/>
                  </a:lnTo>
                  <a:lnTo>
                    <a:pt x="0" y="4"/>
                  </a:lnTo>
                  <a:lnTo>
                    <a:pt x="0" y="2"/>
                  </a:lnTo>
                  <a:lnTo>
                    <a:pt x="0" y="2"/>
                  </a:lnTo>
                  <a:lnTo>
                    <a:pt x="2" y="0"/>
                  </a:lnTo>
                  <a:lnTo>
                    <a:pt x="2" y="0"/>
                  </a:lnTo>
                  <a:lnTo>
                    <a:pt x="8" y="2"/>
                  </a:lnTo>
                  <a:lnTo>
                    <a:pt x="14" y="4"/>
                  </a:lnTo>
                  <a:lnTo>
                    <a:pt x="14" y="4"/>
                  </a:lnTo>
                  <a:lnTo>
                    <a:pt x="14" y="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30" name="Google Shape;530;p10"/>
            <p:cNvSpPr/>
            <p:nvPr/>
          </p:nvSpPr>
          <p:spPr>
            <a:xfrm>
              <a:off x="9416481" y="2808902"/>
              <a:ext cx="12786" cy="24151"/>
            </a:xfrm>
            <a:custGeom>
              <a:rect b="b" l="l" r="r" t="t"/>
              <a:pathLst>
                <a:path extrusionOk="0" h="34" w="18">
                  <a:moveTo>
                    <a:pt x="18" y="18"/>
                  </a:moveTo>
                  <a:lnTo>
                    <a:pt x="18" y="18"/>
                  </a:lnTo>
                  <a:lnTo>
                    <a:pt x="18" y="28"/>
                  </a:lnTo>
                  <a:lnTo>
                    <a:pt x="18" y="28"/>
                  </a:lnTo>
                  <a:lnTo>
                    <a:pt x="16" y="32"/>
                  </a:lnTo>
                  <a:lnTo>
                    <a:pt x="16" y="34"/>
                  </a:lnTo>
                  <a:lnTo>
                    <a:pt x="16" y="34"/>
                  </a:lnTo>
                  <a:lnTo>
                    <a:pt x="12" y="34"/>
                  </a:lnTo>
                  <a:lnTo>
                    <a:pt x="12" y="34"/>
                  </a:lnTo>
                  <a:lnTo>
                    <a:pt x="12" y="34"/>
                  </a:lnTo>
                  <a:lnTo>
                    <a:pt x="8" y="34"/>
                  </a:lnTo>
                  <a:lnTo>
                    <a:pt x="8" y="34"/>
                  </a:lnTo>
                  <a:lnTo>
                    <a:pt x="8" y="32"/>
                  </a:lnTo>
                  <a:lnTo>
                    <a:pt x="8" y="32"/>
                  </a:lnTo>
                  <a:lnTo>
                    <a:pt x="10" y="26"/>
                  </a:lnTo>
                  <a:lnTo>
                    <a:pt x="10" y="26"/>
                  </a:lnTo>
                  <a:lnTo>
                    <a:pt x="8" y="20"/>
                  </a:lnTo>
                  <a:lnTo>
                    <a:pt x="6" y="16"/>
                  </a:lnTo>
                  <a:lnTo>
                    <a:pt x="6" y="16"/>
                  </a:lnTo>
                  <a:lnTo>
                    <a:pt x="2" y="14"/>
                  </a:lnTo>
                  <a:lnTo>
                    <a:pt x="0" y="10"/>
                  </a:lnTo>
                  <a:lnTo>
                    <a:pt x="0" y="10"/>
                  </a:lnTo>
                  <a:lnTo>
                    <a:pt x="0" y="6"/>
                  </a:lnTo>
                  <a:lnTo>
                    <a:pt x="0" y="6"/>
                  </a:lnTo>
                  <a:lnTo>
                    <a:pt x="2" y="2"/>
                  </a:lnTo>
                  <a:lnTo>
                    <a:pt x="6" y="0"/>
                  </a:lnTo>
                  <a:lnTo>
                    <a:pt x="6" y="0"/>
                  </a:lnTo>
                  <a:lnTo>
                    <a:pt x="10" y="2"/>
                  </a:lnTo>
                  <a:lnTo>
                    <a:pt x="12" y="8"/>
                  </a:lnTo>
                  <a:lnTo>
                    <a:pt x="12" y="8"/>
                  </a:lnTo>
                  <a:lnTo>
                    <a:pt x="18" y="18"/>
                  </a:lnTo>
                  <a:lnTo>
                    <a:pt x="18" y="18"/>
                  </a:lnTo>
                  <a:lnTo>
                    <a:pt x="18" y="1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31" name="Google Shape;531;p10"/>
            <p:cNvSpPr/>
            <p:nvPr/>
          </p:nvSpPr>
          <p:spPr>
            <a:xfrm>
              <a:off x="9564941" y="2964466"/>
              <a:ext cx="21310" cy="52565"/>
            </a:xfrm>
            <a:custGeom>
              <a:rect b="b" l="l" r="r" t="t"/>
              <a:pathLst>
                <a:path extrusionOk="0" h="74" w="30">
                  <a:moveTo>
                    <a:pt x="30" y="24"/>
                  </a:moveTo>
                  <a:lnTo>
                    <a:pt x="30" y="24"/>
                  </a:lnTo>
                  <a:lnTo>
                    <a:pt x="28" y="28"/>
                  </a:lnTo>
                  <a:lnTo>
                    <a:pt x="28" y="28"/>
                  </a:lnTo>
                  <a:lnTo>
                    <a:pt x="26" y="34"/>
                  </a:lnTo>
                  <a:lnTo>
                    <a:pt x="26" y="34"/>
                  </a:lnTo>
                  <a:lnTo>
                    <a:pt x="24" y="36"/>
                  </a:lnTo>
                  <a:lnTo>
                    <a:pt x="24" y="36"/>
                  </a:lnTo>
                  <a:lnTo>
                    <a:pt x="24" y="48"/>
                  </a:lnTo>
                  <a:lnTo>
                    <a:pt x="24" y="48"/>
                  </a:lnTo>
                  <a:lnTo>
                    <a:pt x="20" y="54"/>
                  </a:lnTo>
                  <a:lnTo>
                    <a:pt x="20" y="54"/>
                  </a:lnTo>
                  <a:lnTo>
                    <a:pt x="18" y="62"/>
                  </a:lnTo>
                  <a:lnTo>
                    <a:pt x="18" y="62"/>
                  </a:lnTo>
                  <a:lnTo>
                    <a:pt x="10" y="68"/>
                  </a:lnTo>
                  <a:lnTo>
                    <a:pt x="6" y="74"/>
                  </a:lnTo>
                  <a:lnTo>
                    <a:pt x="2" y="74"/>
                  </a:lnTo>
                  <a:lnTo>
                    <a:pt x="2" y="74"/>
                  </a:lnTo>
                  <a:lnTo>
                    <a:pt x="2" y="68"/>
                  </a:lnTo>
                  <a:lnTo>
                    <a:pt x="4" y="62"/>
                  </a:lnTo>
                  <a:lnTo>
                    <a:pt x="10" y="54"/>
                  </a:lnTo>
                  <a:lnTo>
                    <a:pt x="10" y="54"/>
                  </a:lnTo>
                  <a:lnTo>
                    <a:pt x="14" y="46"/>
                  </a:lnTo>
                  <a:lnTo>
                    <a:pt x="14" y="46"/>
                  </a:lnTo>
                  <a:lnTo>
                    <a:pt x="14" y="44"/>
                  </a:lnTo>
                  <a:lnTo>
                    <a:pt x="14" y="42"/>
                  </a:lnTo>
                  <a:lnTo>
                    <a:pt x="14" y="42"/>
                  </a:lnTo>
                  <a:lnTo>
                    <a:pt x="8" y="44"/>
                  </a:lnTo>
                  <a:lnTo>
                    <a:pt x="4" y="46"/>
                  </a:lnTo>
                  <a:lnTo>
                    <a:pt x="4" y="46"/>
                  </a:lnTo>
                  <a:lnTo>
                    <a:pt x="2" y="42"/>
                  </a:lnTo>
                  <a:lnTo>
                    <a:pt x="2" y="42"/>
                  </a:lnTo>
                  <a:lnTo>
                    <a:pt x="0" y="34"/>
                  </a:lnTo>
                  <a:lnTo>
                    <a:pt x="0" y="34"/>
                  </a:lnTo>
                  <a:lnTo>
                    <a:pt x="2" y="32"/>
                  </a:lnTo>
                  <a:lnTo>
                    <a:pt x="6" y="32"/>
                  </a:lnTo>
                  <a:lnTo>
                    <a:pt x="10" y="30"/>
                  </a:lnTo>
                  <a:lnTo>
                    <a:pt x="14" y="28"/>
                  </a:lnTo>
                  <a:lnTo>
                    <a:pt x="14" y="28"/>
                  </a:lnTo>
                  <a:lnTo>
                    <a:pt x="14" y="26"/>
                  </a:lnTo>
                  <a:lnTo>
                    <a:pt x="10" y="22"/>
                  </a:lnTo>
                  <a:lnTo>
                    <a:pt x="10" y="22"/>
                  </a:lnTo>
                  <a:lnTo>
                    <a:pt x="10" y="16"/>
                  </a:lnTo>
                  <a:lnTo>
                    <a:pt x="10" y="16"/>
                  </a:lnTo>
                  <a:lnTo>
                    <a:pt x="10" y="12"/>
                  </a:lnTo>
                  <a:lnTo>
                    <a:pt x="10" y="12"/>
                  </a:lnTo>
                  <a:lnTo>
                    <a:pt x="14" y="6"/>
                  </a:lnTo>
                  <a:lnTo>
                    <a:pt x="14" y="6"/>
                  </a:lnTo>
                  <a:lnTo>
                    <a:pt x="20" y="4"/>
                  </a:lnTo>
                  <a:lnTo>
                    <a:pt x="20" y="4"/>
                  </a:lnTo>
                  <a:lnTo>
                    <a:pt x="22" y="2"/>
                  </a:lnTo>
                  <a:lnTo>
                    <a:pt x="24" y="0"/>
                  </a:lnTo>
                  <a:lnTo>
                    <a:pt x="24" y="0"/>
                  </a:lnTo>
                  <a:lnTo>
                    <a:pt x="26" y="0"/>
                  </a:lnTo>
                  <a:lnTo>
                    <a:pt x="26" y="0"/>
                  </a:lnTo>
                  <a:lnTo>
                    <a:pt x="26" y="4"/>
                  </a:lnTo>
                  <a:lnTo>
                    <a:pt x="24" y="10"/>
                  </a:lnTo>
                  <a:lnTo>
                    <a:pt x="22" y="14"/>
                  </a:lnTo>
                  <a:lnTo>
                    <a:pt x="22" y="18"/>
                  </a:lnTo>
                  <a:lnTo>
                    <a:pt x="22" y="18"/>
                  </a:lnTo>
                  <a:lnTo>
                    <a:pt x="26" y="20"/>
                  </a:lnTo>
                  <a:lnTo>
                    <a:pt x="30" y="24"/>
                  </a:lnTo>
                  <a:lnTo>
                    <a:pt x="30" y="24"/>
                  </a:lnTo>
                  <a:lnTo>
                    <a:pt x="30" y="2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32" name="Google Shape;532;p10"/>
            <p:cNvSpPr/>
            <p:nvPr/>
          </p:nvSpPr>
          <p:spPr>
            <a:xfrm>
              <a:off x="9478990" y="3066755"/>
              <a:ext cx="7103" cy="7103"/>
            </a:xfrm>
            <a:custGeom>
              <a:rect b="b" l="l" r="r" t="t"/>
              <a:pathLst>
                <a:path extrusionOk="0" h="10" w="10">
                  <a:moveTo>
                    <a:pt x="10" y="6"/>
                  </a:moveTo>
                  <a:lnTo>
                    <a:pt x="10" y="6"/>
                  </a:lnTo>
                  <a:lnTo>
                    <a:pt x="8" y="10"/>
                  </a:lnTo>
                  <a:lnTo>
                    <a:pt x="8" y="10"/>
                  </a:lnTo>
                  <a:lnTo>
                    <a:pt x="4" y="10"/>
                  </a:lnTo>
                  <a:lnTo>
                    <a:pt x="2" y="10"/>
                  </a:lnTo>
                  <a:lnTo>
                    <a:pt x="2" y="10"/>
                  </a:lnTo>
                  <a:lnTo>
                    <a:pt x="0" y="6"/>
                  </a:lnTo>
                  <a:lnTo>
                    <a:pt x="0" y="6"/>
                  </a:lnTo>
                  <a:lnTo>
                    <a:pt x="2" y="0"/>
                  </a:lnTo>
                  <a:lnTo>
                    <a:pt x="2" y="0"/>
                  </a:lnTo>
                  <a:lnTo>
                    <a:pt x="4" y="0"/>
                  </a:lnTo>
                  <a:lnTo>
                    <a:pt x="4" y="0"/>
                  </a:lnTo>
                  <a:lnTo>
                    <a:pt x="8" y="2"/>
                  </a:lnTo>
                  <a:lnTo>
                    <a:pt x="8" y="2"/>
                  </a:lnTo>
                  <a:lnTo>
                    <a:pt x="10" y="6"/>
                  </a:lnTo>
                  <a:lnTo>
                    <a:pt x="10" y="6"/>
                  </a:lnTo>
                  <a:lnTo>
                    <a:pt x="10" y="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33" name="Google Shape;533;p10"/>
            <p:cNvSpPr/>
            <p:nvPr/>
          </p:nvSpPr>
          <p:spPr>
            <a:xfrm>
              <a:off x="9483252" y="3052548"/>
              <a:ext cx="20600" cy="18469"/>
            </a:xfrm>
            <a:custGeom>
              <a:rect b="b" l="l" r="r" t="t"/>
              <a:pathLst>
                <a:path extrusionOk="0" h="26" w="29">
                  <a:moveTo>
                    <a:pt x="29" y="20"/>
                  </a:moveTo>
                  <a:lnTo>
                    <a:pt x="29" y="20"/>
                  </a:lnTo>
                  <a:lnTo>
                    <a:pt x="29" y="22"/>
                  </a:lnTo>
                  <a:lnTo>
                    <a:pt x="29" y="22"/>
                  </a:lnTo>
                  <a:lnTo>
                    <a:pt x="29" y="24"/>
                  </a:lnTo>
                  <a:lnTo>
                    <a:pt x="29" y="24"/>
                  </a:lnTo>
                  <a:lnTo>
                    <a:pt x="25" y="26"/>
                  </a:lnTo>
                  <a:lnTo>
                    <a:pt x="25" y="26"/>
                  </a:lnTo>
                  <a:lnTo>
                    <a:pt x="21" y="24"/>
                  </a:lnTo>
                  <a:lnTo>
                    <a:pt x="18" y="20"/>
                  </a:lnTo>
                  <a:lnTo>
                    <a:pt x="18" y="20"/>
                  </a:lnTo>
                  <a:lnTo>
                    <a:pt x="10" y="20"/>
                  </a:lnTo>
                  <a:lnTo>
                    <a:pt x="4" y="18"/>
                  </a:lnTo>
                  <a:lnTo>
                    <a:pt x="4" y="18"/>
                  </a:lnTo>
                  <a:lnTo>
                    <a:pt x="0" y="14"/>
                  </a:lnTo>
                  <a:lnTo>
                    <a:pt x="0" y="14"/>
                  </a:lnTo>
                  <a:lnTo>
                    <a:pt x="2" y="10"/>
                  </a:lnTo>
                  <a:lnTo>
                    <a:pt x="2" y="8"/>
                  </a:lnTo>
                  <a:lnTo>
                    <a:pt x="2" y="8"/>
                  </a:lnTo>
                  <a:lnTo>
                    <a:pt x="4" y="2"/>
                  </a:lnTo>
                  <a:lnTo>
                    <a:pt x="6" y="0"/>
                  </a:lnTo>
                  <a:lnTo>
                    <a:pt x="6" y="0"/>
                  </a:lnTo>
                  <a:lnTo>
                    <a:pt x="10" y="0"/>
                  </a:lnTo>
                  <a:lnTo>
                    <a:pt x="10" y="0"/>
                  </a:lnTo>
                  <a:lnTo>
                    <a:pt x="14" y="6"/>
                  </a:lnTo>
                  <a:lnTo>
                    <a:pt x="14" y="6"/>
                  </a:lnTo>
                  <a:lnTo>
                    <a:pt x="12" y="12"/>
                  </a:lnTo>
                  <a:lnTo>
                    <a:pt x="12" y="16"/>
                  </a:lnTo>
                  <a:lnTo>
                    <a:pt x="12" y="16"/>
                  </a:lnTo>
                  <a:lnTo>
                    <a:pt x="18" y="16"/>
                  </a:lnTo>
                  <a:lnTo>
                    <a:pt x="21" y="18"/>
                  </a:lnTo>
                  <a:lnTo>
                    <a:pt x="29" y="20"/>
                  </a:lnTo>
                  <a:lnTo>
                    <a:pt x="29" y="20"/>
                  </a:lnTo>
                  <a:lnTo>
                    <a:pt x="29" y="2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34" name="Google Shape;534;p10"/>
            <p:cNvSpPr/>
            <p:nvPr/>
          </p:nvSpPr>
          <p:spPr>
            <a:xfrm>
              <a:off x="9334792" y="3433999"/>
              <a:ext cx="11365" cy="14207"/>
            </a:xfrm>
            <a:custGeom>
              <a:rect b="b" l="l" r="r" t="t"/>
              <a:pathLst>
                <a:path extrusionOk="0" h="20" w="16">
                  <a:moveTo>
                    <a:pt x="6" y="0"/>
                  </a:moveTo>
                  <a:lnTo>
                    <a:pt x="6" y="0"/>
                  </a:lnTo>
                  <a:lnTo>
                    <a:pt x="12" y="8"/>
                  </a:lnTo>
                  <a:lnTo>
                    <a:pt x="16" y="12"/>
                  </a:lnTo>
                  <a:lnTo>
                    <a:pt x="16" y="16"/>
                  </a:lnTo>
                  <a:lnTo>
                    <a:pt x="16" y="16"/>
                  </a:lnTo>
                  <a:lnTo>
                    <a:pt x="12" y="18"/>
                  </a:lnTo>
                  <a:lnTo>
                    <a:pt x="8" y="20"/>
                  </a:lnTo>
                  <a:lnTo>
                    <a:pt x="8" y="20"/>
                  </a:lnTo>
                  <a:lnTo>
                    <a:pt x="4" y="16"/>
                  </a:lnTo>
                  <a:lnTo>
                    <a:pt x="0" y="12"/>
                  </a:lnTo>
                  <a:lnTo>
                    <a:pt x="0" y="6"/>
                  </a:lnTo>
                  <a:lnTo>
                    <a:pt x="0" y="0"/>
                  </a:lnTo>
                  <a:lnTo>
                    <a:pt x="0" y="0"/>
                  </a:lnTo>
                  <a:lnTo>
                    <a:pt x="2" y="0"/>
                  </a:lnTo>
                  <a:lnTo>
                    <a:pt x="6" y="0"/>
                  </a:lnTo>
                  <a:lnTo>
                    <a:pt x="6" y="0"/>
                  </a:lnTo>
                  <a:lnTo>
                    <a:pt x="6"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35" name="Google Shape;535;p10"/>
            <p:cNvSpPr/>
            <p:nvPr/>
          </p:nvSpPr>
          <p:spPr>
            <a:xfrm>
              <a:off x="9333371" y="3366517"/>
              <a:ext cx="22020" cy="19179"/>
            </a:xfrm>
            <a:custGeom>
              <a:rect b="b" l="l" r="r" t="t"/>
              <a:pathLst>
                <a:path extrusionOk="0" h="27" w="31">
                  <a:moveTo>
                    <a:pt x="31" y="6"/>
                  </a:moveTo>
                  <a:lnTo>
                    <a:pt x="31" y="6"/>
                  </a:lnTo>
                  <a:lnTo>
                    <a:pt x="31" y="8"/>
                  </a:lnTo>
                  <a:lnTo>
                    <a:pt x="31" y="11"/>
                  </a:lnTo>
                  <a:lnTo>
                    <a:pt x="31" y="11"/>
                  </a:lnTo>
                  <a:lnTo>
                    <a:pt x="27" y="17"/>
                  </a:lnTo>
                  <a:lnTo>
                    <a:pt x="27" y="17"/>
                  </a:lnTo>
                  <a:lnTo>
                    <a:pt x="20" y="23"/>
                  </a:lnTo>
                  <a:lnTo>
                    <a:pt x="20" y="23"/>
                  </a:lnTo>
                  <a:lnTo>
                    <a:pt x="14" y="25"/>
                  </a:lnTo>
                  <a:lnTo>
                    <a:pt x="8" y="27"/>
                  </a:lnTo>
                  <a:lnTo>
                    <a:pt x="8" y="27"/>
                  </a:lnTo>
                  <a:lnTo>
                    <a:pt x="4" y="27"/>
                  </a:lnTo>
                  <a:lnTo>
                    <a:pt x="0" y="27"/>
                  </a:lnTo>
                  <a:lnTo>
                    <a:pt x="0" y="25"/>
                  </a:lnTo>
                  <a:lnTo>
                    <a:pt x="0" y="25"/>
                  </a:lnTo>
                  <a:lnTo>
                    <a:pt x="0" y="23"/>
                  </a:lnTo>
                  <a:lnTo>
                    <a:pt x="4" y="19"/>
                  </a:lnTo>
                  <a:lnTo>
                    <a:pt x="14" y="11"/>
                  </a:lnTo>
                  <a:lnTo>
                    <a:pt x="14" y="11"/>
                  </a:lnTo>
                  <a:lnTo>
                    <a:pt x="20" y="6"/>
                  </a:lnTo>
                  <a:lnTo>
                    <a:pt x="25" y="4"/>
                  </a:lnTo>
                  <a:lnTo>
                    <a:pt x="29" y="0"/>
                  </a:lnTo>
                  <a:lnTo>
                    <a:pt x="29" y="0"/>
                  </a:lnTo>
                  <a:lnTo>
                    <a:pt x="31" y="6"/>
                  </a:lnTo>
                  <a:lnTo>
                    <a:pt x="31" y="6"/>
                  </a:lnTo>
                  <a:lnTo>
                    <a:pt x="31" y="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36" name="Google Shape;536;p10"/>
            <p:cNvSpPr/>
            <p:nvPr/>
          </p:nvSpPr>
          <p:spPr>
            <a:xfrm>
              <a:off x="9319165" y="3237236"/>
              <a:ext cx="17048" cy="17048"/>
            </a:xfrm>
            <a:custGeom>
              <a:rect b="b" l="l" r="r" t="t"/>
              <a:pathLst>
                <a:path extrusionOk="0" h="24" w="24">
                  <a:moveTo>
                    <a:pt x="24" y="0"/>
                  </a:moveTo>
                  <a:lnTo>
                    <a:pt x="24" y="0"/>
                  </a:lnTo>
                  <a:lnTo>
                    <a:pt x="24" y="2"/>
                  </a:lnTo>
                  <a:lnTo>
                    <a:pt x="22" y="4"/>
                  </a:lnTo>
                  <a:lnTo>
                    <a:pt x="20" y="10"/>
                  </a:lnTo>
                  <a:lnTo>
                    <a:pt x="20" y="10"/>
                  </a:lnTo>
                  <a:lnTo>
                    <a:pt x="10" y="18"/>
                  </a:lnTo>
                  <a:lnTo>
                    <a:pt x="10" y="18"/>
                  </a:lnTo>
                  <a:lnTo>
                    <a:pt x="4" y="24"/>
                  </a:lnTo>
                  <a:lnTo>
                    <a:pt x="4" y="24"/>
                  </a:lnTo>
                  <a:lnTo>
                    <a:pt x="2" y="24"/>
                  </a:lnTo>
                  <a:lnTo>
                    <a:pt x="0" y="24"/>
                  </a:lnTo>
                  <a:lnTo>
                    <a:pt x="0" y="24"/>
                  </a:lnTo>
                  <a:lnTo>
                    <a:pt x="0" y="20"/>
                  </a:lnTo>
                  <a:lnTo>
                    <a:pt x="2" y="18"/>
                  </a:lnTo>
                  <a:lnTo>
                    <a:pt x="2" y="18"/>
                  </a:lnTo>
                  <a:lnTo>
                    <a:pt x="8" y="14"/>
                  </a:lnTo>
                  <a:lnTo>
                    <a:pt x="8" y="14"/>
                  </a:lnTo>
                  <a:lnTo>
                    <a:pt x="10" y="10"/>
                  </a:lnTo>
                  <a:lnTo>
                    <a:pt x="10" y="10"/>
                  </a:lnTo>
                  <a:lnTo>
                    <a:pt x="14" y="4"/>
                  </a:lnTo>
                  <a:lnTo>
                    <a:pt x="14" y="4"/>
                  </a:lnTo>
                  <a:lnTo>
                    <a:pt x="20" y="0"/>
                  </a:lnTo>
                  <a:lnTo>
                    <a:pt x="22" y="0"/>
                  </a:lnTo>
                  <a:lnTo>
                    <a:pt x="24" y="0"/>
                  </a:lnTo>
                  <a:lnTo>
                    <a:pt x="24" y="0"/>
                  </a:lnTo>
                  <a:lnTo>
                    <a:pt x="24"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37" name="Google Shape;537;p10"/>
            <p:cNvSpPr/>
            <p:nvPr/>
          </p:nvSpPr>
          <p:spPr>
            <a:xfrm>
              <a:off x="9341895" y="3271332"/>
              <a:ext cx="12076" cy="18469"/>
            </a:xfrm>
            <a:custGeom>
              <a:rect b="b" l="l" r="r" t="t"/>
              <a:pathLst>
                <a:path extrusionOk="0" h="26" w="17">
                  <a:moveTo>
                    <a:pt x="6" y="0"/>
                  </a:moveTo>
                  <a:lnTo>
                    <a:pt x="6" y="0"/>
                  </a:lnTo>
                  <a:lnTo>
                    <a:pt x="8" y="2"/>
                  </a:lnTo>
                  <a:lnTo>
                    <a:pt x="11" y="2"/>
                  </a:lnTo>
                  <a:lnTo>
                    <a:pt x="15" y="2"/>
                  </a:lnTo>
                  <a:lnTo>
                    <a:pt x="17" y="2"/>
                  </a:lnTo>
                  <a:lnTo>
                    <a:pt x="17" y="2"/>
                  </a:lnTo>
                  <a:lnTo>
                    <a:pt x="17" y="6"/>
                  </a:lnTo>
                  <a:lnTo>
                    <a:pt x="15" y="12"/>
                  </a:lnTo>
                  <a:lnTo>
                    <a:pt x="15" y="12"/>
                  </a:lnTo>
                  <a:lnTo>
                    <a:pt x="13" y="20"/>
                  </a:lnTo>
                  <a:lnTo>
                    <a:pt x="8" y="26"/>
                  </a:lnTo>
                  <a:lnTo>
                    <a:pt x="8" y="26"/>
                  </a:lnTo>
                  <a:lnTo>
                    <a:pt x="6" y="26"/>
                  </a:lnTo>
                  <a:lnTo>
                    <a:pt x="2" y="26"/>
                  </a:lnTo>
                  <a:lnTo>
                    <a:pt x="2" y="26"/>
                  </a:lnTo>
                  <a:lnTo>
                    <a:pt x="0" y="22"/>
                  </a:lnTo>
                  <a:lnTo>
                    <a:pt x="0" y="16"/>
                  </a:lnTo>
                  <a:lnTo>
                    <a:pt x="0" y="16"/>
                  </a:lnTo>
                  <a:lnTo>
                    <a:pt x="2" y="6"/>
                  </a:lnTo>
                  <a:lnTo>
                    <a:pt x="2" y="6"/>
                  </a:lnTo>
                  <a:lnTo>
                    <a:pt x="4" y="2"/>
                  </a:lnTo>
                  <a:lnTo>
                    <a:pt x="6" y="0"/>
                  </a:lnTo>
                  <a:lnTo>
                    <a:pt x="6" y="0"/>
                  </a:lnTo>
                  <a:lnTo>
                    <a:pt x="6" y="0"/>
                  </a:lnTo>
                  <a:lnTo>
                    <a:pt x="6" y="0"/>
                  </a:lnTo>
                  <a:lnTo>
                    <a:pt x="6"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38" name="Google Shape;538;p10"/>
            <p:cNvSpPr/>
            <p:nvPr/>
          </p:nvSpPr>
          <p:spPr>
            <a:xfrm>
              <a:off x="9329109" y="3122871"/>
              <a:ext cx="30544" cy="46882"/>
            </a:xfrm>
            <a:custGeom>
              <a:rect b="b" l="l" r="r" t="t"/>
              <a:pathLst>
                <a:path extrusionOk="0" h="66" w="43">
                  <a:moveTo>
                    <a:pt x="43" y="54"/>
                  </a:moveTo>
                  <a:lnTo>
                    <a:pt x="43" y="54"/>
                  </a:lnTo>
                  <a:lnTo>
                    <a:pt x="43" y="56"/>
                  </a:lnTo>
                  <a:lnTo>
                    <a:pt x="41" y="60"/>
                  </a:lnTo>
                  <a:lnTo>
                    <a:pt x="33" y="66"/>
                  </a:lnTo>
                  <a:lnTo>
                    <a:pt x="33" y="66"/>
                  </a:lnTo>
                  <a:lnTo>
                    <a:pt x="31" y="66"/>
                  </a:lnTo>
                  <a:lnTo>
                    <a:pt x="27" y="66"/>
                  </a:lnTo>
                  <a:lnTo>
                    <a:pt x="27" y="66"/>
                  </a:lnTo>
                  <a:lnTo>
                    <a:pt x="27" y="64"/>
                  </a:lnTo>
                  <a:lnTo>
                    <a:pt x="29" y="62"/>
                  </a:lnTo>
                  <a:lnTo>
                    <a:pt x="29" y="58"/>
                  </a:lnTo>
                  <a:lnTo>
                    <a:pt x="31" y="56"/>
                  </a:lnTo>
                  <a:lnTo>
                    <a:pt x="31" y="56"/>
                  </a:lnTo>
                  <a:lnTo>
                    <a:pt x="27" y="56"/>
                  </a:lnTo>
                  <a:lnTo>
                    <a:pt x="20" y="56"/>
                  </a:lnTo>
                  <a:lnTo>
                    <a:pt x="14" y="56"/>
                  </a:lnTo>
                  <a:lnTo>
                    <a:pt x="10" y="54"/>
                  </a:lnTo>
                  <a:lnTo>
                    <a:pt x="10" y="54"/>
                  </a:lnTo>
                  <a:lnTo>
                    <a:pt x="12" y="50"/>
                  </a:lnTo>
                  <a:lnTo>
                    <a:pt x="12" y="46"/>
                  </a:lnTo>
                  <a:lnTo>
                    <a:pt x="12" y="46"/>
                  </a:lnTo>
                  <a:lnTo>
                    <a:pt x="10" y="40"/>
                  </a:lnTo>
                  <a:lnTo>
                    <a:pt x="10" y="40"/>
                  </a:lnTo>
                  <a:lnTo>
                    <a:pt x="10" y="34"/>
                  </a:lnTo>
                  <a:lnTo>
                    <a:pt x="10" y="30"/>
                  </a:lnTo>
                  <a:lnTo>
                    <a:pt x="10" y="30"/>
                  </a:lnTo>
                  <a:lnTo>
                    <a:pt x="6" y="28"/>
                  </a:lnTo>
                  <a:lnTo>
                    <a:pt x="2" y="28"/>
                  </a:lnTo>
                  <a:lnTo>
                    <a:pt x="2" y="28"/>
                  </a:lnTo>
                  <a:lnTo>
                    <a:pt x="0" y="24"/>
                  </a:lnTo>
                  <a:lnTo>
                    <a:pt x="0" y="24"/>
                  </a:lnTo>
                  <a:lnTo>
                    <a:pt x="2" y="18"/>
                  </a:lnTo>
                  <a:lnTo>
                    <a:pt x="4" y="14"/>
                  </a:lnTo>
                  <a:lnTo>
                    <a:pt x="4" y="14"/>
                  </a:lnTo>
                  <a:lnTo>
                    <a:pt x="8" y="12"/>
                  </a:lnTo>
                  <a:lnTo>
                    <a:pt x="12" y="10"/>
                  </a:lnTo>
                  <a:lnTo>
                    <a:pt x="12" y="10"/>
                  </a:lnTo>
                  <a:lnTo>
                    <a:pt x="14" y="10"/>
                  </a:lnTo>
                  <a:lnTo>
                    <a:pt x="14" y="14"/>
                  </a:lnTo>
                  <a:lnTo>
                    <a:pt x="16" y="16"/>
                  </a:lnTo>
                  <a:lnTo>
                    <a:pt x="16" y="18"/>
                  </a:lnTo>
                  <a:lnTo>
                    <a:pt x="16" y="18"/>
                  </a:lnTo>
                  <a:lnTo>
                    <a:pt x="18" y="18"/>
                  </a:lnTo>
                  <a:lnTo>
                    <a:pt x="20" y="16"/>
                  </a:lnTo>
                  <a:lnTo>
                    <a:pt x="22" y="10"/>
                  </a:lnTo>
                  <a:lnTo>
                    <a:pt x="22" y="4"/>
                  </a:lnTo>
                  <a:lnTo>
                    <a:pt x="27" y="0"/>
                  </a:lnTo>
                  <a:lnTo>
                    <a:pt x="27" y="0"/>
                  </a:lnTo>
                  <a:lnTo>
                    <a:pt x="27" y="2"/>
                  </a:lnTo>
                  <a:lnTo>
                    <a:pt x="27" y="2"/>
                  </a:lnTo>
                  <a:lnTo>
                    <a:pt x="29" y="6"/>
                  </a:lnTo>
                  <a:lnTo>
                    <a:pt x="31" y="10"/>
                  </a:lnTo>
                  <a:lnTo>
                    <a:pt x="31" y="10"/>
                  </a:lnTo>
                  <a:lnTo>
                    <a:pt x="31" y="16"/>
                  </a:lnTo>
                  <a:lnTo>
                    <a:pt x="31" y="16"/>
                  </a:lnTo>
                  <a:lnTo>
                    <a:pt x="29" y="24"/>
                  </a:lnTo>
                  <a:lnTo>
                    <a:pt x="29" y="24"/>
                  </a:lnTo>
                  <a:lnTo>
                    <a:pt x="31" y="28"/>
                  </a:lnTo>
                  <a:lnTo>
                    <a:pt x="33" y="34"/>
                  </a:lnTo>
                  <a:lnTo>
                    <a:pt x="33" y="34"/>
                  </a:lnTo>
                  <a:lnTo>
                    <a:pt x="31" y="38"/>
                  </a:lnTo>
                  <a:lnTo>
                    <a:pt x="31" y="42"/>
                  </a:lnTo>
                  <a:lnTo>
                    <a:pt x="31" y="42"/>
                  </a:lnTo>
                  <a:lnTo>
                    <a:pt x="31" y="46"/>
                  </a:lnTo>
                  <a:lnTo>
                    <a:pt x="31" y="46"/>
                  </a:lnTo>
                  <a:lnTo>
                    <a:pt x="39" y="48"/>
                  </a:lnTo>
                  <a:lnTo>
                    <a:pt x="41" y="50"/>
                  </a:lnTo>
                  <a:lnTo>
                    <a:pt x="43" y="54"/>
                  </a:lnTo>
                  <a:lnTo>
                    <a:pt x="43" y="54"/>
                  </a:lnTo>
                  <a:lnTo>
                    <a:pt x="43" y="5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39" name="Google Shape;539;p10"/>
            <p:cNvSpPr/>
            <p:nvPr/>
          </p:nvSpPr>
          <p:spPr>
            <a:xfrm>
              <a:off x="9304958" y="3114347"/>
              <a:ext cx="15627" cy="11365"/>
            </a:xfrm>
            <a:custGeom>
              <a:rect b="b" l="l" r="r" t="t"/>
              <a:pathLst>
                <a:path extrusionOk="0" h="16" w="22">
                  <a:moveTo>
                    <a:pt x="18" y="2"/>
                  </a:moveTo>
                  <a:lnTo>
                    <a:pt x="18" y="2"/>
                  </a:lnTo>
                  <a:lnTo>
                    <a:pt x="22" y="4"/>
                  </a:lnTo>
                  <a:lnTo>
                    <a:pt x="22" y="6"/>
                  </a:lnTo>
                  <a:lnTo>
                    <a:pt x="22" y="6"/>
                  </a:lnTo>
                  <a:lnTo>
                    <a:pt x="18" y="10"/>
                  </a:lnTo>
                  <a:lnTo>
                    <a:pt x="18" y="10"/>
                  </a:lnTo>
                  <a:lnTo>
                    <a:pt x="18" y="14"/>
                  </a:lnTo>
                  <a:lnTo>
                    <a:pt x="16" y="16"/>
                  </a:lnTo>
                  <a:lnTo>
                    <a:pt x="16" y="16"/>
                  </a:lnTo>
                  <a:lnTo>
                    <a:pt x="10" y="16"/>
                  </a:lnTo>
                  <a:lnTo>
                    <a:pt x="4" y="14"/>
                  </a:lnTo>
                  <a:lnTo>
                    <a:pt x="4" y="14"/>
                  </a:lnTo>
                  <a:lnTo>
                    <a:pt x="2" y="10"/>
                  </a:lnTo>
                  <a:lnTo>
                    <a:pt x="0" y="4"/>
                  </a:lnTo>
                  <a:lnTo>
                    <a:pt x="0" y="4"/>
                  </a:lnTo>
                  <a:lnTo>
                    <a:pt x="2" y="0"/>
                  </a:lnTo>
                  <a:lnTo>
                    <a:pt x="2" y="0"/>
                  </a:lnTo>
                  <a:lnTo>
                    <a:pt x="4" y="0"/>
                  </a:lnTo>
                  <a:lnTo>
                    <a:pt x="10" y="0"/>
                  </a:lnTo>
                  <a:lnTo>
                    <a:pt x="18" y="2"/>
                  </a:lnTo>
                  <a:lnTo>
                    <a:pt x="18" y="2"/>
                  </a:lnTo>
                  <a:lnTo>
                    <a:pt x="18" y="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40" name="Google Shape;540;p10"/>
            <p:cNvSpPr/>
            <p:nvPr/>
          </p:nvSpPr>
          <p:spPr>
            <a:xfrm>
              <a:off x="9324847" y="3072437"/>
              <a:ext cx="43331" cy="39069"/>
            </a:xfrm>
            <a:custGeom>
              <a:rect b="b" l="l" r="r" t="t"/>
              <a:pathLst>
                <a:path extrusionOk="0" h="55" w="61">
                  <a:moveTo>
                    <a:pt x="55" y="0"/>
                  </a:moveTo>
                  <a:lnTo>
                    <a:pt x="55" y="0"/>
                  </a:lnTo>
                  <a:lnTo>
                    <a:pt x="59" y="0"/>
                  </a:lnTo>
                  <a:lnTo>
                    <a:pt x="61" y="0"/>
                  </a:lnTo>
                  <a:lnTo>
                    <a:pt x="61" y="0"/>
                  </a:lnTo>
                  <a:lnTo>
                    <a:pt x="59" y="5"/>
                  </a:lnTo>
                  <a:lnTo>
                    <a:pt x="57" y="9"/>
                  </a:lnTo>
                  <a:lnTo>
                    <a:pt x="55" y="13"/>
                  </a:lnTo>
                  <a:lnTo>
                    <a:pt x="53" y="17"/>
                  </a:lnTo>
                  <a:lnTo>
                    <a:pt x="53" y="17"/>
                  </a:lnTo>
                  <a:lnTo>
                    <a:pt x="55" y="21"/>
                  </a:lnTo>
                  <a:lnTo>
                    <a:pt x="55" y="21"/>
                  </a:lnTo>
                  <a:lnTo>
                    <a:pt x="57" y="21"/>
                  </a:lnTo>
                  <a:lnTo>
                    <a:pt x="57" y="21"/>
                  </a:lnTo>
                  <a:lnTo>
                    <a:pt x="55" y="23"/>
                  </a:lnTo>
                  <a:lnTo>
                    <a:pt x="51" y="23"/>
                  </a:lnTo>
                  <a:lnTo>
                    <a:pt x="51" y="23"/>
                  </a:lnTo>
                  <a:lnTo>
                    <a:pt x="47" y="23"/>
                  </a:lnTo>
                  <a:lnTo>
                    <a:pt x="47" y="23"/>
                  </a:lnTo>
                  <a:lnTo>
                    <a:pt x="41" y="27"/>
                  </a:lnTo>
                  <a:lnTo>
                    <a:pt x="41" y="27"/>
                  </a:lnTo>
                  <a:lnTo>
                    <a:pt x="41" y="29"/>
                  </a:lnTo>
                  <a:lnTo>
                    <a:pt x="41" y="35"/>
                  </a:lnTo>
                  <a:lnTo>
                    <a:pt x="41" y="35"/>
                  </a:lnTo>
                  <a:lnTo>
                    <a:pt x="43" y="35"/>
                  </a:lnTo>
                  <a:lnTo>
                    <a:pt x="43" y="35"/>
                  </a:lnTo>
                  <a:lnTo>
                    <a:pt x="43" y="39"/>
                  </a:lnTo>
                  <a:lnTo>
                    <a:pt x="39" y="41"/>
                  </a:lnTo>
                  <a:lnTo>
                    <a:pt x="39" y="41"/>
                  </a:lnTo>
                  <a:lnTo>
                    <a:pt x="33" y="43"/>
                  </a:lnTo>
                  <a:lnTo>
                    <a:pt x="30" y="45"/>
                  </a:lnTo>
                  <a:lnTo>
                    <a:pt x="30" y="45"/>
                  </a:lnTo>
                  <a:lnTo>
                    <a:pt x="24" y="43"/>
                  </a:lnTo>
                  <a:lnTo>
                    <a:pt x="24" y="43"/>
                  </a:lnTo>
                  <a:lnTo>
                    <a:pt x="20" y="47"/>
                  </a:lnTo>
                  <a:lnTo>
                    <a:pt x="20" y="47"/>
                  </a:lnTo>
                  <a:lnTo>
                    <a:pt x="16" y="49"/>
                  </a:lnTo>
                  <a:lnTo>
                    <a:pt x="16" y="49"/>
                  </a:lnTo>
                  <a:lnTo>
                    <a:pt x="14" y="53"/>
                  </a:lnTo>
                  <a:lnTo>
                    <a:pt x="14" y="53"/>
                  </a:lnTo>
                  <a:lnTo>
                    <a:pt x="6" y="55"/>
                  </a:lnTo>
                  <a:lnTo>
                    <a:pt x="4" y="55"/>
                  </a:lnTo>
                  <a:lnTo>
                    <a:pt x="2" y="55"/>
                  </a:lnTo>
                  <a:lnTo>
                    <a:pt x="2" y="55"/>
                  </a:lnTo>
                  <a:lnTo>
                    <a:pt x="0" y="53"/>
                  </a:lnTo>
                  <a:lnTo>
                    <a:pt x="2" y="49"/>
                  </a:lnTo>
                  <a:lnTo>
                    <a:pt x="2" y="49"/>
                  </a:lnTo>
                  <a:lnTo>
                    <a:pt x="2" y="47"/>
                  </a:lnTo>
                  <a:lnTo>
                    <a:pt x="2" y="47"/>
                  </a:lnTo>
                  <a:lnTo>
                    <a:pt x="6" y="45"/>
                  </a:lnTo>
                  <a:lnTo>
                    <a:pt x="8" y="43"/>
                  </a:lnTo>
                  <a:lnTo>
                    <a:pt x="8" y="43"/>
                  </a:lnTo>
                  <a:lnTo>
                    <a:pt x="8" y="37"/>
                  </a:lnTo>
                  <a:lnTo>
                    <a:pt x="6" y="31"/>
                  </a:lnTo>
                  <a:lnTo>
                    <a:pt x="6" y="31"/>
                  </a:lnTo>
                  <a:lnTo>
                    <a:pt x="8" y="25"/>
                  </a:lnTo>
                  <a:lnTo>
                    <a:pt x="12" y="19"/>
                  </a:lnTo>
                  <a:lnTo>
                    <a:pt x="12" y="19"/>
                  </a:lnTo>
                  <a:lnTo>
                    <a:pt x="14" y="15"/>
                  </a:lnTo>
                  <a:lnTo>
                    <a:pt x="16" y="13"/>
                  </a:lnTo>
                  <a:lnTo>
                    <a:pt x="16" y="13"/>
                  </a:lnTo>
                  <a:lnTo>
                    <a:pt x="20" y="15"/>
                  </a:lnTo>
                  <a:lnTo>
                    <a:pt x="22" y="19"/>
                  </a:lnTo>
                  <a:lnTo>
                    <a:pt x="22" y="19"/>
                  </a:lnTo>
                  <a:lnTo>
                    <a:pt x="24" y="19"/>
                  </a:lnTo>
                  <a:lnTo>
                    <a:pt x="28" y="19"/>
                  </a:lnTo>
                  <a:lnTo>
                    <a:pt x="28" y="19"/>
                  </a:lnTo>
                  <a:lnTo>
                    <a:pt x="28" y="15"/>
                  </a:lnTo>
                  <a:lnTo>
                    <a:pt x="28" y="13"/>
                  </a:lnTo>
                  <a:lnTo>
                    <a:pt x="28" y="13"/>
                  </a:lnTo>
                  <a:lnTo>
                    <a:pt x="28" y="9"/>
                  </a:lnTo>
                  <a:lnTo>
                    <a:pt x="28" y="9"/>
                  </a:lnTo>
                  <a:lnTo>
                    <a:pt x="35" y="5"/>
                  </a:lnTo>
                  <a:lnTo>
                    <a:pt x="45" y="2"/>
                  </a:lnTo>
                  <a:lnTo>
                    <a:pt x="45" y="2"/>
                  </a:lnTo>
                  <a:lnTo>
                    <a:pt x="55" y="0"/>
                  </a:lnTo>
                  <a:lnTo>
                    <a:pt x="55" y="0"/>
                  </a:lnTo>
                  <a:lnTo>
                    <a:pt x="55" y="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41" name="Google Shape;541;p10"/>
            <p:cNvSpPr/>
            <p:nvPr/>
          </p:nvSpPr>
          <p:spPr>
            <a:xfrm>
              <a:off x="9317744" y="3199588"/>
              <a:ext cx="24151" cy="22731"/>
            </a:xfrm>
            <a:custGeom>
              <a:rect b="b" l="l" r="r" t="t"/>
              <a:pathLst>
                <a:path extrusionOk="0" h="32" w="34">
                  <a:moveTo>
                    <a:pt x="34" y="22"/>
                  </a:moveTo>
                  <a:lnTo>
                    <a:pt x="34" y="22"/>
                  </a:lnTo>
                  <a:lnTo>
                    <a:pt x="34" y="26"/>
                  </a:lnTo>
                  <a:lnTo>
                    <a:pt x="34" y="28"/>
                  </a:lnTo>
                  <a:lnTo>
                    <a:pt x="34" y="28"/>
                  </a:lnTo>
                  <a:lnTo>
                    <a:pt x="30" y="28"/>
                  </a:lnTo>
                  <a:lnTo>
                    <a:pt x="26" y="28"/>
                  </a:lnTo>
                  <a:lnTo>
                    <a:pt x="26" y="28"/>
                  </a:lnTo>
                  <a:lnTo>
                    <a:pt x="20" y="30"/>
                  </a:lnTo>
                  <a:lnTo>
                    <a:pt x="12" y="32"/>
                  </a:lnTo>
                  <a:lnTo>
                    <a:pt x="12" y="32"/>
                  </a:lnTo>
                  <a:lnTo>
                    <a:pt x="8" y="30"/>
                  </a:lnTo>
                  <a:lnTo>
                    <a:pt x="4" y="30"/>
                  </a:lnTo>
                  <a:lnTo>
                    <a:pt x="4" y="30"/>
                  </a:lnTo>
                  <a:lnTo>
                    <a:pt x="0" y="26"/>
                  </a:lnTo>
                  <a:lnTo>
                    <a:pt x="0" y="26"/>
                  </a:lnTo>
                  <a:lnTo>
                    <a:pt x="0" y="24"/>
                  </a:lnTo>
                  <a:lnTo>
                    <a:pt x="0" y="22"/>
                  </a:lnTo>
                  <a:lnTo>
                    <a:pt x="0" y="22"/>
                  </a:lnTo>
                  <a:lnTo>
                    <a:pt x="2" y="22"/>
                  </a:lnTo>
                  <a:lnTo>
                    <a:pt x="2" y="24"/>
                  </a:lnTo>
                  <a:lnTo>
                    <a:pt x="2" y="24"/>
                  </a:lnTo>
                  <a:lnTo>
                    <a:pt x="4" y="26"/>
                  </a:lnTo>
                  <a:lnTo>
                    <a:pt x="4" y="26"/>
                  </a:lnTo>
                  <a:lnTo>
                    <a:pt x="8" y="26"/>
                  </a:lnTo>
                  <a:lnTo>
                    <a:pt x="8" y="26"/>
                  </a:lnTo>
                  <a:lnTo>
                    <a:pt x="12" y="24"/>
                  </a:lnTo>
                  <a:lnTo>
                    <a:pt x="12" y="24"/>
                  </a:lnTo>
                  <a:lnTo>
                    <a:pt x="14" y="22"/>
                  </a:lnTo>
                  <a:lnTo>
                    <a:pt x="14" y="22"/>
                  </a:lnTo>
                  <a:lnTo>
                    <a:pt x="14" y="20"/>
                  </a:lnTo>
                  <a:lnTo>
                    <a:pt x="14" y="20"/>
                  </a:lnTo>
                  <a:lnTo>
                    <a:pt x="14" y="18"/>
                  </a:lnTo>
                  <a:lnTo>
                    <a:pt x="18" y="14"/>
                  </a:lnTo>
                  <a:lnTo>
                    <a:pt x="18" y="14"/>
                  </a:lnTo>
                  <a:lnTo>
                    <a:pt x="14" y="10"/>
                  </a:lnTo>
                  <a:lnTo>
                    <a:pt x="10" y="8"/>
                  </a:lnTo>
                  <a:lnTo>
                    <a:pt x="10" y="8"/>
                  </a:lnTo>
                  <a:lnTo>
                    <a:pt x="12" y="2"/>
                  </a:lnTo>
                  <a:lnTo>
                    <a:pt x="12" y="2"/>
                  </a:lnTo>
                  <a:lnTo>
                    <a:pt x="18" y="0"/>
                  </a:lnTo>
                  <a:lnTo>
                    <a:pt x="18" y="0"/>
                  </a:lnTo>
                  <a:lnTo>
                    <a:pt x="22" y="0"/>
                  </a:lnTo>
                  <a:lnTo>
                    <a:pt x="24" y="0"/>
                  </a:lnTo>
                  <a:lnTo>
                    <a:pt x="24" y="0"/>
                  </a:lnTo>
                  <a:lnTo>
                    <a:pt x="24" y="4"/>
                  </a:lnTo>
                  <a:lnTo>
                    <a:pt x="24" y="4"/>
                  </a:lnTo>
                  <a:lnTo>
                    <a:pt x="30" y="14"/>
                  </a:lnTo>
                  <a:lnTo>
                    <a:pt x="34" y="22"/>
                  </a:lnTo>
                  <a:lnTo>
                    <a:pt x="34" y="22"/>
                  </a:lnTo>
                  <a:lnTo>
                    <a:pt x="34" y="2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42" name="Google Shape;542;p10"/>
            <p:cNvSpPr/>
            <p:nvPr/>
          </p:nvSpPr>
          <p:spPr>
            <a:xfrm>
              <a:off x="9299275" y="3244339"/>
              <a:ext cx="17048" cy="19889"/>
            </a:xfrm>
            <a:custGeom>
              <a:rect b="b" l="l" r="r" t="t"/>
              <a:pathLst>
                <a:path extrusionOk="0" h="28" w="24">
                  <a:moveTo>
                    <a:pt x="24" y="4"/>
                  </a:moveTo>
                  <a:lnTo>
                    <a:pt x="24" y="4"/>
                  </a:lnTo>
                  <a:lnTo>
                    <a:pt x="24" y="16"/>
                  </a:lnTo>
                  <a:lnTo>
                    <a:pt x="24" y="16"/>
                  </a:lnTo>
                  <a:lnTo>
                    <a:pt x="22" y="20"/>
                  </a:lnTo>
                  <a:lnTo>
                    <a:pt x="22" y="26"/>
                  </a:lnTo>
                  <a:lnTo>
                    <a:pt x="22" y="26"/>
                  </a:lnTo>
                  <a:lnTo>
                    <a:pt x="16" y="28"/>
                  </a:lnTo>
                  <a:lnTo>
                    <a:pt x="10" y="28"/>
                  </a:lnTo>
                  <a:lnTo>
                    <a:pt x="10" y="28"/>
                  </a:lnTo>
                  <a:lnTo>
                    <a:pt x="8" y="26"/>
                  </a:lnTo>
                  <a:lnTo>
                    <a:pt x="8" y="20"/>
                  </a:lnTo>
                  <a:lnTo>
                    <a:pt x="10" y="14"/>
                  </a:lnTo>
                  <a:lnTo>
                    <a:pt x="8" y="12"/>
                  </a:lnTo>
                  <a:lnTo>
                    <a:pt x="8" y="12"/>
                  </a:lnTo>
                  <a:lnTo>
                    <a:pt x="6" y="12"/>
                  </a:lnTo>
                  <a:lnTo>
                    <a:pt x="4" y="16"/>
                  </a:lnTo>
                  <a:lnTo>
                    <a:pt x="2" y="18"/>
                  </a:lnTo>
                  <a:lnTo>
                    <a:pt x="0" y="18"/>
                  </a:lnTo>
                  <a:lnTo>
                    <a:pt x="0" y="18"/>
                  </a:lnTo>
                  <a:lnTo>
                    <a:pt x="0" y="16"/>
                  </a:lnTo>
                  <a:lnTo>
                    <a:pt x="0" y="16"/>
                  </a:lnTo>
                  <a:lnTo>
                    <a:pt x="4" y="10"/>
                  </a:lnTo>
                  <a:lnTo>
                    <a:pt x="8" y="6"/>
                  </a:lnTo>
                  <a:lnTo>
                    <a:pt x="8" y="6"/>
                  </a:lnTo>
                  <a:lnTo>
                    <a:pt x="12" y="6"/>
                  </a:lnTo>
                  <a:lnTo>
                    <a:pt x="18" y="6"/>
                  </a:lnTo>
                  <a:lnTo>
                    <a:pt x="18" y="6"/>
                  </a:lnTo>
                  <a:lnTo>
                    <a:pt x="20" y="2"/>
                  </a:lnTo>
                  <a:lnTo>
                    <a:pt x="20" y="0"/>
                  </a:lnTo>
                  <a:lnTo>
                    <a:pt x="22" y="0"/>
                  </a:lnTo>
                  <a:lnTo>
                    <a:pt x="22" y="0"/>
                  </a:lnTo>
                  <a:lnTo>
                    <a:pt x="24" y="0"/>
                  </a:lnTo>
                  <a:lnTo>
                    <a:pt x="24" y="4"/>
                  </a:lnTo>
                  <a:lnTo>
                    <a:pt x="24" y="4"/>
                  </a:lnTo>
                  <a:lnTo>
                    <a:pt x="24" y="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43" name="Google Shape;543;p10"/>
            <p:cNvSpPr/>
            <p:nvPr/>
          </p:nvSpPr>
          <p:spPr>
            <a:xfrm>
              <a:off x="9211193" y="3272752"/>
              <a:ext cx="100868" cy="101578"/>
            </a:xfrm>
            <a:custGeom>
              <a:rect b="b" l="l" r="r" t="t"/>
              <a:pathLst>
                <a:path extrusionOk="0" h="143" w="142">
                  <a:moveTo>
                    <a:pt x="24" y="114"/>
                  </a:moveTo>
                  <a:lnTo>
                    <a:pt x="24" y="114"/>
                  </a:lnTo>
                  <a:lnTo>
                    <a:pt x="20" y="110"/>
                  </a:lnTo>
                  <a:lnTo>
                    <a:pt x="14" y="104"/>
                  </a:lnTo>
                  <a:lnTo>
                    <a:pt x="14" y="104"/>
                  </a:lnTo>
                  <a:lnTo>
                    <a:pt x="14" y="94"/>
                  </a:lnTo>
                  <a:lnTo>
                    <a:pt x="12" y="84"/>
                  </a:lnTo>
                  <a:lnTo>
                    <a:pt x="12" y="84"/>
                  </a:lnTo>
                  <a:lnTo>
                    <a:pt x="10" y="82"/>
                  </a:lnTo>
                  <a:lnTo>
                    <a:pt x="6" y="76"/>
                  </a:lnTo>
                  <a:lnTo>
                    <a:pt x="2" y="72"/>
                  </a:lnTo>
                  <a:lnTo>
                    <a:pt x="0" y="68"/>
                  </a:lnTo>
                  <a:lnTo>
                    <a:pt x="0" y="68"/>
                  </a:lnTo>
                  <a:lnTo>
                    <a:pt x="2" y="66"/>
                  </a:lnTo>
                  <a:lnTo>
                    <a:pt x="6" y="66"/>
                  </a:lnTo>
                  <a:lnTo>
                    <a:pt x="12" y="64"/>
                  </a:lnTo>
                  <a:lnTo>
                    <a:pt x="14" y="64"/>
                  </a:lnTo>
                  <a:lnTo>
                    <a:pt x="14" y="64"/>
                  </a:lnTo>
                  <a:lnTo>
                    <a:pt x="18" y="56"/>
                  </a:lnTo>
                  <a:lnTo>
                    <a:pt x="18" y="54"/>
                  </a:lnTo>
                  <a:lnTo>
                    <a:pt x="20" y="48"/>
                  </a:lnTo>
                  <a:lnTo>
                    <a:pt x="20" y="48"/>
                  </a:lnTo>
                  <a:lnTo>
                    <a:pt x="26" y="52"/>
                  </a:lnTo>
                  <a:lnTo>
                    <a:pt x="30" y="52"/>
                  </a:lnTo>
                  <a:lnTo>
                    <a:pt x="30" y="52"/>
                  </a:lnTo>
                  <a:lnTo>
                    <a:pt x="34" y="48"/>
                  </a:lnTo>
                  <a:lnTo>
                    <a:pt x="38" y="42"/>
                  </a:lnTo>
                  <a:lnTo>
                    <a:pt x="38" y="42"/>
                  </a:lnTo>
                  <a:lnTo>
                    <a:pt x="38" y="42"/>
                  </a:lnTo>
                  <a:lnTo>
                    <a:pt x="38" y="42"/>
                  </a:lnTo>
                  <a:lnTo>
                    <a:pt x="38" y="42"/>
                  </a:lnTo>
                  <a:lnTo>
                    <a:pt x="38" y="42"/>
                  </a:lnTo>
                  <a:lnTo>
                    <a:pt x="38" y="42"/>
                  </a:lnTo>
                  <a:lnTo>
                    <a:pt x="38" y="42"/>
                  </a:lnTo>
                  <a:lnTo>
                    <a:pt x="40" y="40"/>
                  </a:lnTo>
                  <a:lnTo>
                    <a:pt x="40" y="40"/>
                  </a:lnTo>
                  <a:lnTo>
                    <a:pt x="44" y="32"/>
                  </a:lnTo>
                  <a:lnTo>
                    <a:pt x="44" y="32"/>
                  </a:lnTo>
                  <a:lnTo>
                    <a:pt x="44" y="32"/>
                  </a:lnTo>
                  <a:lnTo>
                    <a:pt x="44" y="32"/>
                  </a:lnTo>
                  <a:lnTo>
                    <a:pt x="50" y="30"/>
                  </a:lnTo>
                  <a:lnTo>
                    <a:pt x="50" y="30"/>
                  </a:lnTo>
                  <a:lnTo>
                    <a:pt x="54" y="26"/>
                  </a:lnTo>
                  <a:lnTo>
                    <a:pt x="54" y="26"/>
                  </a:lnTo>
                  <a:lnTo>
                    <a:pt x="56" y="16"/>
                  </a:lnTo>
                  <a:lnTo>
                    <a:pt x="56" y="16"/>
                  </a:lnTo>
                  <a:lnTo>
                    <a:pt x="58" y="10"/>
                  </a:lnTo>
                  <a:lnTo>
                    <a:pt x="58" y="10"/>
                  </a:lnTo>
                  <a:lnTo>
                    <a:pt x="60" y="4"/>
                  </a:lnTo>
                  <a:lnTo>
                    <a:pt x="60" y="4"/>
                  </a:lnTo>
                  <a:lnTo>
                    <a:pt x="64" y="4"/>
                  </a:lnTo>
                  <a:lnTo>
                    <a:pt x="64" y="4"/>
                  </a:lnTo>
                  <a:lnTo>
                    <a:pt x="66" y="0"/>
                  </a:lnTo>
                  <a:lnTo>
                    <a:pt x="66" y="0"/>
                  </a:lnTo>
                  <a:lnTo>
                    <a:pt x="70" y="0"/>
                  </a:lnTo>
                  <a:lnTo>
                    <a:pt x="74" y="2"/>
                  </a:lnTo>
                  <a:lnTo>
                    <a:pt x="74" y="2"/>
                  </a:lnTo>
                  <a:lnTo>
                    <a:pt x="82" y="10"/>
                  </a:lnTo>
                  <a:lnTo>
                    <a:pt x="82" y="10"/>
                  </a:lnTo>
                  <a:lnTo>
                    <a:pt x="84" y="14"/>
                  </a:lnTo>
                  <a:lnTo>
                    <a:pt x="84" y="14"/>
                  </a:lnTo>
                  <a:lnTo>
                    <a:pt x="80" y="16"/>
                  </a:lnTo>
                  <a:lnTo>
                    <a:pt x="74" y="18"/>
                  </a:lnTo>
                  <a:lnTo>
                    <a:pt x="70" y="22"/>
                  </a:lnTo>
                  <a:lnTo>
                    <a:pt x="68" y="24"/>
                  </a:lnTo>
                  <a:lnTo>
                    <a:pt x="68" y="24"/>
                  </a:lnTo>
                  <a:lnTo>
                    <a:pt x="68" y="28"/>
                  </a:lnTo>
                  <a:lnTo>
                    <a:pt x="68" y="28"/>
                  </a:lnTo>
                  <a:lnTo>
                    <a:pt x="72" y="28"/>
                  </a:lnTo>
                  <a:lnTo>
                    <a:pt x="76" y="28"/>
                  </a:lnTo>
                  <a:lnTo>
                    <a:pt x="76" y="28"/>
                  </a:lnTo>
                  <a:lnTo>
                    <a:pt x="86" y="24"/>
                  </a:lnTo>
                  <a:lnTo>
                    <a:pt x="86" y="24"/>
                  </a:lnTo>
                  <a:lnTo>
                    <a:pt x="98" y="22"/>
                  </a:lnTo>
                  <a:lnTo>
                    <a:pt x="112" y="22"/>
                  </a:lnTo>
                  <a:lnTo>
                    <a:pt x="112" y="22"/>
                  </a:lnTo>
                  <a:lnTo>
                    <a:pt x="120" y="26"/>
                  </a:lnTo>
                  <a:lnTo>
                    <a:pt x="126" y="32"/>
                  </a:lnTo>
                  <a:lnTo>
                    <a:pt x="126" y="32"/>
                  </a:lnTo>
                  <a:lnTo>
                    <a:pt x="128" y="38"/>
                  </a:lnTo>
                  <a:lnTo>
                    <a:pt x="130" y="44"/>
                  </a:lnTo>
                  <a:lnTo>
                    <a:pt x="130" y="44"/>
                  </a:lnTo>
                  <a:lnTo>
                    <a:pt x="132" y="54"/>
                  </a:lnTo>
                  <a:lnTo>
                    <a:pt x="134" y="60"/>
                  </a:lnTo>
                  <a:lnTo>
                    <a:pt x="134" y="60"/>
                  </a:lnTo>
                  <a:lnTo>
                    <a:pt x="134" y="70"/>
                  </a:lnTo>
                  <a:lnTo>
                    <a:pt x="130" y="80"/>
                  </a:lnTo>
                  <a:lnTo>
                    <a:pt x="130" y="80"/>
                  </a:lnTo>
                  <a:lnTo>
                    <a:pt x="124" y="84"/>
                  </a:lnTo>
                  <a:lnTo>
                    <a:pt x="122" y="86"/>
                  </a:lnTo>
                  <a:lnTo>
                    <a:pt x="122" y="88"/>
                  </a:lnTo>
                  <a:lnTo>
                    <a:pt x="122" y="88"/>
                  </a:lnTo>
                  <a:lnTo>
                    <a:pt x="124" y="90"/>
                  </a:lnTo>
                  <a:lnTo>
                    <a:pt x="128" y="90"/>
                  </a:lnTo>
                  <a:lnTo>
                    <a:pt x="136" y="90"/>
                  </a:lnTo>
                  <a:lnTo>
                    <a:pt x="136" y="90"/>
                  </a:lnTo>
                  <a:lnTo>
                    <a:pt x="142" y="94"/>
                  </a:lnTo>
                  <a:lnTo>
                    <a:pt x="142" y="94"/>
                  </a:lnTo>
                  <a:lnTo>
                    <a:pt x="142" y="100"/>
                  </a:lnTo>
                  <a:lnTo>
                    <a:pt x="142" y="106"/>
                  </a:lnTo>
                  <a:lnTo>
                    <a:pt x="142" y="106"/>
                  </a:lnTo>
                  <a:lnTo>
                    <a:pt x="142" y="114"/>
                  </a:lnTo>
                  <a:lnTo>
                    <a:pt x="142" y="116"/>
                  </a:lnTo>
                  <a:lnTo>
                    <a:pt x="140" y="118"/>
                  </a:lnTo>
                  <a:lnTo>
                    <a:pt x="140" y="118"/>
                  </a:lnTo>
                  <a:lnTo>
                    <a:pt x="136" y="114"/>
                  </a:lnTo>
                  <a:lnTo>
                    <a:pt x="134" y="110"/>
                  </a:lnTo>
                  <a:lnTo>
                    <a:pt x="134" y="104"/>
                  </a:lnTo>
                  <a:lnTo>
                    <a:pt x="132" y="102"/>
                  </a:lnTo>
                  <a:lnTo>
                    <a:pt x="132" y="102"/>
                  </a:lnTo>
                  <a:lnTo>
                    <a:pt x="130" y="104"/>
                  </a:lnTo>
                  <a:lnTo>
                    <a:pt x="130" y="106"/>
                  </a:lnTo>
                  <a:lnTo>
                    <a:pt x="132" y="112"/>
                  </a:lnTo>
                  <a:lnTo>
                    <a:pt x="132" y="112"/>
                  </a:lnTo>
                  <a:lnTo>
                    <a:pt x="132" y="118"/>
                  </a:lnTo>
                  <a:lnTo>
                    <a:pt x="134" y="124"/>
                  </a:lnTo>
                  <a:lnTo>
                    <a:pt x="134" y="124"/>
                  </a:lnTo>
                  <a:lnTo>
                    <a:pt x="130" y="128"/>
                  </a:lnTo>
                  <a:lnTo>
                    <a:pt x="126" y="130"/>
                  </a:lnTo>
                  <a:lnTo>
                    <a:pt x="126" y="130"/>
                  </a:lnTo>
                  <a:lnTo>
                    <a:pt x="120" y="128"/>
                  </a:lnTo>
                  <a:lnTo>
                    <a:pt x="112" y="130"/>
                  </a:lnTo>
                  <a:lnTo>
                    <a:pt x="112" y="130"/>
                  </a:lnTo>
                  <a:lnTo>
                    <a:pt x="110" y="134"/>
                  </a:lnTo>
                  <a:lnTo>
                    <a:pt x="106" y="140"/>
                  </a:lnTo>
                  <a:lnTo>
                    <a:pt x="106" y="140"/>
                  </a:lnTo>
                  <a:lnTo>
                    <a:pt x="98" y="143"/>
                  </a:lnTo>
                  <a:lnTo>
                    <a:pt x="90" y="143"/>
                  </a:lnTo>
                  <a:lnTo>
                    <a:pt x="90" y="143"/>
                  </a:lnTo>
                  <a:lnTo>
                    <a:pt x="88" y="143"/>
                  </a:lnTo>
                  <a:lnTo>
                    <a:pt x="88" y="143"/>
                  </a:lnTo>
                  <a:lnTo>
                    <a:pt x="88" y="140"/>
                  </a:lnTo>
                  <a:lnTo>
                    <a:pt x="88" y="140"/>
                  </a:lnTo>
                  <a:lnTo>
                    <a:pt x="90" y="130"/>
                  </a:lnTo>
                  <a:lnTo>
                    <a:pt x="92" y="122"/>
                  </a:lnTo>
                  <a:lnTo>
                    <a:pt x="92" y="122"/>
                  </a:lnTo>
                  <a:lnTo>
                    <a:pt x="92" y="116"/>
                  </a:lnTo>
                  <a:lnTo>
                    <a:pt x="92" y="116"/>
                  </a:lnTo>
                  <a:lnTo>
                    <a:pt x="88" y="104"/>
                  </a:lnTo>
                  <a:lnTo>
                    <a:pt x="86" y="100"/>
                  </a:lnTo>
                  <a:lnTo>
                    <a:pt x="84" y="96"/>
                  </a:lnTo>
                  <a:lnTo>
                    <a:pt x="84" y="96"/>
                  </a:lnTo>
                  <a:lnTo>
                    <a:pt x="74" y="94"/>
                  </a:lnTo>
                  <a:lnTo>
                    <a:pt x="66" y="94"/>
                  </a:lnTo>
                  <a:lnTo>
                    <a:pt x="58" y="94"/>
                  </a:lnTo>
                  <a:lnTo>
                    <a:pt x="50" y="96"/>
                  </a:lnTo>
                  <a:lnTo>
                    <a:pt x="50" y="96"/>
                  </a:lnTo>
                  <a:lnTo>
                    <a:pt x="44" y="100"/>
                  </a:lnTo>
                  <a:lnTo>
                    <a:pt x="40" y="104"/>
                  </a:lnTo>
                  <a:lnTo>
                    <a:pt x="40" y="104"/>
                  </a:lnTo>
                  <a:lnTo>
                    <a:pt x="32" y="112"/>
                  </a:lnTo>
                  <a:lnTo>
                    <a:pt x="28" y="114"/>
                  </a:lnTo>
                  <a:lnTo>
                    <a:pt x="24" y="114"/>
                  </a:lnTo>
                  <a:lnTo>
                    <a:pt x="24" y="114"/>
                  </a:lnTo>
                  <a:lnTo>
                    <a:pt x="24" y="11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44" name="Google Shape;544;p10"/>
            <p:cNvSpPr/>
            <p:nvPr/>
          </p:nvSpPr>
          <p:spPr>
            <a:xfrm>
              <a:off x="9218297" y="3077410"/>
              <a:ext cx="358010" cy="584608"/>
            </a:xfrm>
            <a:custGeom>
              <a:rect b="b" l="l" r="r" t="t"/>
              <a:pathLst>
                <a:path extrusionOk="0" h="823" w="504">
                  <a:moveTo>
                    <a:pt x="504" y="643"/>
                  </a:moveTo>
                  <a:lnTo>
                    <a:pt x="504" y="643"/>
                  </a:lnTo>
                  <a:lnTo>
                    <a:pt x="504" y="653"/>
                  </a:lnTo>
                  <a:lnTo>
                    <a:pt x="504" y="661"/>
                  </a:lnTo>
                  <a:lnTo>
                    <a:pt x="504" y="661"/>
                  </a:lnTo>
                  <a:lnTo>
                    <a:pt x="500" y="679"/>
                  </a:lnTo>
                  <a:lnTo>
                    <a:pt x="500" y="679"/>
                  </a:lnTo>
                  <a:lnTo>
                    <a:pt x="496" y="689"/>
                  </a:lnTo>
                  <a:lnTo>
                    <a:pt x="488" y="701"/>
                  </a:lnTo>
                  <a:lnTo>
                    <a:pt x="488" y="701"/>
                  </a:lnTo>
                  <a:lnTo>
                    <a:pt x="478" y="711"/>
                  </a:lnTo>
                  <a:lnTo>
                    <a:pt x="478" y="711"/>
                  </a:lnTo>
                  <a:lnTo>
                    <a:pt x="470" y="713"/>
                  </a:lnTo>
                  <a:lnTo>
                    <a:pt x="470" y="713"/>
                  </a:lnTo>
                  <a:lnTo>
                    <a:pt x="468" y="713"/>
                  </a:lnTo>
                  <a:lnTo>
                    <a:pt x="466" y="713"/>
                  </a:lnTo>
                  <a:lnTo>
                    <a:pt x="466" y="713"/>
                  </a:lnTo>
                  <a:lnTo>
                    <a:pt x="462" y="713"/>
                  </a:lnTo>
                  <a:lnTo>
                    <a:pt x="462" y="717"/>
                  </a:lnTo>
                  <a:lnTo>
                    <a:pt x="466" y="721"/>
                  </a:lnTo>
                  <a:lnTo>
                    <a:pt x="466" y="721"/>
                  </a:lnTo>
                  <a:lnTo>
                    <a:pt x="460" y="727"/>
                  </a:lnTo>
                  <a:lnTo>
                    <a:pt x="460" y="727"/>
                  </a:lnTo>
                  <a:lnTo>
                    <a:pt x="456" y="729"/>
                  </a:lnTo>
                  <a:lnTo>
                    <a:pt x="452" y="729"/>
                  </a:lnTo>
                  <a:lnTo>
                    <a:pt x="452" y="729"/>
                  </a:lnTo>
                  <a:lnTo>
                    <a:pt x="448" y="725"/>
                  </a:lnTo>
                  <a:lnTo>
                    <a:pt x="448" y="725"/>
                  </a:lnTo>
                  <a:lnTo>
                    <a:pt x="444" y="725"/>
                  </a:lnTo>
                  <a:lnTo>
                    <a:pt x="440" y="727"/>
                  </a:lnTo>
                  <a:lnTo>
                    <a:pt x="440" y="727"/>
                  </a:lnTo>
                  <a:lnTo>
                    <a:pt x="434" y="727"/>
                  </a:lnTo>
                  <a:lnTo>
                    <a:pt x="430" y="729"/>
                  </a:lnTo>
                  <a:lnTo>
                    <a:pt x="430" y="729"/>
                  </a:lnTo>
                  <a:lnTo>
                    <a:pt x="432" y="731"/>
                  </a:lnTo>
                  <a:lnTo>
                    <a:pt x="438" y="733"/>
                  </a:lnTo>
                  <a:lnTo>
                    <a:pt x="438" y="733"/>
                  </a:lnTo>
                  <a:lnTo>
                    <a:pt x="440" y="739"/>
                  </a:lnTo>
                  <a:lnTo>
                    <a:pt x="440" y="739"/>
                  </a:lnTo>
                  <a:lnTo>
                    <a:pt x="438" y="741"/>
                  </a:lnTo>
                  <a:lnTo>
                    <a:pt x="432" y="743"/>
                  </a:lnTo>
                  <a:lnTo>
                    <a:pt x="432" y="743"/>
                  </a:lnTo>
                  <a:lnTo>
                    <a:pt x="428" y="749"/>
                  </a:lnTo>
                  <a:lnTo>
                    <a:pt x="428" y="749"/>
                  </a:lnTo>
                  <a:lnTo>
                    <a:pt x="422" y="749"/>
                  </a:lnTo>
                  <a:lnTo>
                    <a:pt x="418" y="749"/>
                  </a:lnTo>
                  <a:lnTo>
                    <a:pt x="416" y="751"/>
                  </a:lnTo>
                  <a:lnTo>
                    <a:pt x="416" y="751"/>
                  </a:lnTo>
                  <a:lnTo>
                    <a:pt x="418" y="755"/>
                  </a:lnTo>
                  <a:lnTo>
                    <a:pt x="420" y="759"/>
                  </a:lnTo>
                  <a:lnTo>
                    <a:pt x="420" y="759"/>
                  </a:lnTo>
                  <a:lnTo>
                    <a:pt x="420" y="763"/>
                  </a:lnTo>
                  <a:lnTo>
                    <a:pt x="420" y="769"/>
                  </a:lnTo>
                  <a:lnTo>
                    <a:pt x="420" y="769"/>
                  </a:lnTo>
                  <a:lnTo>
                    <a:pt x="422" y="771"/>
                  </a:lnTo>
                  <a:lnTo>
                    <a:pt x="426" y="773"/>
                  </a:lnTo>
                  <a:lnTo>
                    <a:pt x="432" y="773"/>
                  </a:lnTo>
                  <a:lnTo>
                    <a:pt x="432" y="773"/>
                  </a:lnTo>
                  <a:lnTo>
                    <a:pt x="448" y="775"/>
                  </a:lnTo>
                  <a:lnTo>
                    <a:pt x="454" y="775"/>
                  </a:lnTo>
                  <a:lnTo>
                    <a:pt x="460" y="777"/>
                  </a:lnTo>
                  <a:lnTo>
                    <a:pt x="460" y="777"/>
                  </a:lnTo>
                  <a:lnTo>
                    <a:pt x="462" y="781"/>
                  </a:lnTo>
                  <a:lnTo>
                    <a:pt x="462" y="781"/>
                  </a:lnTo>
                  <a:lnTo>
                    <a:pt x="460" y="787"/>
                  </a:lnTo>
                  <a:lnTo>
                    <a:pt x="458" y="793"/>
                  </a:lnTo>
                  <a:lnTo>
                    <a:pt x="458" y="793"/>
                  </a:lnTo>
                  <a:lnTo>
                    <a:pt x="452" y="799"/>
                  </a:lnTo>
                  <a:lnTo>
                    <a:pt x="444" y="801"/>
                  </a:lnTo>
                  <a:lnTo>
                    <a:pt x="434" y="805"/>
                  </a:lnTo>
                  <a:lnTo>
                    <a:pt x="430" y="807"/>
                  </a:lnTo>
                  <a:lnTo>
                    <a:pt x="430" y="807"/>
                  </a:lnTo>
                  <a:lnTo>
                    <a:pt x="428" y="811"/>
                  </a:lnTo>
                  <a:lnTo>
                    <a:pt x="428" y="811"/>
                  </a:lnTo>
                  <a:lnTo>
                    <a:pt x="416" y="815"/>
                  </a:lnTo>
                  <a:lnTo>
                    <a:pt x="398" y="817"/>
                  </a:lnTo>
                  <a:lnTo>
                    <a:pt x="385" y="819"/>
                  </a:lnTo>
                  <a:lnTo>
                    <a:pt x="369" y="817"/>
                  </a:lnTo>
                  <a:lnTo>
                    <a:pt x="369" y="817"/>
                  </a:lnTo>
                  <a:lnTo>
                    <a:pt x="365" y="815"/>
                  </a:lnTo>
                  <a:lnTo>
                    <a:pt x="359" y="811"/>
                  </a:lnTo>
                  <a:lnTo>
                    <a:pt x="359" y="811"/>
                  </a:lnTo>
                  <a:lnTo>
                    <a:pt x="347" y="811"/>
                  </a:lnTo>
                  <a:lnTo>
                    <a:pt x="335" y="811"/>
                  </a:lnTo>
                  <a:lnTo>
                    <a:pt x="321" y="813"/>
                  </a:lnTo>
                  <a:lnTo>
                    <a:pt x="313" y="811"/>
                  </a:lnTo>
                  <a:lnTo>
                    <a:pt x="313" y="811"/>
                  </a:lnTo>
                  <a:lnTo>
                    <a:pt x="307" y="805"/>
                  </a:lnTo>
                  <a:lnTo>
                    <a:pt x="307" y="805"/>
                  </a:lnTo>
                  <a:lnTo>
                    <a:pt x="307" y="801"/>
                  </a:lnTo>
                  <a:lnTo>
                    <a:pt x="307" y="801"/>
                  </a:lnTo>
                  <a:lnTo>
                    <a:pt x="301" y="801"/>
                  </a:lnTo>
                  <a:lnTo>
                    <a:pt x="297" y="801"/>
                  </a:lnTo>
                  <a:lnTo>
                    <a:pt x="297" y="801"/>
                  </a:lnTo>
                  <a:lnTo>
                    <a:pt x="289" y="797"/>
                  </a:lnTo>
                  <a:lnTo>
                    <a:pt x="289" y="797"/>
                  </a:lnTo>
                  <a:lnTo>
                    <a:pt x="285" y="791"/>
                  </a:lnTo>
                  <a:lnTo>
                    <a:pt x="285" y="789"/>
                  </a:lnTo>
                  <a:lnTo>
                    <a:pt x="283" y="789"/>
                  </a:lnTo>
                  <a:lnTo>
                    <a:pt x="283" y="789"/>
                  </a:lnTo>
                  <a:lnTo>
                    <a:pt x="283" y="791"/>
                  </a:lnTo>
                  <a:lnTo>
                    <a:pt x="281" y="797"/>
                  </a:lnTo>
                  <a:lnTo>
                    <a:pt x="281" y="797"/>
                  </a:lnTo>
                  <a:lnTo>
                    <a:pt x="279" y="801"/>
                  </a:lnTo>
                  <a:lnTo>
                    <a:pt x="279" y="801"/>
                  </a:lnTo>
                  <a:lnTo>
                    <a:pt x="275" y="803"/>
                  </a:lnTo>
                  <a:lnTo>
                    <a:pt x="271" y="803"/>
                  </a:lnTo>
                  <a:lnTo>
                    <a:pt x="271" y="803"/>
                  </a:lnTo>
                  <a:lnTo>
                    <a:pt x="267" y="805"/>
                  </a:lnTo>
                  <a:lnTo>
                    <a:pt x="267" y="805"/>
                  </a:lnTo>
                  <a:lnTo>
                    <a:pt x="259" y="805"/>
                  </a:lnTo>
                  <a:lnTo>
                    <a:pt x="251" y="801"/>
                  </a:lnTo>
                  <a:lnTo>
                    <a:pt x="245" y="799"/>
                  </a:lnTo>
                  <a:lnTo>
                    <a:pt x="241" y="799"/>
                  </a:lnTo>
                  <a:lnTo>
                    <a:pt x="239" y="801"/>
                  </a:lnTo>
                  <a:lnTo>
                    <a:pt x="239" y="801"/>
                  </a:lnTo>
                  <a:lnTo>
                    <a:pt x="239" y="803"/>
                  </a:lnTo>
                  <a:lnTo>
                    <a:pt x="239" y="805"/>
                  </a:lnTo>
                  <a:lnTo>
                    <a:pt x="241" y="809"/>
                  </a:lnTo>
                  <a:lnTo>
                    <a:pt x="241" y="809"/>
                  </a:lnTo>
                  <a:lnTo>
                    <a:pt x="235" y="811"/>
                  </a:lnTo>
                  <a:lnTo>
                    <a:pt x="233" y="811"/>
                  </a:lnTo>
                  <a:lnTo>
                    <a:pt x="233" y="811"/>
                  </a:lnTo>
                  <a:lnTo>
                    <a:pt x="227" y="807"/>
                  </a:lnTo>
                  <a:lnTo>
                    <a:pt x="223" y="805"/>
                  </a:lnTo>
                  <a:lnTo>
                    <a:pt x="223" y="805"/>
                  </a:lnTo>
                  <a:lnTo>
                    <a:pt x="217" y="805"/>
                  </a:lnTo>
                  <a:lnTo>
                    <a:pt x="211" y="805"/>
                  </a:lnTo>
                  <a:lnTo>
                    <a:pt x="211" y="805"/>
                  </a:lnTo>
                  <a:lnTo>
                    <a:pt x="209" y="807"/>
                  </a:lnTo>
                  <a:lnTo>
                    <a:pt x="205" y="811"/>
                  </a:lnTo>
                  <a:lnTo>
                    <a:pt x="205" y="811"/>
                  </a:lnTo>
                  <a:lnTo>
                    <a:pt x="205" y="809"/>
                  </a:lnTo>
                  <a:lnTo>
                    <a:pt x="205" y="809"/>
                  </a:lnTo>
                  <a:lnTo>
                    <a:pt x="201" y="805"/>
                  </a:lnTo>
                  <a:lnTo>
                    <a:pt x="199" y="797"/>
                  </a:lnTo>
                  <a:lnTo>
                    <a:pt x="195" y="789"/>
                  </a:lnTo>
                  <a:lnTo>
                    <a:pt x="191" y="785"/>
                  </a:lnTo>
                  <a:lnTo>
                    <a:pt x="191" y="785"/>
                  </a:lnTo>
                  <a:lnTo>
                    <a:pt x="187" y="783"/>
                  </a:lnTo>
                  <a:lnTo>
                    <a:pt x="183" y="783"/>
                  </a:lnTo>
                  <a:lnTo>
                    <a:pt x="172" y="785"/>
                  </a:lnTo>
                  <a:lnTo>
                    <a:pt x="172" y="785"/>
                  </a:lnTo>
                  <a:lnTo>
                    <a:pt x="160" y="789"/>
                  </a:lnTo>
                  <a:lnTo>
                    <a:pt x="160" y="789"/>
                  </a:lnTo>
                  <a:lnTo>
                    <a:pt x="154" y="785"/>
                  </a:lnTo>
                  <a:lnTo>
                    <a:pt x="154" y="785"/>
                  </a:lnTo>
                  <a:lnTo>
                    <a:pt x="148" y="787"/>
                  </a:lnTo>
                  <a:lnTo>
                    <a:pt x="148" y="787"/>
                  </a:lnTo>
                  <a:lnTo>
                    <a:pt x="144" y="791"/>
                  </a:lnTo>
                  <a:lnTo>
                    <a:pt x="142" y="799"/>
                  </a:lnTo>
                  <a:lnTo>
                    <a:pt x="140" y="807"/>
                  </a:lnTo>
                  <a:lnTo>
                    <a:pt x="136" y="811"/>
                  </a:lnTo>
                  <a:lnTo>
                    <a:pt x="136" y="811"/>
                  </a:lnTo>
                  <a:lnTo>
                    <a:pt x="132" y="817"/>
                  </a:lnTo>
                  <a:lnTo>
                    <a:pt x="128" y="819"/>
                  </a:lnTo>
                  <a:lnTo>
                    <a:pt x="128" y="819"/>
                  </a:lnTo>
                  <a:lnTo>
                    <a:pt x="124" y="819"/>
                  </a:lnTo>
                  <a:lnTo>
                    <a:pt x="118" y="817"/>
                  </a:lnTo>
                  <a:lnTo>
                    <a:pt x="118" y="817"/>
                  </a:lnTo>
                  <a:lnTo>
                    <a:pt x="108" y="811"/>
                  </a:lnTo>
                  <a:lnTo>
                    <a:pt x="98" y="805"/>
                  </a:lnTo>
                  <a:lnTo>
                    <a:pt x="98" y="805"/>
                  </a:lnTo>
                  <a:lnTo>
                    <a:pt x="82" y="799"/>
                  </a:lnTo>
                  <a:lnTo>
                    <a:pt x="72" y="797"/>
                  </a:lnTo>
                  <a:lnTo>
                    <a:pt x="66" y="797"/>
                  </a:lnTo>
                  <a:lnTo>
                    <a:pt x="66" y="797"/>
                  </a:lnTo>
                  <a:lnTo>
                    <a:pt x="62" y="799"/>
                  </a:lnTo>
                  <a:lnTo>
                    <a:pt x="60" y="801"/>
                  </a:lnTo>
                  <a:lnTo>
                    <a:pt x="54" y="807"/>
                  </a:lnTo>
                  <a:lnTo>
                    <a:pt x="54" y="807"/>
                  </a:lnTo>
                  <a:lnTo>
                    <a:pt x="48" y="809"/>
                  </a:lnTo>
                  <a:lnTo>
                    <a:pt x="42" y="811"/>
                  </a:lnTo>
                  <a:lnTo>
                    <a:pt x="42" y="811"/>
                  </a:lnTo>
                  <a:lnTo>
                    <a:pt x="38" y="815"/>
                  </a:lnTo>
                  <a:lnTo>
                    <a:pt x="34" y="819"/>
                  </a:lnTo>
                  <a:lnTo>
                    <a:pt x="34" y="819"/>
                  </a:lnTo>
                  <a:lnTo>
                    <a:pt x="32" y="821"/>
                  </a:lnTo>
                  <a:lnTo>
                    <a:pt x="28" y="823"/>
                  </a:lnTo>
                  <a:lnTo>
                    <a:pt x="28" y="823"/>
                  </a:lnTo>
                  <a:lnTo>
                    <a:pt x="28" y="819"/>
                  </a:lnTo>
                  <a:lnTo>
                    <a:pt x="26" y="817"/>
                  </a:lnTo>
                  <a:lnTo>
                    <a:pt x="26" y="817"/>
                  </a:lnTo>
                  <a:lnTo>
                    <a:pt x="20" y="817"/>
                  </a:lnTo>
                  <a:lnTo>
                    <a:pt x="20" y="817"/>
                  </a:lnTo>
                  <a:lnTo>
                    <a:pt x="16" y="811"/>
                  </a:lnTo>
                  <a:lnTo>
                    <a:pt x="14" y="809"/>
                  </a:lnTo>
                  <a:lnTo>
                    <a:pt x="12" y="807"/>
                  </a:lnTo>
                  <a:lnTo>
                    <a:pt x="12" y="807"/>
                  </a:lnTo>
                  <a:lnTo>
                    <a:pt x="6" y="809"/>
                  </a:lnTo>
                  <a:lnTo>
                    <a:pt x="6" y="809"/>
                  </a:lnTo>
                  <a:lnTo>
                    <a:pt x="2" y="813"/>
                  </a:lnTo>
                  <a:lnTo>
                    <a:pt x="2" y="815"/>
                  </a:lnTo>
                  <a:lnTo>
                    <a:pt x="0" y="815"/>
                  </a:lnTo>
                  <a:lnTo>
                    <a:pt x="0" y="815"/>
                  </a:lnTo>
                  <a:lnTo>
                    <a:pt x="0" y="813"/>
                  </a:lnTo>
                  <a:lnTo>
                    <a:pt x="2" y="811"/>
                  </a:lnTo>
                  <a:lnTo>
                    <a:pt x="2" y="811"/>
                  </a:lnTo>
                  <a:lnTo>
                    <a:pt x="6" y="803"/>
                  </a:lnTo>
                  <a:lnTo>
                    <a:pt x="6" y="803"/>
                  </a:lnTo>
                  <a:lnTo>
                    <a:pt x="18" y="799"/>
                  </a:lnTo>
                  <a:lnTo>
                    <a:pt x="28" y="793"/>
                  </a:lnTo>
                  <a:lnTo>
                    <a:pt x="28" y="793"/>
                  </a:lnTo>
                  <a:lnTo>
                    <a:pt x="58" y="775"/>
                  </a:lnTo>
                  <a:lnTo>
                    <a:pt x="88" y="753"/>
                  </a:lnTo>
                  <a:lnTo>
                    <a:pt x="88" y="753"/>
                  </a:lnTo>
                  <a:lnTo>
                    <a:pt x="96" y="747"/>
                  </a:lnTo>
                  <a:lnTo>
                    <a:pt x="100" y="741"/>
                  </a:lnTo>
                  <a:lnTo>
                    <a:pt x="100" y="741"/>
                  </a:lnTo>
                  <a:lnTo>
                    <a:pt x="112" y="735"/>
                  </a:lnTo>
                  <a:lnTo>
                    <a:pt x="112" y="735"/>
                  </a:lnTo>
                  <a:lnTo>
                    <a:pt x="116" y="729"/>
                  </a:lnTo>
                  <a:lnTo>
                    <a:pt x="120" y="725"/>
                  </a:lnTo>
                  <a:lnTo>
                    <a:pt x="120" y="725"/>
                  </a:lnTo>
                  <a:lnTo>
                    <a:pt x="130" y="725"/>
                  </a:lnTo>
                  <a:lnTo>
                    <a:pt x="138" y="725"/>
                  </a:lnTo>
                  <a:lnTo>
                    <a:pt x="138" y="725"/>
                  </a:lnTo>
                  <a:lnTo>
                    <a:pt x="156" y="729"/>
                  </a:lnTo>
                  <a:lnTo>
                    <a:pt x="172" y="733"/>
                  </a:lnTo>
                  <a:lnTo>
                    <a:pt x="172" y="733"/>
                  </a:lnTo>
                  <a:lnTo>
                    <a:pt x="182" y="733"/>
                  </a:lnTo>
                  <a:lnTo>
                    <a:pt x="189" y="733"/>
                  </a:lnTo>
                  <a:lnTo>
                    <a:pt x="189" y="733"/>
                  </a:lnTo>
                  <a:lnTo>
                    <a:pt x="193" y="729"/>
                  </a:lnTo>
                  <a:lnTo>
                    <a:pt x="193" y="729"/>
                  </a:lnTo>
                  <a:lnTo>
                    <a:pt x="197" y="723"/>
                  </a:lnTo>
                  <a:lnTo>
                    <a:pt x="197" y="723"/>
                  </a:lnTo>
                  <a:lnTo>
                    <a:pt x="209" y="715"/>
                  </a:lnTo>
                  <a:lnTo>
                    <a:pt x="221" y="707"/>
                  </a:lnTo>
                  <a:lnTo>
                    <a:pt x="221" y="707"/>
                  </a:lnTo>
                  <a:lnTo>
                    <a:pt x="227" y="697"/>
                  </a:lnTo>
                  <a:lnTo>
                    <a:pt x="227" y="697"/>
                  </a:lnTo>
                  <a:lnTo>
                    <a:pt x="229" y="693"/>
                  </a:lnTo>
                  <a:lnTo>
                    <a:pt x="229" y="691"/>
                  </a:lnTo>
                  <a:lnTo>
                    <a:pt x="229" y="691"/>
                  </a:lnTo>
                  <a:lnTo>
                    <a:pt x="225" y="689"/>
                  </a:lnTo>
                  <a:lnTo>
                    <a:pt x="219" y="693"/>
                  </a:lnTo>
                  <a:lnTo>
                    <a:pt x="211" y="699"/>
                  </a:lnTo>
                  <a:lnTo>
                    <a:pt x="211" y="699"/>
                  </a:lnTo>
                  <a:lnTo>
                    <a:pt x="201" y="701"/>
                  </a:lnTo>
                  <a:lnTo>
                    <a:pt x="193" y="703"/>
                  </a:lnTo>
                  <a:lnTo>
                    <a:pt x="193" y="703"/>
                  </a:lnTo>
                  <a:lnTo>
                    <a:pt x="187" y="711"/>
                  </a:lnTo>
                  <a:lnTo>
                    <a:pt x="187" y="711"/>
                  </a:lnTo>
                  <a:lnTo>
                    <a:pt x="180" y="715"/>
                  </a:lnTo>
                  <a:lnTo>
                    <a:pt x="180" y="715"/>
                  </a:lnTo>
                  <a:lnTo>
                    <a:pt x="170" y="713"/>
                  </a:lnTo>
                  <a:lnTo>
                    <a:pt x="170" y="713"/>
                  </a:lnTo>
                  <a:lnTo>
                    <a:pt x="164" y="709"/>
                  </a:lnTo>
                  <a:lnTo>
                    <a:pt x="164" y="709"/>
                  </a:lnTo>
                  <a:lnTo>
                    <a:pt x="160" y="703"/>
                  </a:lnTo>
                  <a:lnTo>
                    <a:pt x="158" y="695"/>
                  </a:lnTo>
                  <a:lnTo>
                    <a:pt x="154" y="683"/>
                  </a:lnTo>
                  <a:lnTo>
                    <a:pt x="154" y="683"/>
                  </a:lnTo>
                  <a:lnTo>
                    <a:pt x="148" y="681"/>
                  </a:lnTo>
                  <a:lnTo>
                    <a:pt x="148" y="681"/>
                  </a:lnTo>
                  <a:lnTo>
                    <a:pt x="146" y="681"/>
                  </a:lnTo>
                  <a:lnTo>
                    <a:pt x="146" y="681"/>
                  </a:lnTo>
                  <a:lnTo>
                    <a:pt x="140" y="683"/>
                  </a:lnTo>
                  <a:lnTo>
                    <a:pt x="136" y="685"/>
                  </a:lnTo>
                  <a:lnTo>
                    <a:pt x="136" y="685"/>
                  </a:lnTo>
                  <a:lnTo>
                    <a:pt x="130" y="685"/>
                  </a:lnTo>
                  <a:lnTo>
                    <a:pt x="124" y="683"/>
                  </a:lnTo>
                  <a:lnTo>
                    <a:pt x="124" y="683"/>
                  </a:lnTo>
                  <a:lnTo>
                    <a:pt x="120" y="675"/>
                  </a:lnTo>
                  <a:lnTo>
                    <a:pt x="120" y="675"/>
                  </a:lnTo>
                  <a:lnTo>
                    <a:pt x="120" y="669"/>
                  </a:lnTo>
                  <a:lnTo>
                    <a:pt x="120" y="663"/>
                  </a:lnTo>
                  <a:lnTo>
                    <a:pt x="120" y="663"/>
                  </a:lnTo>
                  <a:lnTo>
                    <a:pt x="118" y="659"/>
                  </a:lnTo>
                  <a:lnTo>
                    <a:pt x="118" y="659"/>
                  </a:lnTo>
                  <a:lnTo>
                    <a:pt x="112" y="659"/>
                  </a:lnTo>
                  <a:lnTo>
                    <a:pt x="106" y="661"/>
                  </a:lnTo>
                  <a:lnTo>
                    <a:pt x="106" y="661"/>
                  </a:lnTo>
                  <a:lnTo>
                    <a:pt x="96" y="667"/>
                  </a:lnTo>
                  <a:lnTo>
                    <a:pt x="96" y="667"/>
                  </a:lnTo>
                  <a:lnTo>
                    <a:pt x="84" y="669"/>
                  </a:lnTo>
                  <a:lnTo>
                    <a:pt x="84" y="669"/>
                  </a:lnTo>
                  <a:lnTo>
                    <a:pt x="80" y="667"/>
                  </a:lnTo>
                  <a:lnTo>
                    <a:pt x="80" y="667"/>
                  </a:lnTo>
                  <a:lnTo>
                    <a:pt x="78" y="663"/>
                  </a:lnTo>
                  <a:lnTo>
                    <a:pt x="78" y="663"/>
                  </a:lnTo>
                  <a:lnTo>
                    <a:pt x="74" y="651"/>
                  </a:lnTo>
                  <a:lnTo>
                    <a:pt x="74" y="651"/>
                  </a:lnTo>
                  <a:lnTo>
                    <a:pt x="74" y="643"/>
                  </a:lnTo>
                  <a:lnTo>
                    <a:pt x="74" y="643"/>
                  </a:lnTo>
                  <a:lnTo>
                    <a:pt x="74" y="639"/>
                  </a:lnTo>
                  <a:lnTo>
                    <a:pt x="74" y="639"/>
                  </a:lnTo>
                  <a:lnTo>
                    <a:pt x="76" y="635"/>
                  </a:lnTo>
                  <a:lnTo>
                    <a:pt x="80" y="633"/>
                  </a:lnTo>
                  <a:lnTo>
                    <a:pt x="90" y="631"/>
                  </a:lnTo>
                  <a:lnTo>
                    <a:pt x="102" y="631"/>
                  </a:lnTo>
                  <a:lnTo>
                    <a:pt x="112" y="629"/>
                  </a:lnTo>
                  <a:lnTo>
                    <a:pt x="112" y="629"/>
                  </a:lnTo>
                  <a:lnTo>
                    <a:pt x="132" y="626"/>
                  </a:lnTo>
                  <a:lnTo>
                    <a:pt x="142" y="622"/>
                  </a:lnTo>
                  <a:lnTo>
                    <a:pt x="148" y="618"/>
                  </a:lnTo>
                  <a:lnTo>
                    <a:pt x="148" y="618"/>
                  </a:lnTo>
                  <a:lnTo>
                    <a:pt x="162" y="606"/>
                  </a:lnTo>
                  <a:lnTo>
                    <a:pt x="166" y="600"/>
                  </a:lnTo>
                  <a:lnTo>
                    <a:pt x="168" y="596"/>
                  </a:lnTo>
                  <a:lnTo>
                    <a:pt x="168" y="596"/>
                  </a:lnTo>
                  <a:lnTo>
                    <a:pt x="166" y="592"/>
                  </a:lnTo>
                  <a:lnTo>
                    <a:pt x="162" y="590"/>
                  </a:lnTo>
                  <a:lnTo>
                    <a:pt x="162" y="590"/>
                  </a:lnTo>
                  <a:lnTo>
                    <a:pt x="162" y="584"/>
                  </a:lnTo>
                  <a:lnTo>
                    <a:pt x="162" y="584"/>
                  </a:lnTo>
                  <a:lnTo>
                    <a:pt x="166" y="564"/>
                  </a:lnTo>
                  <a:lnTo>
                    <a:pt x="166" y="564"/>
                  </a:lnTo>
                  <a:lnTo>
                    <a:pt x="168" y="556"/>
                  </a:lnTo>
                  <a:lnTo>
                    <a:pt x="168" y="552"/>
                  </a:lnTo>
                  <a:lnTo>
                    <a:pt x="168" y="552"/>
                  </a:lnTo>
                  <a:lnTo>
                    <a:pt x="166" y="550"/>
                  </a:lnTo>
                  <a:lnTo>
                    <a:pt x="162" y="550"/>
                  </a:lnTo>
                  <a:lnTo>
                    <a:pt x="156" y="552"/>
                  </a:lnTo>
                  <a:lnTo>
                    <a:pt x="156" y="552"/>
                  </a:lnTo>
                  <a:lnTo>
                    <a:pt x="146" y="554"/>
                  </a:lnTo>
                  <a:lnTo>
                    <a:pt x="142" y="560"/>
                  </a:lnTo>
                  <a:lnTo>
                    <a:pt x="138" y="560"/>
                  </a:lnTo>
                  <a:lnTo>
                    <a:pt x="138" y="560"/>
                  </a:lnTo>
                  <a:lnTo>
                    <a:pt x="134" y="556"/>
                  </a:lnTo>
                  <a:lnTo>
                    <a:pt x="134" y="554"/>
                  </a:lnTo>
                  <a:lnTo>
                    <a:pt x="134" y="554"/>
                  </a:lnTo>
                  <a:lnTo>
                    <a:pt x="134" y="550"/>
                  </a:lnTo>
                  <a:lnTo>
                    <a:pt x="138" y="548"/>
                  </a:lnTo>
                  <a:lnTo>
                    <a:pt x="146" y="542"/>
                  </a:lnTo>
                  <a:lnTo>
                    <a:pt x="164" y="534"/>
                  </a:lnTo>
                  <a:lnTo>
                    <a:pt x="164" y="534"/>
                  </a:lnTo>
                  <a:lnTo>
                    <a:pt x="183" y="524"/>
                  </a:lnTo>
                  <a:lnTo>
                    <a:pt x="183" y="524"/>
                  </a:lnTo>
                  <a:lnTo>
                    <a:pt x="189" y="522"/>
                  </a:lnTo>
                  <a:lnTo>
                    <a:pt x="197" y="520"/>
                  </a:lnTo>
                  <a:lnTo>
                    <a:pt x="197" y="520"/>
                  </a:lnTo>
                  <a:lnTo>
                    <a:pt x="209" y="522"/>
                  </a:lnTo>
                  <a:lnTo>
                    <a:pt x="219" y="526"/>
                  </a:lnTo>
                  <a:lnTo>
                    <a:pt x="229" y="532"/>
                  </a:lnTo>
                  <a:lnTo>
                    <a:pt x="235" y="532"/>
                  </a:lnTo>
                  <a:lnTo>
                    <a:pt x="241" y="532"/>
                  </a:lnTo>
                  <a:lnTo>
                    <a:pt x="241" y="532"/>
                  </a:lnTo>
                  <a:lnTo>
                    <a:pt x="243" y="530"/>
                  </a:lnTo>
                  <a:lnTo>
                    <a:pt x="247" y="524"/>
                  </a:lnTo>
                  <a:lnTo>
                    <a:pt x="247" y="524"/>
                  </a:lnTo>
                  <a:lnTo>
                    <a:pt x="249" y="522"/>
                  </a:lnTo>
                  <a:lnTo>
                    <a:pt x="251" y="522"/>
                  </a:lnTo>
                  <a:lnTo>
                    <a:pt x="251" y="522"/>
                  </a:lnTo>
                  <a:lnTo>
                    <a:pt x="249" y="520"/>
                  </a:lnTo>
                  <a:lnTo>
                    <a:pt x="247" y="518"/>
                  </a:lnTo>
                  <a:lnTo>
                    <a:pt x="247" y="518"/>
                  </a:lnTo>
                  <a:lnTo>
                    <a:pt x="245" y="514"/>
                  </a:lnTo>
                  <a:lnTo>
                    <a:pt x="245" y="514"/>
                  </a:lnTo>
                  <a:lnTo>
                    <a:pt x="249" y="506"/>
                  </a:lnTo>
                  <a:lnTo>
                    <a:pt x="253" y="496"/>
                  </a:lnTo>
                  <a:lnTo>
                    <a:pt x="253" y="496"/>
                  </a:lnTo>
                  <a:lnTo>
                    <a:pt x="259" y="494"/>
                  </a:lnTo>
                  <a:lnTo>
                    <a:pt x="261" y="492"/>
                  </a:lnTo>
                  <a:lnTo>
                    <a:pt x="261" y="490"/>
                  </a:lnTo>
                  <a:lnTo>
                    <a:pt x="261" y="490"/>
                  </a:lnTo>
                  <a:lnTo>
                    <a:pt x="261" y="488"/>
                  </a:lnTo>
                  <a:lnTo>
                    <a:pt x="257" y="488"/>
                  </a:lnTo>
                  <a:lnTo>
                    <a:pt x="255" y="486"/>
                  </a:lnTo>
                  <a:lnTo>
                    <a:pt x="253" y="484"/>
                  </a:lnTo>
                  <a:lnTo>
                    <a:pt x="253" y="484"/>
                  </a:lnTo>
                  <a:lnTo>
                    <a:pt x="253" y="482"/>
                  </a:lnTo>
                  <a:lnTo>
                    <a:pt x="255" y="480"/>
                  </a:lnTo>
                  <a:lnTo>
                    <a:pt x="259" y="474"/>
                  </a:lnTo>
                  <a:lnTo>
                    <a:pt x="259" y="474"/>
                  </a:lnTo>
                  <a:lnTo>
                    <a:pt x="269" y="470"/>
                  </a:lnTo>
                  <a:lnTo>
                    <a:pt x="269" y="470"/>
                  </a:lnTo>
                  <a:lnTo>
                    <a:pt x="271" y="460"/>
                  </a:lnTo>
                  <a:lnTo>
                    <a:pt x="273" y="452"/>
                  </a:lnTo>
                  <a:lnTo>
                    <a:pt x="273" y="452"/>
                  </a:lnTo>
                  <a:lnTo>
                    <a:pt x="277" y="448"/>
                  </a:lnTo>
                  <a:lnTo>
                    <a:pt x="279" y="446"/>
                  </a:lnTo>
                  <a:lnTo>
                    <a:pt x="279" y="446"/>
                  </a:lnTo>
                  <a:lnTo>
                    <a:pt x="277" y="444"/>
                  </a:lnTo>
                  <a:lnTo>
                    <a:pt x="275" y="444"/>
                  </a:lnTo>
                  <a:lnTo>
                    <a:pt x="275" y="444"/>
                  </a:lnTo>
                  <a:lnTo>
                    <a:pt x="271" y="446"/>
                  </a:lnTo>
                  <a:lnTo>
                    <a:pt x="263" y="450"/>
                  </a:lnTo>
                  <a:lnTo>
                    <a:pt x="263" y="450"/>
                  </a:lnTo>
                  <a:lnTo>
                    <a:pt x="255" y="452"/>
                  </a:lnTo>
                  <a:lnTo>
                    <a:pt x="251" y="452"/>
                  </a:lnTo>
                  <a:lnTo>
                    <a:pt x="249" y="452"/>
                  </a:lnTo>
                  <a:lnTo>
                    <a:pt x="249" y="452"/>
                  </a:lnTo>
                  <a:lnTo>
                    <a:pt x="247" y="448"/>
                  </a:lnTo>
                  <a:lnTo>
                    <a:pt x="247" y="444"/>
                  </a:lnTo>
                  <a:lnTo>
                    <a:pt x="247" y="440"/>
                  </a:lnTo>
                  <a:lnTo>
                    <a:pt x="245" y="436"/>
                  </a:lnTo>
                  <a:lnTo>
                    <a:pt x="245" y="436"/>
                  </a:lnTo>
                  <a:lnTo>
                    <a:pt x="243" y="440"/>
                  </a:lnTo>
                  <a:lnTo>
                    <a:pt x="243" y="440"/>
                  </a:lnTo>
                  <a:lnTo>
                    <a:pt x="243" y="436"/>
                  </a:lnTo>
                  <a:lnTo>
                    <a:pt x="243" y="436"/>
                  </a:lnTo>
                  <a:lnTo>
                    <a:pt x="241" y="428"/>
                  </a:lnTo>
                  <a:lnTo>
                    <a:pt x="241" y="428"/>
                  </a:lnTo>
                  <a:lnTo>
                    <a:pt x="235" y="418"/>
                  </a:lnTo>
                  <a:lnTo>
                    <a:pt x="235" y="418"/>
                  </a:lnTo>
                  <a:lnTo>
                    <a:pt x="235" y="411"/>
                  </a:lnTo>
                  <a:lnTo>
                    <a:pt x="235" y="411"/>
                  </a:lnTo>
                  <a:lnTo>
                    <a:pt x="241" y="401"/>
                  </a:lnTo>
                  <a:lnTo>
                    <a:pt x="241" y="401"/>
                  </a:lnTo>
                  <a:lnTo>
                    <a:pt x="249" y="391"/>
                  </a:lnTo>
                  <a:lnTo>
                    <a:pt x="259" y="377"/>
                  </a:lnTo>
                  <a:lnTo>
                    <a:pt x="259" y="377"/>
                  </a:lnTo>
                  <a:lnTo>
                    <a:pt x="263" y="375"/>
                  </a:lnTo>
                  <a:lnTo>
                    <a:pt x="271" y="373"/>
                  </a:lnTo>
                  <a:lnTo>
                    <a:pt x="271" y="373"/>
                  </a:lnTo>
                  <a:lnTo>
                    <a:pt x="275" y="373"/>
                  </a:lnTo>
                  <a:lnTo>
                    <a:pt x="275" y="373"/>
                  </a:lnTo>
                  <a:lnTo>
                    <a:pt x="277" y="373"/>
                  </a:lnTo>
                  <a:lnTo>
                    <a:pt x="277" y="371"/>
                  </a:lnTo>
                  <a:lnTo>
                    <a:pt x="277" y="371"/>
                  </a:lnTo>
                  <a:lnTo>
                    <a:pt x="275" y="369"/>
                  </a:lnTo>
                  <a:lnTo>
                    <a:pt x="269" y="365"/>
                  </a:lnTo>
                  <a:lnTo>
                    <a:pt x="257" y="365"/>
                  </a:lnTo>
                  <a:lnTo>
                    <a:pt x="257" y="365"/>
                  </a:lnTo>
                  <a:lnTo>
                    <a:pt x="249" y="367"/>
                  </a:lnTo>
                  <a:lnTo>
                    <a:pt x="249" y="367"/>
                  </a:lnTo>
                  <a:lnTo>
                    <a:pt x="247" y="369"/>
                  </a:lnTo>
                  <a:lnTo>
                    <a:pt x="247" y="369"/>
                  </a:lnTo>
                  <a:lnTo>
                    <a:pt x="235" y="373"/>
                  </a:lnTo>
                  <a:lnTo>
                    <a:pt x="227" y="373"/>
                  </a:lnTo>
                  <a:lnTo>
                    <a:pt x="227" y="373"/>
                  </a:lnTo>
                  <a:lnTo>
                    <a:pt x="221" y="371"/>
                  </a:lnTo>
                  <a:lnTo>
                    <a:pt x="215" y="369"/>
                  </a:lnTo>
                  <a:lnTo>
                    <a:pt x="209" y="365"/>
                  </a:lnTo>
                  <a:lnTo>
                    <a:pt x="203" y="365"/>
                  </a:lnTo>
                  <a:lnTo>
                    <a:pt x="203" y="365"/>
                  </a:lnTo>
                  <a:lnTo>
                    <a:pt x="201" y="369"/>
                  </a:lnTo>
                  <a:lnTo>
                    <a:pt x="201" y="373"/>
                  </a:lnTo>
                  <a:lnTo>
                    <a:pt x="201" y="373"/>
                  </a:lnTo>
                  <a:lnTo>
                    <a:pt x="199" y="375"/>
                  </a:lnTo>
                  <a:lnTo>
                    <a:pt x="197" y="377"/>
                  </a:lnTo>
                  <a:lnTo>
                    <a:pt x="197" y="377"/>
                  </a:lnTo>
                  <a:lnTo>
                    <a:pt x="193" y="377"/>
                  </a:lnTo>
                  <a:lnTo>
                    <a:pt x="191" y="375"/>
                  </a:lnTo>
                  <a:lnTo>
                    <a:pt x="191" y="375"/>
                  </a:lnTo>
                  <a:lnTo>
                    <a:pt x="185" y="365"/>
                  </a:lnTo>
                  <a:lnTo>
                    <a:pt x="183" y="361"/>
                  </a:lnTo>
                  <a:lnTo>
                    <a:pt x="180" y="359"/>
                  </a:lnTo>
                  <a:lnTo>
                    <a:pt x="180" y="359"/>
                  </a:lnTo>
                  <a:lnTo>
                    <a:pt x="174" y="359"/>
                  </a:lnTo>
                  <a:lnTo>
                    <a:pt x="174" y="359"/>
                  </a:lnTo>
                  <a:lnTo>
                    <a:pt x="172" y="361"/>
                  </a:lnTo>
                  <a:lnTo>
                    <a:pt x="172" y="361"/>
                  </a:lnTo>
                  <a:lnTo>
                    <a:pt x="172" y="369"/>
                  </a:lnTo>
                  <a:lnTo>
                    <a:pt x="172" y="373"/>
                  </a:lnTo>
                  <a:lnTo>
                    <a:pt x="170" y="375"/>
                  </a:lnTo>
                  <a:lnTo>
                    <a:pt x="170" y="375"/>
                  </a:lnTo>
                  <a:lnTo>
                    <a:pt x="168" y="375"/>
                  </a:lnTo>
                  <a:lnTo>
                    <a:pt x="168" y="375"/>
                  </a:lnTo>
                  <a:lnTo>
                    <a:pt x="164" y="371"/>
                  </a:lnTo>
                  <a:lnTo>
                    <a:pt x="164" y="371"/>
                  </a:lnTo>
                  <a:lnTo>
                    <a:pt x="162" y="359"/>
                  </a:lnTo>
                  <a:lnTo>
                    <a:pt x="164" y="345"/>
                  </a:lnTo>
                  <a:lnTo>
                    <a:pt x="164" y="345"/>
                  </a:lnTo>
                  <a:lnTo>
                    <a:pt x="164" y="343"/>
                  </a:lnTo>
                  <a:lnTo>
                    <a:pt x="166" y="341"/>
                  </a:lnTo>
                  <a:lnTo>
                    <a:pt x="166" y="341"/>
                  </a:lnTo>
                  <a:lnTo>
                    <a:pt x="168" y="341"/>
                  </a:lnTo>
                  <a:lnTo>
                    <a:pt x="168" y="343"/>
                  </a:lnTo>
                  <a:lnTo>
                    <a:pt x="170" y="347"/>
                  </a:lnTo>
                  <a:lnTo>
                    <a:pt x="172" y="347"/>
                  </a:lnTo>
                  <a:lnTo>
                    <a:pt x="172" y="347"/>
                  </a:lnTo>
                  <a:lnTo>
                    <a:pt x="172" y="345"/>
                  </a:lnTo>
                  <a:lnTo>
                    <a:pt x="172" y="343"/>
                  </a:lnTo>
                  <a:lnTo>
                    <a:pt x="174" y="339"/>
                  </a:lnTo>
                  <a:lnTo>
                    <a:pt x="174" y="339"/>
                  </a:lnTo>
                  <a:lnTo>
                    <a:pt x="180" y="331"/>
                  </a:lnTo>
                  <a:lnTo>
                    <a:pt x="180" y="331"/>
                  </a:lnTo>
                  <a:lnTo>
                    <a:pt x="189" y="317"/>
                  </a:lnTo>
                  <a:lnTo>
                    <a:pt x="189" y="317"/>
                  </a:lnTo>
                  <a:lnTo>
                    <a:pt x="197" y="307"/>
                  </a:lnTo>
                  <a:lnTo>
                    <a:pt x="197" y="307"/>
                  </a:lnTo>
                  <a:lnTo>
                    <a:pt x="201" y="303"/>
                  </a:lnTo>
                  <a:lnTo>
                    <a:pt x="205" y="299"/>
                  </a:lnTo>
                  <a:lnTo>
                    <a:pt x="205" y="299"/>
                  </a:lnTo>
                  <a:lnTo>
                    <a:pt x="205" y="295"/>
                  </a:lnTo>
                  <a:lnTo>
                    <a:pt x="205" y="287"/>
                  </a:lnTo>
                  <a:lnTo>
                    <a:pt x="205" y="287"/>
                  </a:lnTo>
                  <a:lnTo>
                    <a:pt x="201" y="281"/>
                  </a:lnTo>
                  <a:lnTo>
                    <a:pt x="201" y="281"/>
                  </a:lnTo>
                  <a:lnTo>
                    <a:pt x="199" y="277"/>
                  </a:lnTo>
                  <a:lnTo>
                    <a:pt x="199" y="277"/>
                  </a:lnTo>
                  <a:lnTo>
                    <a:pt x="201" y="269"/>
                  </a:lnTo>
                  <a:lnTo>
                    <a:pt x="205" y="263"/>
                  </a:lnTo>
                  <a:lnTo>
                    <a:pt x="205" y="263"/>
                  </a:lnTo>
                  <a:lnTo>
                    <a:pt x="211" y="257"/>
                  </a:lnTo>
                  <a:lnTo>
                    <a:pt x="211" y="257"/>
                  </a:lnTo>
                  <a:lnTo>
                    <a:pt x="213" y="253"/>
                  </a:lnTo>
                  <a:lnTo>
                    <a:pt x="213" y="253"/>
                  </a:lnTo>
                  <a:lnTo>
                    <a:pt x="217" y="253"/>
                  </a:lnTo>
                  <a:lnTo>
                    <a:pt x="219" y="253"/>
                  </a:lnTo>
                  <a:lnTo>
                    <a:pt x="219" y="253"/>
                  </a:lnTo>
                  <a:lnTo>
                    <a:pt x="217" y="249"/>
                  </a:lnTo>
                  <a:lnTo>
                    <a:pt x="215" y="245"/>
                  </a:lnTo>
                  <a:lnTo>
                    <a:pt x="215" y="245"/>
                  </a:lnTo>
                  <a:lnTo>
                    <a:pt x="211" y="241"/>
                  </a:lnTo>
                  <a:lnTo>
                    <a:pt x="211" y="239"/>
                  </a:lnTo>
                  <a:lnTo>
                    <a:pt x="209" y="239"/>
                  </a:lnTo>
                  <a:lnTo>
                    <a:pt x="209" y="239"/>
                  </a:lnTo>
                  <a:lnTo>
                    <a:pt x="205" y="241"/>
                  </a:lnTo>
                  <a:lnTo>
                    <a:pt x="205" y="245"/>
                  </a:lnTo>
                  <a:lnTo>
                    <a:pt x="203" y="251"/>
                  </a:lnTo>
                  <a:lnTo>
                    <a:pt x="203" y="251"/>
                  </a:lnTo>
                  <a:lnTo>
                    <a:pt x="201" y="251"/>
                  </a:lnTo>
                  <a:lnTo>
                    <a:pt x="201" y="251"/>
                  </a:lnTo>
                  <a:lnTo>
                    <a:pt x="199" y="249"/>
                  </a:lnTo>
                  <a:lnTo>
                    <a:pt x="195" y="247"/>
                  </a:lnTo>
                  <a:lnTo>
                    <a:pt x="195" y="247"/>
                  </a:lnTo>
                  <a:lnTo>
                    <a:pt x="193" y="247"/>
                  </a:lnTo>
                  <a:lnTo>
                    <a:pt x="193" y="247"/>
                  </a:lnTo>
                  <a:lnTo>
                    <a:pt x="191" y="251"/>
                  </a:lnTo>
                  <a:lnTo>
                    <a:pt x="191" y="251"/>
                  </a:lnTo>
                  <a:lnTo>
                    <a:pt x="187" y="251"/>
                  </a:lnTo>
                  <a:lnTo>
                    <a:pt x="187" y="251"/>
                  </a:lnTo>
                  <a:lnTo>
                    <a:pt x="185" y="253"/>
                  </a:lnTo>
                  <a:lnTo>
                    <a:pt x="185" y="253"/>
                  </a:lnTo>
                  <a:lnTo>
                    <a:pt x="185" y="253"/>
                  </a:lnTo>
                  <a:lnTo>
                    <a:pt x="183" y="251"/>
                  </a:lnTo>
                  <a:lnTo>
                    <a:pt x="185" y="249"/>
                  </a:lnTo>
                  <a:lnTo>
                    <a:pt x="187" y="243"/>
                  </a:lnTo>
                  <a:lnTo>
                    <a:pt x="187" y="243"/>
                  </a:lnTo>
                  <a:lnTo>
                    <a:pt x="193" y="237"/>
                  </a:lnTo>
                  <a:lnTo>
                    <a:pt x="199" y="227"/>
                  </a:lnTo>
                  <a:lnTo>
                    <a:pt x="199" y="227"/>
                  </a:lnTo>
                  <a:lnTo>
                    <a:pt x="201" y="225"/>
                  </a:lnTo>
                  <a:lnTo>
                    <a:pt x="201" y="223"/>
                  </a:lnTo>
                  <a:lnTo>
                    <a:pt x="201" y="223"/>
                  </a:lnTo>
                  <a:lnTo>
                    <a:pt x="199" y="221"/>
                  </a:lnTo>
                  <a:lnTo>
                    <a:pt x="197" y="223"/>
                  </a:lnTo>
                  <a:lnTo>
                    <a:pt x="191" y="225"/>
                  </a:lnTo>
                  <a:lnTo>
                    <a:pt x="182" y="237"/>
                  </a:lnTo>
                  <a:lnTo>
                    <a:pt x="182" y="237"/>
                  </a:lnTo>
                  <a:lnTo>
                    <a:pt x="182" y="241"/>
                  </a:lnTo>
                  <a:lnTo>
                    <a:pt x="182" y="241"/>
                  </a:lnTo>
                  <a:lnTo>
                    <a:pt x="182" y="249"/>
                  </a:lnTo>
                  <a:lnTo>
                    <a:pt x="182" y="249"/>
                  </a:lnTo>
                  <a:lnTo>
                    <a:pt x="180" y="263"/>
                  </a:lnTo>
                  <a:lnTo>
                    <a:pt x="180" y="263"/>
                  </a:lnTo>
                  <a:lnTo>
                    <a:pt x="170" y="275"/>
                  </a:lnTo>
                  <a:lnTo>
                    <a:pt x="160" y="285"/>
                  </a:lnTo>
                  <a:lnTo>
                    <a:pt x="160" y="285"/>
                  </a:lnTo>
                  <a:lnTo>
                    <a:pt x="154" y="297"/>
                  </a:lnTo>
                  <a:lnTo>
                    <a:pt x="154" y="297"/>
                  </a:lnTo>
                  <a:lnTo>
                    <a:pt x="148" y="301"/>
                  </a:lnTo>
                  <a:lnTo>
                    <a:pt x="148" y="301"/>
                  </a:lnTo>
                  <a:lnTo>
                    <a:pt x="144" y="301"/>
                  </a:lnTo>
                  <a:lnTo>
                    <a:pt x="142" y="299"/>
                  </a:lnTo>
                  <a:lnTo>
                    <a:pt x="142" y="299"/>
                  </a:lnTo>
                  <a:lnTo>
                    <a:pt x="142" y="297"/>
                  </a:lnTo>
                  <a:lnTo>
                    <a:pt x="142" y="297"/>
                  </a:lnTo>
                  <a:lnTo>
                    <a:pt x="156" y="275"/>
                  </a:lnTo>
                  <a:lnTo>
                    <a:pt x="156" y="275"/>
                  </a:lnTo>
                  <a:lnTo>
                    <a:pt x="164" y="269"/>
                  </a:lnTo>
                  <a:lnTo>
                    <a:pt x="170" y="263"/>
                  </a:lnTo>
                  <a:lnTo>
                    <a:pt x="170" y="263"/>
                  </a:lnTo>
                  <a:lnTo>
                    <a:pt x="172" y="255"/>
                  </a:lnTo>
                  <a:lnTo>
                    <a:pt x="172" y="255"/>
                  </a:lnTo>
                  <a:lnTo>
                    <a:pt x="170" y="251"/>
                  </a:lnTo>
                  <a:lnTo>
                    <a:pt x="170" y="251"/>
                  </a:lnTo>
                  <a:lnTo>
                    <a:pt x="168" y="251"/>
                  </a:lnTo>
                  <a:lnTo>
                    <a:pt x="164" y="251"/>
                  </a:lnTo>
                  <a:lnTo>
                    <a:pt x="164" y="251"/>
                  </a:lnTo>
                  <a:lnTo>
                    <a:pt x="166" y="247"/>
                  </a:lnTo>
                  <a:lnTo>
                    <a:pt x="168" y="243"/>
                  </a:lnTo>
                  <a:lnTo>
                    <a:pt x="168" y="243"/>
                  </a:lnTo>
                  <a:lnTo>
                    <a:pt x="172" y="233"/>
                  </a:lnTo>
                  <a:lnTo>
                    <a:pt x="172" y="233"/>
                  </a:lnTo>
                  <a:lnTo>
                    <a:pt x="176" y="227"/>
                  </a:lnTo>
                  <a:lnTo>
                    <a:pt x="176" y="227"/>
                  </a:lnTo>
                  <a:lnTo>
                    <a:pt x="176" y="223"/>
                  </a:lnTo>
                  <a:lnTo>
                    <a:pt x="176" y="223"/>
                  </a:lnTo>
                  <a:lnTo>
                    <a:pt x="183" y="213"/>
                  </a:lnTo>
                  <a:lnTo>
                    <a:pt x="183" y="213"/>
                  </a:lnTo>
                  <a:lnTo>
                    <a:pt x="193" y="202"/>
                  </a:lnTo>
                  <a:lnTo>
                    <a:pt x="203" y="186"/>
                  </a:lnTo>
                  <a:lnTo>
                    <a:pt x="203" y="186"/>
                  </a:lnTo>
                  <a:lnTo>
                    <a:pt x="205" y="182"/>
                  </a:lnTo>
                  <a:lnTo>
                    <a:pt x="205" y="182"/>
                  </a:lnTo>
                  <a:lnTo>
                    <a:pt x="205" y="180"/>
                  </a:lnTo>
                  <a:lnTo>
                    <a:pt x="205" y="180"/>
                  </a:lnTo>
                  <a:lnTo>
                    <a:pt x="203" y="180"/>
                  </a:lnTo>
                  <a:lnTo>
                    <a:pt x="203" y="180"/>
                  </a:lnTo>
                  <a:lnTo>
                    <a:pt x="191" y="186"/>
                  </a:lnTo>
                  <a:lnTo>
                    <a:pt x="191" y="186"/>
                  </a:lnTo>
                  <a:lnTo>
                    <a:pt x="187" y="190"/>
                  </a:lnTo>
                  <a:lnTo>
                    <a:pt x="182" y="190"/>
                  </a:lnTo>
                  <a:lnTo>
                    <a:pt x="182" y="190"/>
                  </a:lnTo>
                  <a:lnTo>
                    <a:pt x="180" y="188"/>
                  </a:lnTo>
                  <a:lnTo>
                    <a:pt x="174" y="186"/>
                  </a:lnTo>
                  <a:lnTo>
                    <a:pt x="172" y="178"/>
                  </a:lnTo>
                  <a:lnTo>
                    <a:pt x="172" y="178"/>
                  </a:lnTo>
                  <a:lnTo>
                    <a:pt x="172" y="174"/>
                  </a:lnTo>
                  <a:lnTo>
                    <a:pt x="174" y="168"/>
                  </a:lnTo>
                  <a:lnTo>
                    <a:pt x="174" y="168"/>
                  </a:lnTo>
                  <a:lnTo>
                    <a:pt x="170" y="166"/>
                  </a:lnTo>
                  <a:lnTo>
                    <a:pt x="164" y="164"/>
                  </a:lnTo>
                  <a:lnTo>
                    <a:pt x="164" y="164"/>
                  </a:lnTo>
                  <a:lnTo>
                    <a:pt x="166" y="162"/>
                  </a:lnTo>
                  <a:lnTo>
                    <a:pt x="166" y="162"/>
                  </a:lnTo>
                  <a:lnTo>
                    <a:pt x="168" y="160"/>
                  </a:lnTo>
                  <a:lnTo>
                    <a:pt x="170" y="160"/>
                  </a:lnTo>
                  <a:lnTo>
                    <a:pt x="170" y="160"/>
                  </a:lnTo>
                  <a:lnTo>
                    <a:pt x="176" y="160"/>
                  </a:lnTo>
                  <a:lnTo>
                    <a:pt x="182" y="160"/>
                  </a:lnTo>
                  <a:lnTo>
                    <a:pt x="182" y="160"/>
                  </a:lnTo>
                  <a:lnTo>
                    <a:pt x="183" y="158"/>
                  </a:lnTo>
                  <a:lnTo>
                    <a:pt x="185" y="154"/>
                  </a:lnTo>
                  <a:lnTo>
                    <a:pt x="187" y="148"/>
                  </a:lnTo>
                  <a:lnTo>
                    <a:pt x="187" y="148"/>
                  </a:lnTo>
                  <a:lnTo>
                    <a:pt x="191" y="142"/>
                  </a:lnTo>
                  <a:lnTo>
                    <a:pt x="191" y="142"/>
                  </a:lnTo>
                  <a:lnTo>
                    <a:pt x="195" y="138"/>
                  </a:lnTo>
                  <a:lnTo>
                    <a:pt x="195" y="138"/>
                  </a:lnTo>
                  <a:lnTo>
                    <a:pt x="195" y="134"/>
                  </a:lnTo>
                  <a:lnTo>
                    <a:pt x="195" y="134"/>
                  </a:lnTo>
                  <a:lnTo>
                    <a:pt x="201" y="130"/>
                  </a:lnTo>
                  <a:lnTo>
                    <a:pt x="201" y="130"/>
                  </a:lnTo>
                  <a:lnTo>
                    <a:pt x="203" y="130"/>
                  </a:lnTo>
                  <a:lnTo>
                    <a:pt x="203" y="130"/>
                  </a:lnTo>
                  <a:lnTo>
                    <a:pt x="203" y="128"/>
                  </a:lnTo>
                  <a:lnTo>
                    <a:pt x="203" y="124"/>
                  </a:lnTo>
                  <a:lnTo>
                    <a:pt x="203" y="124"/>
                  </a:lnTo>
                  <a:lnTo>
                    <a:pt x="205" y="120"/>
                  </a:lnTo>
                  <a:lnTo>
                    <a:pt x="205" y="120"/>
                  </a:lnTo>
                  <a:lnTo>
                    <a:pt x="211" y="118"/>
                  </a:lnTo>
                  <a:lnTo>
                    <a:pt x="213" y="116"/>
                  </a:lnTo>
                  <a:lnTo>
                    <a:pt x="215" y="114"/>
                  </a:lnTo>
                  <a:lnTo>
                    <a:pt x="215" y="114"/>
                  </a:lnTo>
                  <a:lnTo>
                    <a:pt x="213" y="112"/>
                  </a:lnTo>
                  <a:lnTo>
                    <a:pt x="211" y="112"/>
                  </a:lnTo>
                  <a:lnTo>
                    <a:pt x="211" y="112"/>
                  </a:lnTo>
                  <a:lnTo>
                    <a:pt x="213" y="108"/>
                  </a:lnTo>
                  <a:lnTo>
                    <a:pt x="215" y="108"/>
                  </a:lnTo>
                  <a:lnTo>
                    <a:pt x="215" y="108"/>
                  </a:lnTo>
                  <a:lnTo>
                    <a:pt x="217" y="106"/>
                  </a:lnTo>
                  <a:lnTo>
                    <a:pt x="217" y="104"/>
                  </a:lnTo>
                  <a:lnTo>
                    <a:pt x="217" y="104"/>
                  </a:lnTo>
                  <a:lnTo>
                    <a:pt x="217" y="104"/>
                  </a:lnTo>
                  <a:lnTo>
                    <a:pt x="213" y="104"/>
                  </a:lnTo>
                  <a:lnTo>
                    <a:pt x="205" y="104"/>
                  </a:lnTo>
                  <a:lnTo>
                    <a:pt x="205" y="104"/>
                  </a:lnTo>
                  <a:lnTo>
                    <a:pt x="203" y="102"/>
                  </a:lnTo>
                  <a:lnTo>
                    <a:pt x="199" y="102"/>
                  </a:lnTo>
                  <a:lnTo>
                    <a:pt x="199" y="102"/>
                  </a:lnTo>
                  <a:lnTo>
                    <a:pt x="199" y="98"/>
                  </a:lnTo>
                  <a:lnTo>
                    <a:pt x="199" y="94"/>
                  </a:lnTo>
                  <a:lnTo>
                    <a:pt x="203" y="88"/>
                  </a:lnTo>
                  <a:lnTo>
                    <a:pt x="203" y="88"/>
                  </a:lnTo>
                  <a:lnTo>
                    <a:pt x="209" y="88"/>
                  </a:lnTo>
                  <a:lnTo>
                    <a:pt x="209" y="88"/>
                  </a:lnTo>
                  <a:lnTo>
                    <a:pt x="213" y="90"/>
                  </a:lnTo>
                  <a:lnTo>
                    <a:pt x="213" y="90"/>
                  </a:lnTo>
                  <a:lnTo>
                    <a:pt x="217" y="88"/>
                  </a:lnTo>
                  <a:lnTo>
                    <a:pt x="217" y="88"/>
                  </a:lnTo>
                  <a:lnTo>
                    <a:pt x="213" y="86"/>
                  </a:lnTo>
                  <a:lnTo>
                    <a:pt x="211" y="84"/>
                  </a:lnTo>
                  <a:lnTo>
                    <a:pt x="211" y="84"/>
                  </a:lnTo>
                  <a:lnTo>
                    <a:pt x="213" y="72"/>
                  </a:lnTo>
                  <a:lnTo>
                    <a:pt x="217" y="64"/>
                  </a:lnTo>
                  <a:lnTo>
                    <a:pt x="217" y="64"/>
                  </a:lnTo>
                  <a:lnTo>
                    <a:pt x="223" y="60"/>
                  </a:lnTo>
                  <a:lnTo>
                    <a:pt x="231" y="60"/>
                  </a:lnTo>
                  <a:lnTo>
                    <a:pt x="241" y="60"/>
                  </a:lnTo>
                  <a:lnTo>
                    <a:pt x="245" y="58"/>
                  </a:lnTo>
                  <a:lnTo>
                    <a:pt x="247" y="56"/>
                  </a:lnTo>
                  <a:lnTo>
                    <a:pt x="247" y="56"/>
                  </a:lnTo>
                  <a:lnTo>
                    <a:pt x="245" y="54"/>
                  </a:lnTo>
                  <a:lnTo>
                    <a:pt x="245" y="52"/>
                  </a:lnTo>
                  <a:lnTo>
                    <a:pt x="241" y="46"/>
                  </a:lnTo>
                  <a:lnTo>
                    <a:pt x="241" y="46"/>
                  </a:lnTo>
                  <a:lnTo>
                    <a:pt x="241" y="40"/>
                  </a:lnTo>
                  <a:lnTo>
                    <a:pt x="241" y="40"/>
                  </a:lnTo>
                  <a:lnTo>
                    <a:pt x="245" y="40"/>
                  </a:lnTo>
                  <a:lnTo>
                    <a:pt x="247" y="40"/>
                  </a:lnTo>
                  <a:lnTo>
                    <a:pt x="247" y="40"/>
                  </a:lnTo>
                  <a:lnTo>
                    <a:pt x="249" y="38"/>
                  </a:lnTo>
                  <a:lnTo>
                    <a:pt x="249" y="34"/>
                  </a:lnTo>
                  <a:lnTo>
                    <a:pt x="249" y="30"/>
                  </a:lnTo>
                  <a:lnTo>
                    <a:pt x="249" y="28"/>
                  </a:lnTo>
                  <a:lnTo>
                    <a:pt x="249" y="28"/>
                  </a:lnTo>
                  <a:lnTo>
                    <a:pt x="253" y="28"/>
                  </a:lnTo>
                  <a:lnTo>
                    <a:pt x="255" y="28"/>
                  </a:lnTo>
                  <a:lnTo>
                    <a:pt x="259" y="30"/>
                  </a:lnTo>
                  <a:lnTo>
                    <a:pt x="261" y="30"/>
                  </a:lnTo>
                  <a:lnTo>
                    <a:pt x="261" y="30"/>
                  </a:lnTo>
                  <a:lnTo>
                    <a:pt x="261" y="26"/>
                  </a:lnTo>
                  <a:lnTo>
                    <a:pt x="263" y="24"/>
                  </a:lnTo>
                  <a:lnTo>
                    <a:pt x="267" y="14"/>
                  </a:lnTo>
                  <a:lnTo>
                    <a:pt x="267" y="14"/>
                  </a:lnTo>
                  <a:lnTo>
                    <a:pt x="273" y="8"/>
                  </a:lnTo>
                  <a:lnTo>
                    <a:pt x="281" y="2"/>
                  </a:lnTo>
                  <a:lnTo>
                    <a:pt x="281" y="2"/>
                  </a:lnTo>
                  <a:lnTo>
                    <a:pt x="285" y="0"/>
                  </a:lnTo>
                  <a:lnTo>
                    <a:pt x="291" y="2"/>
                  </a:lnTo>
                  <a:lnTo>
                    <a:pt x="291" y="2"/>
                  </a:lnTo>
                  <a:lnTo>
                    <a:pt x="301" y="4"/>
                  </a:lnTo>
                  <a:lnTo>
                    <a:pt x="307" y="10"/>
                  </a:lnTo>
                  <a:lnTo>
                    <a:pt x="307" y="10"/>
                  </a:lnTo>
                  <a:lnTo>
                    <a:pt x="309" y="10"/>
                  </a:lnTo>
                  <a:lnTo>
                    <a:pt x="309" y="10"/>
                  </a:lnTo>
                  <a:lnTo>
                    <a:pt x="311" y="12"/>
                  </a:lnTo>
                  <a:lnTo>
                    <a:pt x="315" y="12"/>
                  </a:lnTo>
                  <a:lnTo>
                    <a:pt x="325" y="10"/>
                  </a:lnTo>
                  <a:lnTo>
                    <a:pt x="325" y="10"/>
                  </a:lnTo>
                  <a:lnTo>
                    <a:pt x="335" y="14"/>
                  </a:lnTo>
                  <a:lnTo>
                    <a:pt x="335" y="14"/>
                  </a:lnTo>
                  <a:lnTo>
                    <a:pt x="347" y="14"/>
                  </a:lnTo>
                  <a:lnTo>
                    <a:pt x="347" y="14"/>
                  </a:lnTo>
                  <a:lnTo>
                    <a:pt x="357" y="12"/>
                  </a:lnTo>
                  <a:lnTo>
                    <a:pt x="363" y="12"/>
                  </a:lnTo>
                  <a:lnTo>
                    <a:pt x="363" y="12"/>
                  </a:lnTo>
                  <a:lnTo>
                    <a:pt x="369" y="14"/>
                  </a:lnTo>
                  <a:lnTo>
                    <a:pt x="373" y="18"/>
                  </a:lnTo>
                  <a:lnTo>
                    <a:pt x="373" y="18"/>
                  </a:lnTo>
                  <a:lnTo>
                    <a:pt x="373" y="26"/>
                  </a:lnTo>
                  <a:lnTo>
                    <a:pt x="369" y="32"/>
                  </a:lnTo>
                  <a:lnTo>
                    <a:pt x="363" y="42"/>
                  </a:lnTo>
                  <a:lnTo>
                    <a:pt x="363" y="42"/>
                  </a:lnTo>
                  <a:lnTo>
                    <a:pt x="357" y="44"/>
                  </a:lnTo>
                  <a:lnTo>
                    <a:pt x="347" y="46"/>
                  </a:lnTo>
                  <a:lnTo>
                    <a:pt x="347" y="46"/>
                  </a:lnTo>
                  <a:lnTo>
                    <a:pt x="343" y="54"/>
                  </a:lnTo>
                  <a:lnTo>
                    <a:pt x="337" y="60"/>
                  </a:lnTo>
                  <a:lnTo>
                    <a:pt x="337" y="60"/>
                  </a:lnTo>
                  <a:lnTo>
                    <a:pt x="327" y="62"/>
                  </a:lnTo>
                  <a:lnTo>
                    <a:pt x="315" y="66"/>
                  </a:lnTo>
                  <a:lnTo>
                    <a:pt x="315" y="66"/>
                  </a:lnTo>
                  <a:lnTo>
                    <a:pt x="309" y="72"/>
                  </a:lnTo>
                  <a:lnTo>
                    <a:pt x="307" y="74"/>
                  </a:lnTo>
                  <a:lnTo>
                    <a:pt x="303" y="74"/>
                  </a:lnTo>
                  <a:lnTo>
                    <a:pt x="303" y="74"/>
                  </a:lnTo>
                  <a:lnTo>
                    <a:pt x="303" y="72"/>
                  </a:lnTo>
                  <a:lnTo>
                    <a:pt x="303" y="72"/>
                  </a:lnTo>
                  <a:lnTo>
                    <a:pt x="299" y="76"/>
                  </a:lnTo>
                  <a:lnTo>
                    <a:pt x="299" y="80"/>
                  </a:lnTo>
                  <a:lnTo>
                    <a:pt x="299" y="80"/>
                  </a:lnTo>
                  <a:lnTo>
                    <a:pt x="301" y="84"/>
                  </a:lnTo>
                  <a:lnTo>
                    <a:pt x="307" y="84"/>
                  </a:lnTo>
                  <a:lnTo>
                    <a:pt x="311" y="84"/>
                  </a:lnTo>
                  <a:lnTo>
                    <a:pt x="313" y="86"/>
                  </a:lnTo>
                  <a:lnTo>
                    <a:pt x="313" y="86"/>
                  </a:lnTo>
                  <a:lnTo>
                    <a:pt x="313" y="88"/>
                  </a:lnTo>
                  <a:lnTo>
                    <a:pt x="309" y="90"/>
                  </a:lnTo>
                  <a:lnTo>
                    <a:pt x="303" y="92"/>
                  </a:lnTo>
                  <a:lnTo>
                    <a:pt x="303" y="92"/>
                  </a:lnTo>
                  <a:lnTo>
                    <a:pt x="297" y="92"/>
                  </a:lnTo>
                  <a:lnTo>
                    <a:pt x="291" y="92"/>
                  </a:lnTo>
                  <a:lnTo>
                    <a:pt x="287" y="94"/>
                  </a:lnTo>
                  <a:lnTo>
                    <a:pt x="287" y="94"/>
                  </a:lnTo>
                  <a:lnTo>
                    <a:pt x="287" y="96"/>
                  </a:lnTo>
                  <a:lnTo>
                    <a:pt x="287" y="98"/>
                  </a:lnTo>
                  <a:lnTo>
                    <a:pt x="287" y="98"/>
                  </a:lnTo>
                  <a:lnTo>
                    <a:pt x="287" y="98"/>
                  </a:lnTo>
                  <a:lnTo>
                    <a:pt x="291" y="98"/>
                  </a:lnTo>
                  <a:lnTo>
                    <a:pt x="295" y="96"/>
                  </a:lnTo>
                  <a:lnTo>
                    <a:pt x="297" y="96"/>
                  </a:lnTo>
                  <a:lnTo>
                    <a:pt x="297" y="96"/>
                  </a:lnTo>
                  <a:lnTo>
                    <a:pt x="295" y="100"/>
                  </a:lnTo>
                  <a:lnTo>
                    <a:pt x="295" y="100"/>
                  </a:lnTo>
                  <a:lnTo>
                    <a:pt x="291" y="102"/>
                  </a:lnTo>
                  <a:lnTo>
                    <a:pt x="289" y="106"/>
                  </a:lnTo>
                  <a:lnTo>
                    <a:pt x="289" y="106"/>
                  </a:lnTo>
                  <a:lnTo>
                    <a:pt x="295" y="112"/>
                  </a:lnTo>
                  <a:lnTo>
                    <a:pt x="295" y="112"/>
                  </a:lnTo>
                  <a:lnTo>
                    <a:pt x="299" y="108"/>
                  </a:lnTo>
                  <a:lnTo>
                    <a:pt x="303" y="106"/>
                  </a:lnTo>
                  <a:lnTo>
                    <a:pt x="303" y="106"/>
                  </a:lnTo>
                  <a:lnTo>
                    <a:pt x="319" y="102"/>
                  </a:lnTo>
                  <a:lnTo>
                    <a:pt x="331" y="102"/>
                  </a:lnTo>
                  <a:lnTo>
                    <a:pt x="339" y="102"/>
                  </a:lnTo>
                  <a:lnTo>
                    <a:pt x="339" y="102"/>
                  </a:lnTo>
                  <a:lnTo>
                    <a:pt x="345" y="104"/>
                  </a:lnTo>
                  <a:lnTo>
                    <a:pt x="349" y="108"/>
                  </a:lnTo>
                  <a:lnTo>
                    <a:pt x="349" y="108"/>
                  </a:lnTo>
                  <a:lnTo>
                    <a:pt x="361" y="108"/>
                  </a:lnTo>
                  <a:lnTo>
                    <a:pt x="361" y="108"/>
                  </a:lnTo>
                  <a:lnTo>
                    <a:pt x="383" y="118"/>
                  </a:lnTo>
                  <a:lnTo>
                    <a:pt x="383" y="118"/>
                  </a:lnTo>
                  <a:lnTo>
                    <a:pt x="394" y="118"/>
                  </a:lnTo>
                  <a:lnTo>
                    <a:pt x="394" y="118"/>
                  </a:lnTo>
                  <a:lnTo>
                    <a:pt x="402" y="120"/>
                  </a:lnTo>
                  <a:lnTo>
                    <a:pt x="408" y="120"/>
                  </a:lnTo>
                  <a:lnTo>
                    <a:pt x="410" y="122"/>
                  </a:lnTo>
                  <a:lnTo>
                    <a:pt x="410" y="122"/>
                  </a:lnTo>
                  <a:lnTo>
                    <a:pt x="412" y="126"/>
                  </a:lnTo>
                  <a:lnTo>
                    <a:pt x="412" y="130"/>
                  </a:lnTo>
                  <a:lnTo>
                    <a:pt x="412" y="130"/>
                  </a:lnTo>
                  <a:lnTo>
                    <a:pt x="410" y="142"/>
                  </a:lnTo>
                  <a:lnTo>
                    <a:pt x="408" y="150"/>
                  </a:lnTo>
                  <a:lnTo>
                    <a:pt x="408" y="150"/>
                  </a:lnTo>
                  <a:lnTo>
                    <a:pt x="402" y="154"/>
                  </a:lnTo>
                  <a:lnTo>
                    <a:pt x="398" y="156"/>
                  </a:lnTo>
                  <a:lnTo>
                    <a:pt x="391" y="162"/>
                  </a:lnTo>
                  <a:lnTo>
                    <a:pt x="391" y="162"/>
                  </a:lnTo>
                  <a:lnTo>
                    <a:pt x="387" y="168"/>
                  </a:lnTo>
                  <a:lnTo>
                    <a:pt x="383" y="178"/>
                  </a:lnTo>
                  <a:lnTo>
                    <a:pt x="383" y="178"/>
                  </a:lnTo>
                  <a:lnTo>
                    <a:pt x="375" y="188"/>
                  </a:lnTo>
                  <a:lnTo>
                    <a:pt x="375" y="188"/>
                  </a:lnTo>
                  <a:lnTo>
                    <a:pt x="371" y="196"/>
                  </a:lnTo>
                  <a:lnTo>
                    <a:pt x="371" y="196"/>
                  </a:lnTo>
                  <a:lnTo>
                    <a:pt x="363" y="206"/>
                  </a:lnTo>
                  <a:lnTo>
                    <a:pt x="355" y="211"/>
                  </a:lnTo>
                  <a:lnTo>
                    <a:pt x="355" y="211"/>
                  </a:lnTo>
                  <a:lnTo>
                    <a:pt x="349" y="219"/>
                  </a:lnTo>
                  <a:lnTo>
                    <a:pt x="349" y="219"/>
                  </a:lnTo>
                  <a:lnTo>
                    <a:pt x="341" y="225"/>
                  </a:lnTo>
                  <a:lnTo>
                    <a:pt x="341" y="225"/>
                  </a:lnTo>
                  <a:lnTo>
                    <a:pt x="335" y="227"/>
                  </a:lnTo>
                  <a:lnTo>
                    <a:pt x="335" y="227"/>
                  </a:lnTo>
                  <a:lnTo>
                    <a:pt x="331" y="227"/>
                  </a:lnTo>
                  <a:lnTo>
                    <a:pt x="329" y="225"/>
                  </a:lnTo>
                  <a:lnTo>
                    <a:pt x="327" y="225"/>
                  </a:lnTo>
                  <a:lnTo>
                    <a:pt x="327" y="225"/>
                  </a:lnTo>
                  <a:lnTo>
                    <a:pt x="327" y="227"/>
                  </a:lnTo>
                  <a:lnTo>
                    <a:pt x="327" y="233"/>
                  </a:lnTo>
                  <a:lnTo>
                    <a:pt x="327" y="233"/>
                  </a:lnTo>
                  <a:lnTo>
                    <a:pt x="331" y="235"/>
                  </a:lnTo>
                  <a:lnTo>
                    <a:pt x="331" y="235"/>
                  </a:lnTo>
                  <a:lnTo>
                    <a:pt x="335" y="243"/>
                  </a:lnTo>
                  <a:lnTo>
                    <a:pt x="337" y="247"/>
                  </a:lnTo>
                  <a:lnTo>
                    <a:pt x="337" y="251"/>
                  </a:lnTo>
                  <a:lnTo>
                    <a:pt x="337" y="251"/>
                  </a:lnTo>
                  <a:lnTo>
                    <a:pt x="333" y="253"/>
                  </a:lnTo>
                  <a:lnTo>
                    <a:pt x="327" y="253"/>
                  </a:lnTo>
                  <a:lnTo>
                    <a:pt x="327" y="253"/>
                  </a:lnTo>
                  <a:lnTo>
                    <a:pt x="315" y="251"/>
                  </a:lnTo>
                  <a:lnTo>
                    <a:pt x="315" y="251"/>
                  </a:lnTo>
                  <a:lnTo>
                    <a:pt x="307" y="253"/>
                  </a:lnTo>
                  <a:lnTo>
                    <a:pt x="307" y="253"/>
                  </a:lnTo>
                  <a:lnTo>
                    <a:pt x="301" y="257"/>
                  </a:lnTo>
                  <a:lnTo>
                    <a:pt x="301" y="257"/>
                  </a:lnTo>
                  <a:lnTo>
                    <a:pt x="297" y="265"/>
                  </a:lnTo>
                  <a:lnTo>
                    <a:pt x="297" y="265"/>
                  </a:lnTo>
                  <a:lnTo>
                    <a:pt x="297" y="267"/>
                  </a:lnTo>
                  <a:lnTo>
                    <a:pt x="297" y="267"/>
                  </a:lnTo>
                  <a:lnTo>
                    <a:pt x="303" y="271"/>
                  </a:lnTo>
                  <a:lnTo>
                    <a:pt x="309" y="275"/>
                  </a:lnTo>
                  <a:lnTo>
                    <a:pt x="309" y="275"/>
                  </a:lnTo>
                  <a:lnTo>
                    <a:pt x="319" y="273"/>
                  </a:lnTo>
                  <a:lnTo>
                    <a:pt x="329" y="271"/>
                  </a:lnTo>
                  <a:lnTo>
                    <a:pt x="329" y="271"/>
                  </a:lnTo>
                  <a:lnTo>
                    <a:pt x="333" y="273"/>
                  </a:lnTo>
                  <a:lnTo>
                    <a:pt x="333" y="273"/>
                  </a:lnTo>
                  <a:lnTo>
                    <a:pt x="345" y="283"/>
                  </a:lnTo>
                  <a:lnTo>
                    <a:pt x="359" y="295"/>
                  </a:lnTo>
                  <a:lnTo>
                    <a:pt x="359" y="295"/>
                  </a:lnTo>
                  <a:lnTo>
                    <a:pt x="361" y="303"/>
                  </a:lnTo>
                  <a:lnTo>
                    <a:pt x="361" y="309"/>
                  </a:lnTo>
                  <a:lnTo>
                    <a:pt x="361" y="309"/>
                  </a:lnTo>
                  <a:lnTo>
                    <a:pt x="369" y="323"/>
                  </a:lnTo>
                  <a:lnTo>
                    <a:pt x="369" y="323"/>
                  </a:lnTo>
                  <a:lnTo>
                    <a:pt x="373" y="327"/>
                  </a:lnTo>
                  <a:lnTo>
                    <a:pt x="375" y="331"/>
                  </a:lnTo>
                  <a:lnTo>
                    <a:pt x="375" y="331"/>
                  </a:lnTo>
                  <a:lnTo>
                    <a:pt x="377" y="339"/>
                  </a:lnTo>
                  <a:lnTo>
                    <a:pt x="375" y="351"/>
                  </a:lnTo>
                  <a:lnTo>
                    <a:pt x="371" y="371"/>
                  </a:lnTo>
                  <a:lnTo>
                    <a:pt x="371" y="371"/>
                  </a:lnTo>
                  <a:lnTo>
                    <a:pt x="371" y="383"/>
                  </a:lnTo>
                  <a:lnTo>
                    <a:pt x="371" y="383"/>
                  </a:lnTo>
                  <a:lnTo>
                    <a:pt x="373" y="397"/>
                  </a:lnTo>
                  <a:lnTo>
                    <a:pt x="373" y="397"/>
                  </a:lnTo>
                  <a:lnTo>
                    <a:pt x="381" y="411"/>
                  </a:lnTo>
                  <a:lnTo>
                    <a:pt x="381" y="411"/>
                  </a:lnTo>
                  <a:lnTo>
                    <a:pt x="381" y="418"/>
                  </a:lnTo>
                  <a:lnTo>
                    <a:pt x="381" y="424"/>
                  </a:lnTo>
                  <a:lnTo>
                    <a:pt x="381" y="424"/>
                  </a:lnTo>
                  <a:lnTo>
                    <a:pt x="383" y="428"/>
                  </a:lnTo>
                  <a:lnTo>
                    <a:pt x="383" y="428"/>
                  </a:lnTo>
                  <a:lnTo>
                    <a:pt x="391" y="432"/>
                  </a:lnTo>
                  <a:lnTo>
                    <a:pt x="396" y="434"/>
                  </a:lnTo>
                  <a:lnTo>
                    <a:pt x="396" y="434"/>
                  </a:lnTo>
                  <a:lnTo>
                    <a:pt x="402" y="436"/>
                  </a:lnTo>
                  <a:lnTo>
                    <a:pt x="408" y="442"/>
                  </a:lnTo>
                  <a:lnTo>
                    <a:pt x="408" y="442"/>
                  </a:lnTo>
                  <a:lnTo>
                    <a:pt x="412" y="450"/>
                  </a:lnTo>
                  <a:lnTo>
                    <a:pt x="414" y="456"/>
                  </a:lnTo>
                  <a:lnTo>
                    <a:pt x="414" y="456"/>
                  </a:lnTo>
                  <a:lnTo>
                    <a:pt x="416" y="470"/>
                  </a:lnTo>
                  <a:lnTo>
                    <a:pt x="416" y="470"/>
                  </a:lnTo>
                  <a:lnTo>
                    <a:pt x="422" y="482"/>
                  </a:lnTo>
                  <a:lnTo>
                    <a:pt x="422" y="482"/>
                  </a:lnTo>
                  <a:lnTo>
                    <a:pt x="422" y="500"/>
                  </a:lnTo>
                  <a:lnTo>
                    <a:pt x="422" y="500"/>
                  </a:lnTo>
                  <a:lnTo>
                    <a:pt x="428" y="514"/>
                  </a:lnTo>
                  <a:lnTo>
                    <a:pt x="428" y="514"/>
                  </a:lnTo>
                  <a:lnTo>
                    <a:pt x="430" y="518"/>
                  </a:lnTo>
                  <a:lnTo>
                    <a:pt x="434" y="522"/>
                  </a:lnTo>
                  <a:lnTo>
                    <a:pt x="434" y="522"/>
                  </a:lnTo>
                  <a:lnTo>
                    <a:pt x="434" y="532"/>
                  </a:lnTo>
                  <a:lnTo>
                    <a:pt x="432" y="540"/>
                  </a:lnTo>
                  <a:lnTo>
                    <a:pt x="432" y="540"/>
                  </a:lnTo>
                  <a:lnTo>
                    <a:pt x="432" y="540"/>
                  </a:lnTo>
                  <a:lnTo>
                    <a:pt x="432" y="540"/>
                  </a:lnTo>
                  <a:lnTo>
                    <a:pt x="426" y="538"/>
                  </a:lnTo>
                  <a:lnTo>
                    <a:pt x="420" y="536"/>
                  </a:lnTo>
                  <a:lnTo>
                    <a:pt x="420" y="536"/>
                  </a:lnTo>
                  <a:lnTo>
                    <a:pt x="416" y="526"/>
                  </a:lnTo>
                  <a:lnTo>
                    <a:pt x="414" y="524"/>
                  </a:lnTo>
                  <a:lnTo>
                    <a:pt x="412" y="522"/>
                  </a:lnTo>
                  <a:lnTo>
                    <a:pt x="412" y="522"/>
                  </a:lnTo>
                  <a:lnTo>
                    <a:pt x="408" y="522"/>
                  </a:lnTo>
                  <a:lnTo>
                    <a:pt x="404" y="522"/>
                  </a:lnTo>
                  <a:lnTo>
                    <a:pt x="404" y="522"/>
                  </a:lnTo>
                  <a:lnTo>
                    <a:pt x="408" y="526"/>
                  </a:lnTo>
                  <a:lnTo>
                    <a:pt x="410" y="534"/>
                  </a:lnTo>
                  <a:lnTo>
                    <a:pt x="418" y="540"/>
                  </a:lnTo>
                  <a:lnTo>
                    <a:pt x="418" y="540"/>
                  </a:lnTo>
                  <a:lnTo>
                    <a:pt x="422" y="544"/>
                  </a:lnTo>
                  <a:lnTo>
                    <a:pt x="422" y="544"/>
                  </a:lnTo>
                  <a:lnTo>
                    <a:pt x="424" y="550"/>
                  </a:lnTo>
                  <a:lnTo>
                    <a:pt x="424" y="550"/>
                  </a:lnTo>
                  <a:lnTo>
                    <a:pt x="428" y="560"/>
                  </a:lnTo>
                  <a:lnTo>
                    <a:pt x="428" y="560"/>
                  </a:lnTo>
                  <a:lnTo>
                    <a:pt x="434" y="566"/>
                  </a:lnTo>
                  <a:lnTo>
                    <a:pt x="438" y="574"/>
                  </a:lnTo>
                  <a:lnTo>
                    <a:pt x="438" y="574"/>
                  </a:lnTo>
                  <a:lnTo>
                    <a:pt x="434" y="584"/>
                  </a:lnTo>
                  <a:lnTo>
                    <a:pt x="434" y="584"/>
                  </a:lnTo>
                  <a:lnTo>
                    <a:pt x="430" y="592"/>
                  </a:lnTo>
                  <a:lnTo>
                    <a:pt x="430" y="592"/>
                  </a:lnTo>
                  <a:lnTo>
                    <a:pt x="422" y="598"/>
                  </a:lnTo>
                  <a:lnTo>
                    <a:pt x="414" y="604"/>
                  </a:lnTo>
                  <a:lnTo>
                    <a:pt x="414" y="604"/>
                  </a:lnTo>
                  <a:lnTo>
                    <a:pt x="410" y="608"/>
                  </a:lnTo>
                  <a:lnTo>
                    <a:pt x="410" y="612"/>
                  </a:lnTo>
                  <a:lnTo>
                    <a:pt x="410" y="614"/>
                  </a:lnTo>
                  <a:lnTo>
                    <a:pt x="410" y="614"/>
                  </a:lnTo>
                  <a:lnTo>
                    <a:pt x="410" y="614"/>
                  </a:lnTo>
                  <a:lnTo>
                    <a:pt x="414" y="618"/>
                  </a:lnTo>
                  <a:lnTo>
                    <a:pt x="414" y="618"/>
                  </a:lnTo>
                  <a:lnTo>
                    <a:pt x="418" y="618"/>
                  </a:lnTo>
                  <a:lnTo>
                    <a:pt x="422" y="620"/>
                  </a:lnTo>
                  <a:lnTo>
                    <a:pt x="422" y="620"/>
                  </a:lnTo>
                  <a:lnTo>
                    <a:pt x="424" y="624"/>
                  </a:lnTo>
                  <a:lnTo>
                    <a:pt x="426" y="626"/>
                  </a:lnTo>
                  <a:lnTo>
                    <a:pt x="426" y="626"/>
                  </a:lnTo>
                  <a:lnTo>
                    <a:pt x="430" y="624"/>
                  </a:lnTo>
                  <a:lnTo>
                    <a:pt x="432" y="620"/>
                  </a:lnTo>
                  <a:lnTo>
                    <a:pt x="438" y="614"/>
                  </a:lnTo>
                  <a:lnTo>
                    <a:pt x="442" y="612"/>
                  </a:lnTo>
                  <a:lnTo>
                    <a:pt x="442" y="612"/>
                  </a:lnTo>
                  <a:lnTo>
                    <a:pt x="452" y="610"/>
                  </a:lnTo>
                  <a:lnTo>
                    <a:pt x="466" y="612"/>
                  </a:lnTo>
                  <a:lnTo>
                    <a:pt x="466" y="612"/>
                  </a:lnTo>
                  <a:lnTo>
                    <a:pt x="480" y="614"/>
                  </a:lnTo>
                  <a:lnTo>
                    <a:pt x="480" y="614"/>
                  </a:lnTo>
                  <a:lnTo>
                    <a:pt x="486" y="620"/>
                  </a:lnTo>
                  <a:lnTo>
                    <a:pt x="486" y="620"/>
                  </a:lnTo>
                  <a:lnTo>
                    <a:pt x="498" y="627"/>
                  </a:lnTo>
                  <a:lnTo>
                    <a:pt x="498" y="627"/>
                  </a:lnTo>
                  <a:lnTo>
                    <a:pt x="502" y="635"/>
                  </a:lnTo>
                  <a:lnTo>
                    <a:pt x="504" y="643"/>
                  </a:lnTo>
                  <a:lnTo>
                    <a:pt x="504" y="643"/>
                  </a:lnTo>
                  <a:lnTo>
                    <a:pt x="504" y="643"/>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45" name="Google Shape;545;p10"/>
            <p:cNvSpPr/>
            <p:nvPr/>
          </p:nvSpPr>
          <p:spPr>
            <a:xfrm>
              <a:off x="9412219" y="3650652"/>
              <a:ext cx="17048" cy="8524"/>
            </a:xfrm>
            <a:custGeom>
              <a:rect b="b" l="l" r="r" t="t"/>
              <a:pathLst>
                <a:path extrusionOk="0" h="12" w="24">
                  <a:moveTo>
                    <a:pt x="24" y="6"/>
                  </a:moveTo>
                  <a:lnTo>
                    <a:pt x="24" y="6"/>
                  </a:lnTo>
                  <a:lnTo>
                    <a:pt x="24" y="8"/>
                  </a:lnTo>
                  <a:lnTo>
                    <a:pt x="24" y="8"/>
                  </a:lnTo>
                  <a:lnTo>
                    <a:pt x="22" y="10"/>
                  </a:lnTo>
                  <a:lnTo>
                    <a:pt x="16" y="12"/>
                  </a:lnTo>
                  <a:lnTo>
                    <a:pt x="16" y="12"/>
                  </a:lnTo>
                  <a:lnTo>
                    <a:pt x="10" y="12"/>
                  </a:lnTo>
                  <a:lnTo>
                    <a:pt x="10" y="12"/>
                  </a:lnTo>
                  <a:lnTo>
                    <a:pt x="2" y="8"/>
                  </a:lnTo>
                  <a:lnTo>
                    <a:pt x="2" y="8"/>
                  </a:lnTo>
                  <a:lnTo>
                    <a:pt x="0" y="4"/>
                  </a:lnTo>
                  <a:lnTo>
                    <a:pt x="0" y="4"/>
                  </a:lnTo>
                  <a:lnTo>
                    <a:pt x="2" y="2"/>
                  </a:lnTo>
                  <a:lnTo>
                    <a:pt x="2" y="2"/>
                  </a:lnTo>
                  <a:lnTo>
                    <a:pt x="8" y="0"/>
                  </a:lnTo>
                  <a:lnTo>
                    <a:pt x="8" y="0"/>
                  </a:lnTo>
                  <a:lnTo>
                    <a:pt x="10" y="0"/>
                  </a:lnTo>
                  <a:lnTo>
                    <a:pt x="14" y="0"/>
                  </a:lnTo>
                  <a:lnTo>
                    <a:pt x="14" y="0"/>
                  </a:lnTo>
                  <a:lnTo>
                    <a:pt x="16" y="2"/>
                  </a:lnTo>
                  <a:lnTo>
                    <a:pt x="16" y="2"/>
                  </a:lnTo>
                  <a:lnTo>
                    <a:pt x="18" y="4"/>
                  </a:lnTo>
                  <a:lnTo>
                    <a:pt x="24" y="6"/>
                  </a:lnTo>
                  <a:lnTo>
                    <a:pt x="24" y="6"/>
                  </a:lnTo>
                  <a:lnTo>
                    <a:pt x="24" y="6"/>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46" name="Google Shape;546;p10"/>
            <p:cNvSpPr/>
            <p:nvPr/>
          </p:nvSpPr>
          <p:spPr>
            <a:xfrm>
              <a:off x="9033609" y="2376307"/>
              <a:ext cx="296921" cy="240804"/>
            </a:xfrm>
            <a:custGeom>
              <a:rect b="b" l="l" r="r" t="t"/>
              <a:pathLst>
                <a:path extrusionOk="0" h="339" w="418">
                  <a:moveTo>
                    <a:pt x="264" y="104"/>
                  </a:moveTo>
                  <a:lnTo>
                    <a:pt x="264" y="104"/>
                  </a:lnTo>
                  <a:lnTo>
                    <a:pt x="262" y="106"/>
                  </a:lnTo>
                  <a:lnTo>
                    <a:pt x="262" y="108"/>
                  </a:lnTo>
                  <a:lnTo>
                    <a:pt x="262" y="108"/>
                  </a:lnTo>
                  <a:lnTo>
                    <a:pt x="266" y="112"/>
                  </a:lnTo>
                  <a:lnTo>
                    <a:pt x="266" y="112"/>
                  </a:lnTo>
                  <a:lnTo>
                    <a:pt x="264" y="116"/>
                  </a:lnTo>
                  <a:lnTo>
                    <a:pt x="262" y="120"/>
                  </a:lnTo>
                  <a:lnTo>
                    <a:pt x="262" y="120"/>
                  </a:lnTo>
                  <a:lnTo>
                    <a:pt x="264" y="130"/>
                  </a:lnTo>
                  <a:lnTo>
                    <a:pt x="264" y="130"/>
                  </a:lnTo>
                  <a:lnTo>
                    <a:pt x="264" y="136"/>
                  </a:lnTo>
                  <a:lnTo>
                    <a:pt x="264" y="136"/>
                  </a:lnTo>
                  <a:lnTo>
                    <a:pt x="260" y="146"/>
                  </a:lnTo>
                  <a:lnTo>
                    <a:pt x="260" y="146"/>
                  </a:lnTo>
                  <a:lnTo>
                    <a:pt x="260" y="149"/>
                  </a:lnTo>
                  <a:lnTo>
                    <a:pt x="260" y="151"/>
                  </a:lnTo>
                  <a:lnTo>
                    <a:pt x="260" y="151"/>
                  </a:lnTo>
                  <a:lnTo>
                    <a:pt x="262" y="151"/>
                  </a:lnTo>
                  <a:lnTo>
                    <a:pt x="262" y="148"/>
                  </a:lnTo>
                  <a:lnTo>
                    <a:pt x="266" y="144"/>
                  </a:lnTo>
                  <a:lnTo>
                    <a:pt x="266" y="144"/>
                  </a:lnTo>
                  <a:lnTo>
                    <a:pt x="274" y="136"/>
                  </a:lnTo>
                  <a:lnTo>
                    <a:pt x="274" y="136"/>
                  </a:lnTo>
                  <a:lnTo>
                    <a:pt x="274" y="130"/>
                  </a:lnTo>
                  <a:lnTo>
                    <a:pt x="274" y="130"/>
                  </a:lnTo>
                  <a:lnTo>
                    <a:pt x="278" y="114"/>
                  </a:lnTo>
                  <a:lnTo>
                    <a:pt x="278" y="114"/>
                  </a:lnTo>
                  <a:lnTo>
                    <a:pt x="278" y="110"/>
                  </a:lnTo>
                  <a:lnTo>
                    <a:pt x="280" y="108"/>
                  </a:lnTo>
                  <a:lnTo>
                    <a:pt x="280" y="108"/>
                  </a:lnTo>
                  <a:lnTo>
                    <a:pt x="284" y="108"/>
                  </a:lnTo>
                  <a:lnTo>
                    <a:pt x="284" y="108"/>
                  </a:lnTo>
                  <a:lnTo>
                    <a:pt x="290" y="112"/>
                  </a:lnTo>
                  <a:lnTo>
                    <a:pt x="290" y="112"/>
                  </a:lnTo>
                  <a:lnTo>
                    <a:pt x="292" y="120"/>
                  </a:lnTo>
                  <a:lnTo>
                    <a:pt x="292" y="120"/>
                  </a:lnTo>
                  <a:lnTo>
                    <a:pt x="292" y="124"/>
                  </a:lnTo>
                  <a:lnTo>
                    <a:pt x="292" y="132"/>
                  </a:lnTo>
                  <a:lnTo>
                    <a:pt x="292" y="132"/>
                  </a:lnTo>
                  <a:lnTo>
                    <a:pt x="296" y="132"/>
                  </a:lnTo>
                  <a:lnTo>
                    <a:pt x="298" y="132"/>
                  </a:lnTo>
                  <a:lnTo>
                    <a:pt x="298" y="132"/>
                  </a:lnTo>
                  <a:lnTo>
                    <a:pt x="306" y="132"/>
                  </a:lnTo>
                  <a:lnTo>
                    <a:pt x="306" y="132"/>
                  </a:lnTo>
                  <a:lnTo>
                    <a:pt x="312" y="128"/>
                  </a:lnTo>
                  <a:lnTo>
                    <a:pt x="312" y="128"/>
                  </a:lnTo>
                  <a:lnTo>
                    <a:pt x="314" y="122"/>
                  </a:lnTo>
                  <a:lnTo>
                    <a:pt x="314" y="122"/>
                  </a:lnTo>
                  <a:lnTo>
                    <a:pt x="318" y="122"/>
                  </a:lnTo>
                  <a:lnTo>
                    <a:pt x="322" y="124"/>
                  </a:lnTo>
                  <a:lnTo>
                    <a:pt x="322" y="124"/>
                  </a:lnTo>
                  <a:lnTo>
                    <a:pt x="322" y="128"/>
                  </a:lnTo>
                  <a:lnTo>
                    <a:pt x="320" y="132"/>
                  </a:lnTo>
                  <a:lnTo>
                    <a:pt x="320" y="132"/>
                  </a:lnTo>
                  <a:lnTo>
                    <a:pt x="324" y="134"/>
                  </a:lnTo>
                  <a:lnTo>
                    <a:pt x="328" y="136"/>
                  </a:lnTo>
                  <a:lnTo>
                    <a:pt x="328" y="136"/>
                  </a:lnTo>
                  <a:lnTo>
                    <a:pt x="336" y="134"/>
                  </a:lnTo>
                  <a:lnTo>
                    <a:pt x="336" y="134"/>
                  </a:lnTo>
                  <a:lnTo>
                    <a:pt x="340" y="136"/>
                  </a:lnTo>
                  <a:lnTo>
                    <a:pt x="344" y="136"/>
                  </a:lnTo>
                  <a:lnTo>
                    <a:pt x="344" y="136"/>
                  </a:lnTo>
                  <a:lnTo>
                    <a:pt x="346" y="134"/>
                  </a:lnTo>
                  <a:lnTo>
                    <a:pt x="348" y="130"/>
                  </a:lnTo>
                  <a:lnTo>
                    <a:pt x="350" y="122"/>
                  </a:lnTo>
                  <a:lnTo>
                    <a:pt x="350" y="122"/>
                  </a:lnTo>
                  <a:lnTo>
                    <a:pt x="354" y="114"/>
                  </a:lnTo>
                  <a:lnTo>
                    <a:pt x="354" y="114"/>
                  </a:lnTo>
                  <a:lnTo>
                    <a:pt x="354" y="110"/>
                  </a:lnTo>
                  <a:lnTo>
                    <a:pt x="354" y="108"/>
                  </a:lnTo>
                  <a:lnTo>
                    <a:pt x="354" y="108"/>
                  </a:lnTo>
                  <a:lnTo>
                    <a:pt x="358" y="108"/>
                  </a:lnTo>
                  <a:lnTo>
                    <a:pt x="362" y="110"/>
                  </a:lnTo>
                  <a:lnTo>
                    <a:pt x="362" y="110"/>
                  </a:lnTo>
                  <a:lnTo>
                    <a:pt x="366" y="110"/>
                  </a:lnTo>
                  <a:lnTo>
                    <a:pt x="370" y="108"/>
                  </a:lnTo>
                  <a:lnTo>
                    <a:pt x="370" y="108"/>
                  </a:lnTo>
                  <a:lnTo>
                    <a:pt x="374" y="110"/>
                  </a:lnTo>
                  <a:lnTo>
                    <a:pt x="374" y="110"/>
                  </a:lnTo>
                  <a:lnTo>
                    <a:pt x="374" y="114"/>
                  </a:lnTo>
                  <a:lnTo>
                    <a:pt x="372" y="118"/>
                  </a:lnTo>
                  <a:lnTo>
                    <a:pt x="372" y="118"/>
                  </a:lnTo>
                  <a:lnTo>
                    <a:pt x="374" y="122"/>
                  </a:lnTo>
                  <a:lnTo>
                    <a:pt x="378" y="128"/>
                  </a:lnTo>
                  <a:lnTo>
                    <a:pt x="378" y="128"/>
                  </a:lnTo>
                  <a:lnTo>
                    <a:pt x="376" y="132"/>
                  </a:lnTo>
                  <a:lnTo>
                    <a:pt x="374" y="134"/>
                  </a:lnTo>
                  <a:lnTo>
                    <a:pt x="374" y="134"/>
                  </a:lnTo>
                  <a:lnTo>
                    <a:pt x="372" y="138"/>
                  </a:lnTo>
                  <a:lnTo>
                    <a:pt x="372" y="138"/>
                  </a:lnTo>
                  <a:lnTo>
                    <a:pt x="374" y="144"/>
                  </a:lnTo>
                  <a:lnTo>
                    <a:pt x="378" y="148"/>
                  </a:lnTo>
                  <a:lnTo>
                    <a:pt x="378" y="148"/>
                  </a:lnTo>
                  <a:lnTo>
                    <a:pt x="380" y="149"/>
                  </a:lnTo>
                  <a:lnTo>
                    <a:pt x="380" y="149"/>
                  </a:lnTo>
                  <a:lnTo>
                    <a:pt x="384" y="148"/>
                  </a:lnTo>
                  <a:lnTo>
                    <a:pt x="384" y="148"/>
                  </a:lnTo>
                  <a:lnTo>
                    <a:pt x="384" y="146"/>
                  </a:lnTo>
                  <a:lnTo>
                    <a:pt x="386" y="142"/>
                  </a:lnTo>
                  <a:lnTo>
                    <a:pt x="386" y="142"/>
                  </a:lnTo>
                  <a:lnTo>
                    <a:pt x="388" y="144"/>
                  </a:lnTo>
                  <a:lnTo>
                    <a:pt x="392" y="144"/>
                  </a:lnTo>
                  <a:lnTo>
                    <a:pt x="396" y="146"/>
                  </a:lnTo>
                  <a:lnTo>
                    <a:pt x="396" y="146"/>
                  </a:lnTo>
                  <a:lnTo>
                    <a:pt x="400" y="144"/>
                  </a:lnTo>
                  <a:lnTo>
                    <a:pt x="404" y="140"/>
                  </a:lnTo>
                  <a:lnTo>
                    <a:pt x="404" y="140"/>
                  </a:lnTo>
                  <a:lnTo>
                    <a:pt x="410" y="140"/>
                  </a:lnTo>
                  <a:lnTo>
                    <a:pt x="410" y="140"/>
                  </a:lnTo>
                  <a:lnTo>
                    <a:pt x="414" y="140"/>
                  </a:lnTo>
                  <a:lnTo>
                    <a:pt x="418" y="142"/>
                  </a:lnTo>
                  <a:lnTo>
                    <a:pt x="418" y="142"/>
                  </a:lnTo>
                  <a:lnTo>
                    <a:pt x="418" y="144"/>
                  </a:lnTo>
                  <a:lnTo>
                    <a:pt x="418" y="146"/>
                  </a:lnTo>
                  <a:lnTo>
                    <a:pt x="418" y="146"/>
                  </a:lnTo>
                  <a:lnTo>
                    <a:pt x="416" y="148"/>
                  </a:lnTo>
                  <a:lnTo>
                    <a:pt x="414" y="146"/>
                  </a:lnTo>
                  <a:lnTo>
                    <a:pt x="408" y="146"/>
                  </a:lnTo>
                  <a:lnTo>
                    <a:pt x="408" y="146"/>
                  </a:lnTo>
                  <a:lnTo>
                    <a:pt x="396" y="151"/>
                  </a:lnTo>
                  <a:lnTo>
                    <a:pt x="392" y="157"/>
                  </a:lnTo>
                  <a:lnTo>
                    <a:pt x="386" y="161"/>
                  </a:lnTo>
                  <a:lnTo>
                    <a:pt x="386" y="161"/>
                  </a:lnTo>
                  <a:lnTo>
                    <a:pt x="384" y="167"/>
                  </a:lnTo>
                  <a:lnTo>
                    <a:pt x="384" y="167"/>
                  </a:lnTo>
                  <a:lnTo>
                    <a:pt x="386" y="171"/>
                  </a:lnTo>
                  <a:lnTo>
                    <a:pt x="386" y="171"/>
                  </a:lnTo>
                  <a:lnTo>
                    <a:pt x="392" y="171"/>
                  </a:lnTo>
                  <a:lnTo>
                    <a:pt x="394" y="169"/>
                  </a:lnTo>
                  <a:lnTo>
                    <a:pt x="398" y="169"/>
                  </a:lnTo>
                  <a:lnTo>
                    <a:pt x="400" y="169"/>
                  </a:lnTo>
                  <a:lnTo>
                    <a:pt x="400" y="169"/>
                  </a:lnTo>
                  <a:lnTo>
                    <a:pt x="400" y="171"/>
                  </a:lnTo>
                  <a:lnTo>
                    <a:pt x="400" y="175"/>
                  </a:lnTo>
                  <a:lnTo>
                    <a:pt x="396" y="181"/>
                  </a:lnTo>
                  <a:lnTo>
                    <a:pt x="396" y="181"/>
                  </a:lnTo>
                  <a:lnTo>
                    <a:pt x="386" y="191"/>
                  </a:lnTo>
                  <a:lnTo>
                    <a:pt x="386" y="191"/>
                  </a:lnTo>
                  <a:lnTo>
                    <a:pt x="384" y="195"/>
                  </a:lnTo>
                  <a:lnTo>
                    <a:pt x="382" y="199"/>
                  </a:lnTo>
                  <a:lnTo>
                    <a:pt x="382" y="199"/>
                  </a:lnTo>
                  <a:lnTo>
                    <a:pt x="386" y="199"/>
                  </a:lnTo>
                  <a:lnTo>
                    <a:pt x="392" y="199"/>
                  </a:lnTo>
                  <a:lnTo>
                    <a:pt x="398" y="201"/>
                  </a:lnTo>
                  <a:lnTo>
                    <a:pt x="400" y="201"/>
                  </a:lnTo>
                  <a:lnTo>
                    <a:pt x="400" y="201"/>
                  </a:lnTo>
                  <a:lnTo>
                    <a:pt x="398" y="205"/>
                  </a:lnTo>
                  <a:lnTo>
                    <a:pt x="396" y="207"/>
                  </a:lnTo>
                  <a:lnTo>
                    <a:pt x="396" y="207"/>
                  </a:lnTo>
                  <a:lnTo>
                    <a:pt x="394" y="215"/>
                  </a:lnTo>
                  <a:lnTo>
                    <a:pt x="394" y="215"/>
                  </a:lnTo>
                  <a:lnTo>
                    <a:pt x="398" y="219"/>
                  </a:lnTo>
                  <a:lnTo>
                    <a:pt x="402" y="221"/>
                  </a:lnTo>
                  <a:lnTo>
                    <a:pt x="402" y="221"/>
                  </a:lnTo>
                  <a:lnTo>
                    <a:pt x="404" y="221"/>
                  </a:lnTo>
                  <a:lnTo>
                    <a:pt x="406" y="217"/>
                  </a:lnTo>
                  <a:lnTo>
                    <a:pt x="408" y="215"/>
                  </a:lnTo>
                  <a:lnTo>
                    <a:pt x="408" y="211"/>
                  </a:lnTo>
                  <a:lnTo>
                    <a:pt x="408" y="211"/>
                  </a:lnTo>
                  <a:lnTo>
                    <a:pt x="410" y="215"/>
                  </a:lnTo>
                  <a:lnTo>
                    <a:pt x="410" y="219"/>
                  </a:lnTo>
                  <a:lnTo>
                    <a:pt x="410" y="219"/>
                  </a:lnTo>
                  <a:lnTo>
                    <a:pt x="410" y="227"/>
                  </a:lnTo>
                  <a:lnTo>
                    <a:pt x="408" y="237"/>
                  </a:lnTo>
                  <a:lnTo>
                    <a:pt x="408" y="237"/>
                  </a:lnTo>
                  <a:lnTo>
                    <a:pt x="404" y="247"/>
                  </a:lnTo>
                  <a:lnTo>
                    <a:pt x="404" y="247"/>
                  </a:lnTo>
                  <a:lnTo>
                    <a:pt x="400" y="247"/>
                  </a:lnTo>
                  <a:lnTo>
                    <a:pt x="398" y="249"/>
                  </a:lnTo>
                  <a:lnTo>
                    <a:pt x="398" y="249"/>
                  </a:lnTo>
                  <a:lnTo>
                    <a:pt x="396" y="255"/>
                  </a:lnTo>
                  <a:lnTo>
                    <a:pt x="396" y="259"/>
                  </a:lnTo>
                  <a:lnTo>
                    <a:pt x="396" y="259"/>
                  </a:lnTo>
                  <a:lnTo>
                    <a:pt x="402" y="261"/>
                  </a:lnTo>
                  <a:lnTo>
                    <a:pt x="402" y="261"/>
                  </a:lnTo>
                  <a:lnTo>
                    <a:pt x="404" y="259"/>
                  </a:lnTo>
                  <a:lnTo>
                    <a:pt x="406" y="257"/>
                  </a:lnTo>
                  <a:lnTo>
                    <a:pt x="406" y="257"/>
                  </a:lnTo>
                  <a:lnTo>
                    <a:pt x="406" y="259"/>
                  </a:lnTo>
                  <a:lnTo>
                    <a:pt x="404" y="263"/>
                  </a:lnTo>
                  <a:lnTo>
                    <a:pt x="402" y="267"/>
                  </a:lnTo>
                  <a:lnTo>
                    <a:pt x="402" y="267"/>
                  </a:lnTo>
                  <a:lnTo>
                    <a:pt x="398" y="273"/>
                  </a:lnTo>
                  <a:lnTo>
                    <a:pt x="394" y="277"/>
                  </a:lnTo>
                  <a:lnTo>
                    <a:pt x="394" y="277"/>
                  </a:lnTo>
                  <a:lnTo>
                    <a:pt x="392" y="277"/>
                  </a:lnTo>
                  <a:lnTo>
                    <a:pt x="386" y="277"/>
                  </a:lnTo>
                  <a:lnTo>
                    <a:pt x="386" y="277"/>
                  </a:lnTo>
                  <a:lnTo>
                    <a:pt x="384" y="281"/>
                  </a:lnTo>
                  <a:lnTo>
                    <a:pt x="382" y="285"/>
                  </a:lnTo>
                  <a:lnTo>
                    <a:pt x="382" y="285"/>
                  </a:lnTo>
                  <a:lnTo>
                    <a:pt x="378" y="285"/>
                  </a:lnTo>
                  <a:lnTo>
                    <a:pt x="378" y="285"/>
                  </a:lnTo>
                  <a:lnTo>
                    <a:pt x="372" y="289"/>
                  </a:lnTo>
                  <a:lnTo>
                    <a:pt x="372" y="289"/>
                  </a:lnTo>
                  <a:lnTo>
                    <a:pt x="364" y="289"/>
                  </a:lnTo>
                  <a:lnTo>
                    <a:pt x="358" y="287"/>
                  </a:lnTo>
                  <a:lnTo>
                    <a:pt x="354" y="287"/>
                  </a:lnTo>
                  <a:lnTo>
                    <a:pt x="354" y="287"/>
                  </a:lnTo>
                  <a:lnTo>
                    <a:pt x="352" y="291"/>
                  </a:lnTo>
                  <a:lnTo>
                    <a:pt x="352" y="293"/>
                  </a:lnTo>
                  <a:lnTo>
                    <a:pt x="352" y="293"/>
                  </a:lnTo>
                  <a:lnTo>
                    <a:pt x="348" y="291"/>
                  </a:lnTo>
                  <a:lnTo>
                    <a:pt x="346" y="291"/>
                  </a:lnTo>
                  <a:lnTo>
                    <a:pt x="346" y="291"/>
                  </a:lnTo>
                  <a:lnTo>
                    <a:pt x="346" y="293"/>
                  </a:lnTo>
                  <a:lnTo>
                    <a:pt x="346" y="293"/>
                  </a:lnTo>
                  <a:lnTo>
                    <a:pt x="344" y="295"/>
                  </a:lnTo>
                  <a:lnTo>
                    <a:pt x="340" y="295"/>
                  </a:lnTo>
                  <a:lnTo>
                    <a:pt x="340" y="295"/>
                  </a:lnTo>
                  <a:lnTo>
                    <a:pt x="342" y="297"/>
                  </a:lnTo>
                  <a:lnTo>
                    <a:pt x="346" y="301"/>
                  </a:lnTo>
                  <a:lnTo>
                    <a:pt x="346" y="301"/>
                  </a:lnTo>
                  <a:lnTo>
                    <a:pt x="350" y="297"/>
                  </a:lnTo>
                  <a:lnTo>
                    <a:pt x="354" y="295"/>
                  </a:lnTo>
                  <a:lnTo>
                    <a:pt x="354" y="297"/>
                  </a:lnTo>
                  <a:lnTo>
                    <a:pt x="354" y="297"/>
                  </a:lnTo>
                  <a:lnTo>
                    <a:pt x="354" y="301"/>
                  </a:lnTo>
                  <a:lnTo>
                    <a:pt x="350" y="305"/>
                  </a:lnTo>
                  <a:lnTo>
                    <a:pt x="340" y="311"/>
                  </a:lnTo>
                  <a:lnTo>
                    <a:pt x="340" y="311"/>
                  </a:lnTo>
                  <a:lnTo>
                    <a:pt x="334" y="313"/>
                  </a:lnTo>
                  <a:lnTo>
                    <a:pt x="328" y="317"/>
                  </a:lnTo>
                  <a:lnTo>
                    <a:pt x="328" y="317"/>
                  </a:lnTo>
                  <a:lnTo>
                    <a:pt x="322" y="317"/>
                  </a:lnTo>
                  <a:lnTo>
                    <a:pt x="318" y="317"/>
                  </a:lnTo>
                  <a:lnTo>
                    <a:pt x="318" y="317"/>
                  </a:lnTo>
                  <a:lnTo>
                    <a:pt x="314" y="319"/>
                  </a:lnTo>
                  <a:lnTo>
                    <a:pt x="312" y="323"/>
                  </a:lnTo>
                  <a:lnTo>
                    <a:pt x="310" y="323"/>
                  </a:lnTo>
                  <a:lnTo>
                    <a:pt x="310" y="323"/>
                  </a:lnTo>
                  <a:lnTo>
                    <a:pt x="306" y="319"/>
                  </a:lnTo>
                  <a:lnTo>
                    <a:pt x="306" y="315"/>
                  </a:lnTo>
                  <a:lnTo>
                    <a:pt x="306" y="315"/>
                  </a:lnTo>
                  <a:lnTo>
                    <a:pt x="308" y="311"/>
                  </a:lnTo>
                  <a:lnTo>
                    <a:pt x="308" y="311"/>
                  </a:lnTo>
                  <a:lnTo>
                    <a:pt x="306" y="305"/>
                  </a:lnTo>
                  <a:lnTo>
                    <a:pt x="306" y="305"/>
                  </a:lnTo>
                  <a:lnTo>
                    <a:pt x="304" y="303"/>
                  </a:lnTo>
                  <a:lnTo>
                    <a:pt x="300" y="301"/>
                  </a:lnTo>
                  <a:lnTo>
                    <a:pt x="300" y="301"/>
                  </a:lnTo>
                  <a:lnTo>
                    <a:pt x="298" y="303"/>
                  </a:lnTo>
                  <a:lnTo>
                    <a:pt x="296" y="305"/>
                  </a:lnTo>
                  <a:lnTo>
                    <a:pt x="294" y="311"/>
                  </a:lnTo>
                  <a:lnTo>
                    <a:pt x="294" y="311"/>
                  </a:lnTo>
                  <a:lnTo>
                    <a:pt x="288" y="313"/>
                  </a:lnTo>
                  <a:lnTo>
                    <a:pt x="282" y="313"/>
                  </a:lnTo>
                  <a:lnTo>
                    <a:pt x="282" y="313"/>
                  </a:lnTo>
                  <a:lnTo>
                    <a:pt x="276" y="317"/>
                  </a:lnTo>
                  <a:lnTo>
                    <a:pt x="276" y="317"/>
                  </a:lnTo>
                  <a:lnTo>
                    <a:pt x="258" y="323"/>
                  </a:lnTo>
                  <a:lnTo>
                    <a:pt x="258" y="323"/>
                  </a:lnTo>
                  <a:lnTo>
                    <a:pt x="240" y="327"/>
                  </a:lnTo>
                  <a:lnTo>
                    <a:pt x="240" y="327"/>
                  </a:lnTo>
                  <a:lnTo>
                    <a:pt x="234" y="327"/>
                  </a:lnTo>
                  <a:lnTo>
                    <a:pt x="229" y="327"/>
                  </a:lnTo>
                  <a:lnTo>
                    <a:pt x="229" y="327"/>
                  </a:lnTo>
                  <a:lnTo>
                    <a:pt x="225" y="325"/>
                  </a:lnTo>
                  <a:lnTo>
                    <a:pt x="221" y="323"/>
                  </a:lnTo>
                  <a:lnTo>
                    <a:pt x="221" y="323"/>
                  </a:lnTo>
                  <a:lnTo>
                    <a:pt x="217" y="323"/>
                  </a:lnTo>
                  <a:lnTo>
                    <a:pt x="211" y="323"/>
                  </a:lnTo>
                  <a:lnTo>
                    <a:pt x="211" y="323"/>
                  </a:lnTo>
                  <a:lnTo>
                    <a:pt x="211" y="321"/>
                  </a:lnTo>
                  <a:lnTo>
                    <a:pt x="211" y="317"/>
                  </a:lnTo>
                  <a:lnTo>
                    <a:pt x="211" y="317"/>
                  </a:lnTo>
                  <a:lnTo>
                    <a:pt x="209" y="317"/>
                  </a:lnTo>
                  <a:lnTo>
                    <a:pt x="207" y="319"/>
                  </a:lnTo>
                  <a:lnTo>
                    <a:pt x="207" y="319"/>
                  </a:lnTo>
                  <a:lnTo>
                    <a:pt x="203" y="321"/>
                  </a:lnTo>
                  <a:lnTo>
                    <a:pt x="203" y="321"/>
                  </a:lnTo>
                  <a:lnTo>
                    <a:pt x="201" y="323"/>
                  </a:lnTo>
                  <a:lnTo>
                    <a:pt x="199" y="327"/>
                  </a:lnTo>
                  <a:lnTo>
                    <a:pt x="199" y="327"/>
                  </a:lnTo>
                  <a:lnTo>
                    <a:pt x="193" y="327"/>
                  </a:lnTo>
                  <a:lnTo>
                    <a:pt x="187" y="325"/>
                  </a:lnTo>
                  <a:lnTo>
                    <a:pt x="187" y="325"/>
                  </a:lnTo>
                  <a:lnTo>
                    <a:pt x="179" y="327"/>
                  </a:lnTo>
                  <a:lnTo>
                    <a:pt x="171" y="333"/>
                  </a:lnTo>
                  <a:lnTo>
                    <a:pt x="163" y="337"/>
                  </a:lnTo>
                  <a:lnTo>
                    <a:pt x="153" y="339"/>
                  </a:lnTo>
                  <a:lnTo>
                    <a:pt x="153" y="339"/>
                  </a:lnTo>
                  <a:lnTo>
                    <a:pt x="143" y="337"/>
                  </a:lnTo>
                  <a:lnTo>
                    <a:pt x="135" y="337"/>
                  </a:lnTo>
                  <a:lnTo>
                    <a:pt x="135" y="337"/>
                  </a:lnTo>
                  <a:lnTo>
                    <a:pt x="131" y="337"/>
                  </a:lnTo>
                  <a:lnTo>
                    <a:pt x="125" y="339"/>
                  </a:lnTo>
                  <a:lnTo>
                    <a:pt x="125" y="339"/>
                  </a:lnTo>
                  <a:lnTo>
                    <a:pt x="121" y="335"/>
                  </a:lnTo>
                  <a:lnTo>
                    <a:pt x="117" y="327"/>
                  </a:lnTo>
                  <a:lnTo>
                    <a:pt x="117" y="327"/>
                  </a:lnTo>
                  <a:lnTo>
                    <a:pt x="115" y="331"/>
                  </a:lnTo>
                  <a:lnTo>
                    <a:pt x="111" y="331"/>
                  </a:lnTo>
                  <a:lnTo>
                    <a:pt x="111" y="331"/>
                  </a:lnTo>
                  <a:lnTo>
                    <a:pt x="109" y="325"/>
                  </a:lnTo>
                  <a:lnTo>
                    <a:pt x="107" y="319"/>
                  </a:lnTo>
                  <a:lnTo>
                    <a:pt x="107" y="319"/>
                  </a:lnTo>
                  <a:lnTo>
                    <a:pt x="101" y="315"/>
                  </a:lnTo>
                  <a:lnTo>
                    <a:pt x="101" y="315"/>
                  </a:lnTo>
                  <a:lnTo>
                    <a:pt x="95" y="309"/>
                  </a:lnTo>
                  <a:lnTo>
                    <a:pt x="91" y="303"/>
                  </a:lnTo>
                  <a:lnTo>
                    <a:pt x="91" y="303"/>
                  </a:lnTo>
                  <a:lnTo>
                    <a:pt x="83" y="301"/>
                  </a:lnTo>
                  <a:lnTo>
                    <a:pt x="83" y="301"/>
                  </a:lnTo>
                  <a:lnTo>
                    <a:pt x="81" y="301"/>
                  </a:lnTo>
                  <a:lnTo>
                    <a:pt x="81" y="301"/>
                  </a:lnTo>
                  <a:lnTo>
                    <a:pt x="81" y="295"/>
                  </a:lnTo>
                  <a:lnTo>
                    <a:pt x="79" y="293"/>
                  </a:lnTo>
                  <a:lnTo>
                    <a:pt x="79" y="293"/>
                  </a:lnTo>
                  <a:lnTo>
                    <a:pt x="75" y="287"/>
                  </a:lnTo>
                  <a:lnTo>
                    <a:pt x="75" y="287"/>
                  </a:lnTo>
                  <a:lnTo>
                    <a:pt x="73" y="277"/>
                  </a:lnTo>
                  <a:lnTo>
                    <a:pt x="73" y="277"/>
                  </a:lnTo>
                  <a:lnTo>
                    <a:pt x="65" y="261"/>
                  </a:lnTo>
                  <a:lnTo>
                    <a:pt x="65" y="261"/>
                  </a:lnTo>
                  <a:lnTo>
                    <a:pt x="61" y="255"/>
                  </a:lnTo>
                  <a:lnTo>
                    <a:pt x="55" y="249"/>
                  </a:lnTo>
                  <a:lnTo>
                    <a:pt x="55" y="249"/>
                  </a:lnTo>
                  <a:lnTo>
                    <a:pt x="51" y="249"/>
                  </a:lnTo>
                  <a:lnTo>
                    <a:pt x="45" y="249"/>
                  </a:lnTo>
                  <a:lnTo>
                    <a:pt x="45" y="249"/>
                  </a:lnTo>
                  <a:lnTo>
                    <a:pt x="41" y="243"/>
                  </a:lnTo>
                  <a:lnTo>
                    <a:pt x="35" y="237"/>
                  </a:lnTo>
                  <a:lnTo>
                    <a:pt x="35" y="237"/>
                  </a:lnTo>
                  <a:lnTo>
                    <a:pt x="29" y="237"/>
                  </a:lnTo>
                  <a:lnTo>
                    <a:pt x="29" y="237"/>
                  </a:lnTo>
                  <a:lnTo>
                    <a:pt x="23" y="235"/>
                  </a:lnTo>
                  <a:lnTo>
                    <a:pt x="23" y="235"/>
                  </a:lnTo>
                  <a:lnTo>
                    <a:pt x="20" y="231"/>
                  </a:lnTo>
                  <a:lnTo>
                    <a:pt x="14" y="229"/>
                  </a:lnTo>
                  <a:lnTo>
                    <a:pt x="14" y="229"/>
                  </a:lnTo>
                  <a:lnTo>
                    <a:pt x="6" y="229"/>
                  </a:lnTo>
                  <a:lnTo>
                    <a:pt x="6" y="229"/>
                  </a:lnTo>
                  <a:lnTo>
                    <a:pt x="2" y="227"/>
                  </a:lnTo>
                  <a:lnTo>
                    <a:pt x="0" y="225"/>
                  </a:lnTo>
                  <a:lnTo>
                    <a:pt x="0" y="225"/>
                  </a:lnTo>
                  <a:lnTo>
                    <a:pt x="2" y="223"/>
                  </a:lnTo>
                  <a:lnTo>
                    <a:pt x="4" y="219"/>
                  </a:lnTo>
                  <a:lnTo>
                    <a:pt x="8" y="215"/>
                  </a:lnTo>
                  <a:lnTo>
                    <a:pt x="8" y="215"/>
                  </a:lnTo>
                  <a:lnTo>
                    <a:pt x="12" y="207"/>
                  </a:lnTo>
                  <a:lnTo>
                    <a:pt x="12" y="205"/>
                  </a:lnTo>
                  <a:lnTo>
                    <a:pt x="14" y="203"/>
                  </a:lnTo>
                  <a:lnTo>
                    <a:pt x="14" y="203"/>
                  </a:lnTo>
                  <a:lnTo>
                    <a:pt x="16" y="205"/>
                  </a:lnTo>
                  <a:lnTo>
                    <a:pt x="16" y="207"/>
                  </a:lnTo>
                  <a:lnTo>
                    <a:pt x="18" y="211"/>
                  </a:lnTo>
                  <a:lnTo>
                    <a:pt x="18" y="215"/>
                  </a:lnTo>
                  <a:lnTo>
                    <a:pt x="18" y="215"/>
                  </a:lnTo>
                  <a:lnTo>
                    <a:pt x="21" y="215"/>
                  </a:lnTo>
                  <a:lnTo>
                    <a:pt x="25" y="211"/>
                  </a:lnTo>
                  <a:lnTo>
                    <a:pt x="25" y="211"/>
                  </a:lnTo>
                  <a:lnTo>
                    <a:pt x="31" y="211"/>
                  </a:lnTo>
                  <a:lnTo>
                    <a:pt x="37" y="211"/>
                  </a:lnTo>
                  <a:lnTo>
                    <a:pt x="37" y="211"/>
                  </a:lnTo>
                  <a:lnTo>
                    <a:pt x="45" y="211"/>
                  </a:lnTo>
                  <a:lnTo>
                    <a:pt x="53" y="209"/>
                  </a:lnTo>
                  <a:lnTo>
                    <a:pt x="53" y="209"/>
                  </a:lnTo>
                  <a:lnTo>
                    <a:pt x="57" y="205"/>
                  </a:lnTo>
                  <a:lnTo>
                    <a:pt x="59" y="201"/>
                  </a:lnTo>
                  <a:lnTo>
                    <a:pt x="59" y="197"/>
                  </a:lnTo>
                  <a:lnTo>
                    <a:pt x="59" y="197"/>
                  </a:lnTo>
                  <a:lnTo>
                    <a:pt x="57" y="197"/>
                  </a:lnTo>
                  <a:lnTo>
                    <a:pt x="53" y="197"/>
                  </a:lnTo>
                  <a:lnTo>
                    <a:pt x="49" y="197"/>
                  </a:lnTo>
                  <a:lnTo>
                    <a:pt x="47" y="195"/>
                  </a:lnTo>
                  <a:lnTo>
                    <a:pt x="47" y="195"/>
                  </a:lnTo>
                  <a:lnTo>
                    <a:pt x="47" y="193"/>
                  </a:lnTo>
                  <a:lnTo>
                    <a:pt x="51" y="193"/>
                  </a:lnTo>
                  <a:lnTo>
                    <a:pt x="57" y="193"/>
                  </a:lnTo>
                  <a:lnTo>
                    <a:pt x="57" y="193"/>
                  </a:lnTo>
                  <a:lnTo>
                    <a:pt x="59" y="189"/>
                  </a:lnTo>
                  <a:lnTo>
                    <a:pt x="59" y="189"/>
                  </a:lnTo>
                  <a:lnTo>
                    <a:pt x="63" y="181"/>
                  </a:lnTo>
                  <a:lnTo>
                    <a:pt x="63" y="181"/>
                  </a:lnTo>
                  <a:lnTo>
                    <a:pt x="71" y="181"/>
                  </a:lnTo>
                  <a:lnTo>
                    <a:pt x="73" y="179"/>
                  </a:lnTo>
                  <a:lnTo>
                    <a:pt x="75" y="179"/>
                  </a:lnTo>
                  <a:lnTo>
                    <a:pt x="75" y="179"/>
                  </a:lnTo>
                  <a:lnTo>
                    <a:pt x="71" y="175"/>
                  </a:lnTo>
                  <a:lnTo>
                    <a:pt x="65" y="175"/>
                  </a:lnTo>
                  <a:lnTo>
                    <a:pt x="65" y="175"/>
                  </a:lnTo>
                  <a:lnTo>
                    <a:pt x="61" y="179"/>
                  </a:lnTo>
                  <a:lnTo>
                    <a:pt x="59" y="179"/>
                  </a:lnTo>
                  <a:lnTo>
                    <a:pt x="57" y="179"/>
                  </a:lnTo>
                  <a:lnTo>
                    <a:pt x="57" y="179"/>
                  </a:lnTo>
                  <a:lnTo>
                    <a:pt x="57" y="177"/>
                  </a:lnTo>
                  <a:lnTo>
                    <a:pt x="57" y="175"/>
                  </a:lnTo>
                  <a:lnTo>
                    <a:pt x="57" y="175"/>
                  </a:lnTo>
                  <a:lnTo>
                    <a:pt x="57" y="173"/>
                  </a:lnTo>
                  <a:lnTo>
                    <a:pt x="57" y="171"/>
                  </a:lnTo>
                  <a:lnTo>
                    <a:pt x="57" y="171"/>
                  </a:lnTo>
                  <a:lnTo>
                    <a:pt x="55" y="169"/>
                  </a:lnTo>
                  <a:lnTo>
                    <a:pt x="55" y="169"/>
                  </a:lnTo>
                  <a:lnTo>
                    <a:pt x="55" y="167"/>
                  </a:lnTo>
                  <a:lnTo>
                    <a:pt x="55" y="167"/>
                  </a:lnTo>
                  <a:lnTo>
                    <a:pt x="59" y="161"/>
                  </a:lnTo>
                  <a:lnTo>
                    <a:pt x="59" y="161"/>
                  </a:lnTo>
                  <a:lnTo>
                    <a:pt x="63" y="153"/>
                  </a:lnTo>
                  <a:lnTo>
                    <a:pt x="63" y="148"/>
                  </a:lnTo>
                  <a:lnTo>
                    <a:pt x="63" y="148"/>
                  </a:lnTo>
                  <a:lnTo>
                    <a:pt x="61" y="144"/>
                  </a:lnTo>
                  <a:lnTo>
                    <a:pt x="61" y="144"/>
                  </a:lnTo>
                  <a:lnTo>
                    <a:pt x="55" y="144"/>
                  </a:lnTo>
                  <a:lnTo>
                    <a:pt x="51" y="144"/>
                  </a:lnTo>
                  <a:lnTo>
                    <a:pt x="51" y="144"/>
                  </a:lnTo>
                  <a:lnTo>
                    <a:pt x="49" y="138"/>
                  </a:lnTo>
                  <a:lnTo>
                    <a:pt x="49" y="138"/>
                  </a:lnTo>
                  <a:lnTo>
                    <a:pt x="45" y="134"/>
                  </a:lnTo>
                  <a:lnTo>
                    <a:pt x="45" y="134"/>
                  </a:lnTo>
                  <a:lnTo>
                    <a:pt x="35" y="132"/>
                  </a:lnTo>
                  <a:lnTo>
                    <a:pt x="35" y="132"/>
                  </a:lnTo>
                  <a:lnTo>
                    <a:pt x="29" y="130"/>
                  </a:lnTo>
                  <a:lnTo>
                    <a:pt x="29" y="130"/>
                  </a:lnTo>
                  <a:lnTo>
                    <a:pt x="21" y="130"/>
                  </a:lnTo>
                  <a:lnTo>
                    <a:pt x="21" y="130"/>
                  </a:lnTo>
                  <a:lnTo>
                    <a:pt x="18" y="130"/>
                  </a:lnTo>
                  <a:lnTo>
                    <a:pt x="14" y="128"/>
                  </a:lnTo>
                  <a:lnTo>
                    <a:pt x="14" y="128"/>
                  </a:lnTo>
                  <a:lnTo>
                    <a:pt x="14" y="122"/>
                  </a:lnTo>
                  <a:lnTo>
                    <a:pt x="14" y="122"/>
                  </a:lnTo>
                  <a:lnTo>
                    <a:pt x="16" y="118"/>
                  </a:lnTo>
                  <a:lnTo>
                    <a:pt x="20" y="114"/>
                  </a:lnTo>
                  <a:lnTo>
                    <a:pt x="20" y="114"/>
                  </a:lnTo>
                  <a:lnTo>
                    <a:pt x="23" y="116"/>
                  </a:lnTo>
                  <a:lnTo>
                    <a:pt x="27" y="118"/>
                  </a:lnTo>
                  <a:lnTo>
                    <a:pt x="27" y="118"/>
                  </a:lnTo>
                  <a:lnTo>
                    <a:pt x="41" y="120"/>
                  </a:lnTo>
                  <a:lnTo>
                    <a:pt x="41" y="120"/>
                  </a:lnTo>
                  <a:lnTo>
                    <a:pt x="49" y="120"/>
                  </a:lnTo>
                  <a:lnTo>
                    <a:pt x="49" y="120"/>
                  </a:lnTo>
                  <a:lnTo>
                    <a:pt x="55" y="124"/>
                  </a:lnTo>
                  <a:lnTo>
                    <a:pt x="55" y="124"/>
                  </a:lnTo>
                  <a:lnTo>
                    <a:pt x="61" y="122"/>
                  </a:lnTo>
                  <a:lnTo>
                    <a:pt x="63" y="120"/>
                  </a:lnTo>
                  <a:lnTo>
                    <a:pt x="65" y="120"/>
                  </a:lnTo>
                  <a:lnTo>
                    <a:pt x="65" y="120"/>
                  </a:lnTo>
                  <a:lnTo>
                    <a:pt x="65" y="124"/>
                  </a:lnTo>
                  <a:lnTo>
                    <a:pt x="65" y="128"/>
                  </a:lnTo>
                  <a:lnTo>
                    <a:pt x="65" y="128"/>
                  </a:lnTo>
                  <a:lnTo>
                    <a:pt x="73" y="128"/>
                  </a:lnTo>
                  <a:lnTo>
                    <a:pt x="77" y="128"/>
                  </a:lnTo>
                  <a:lnTo>
                    <a:pt x="77" y="128"/>
                  </a:lnTo>
                  <a:lnTo>
                    <a:pt x="79" y="130"/>
                  </a:lnTo>
                  <a:lnTo>
                    <a:pt x="81" y="132"/>
                  </a:lnTo>
                  <a:lnTo>
                    <a:pt x="81" y="132"/>
                  </a:lnTo>
                  <a:lnTo>
                    <a:pt x="87" y="138"/>
                  </a:lnTo>
                  <a:lnTo>
                    <a:pt x="91" y="140"/>
                  </a:lnTo>
                  <a:lnTo>
                    <a:pt x="93" y="140"/>
                  </a:lnTo>
                  <a:lnTo>
                    <a:pt x="93" y="140"/>
                  </a:lnTo>
                  <a:lnTo>
                    <a:pt x="105" y="136"/>
                  </a:lnTo>
                  <a:lnTo>
                    <a:pt x="109" y="132"/>
                  </a:lnTo>
                  <a:lnTo>
                    <a:pt x="111" y="130"/>
                  </a:lnTo>
                  <a:lnTo>
                    <a:pt x="111" y="130"/>
                  </a:lnTo>
                  <a:lnTo>
                    <a:pt x="107" y="128"/>
                  </a:lnTo>
                  <a:lnTo>
                    <a:pt x="105" y="128"/>
                  </a:lnTo>
                  <a:lnTo>
                    <a:pt x="105" y="128"/>
                  </a:lnTo>
                  <a:lnTo>
                    <a:pt x="101" y="130"/>
                  </a:lnTo>
                  <a:lnTo>
                    <a:pt x="95" y="134"/>
                  </a:lnTo>
                  <a:lnTo>
                    <a:pt x="95" y="134"/>
                  </a:lnTo>
                  <a:lnTo>
                    <a:pt x="93" y="132"/>
                  </a:lnTo>
                  <a:lnTo>
                    <a:pt x="93" y="128"/>
                  </a:lnTo>
                  <a:lnTo>
                    <a:pt x="93" y="128"/>
                  </a:lnTo>
                  <a:lnTo>
                    <a:pt x="87" y="122"/>
                  </a:lnTo>
                  <a:lnTo>
                    <a:pt x="83" y="120"/>
                  </a:lnTo>
                  <a:lnTo>
                    <a:pt x="81" y="118"/>
                  </a:lnTo>
                  <a:lnTo>
                    <a:pt x="81" y="118"/>
                  </a:lnTo>
                  <a:lnTo>
                    <a:pt x="83" y="116"/>
                  </a:lnTo>
                  <a:lnTo>
                    <a:pt x="85" y="114"/>
                  </a:lnTo>
                  <a:lnTo>
                    <a:pt x="85" y="114"/>
                  </a:lnTo>
                  <a:lnTo>
                    <a:pt x="93" y="110"/>
                  </a:lnTo>
                  <a:lnTo>
                    <a:pt x="93" y="110"/>
                  </a:lnTo>
                  <a:lnTo>
                    <a:pt x="99" y="110"/>
                  </a:lnTo>
                  <a:lnTo>
                    <a:pt x="99" y="110"/>
                  </a:lnTo>
                  <a:lnTo>
                    <a:pt x="105" y="110"/>
                  </a:lnTo>
                  <a:lnTo>
                    <a:pt x="105" y="110"/>
                  </a:lnTo>
                  <a:lnTo>
                    <a:pt x="113" y="108"/>
                  </a:lnTo>
                  <a:lnTo>
                    <a:pt x="117" y="108"/>
                  </a:lnTo>
                  <a:lnTo>
                    <a:pt x="119" y="108"/>
                  </a:lnTo>
                  <a:lnTo>
                    <a:pt x="119" y="108"/>
                  </a:lnTo>
                  <a:lnTo>
                    <a:pt x="121" y="106"/>
                  </a:lnTo>
                  <a:lnTo>
                    <a:pt x="121" y="106"/>
                  </a:lnTo>
                  <a:lnTo>
                    <a:pt x="119" y="102"/>
                  </a:lnTo>
                  <a:lnTo>
                    <a:pt x="117" y="96"/>
                  </a:lnTo>
                  <a:lnTo>
                    <a:pt x="117" y="96"/>
                  </a:lnTo>
                  <a:lnTo>
                    <a:pt x="115" y="100"/>
                  </a:lnTo>
                  <a:lnTo>
                    <a:pt x="111" y="100"/>
                  </a:lnTo>
                  <a:lnTo>
                    <a:pt x="111" y="100"/>
                  </a:lnTo>
                  <a:lnTo>
                    <a:pt x="109" y="100"/>
                  </a:lnTo>
                  <a:lnTo>
                    <a:pt x="107" y="96"/>
                  </a:lnTo>
                  <a:lnTo>
                    <a:pt x="107" y="96"/>
                  </a:lnTo>
                  <a:lnTo>
                    <a:pt x="109" y="94"/>
                  </a:lnTo>
                  <a:lnTo>
                    <a:pt x="111" y="94"/>
                  </a:lnTo>
                  <a:lnTo>
                    <a:pt x="111" y="94"/>
                  </a:lnTo>
                  <a:lnTo>
                    <a:pt x="111" y="90"/>
                  </a:lnTo>
                  <a:lnTo>
                    <a:pt x="111" y="90"/>
                  </a:lnTo>
                  <a:lnTo>
                    <a:pt x="111" y="90"/>
                  </a:lnTo>
                  <a:lnTo>
                    <a:pt x="107" y="90"/>
                  </a:lnTo>
                  <a:lnTo>
                    <a:pt x="107" y="90"/>
                  </a:lnTo>
                  <a:lnTo>
                    <a:pt x="107" y="88"/>
                  </a:lnTo>
                  <a:lnTo>
                    <a:pt x="109" y="84"/>
                  </a:lnTo>
                  <a:lnTo>
                    <a:pt x="109" y="84"/>
                  </a:lnTo>
                  <a:lnTo>
                    <a:pt x="107" y="82"/>
                  </a:lnTo>
                  <a:lnTo>
                    <a:pt x="107" y="82"/>
                  </a:lnTo>
                  <a:lnTo>
                    <a:pt x="101" y="78"/>
                  </a:lnTo>
                  <a:lnTo>
                    <a:pt x="93" y="74"/>
                  </a:lnTo>
                  <a:lnTo>
                    <a:pt x="93" y="74"/>
                  </a:lnTo>
                  <a:lnTo>
                    <a:pt x="87" y="74"/>
                  </a:lnTo>
                  <a:lnTo>
                    <a:pt x="87" y="74"/>
                  </a:lnTo>
                  <a:lnTo>
                    <a:pt x="83" y="76"/>
                  </a:lnTo>
                  <a:lnTo>
                    <a:pt x="77" y="78"/>
                  </a:lnTo>
                  <a:lnTo>
                    <a:pt x="77" y="78"/>
                  </a:lnTo>
                  <a:lnTo>
                    <a:pt x="73" y="74"/>
                  </a:lnTo>
                  <a:lnTo>
                    <a:pt x="73" y="74"/>
                  </a:lnTo>
                  <a:lnTo>
                    <a:pt x="59" y="74"/>
                  </a:lnTo>
                  <a:lnTo>
                    <a:pt x="59" y="74"/>
                  </a:lnTo>
                  <a:lnTo>
                    <a:pt x="55" y="72"/>
                  </a:lnTo>
                  <a:lnTo>
                    <a:pt x="55" y="72"/>
                  </a:lnTo>
                  <a:lnTo>
                    <a:pt x="51" y="66"/>
                  </a:lnTo>
                  <a:lnTo>
                    <a:pt x="47" y="62"/>
                  </a:lnTo>
                  <a:lnTo>
                    <a:pt x="47" y="62"/>
                  </a:lnTo>
                  <a:lnTo>
                    <a:pt x="45" y="60"/>
                  </a:lnTo>
                  <a:lnTo>
                    <a:pt x="37" y="58"/>
                  </a:lnTo>
                  <a:lnTo>
                    <a:pt x="33" y="58"/>
                  </a:lnTo>
                  <a:lnTo>
                    <a:pt x="31" y="56"/>
                  </a:lnTo>
                  <a:lnTo>
                    <a:pt x="31" y="56"/>
                  </a:lnTo>
                  <a:lnTo>
                    <a:pt x="31" y="54"/>
                  </a:lnTo>
                  <a:lnTo>
                    <a:pt x="33" y="52"/>
                  </a:lnTo>
                  <a:lnTo>
                    <a:pt x="37" y="50"/>
                  </a:lnTo>
                  <a:lnTo>
                    <a:pt x="37" y="50"/>
                  </a:lnTo>
                  <a:lnTo>
                    <a:pt x="43" y="48"/>
                  </a:lnTo>
                  <a:lnTo>
                    <a:pt x="47" y="46"/>
                  </a:lnTo>
                  <a:lnTo>
                    <a:pt x="47" y="46"/>
                  </a:lnTo>
                  <a:lnTo>
                    <a:pt x="47" y="48"/>
                  </a:lnTo>
                  <a:lnTo>
                    <a:pt x="47" y="50"/>
                  </a:lnTo>
                  <a:lnTo>
                    <a:pt x="47" y="50"/>
                  </a:lnTo>
                  <a:lnTo>
                    <a:pt x="51" y="56"/>
                  </a:lnTo>
                  <a:lnTo>
                    <a:pt x="55" y="62"/>
                  </a:lnTo>
                  <a:lnTo>
                    <a:pt x="55" y="62"/>
                  </a:lnTo>
                  <a:lnTo>
                    <a:pt x="59" y="62"/>
                  </a:lnTo>
                  <a:lnTo>
                    <a:pt x="63" y="60"/>
                  </a:lnTo>
                  <a:lnTo>
                    <a:pt x="63" y="60"/>
                  </a:lnTo>
                  <a:lnTo>
                    <a:pt x="63" y="60"/>
                  </a:lnTo>
                  <a:lnTo>
                    <a:pt x="61" y="58"/>
                  </a:lnTo>
                  <a:lnTo>
                    <a:pt x="59" y="56"/>
                  </a:lnTo>
                  <a:lnTo>
                    <a:pt x="59" y="54"/>
                  </a:lnTo>
                  <a:lnTo>
                    <a:pt x="59" y="54"/>
                  </a:lnTo>
                  <a:lnTo>
                    <a:pt x="61" y="56"/>
                  </a:lnTo>
                  <a:lnTo>
                    <a:pt x="61" y="56"/>
                  </a:lnTo>
                  <a:lnTo>
                    <a:pt x="63" y="54"/>
                  </a:lnTo>
                  <a:lnTo>
                    <a:pt x="65" y="52"/>
                  </a:lnTo>
                  <a:lnTo>
                    <a:pt x="65" y="52"/>
                  </a:lnTo>
                  <a:lnTo>
                    <a:pt x="63" y="48"/>
                  </a:lnTo>
                  <a:lnTo>
                    <a:pt x="61" y="44"/>
                  </a:lnTo>
                  <a:lnTo>
                    <a:pt x="61" y="44"/>
                  </a:lnTo>
                  <a:lnTo>
                    <a:pt x="61" y="38"/>
                  </a:lnTo>
                  <a:lnTo>
                    <a:pt x="63" y="34"/>
                  </a:lnTo>
                  <a:lnTo>
                    <a:pt x="63" y="34"/>
                  </a:lnTo>
                  <a:lnTo>
                    <a:pt x="63" y="34"/>
                  </a:lnTo>
                  <a:lnTo>
                    <a:pt x="69" y="34"/>
                  </a:lnTo>
                  <a:lnTo>
                    <a:pt x="71" y="38"/>
                  </a:lnTo>
                  <a:lnTo>
                    <a:pt x="75" y="50"/>
                  </a:lnTo>
                  <a:lnTo>
                    <a:pt x="75" y="50"/>
                  </a:lnTo>
                  <a:lnTo>
                    <a:pt x="73" y="54"/>
                  </a:lnTo>
                  <a:lnTo>
                    <a:pt x="75" y="60"/>
                  </a:lnTo>
                  <a:lnTo>
                    <a:pt x="75" y="60"/>
                  </a:lnTo>
                  <a:lnTo>
                    <a:pt x="79" y="62"/>
                  </a:lnTo>
                  <a:lnTo>
                    <a:pt x="83" y="64"/>
                  </a:lnTo>
                  <a:lnTo>
                    <a:pt x="85" y="62"/>
                  </a:lnTo>
                  <a:lnTo>
                    <a:pt x="85" y="62"/>
                  </a:lnTo>
                  <a:lnTo>
                    <a:pt x="85" y="60"/>
                  </a:lnTo>
                  <a:lnTo>
                    <a:pt x="83" y="56"/>
                  </a:lnTo>
                  <a:lnTo>
                    <a:pt x="83" y="56"/>
                  </a:lnTo>
                  <a:lnTo>
                    <a:pt x="85" y="56"/>
                  </a:lnTo>
                  <a:lnTo>
                    <a:pt x="87" y="56"/>
                  </a:lnTo>
                  <a:lnTo>
                    <a:pt x="87" y="56"/>
                  </a:lnTo>
                  <a:lnTo>
                    <a:pt x="91" y="54"/>
                  </a:lnTo>
                  <a:lnTo>
                    <a:pt x="91" y="52"/>
                  </a:lnTo>
                  <a:lnTo>
                    <a:pt x="91" y="52"/>
                  </a:lnTo>
                  <a:lnTo>
                    <a:pt x="89" y="50"/>
                  </a:lnTo>
                  <a:lnTo>
                    <a:pt x="87" y="50"/>
                  </a:lnTo>
                  <a:lnTo>
                    <a:pt x="83" y="50"/>
                  </a:lnTo>
                  <a:lnTo>
                    <a:pt x="79" y="48"/>
                  </a:lnTo>
                  <a:lnTo>
                    <a:pt x="79" y="48"/>
                  </a:lnTo>
                  <a:lnTo>
                    <a:pt x="79" y="44"/>
                  </a:lnTo>
                  <a:lnTo>
                    <a:pt x="79" y="36"/>
                  </a:lnTo>
                  <a:lnTo>
                    <a:pt x="79" y="36"/>
                  </a:lnTo>
                  <a:lnTo>
                    <a:pt x="81" y="36"/>
                  </a:lnTo>
                  <a:lnTo>
                    <a:pt x="81" y="36"/>
                  </a:lnTo>
                  <a:lnTo>
                    <a:pt x="85" y="36"/>
                  </a:lnTo>
                  <a:lnTo>
                    <a:pt x="87" y="38"/>
                  </a:lnTo>
                  <a:lnTo>
                    <a:pt x="87" y="38"/>
                  </a:lnTo>
                  <a:lnTo>
                    <a:pt x="87" y="34"/>
                  </a:lnTo>
                  <a:lnTo>
                    <a:pt x="87" y="30"/>
                  </a:lnTo>
                  <a:lnTo>
                    <a:pt x="87" y="30"/>
                  </a:lnTo>
                  <a:lnTo>
                    <a:pt x="85" y="26"/>
                  </a:lnTo>
                  <a:lnTo>
                    <a:pt x="85" y="22"/>
                  </a:lnTo>
                  <a:lnTo>
                    <a:pt x="87" y="20"/>
                  </a:lnTo>
                  <a:lnTo>
                    <a:pt x="87" y="20"/>
                  </a:lnTo>
                  <a:lnTo>
                    <a:pt x="89" y="26"/>
                  </a:lnTo>
                  <a:lnTo>
                    <a:pt x="93" y="30"/>
                  </a:lnTo>
                  <a:lnTo>
                    <a:pt x="93" y="30"/>
                  </a:lnTo>
                  <a:lnTo>
                    <a:pt x="95" y="30"/>
                  </a:lnTo>
                  <a:lnTo>
                    <a:pt x="95" y="30"/>
                  </a:lnTo>
                  <a:lnTo>
                    <a:pt x="95" y="24"/>
                  </a:lnTo>
                  <a:lnTo>
                    <a:pt x="95" y="22"/>
                  </a:lnTo>
                  <a:lnTo>
                    <a:pt x="95" y="20"/>
                  </a:lnTo>
                  <a:lnTo>
                    <a:pt x="95" y="20"/>
                  </a:lnTo>
                  <a:lnTo>
                    <a:pt x="99" y="22"/>
                  </a:lnTo>
                  <a:lnTo>
                    <a:pt x="99" y="24"/>
                  </a:lnTo>
                  <a:lnTo>
                    <a:pt x="101" y="26"/>
                  </a:lnTo>
                  <a:lnTo>
                    <a:pt x="101" y="26"/>
                  </a:lnTo>
                  <a:lnTo>
                    <a:pt x="101" y="26"/>
                  </a:lnTo>
                  <a:lnTo>
                    <a:pt x="103" y="24"/>
                  </a:lnTo>
                  <a:lnTo>
                    <a:pt x="103" y="22"/>
                  </a:lnTo>
                  <a:lnTo>
                    <a:pt x="103" y="20"/>
                  </a:lnTo>
                  <a:lnTo>
                    <a:pt x="103" y="18"/>
                  </a:lnTo>
                  <a:lnTo>
                    <a:pt x="103" y="18"/>
                  </a:lnTo>
                  <a:lnTo>
                    <a:pt x="105" y="16"/>
                  </a:lnTo>
                  <a:lnTo>
                    <a:pt x="109" y="18"/>
                  </a:lnTo>
                  <a:lnTo>
                    <a:pt x="109" y="18"/>
                  </a:lnTo>
                  <a:lnTo>
                    <a:pt x="113" y="22"/>
                  </a:lnTo>
                  <a:lnTo>
                    <a:pt x="115" y="30"/>
                  </a:lnTo>
                  <a:lnTo>
                    <a:pt x="115" y="30"/>
                  </a:lnTo>
                  <a:lnTo>
                    <a:pt x="113" y="34"/>
                  </a:lnTo>
                  <a:lnTo>
                    <a:pt x="109" y="38"/>
                  </a:lnTo>
                  <a:lnTo>
                    <a:pt x="109" y="38"/>
                  </a:lnTo>
                  <a:lnTo>
                    <a:pt x="109" y="42"/>
                  </a:lnTo>
                  <a:lnTo>
                    <a:pt x="109" y="42"/>
                  </a:lnTo>
                  <a:lnTo>
                    <a:pt x="113" y="46"/>
                  </a:lnTo>
                  <a:lnTo>
                    <a:pt x="113" y="46"/>
                  </a:lnTo>
                  <a:lnTo>
                    <a:pt x="117" y="44"/>
                  </a:lnTo>
                  <a:lnTo>
                    <a:pt x="119" y="42"/>
                  </a:lnTo>
                  <a:lnTo>
                    <a:pt x="119" y="42"/>
                  </a:lnTo>
                  <a:lnTo>
                    <a:pt x="121" y="46"/>
                  </a:lnTo>
                  <a:lnTo>
                    <a:pt x="119" y="50"/>
                  </a:lnTo>
                  <a:lnTo>
                    <a:pt x="119" y="50"/>
                  </a:lnTo>
                  <a:lnTo>
                    <a:pt x="117" y="56"/>
                  </a:lnTo>
                  <a:lnTo>
                    <a:pt x="115" y="58"/>
                  </a:lnTo>
                  <a:lnTo>
                    <a:pt x="117" y="60"/>
                  </a:lnTo>
                  <a:lnTo>
                    <a:pt x="117" y="60"/>
                  </a:lnTo>
                  <a:lnTo>
                    <a:pt x="117" y="58"/>
                  </a:lnTo>
                  <a:lnTo>
                    <a:pt x="119" y="56"/>
                  </a:lnTo>
                  <a:lnTo>
                    <a:pt x="121" y="54"/>
                  </a:lnTo>
                  <a:lnTo>
                    <a:pt x="123" y="54"/>
                  </a:lnTo>
                  <a:lnTo>
                    <a:pt x="123" y="54"/>
                  </a:lnTo>
                  <a:lnTo>
                    <a:pt x="123" y="56"/>
                  </a:lnTo>
                  <a:lnTo>
                    <a:pt x="121" y="58"/>
                  </a:lnTo>
                  <a:lnTo>
                    <a:pt x="121" y="60"/>
                  </a:lnTo>
                  <a:lnTo>
                    <a:pt x="121" y="62"/>
                  </a:lnTo>
                  <a:lnTo>
                    <a:pt x="121" y="62"/>
                  </a:lnTo>
                  <a:lnTo>
                    <a:pt x="123" y="62"/>
                  </a:lnTo>
                  <a:lnTo>
                    <a:pt x="125" y="60"/>
                  </a:lnTo>
                  <a:lnTo>
                    <a:pt x="131" y="56"/>
                  </a:lnTo>
                  <a:lnTo>
                    <a:pt x="131" y="56"/>
                  </a:lnTo>
                  <a:lnTo>
                    <a:pt x="133" y="52"/>
                  </a:lnTo>
                  <a:lnTo>
                    <a:pt x="133" y="46"/>
                  </a:lnTo>
                  <a:lnTo>
                    <a:pt x="133" y="46"/>
                  </a:lnTo>
                  <a:lnTo>
                    <a:pt x="137" y="44"/>
                  </a:lnTo>
                  <a:lnTo>
                    <a:pt x="137" y="44"/>
                  </a:lnTo>
                  <a:lnTo>
                    <a:pt x="133" y="36"/>
                  </a:lnTo>
                  <a:lnTo>
                    <a:pt x="131" y="32"/>
                  </a:lnTo>
                  <a:lnTo>
                    <a:pt x="131" y="32"/>
                  </a:lnTo>
                  <a:lnTo>
                    <a:pt x="129" y="28"/>
                  </a:lnTo>
                  <a:lnTo>
                    <a:pt x="129" y="24"/>
                  </a:lnTo>
                  <a:lnTo>
                    <a:pt x="129" y="24"/>
                  </a:lnTo>
                  <a:lnTo>
                    <a:pt x="131" y="22"/>
                  </a:lnTo>
                  <a:lnTo>
                    <a:pt x="135" y="20"/>
                  </a:lnTo>
                  <a:lnTo>
                    <a:pt x="135" y="20"/>
                  </a:lnTo>
                  <a:lnTo>
                    <a:pt x="137" y="24"/>
                  </a:lnTo>
                  <a:lnTo>
                    <a:pt x="137" y="28"/>
                  </a:lnTo>
                  <a:lnTo>
                    <a:pt x="137" y="28"/>
                  </a:lnTo>
                  <a:lnTo>
                    <a:pt x="141" y="30"/>
                  </a:lnTo>
                  <a:lnTo>
                    <a:pt x="141" y="30"/>
                  </a:lnTo>
                  <a:lnTo>
                    <a:pt x="145" y="28"/>
                  </a:lnTo>
                  <a:lnTo>
                    <a:pt x="145" y="28"/>
                  </a:lnTo>
                  <a:lnTo>
                    <a:pt x="143" y="24"/>
                  </a:lnTo>
                  <a:lnTo>
                    <a:pt x="143" y="20"/>
                  </a:lnTo>
                  <a:lnTo>
                    <a:pt x="143" y="20"/>
                  </a:lnTo>
                  <a:lnTo>
                    <a:pt x="143" y="18"/>
                  </a:lnTo>
                  <a:lnTo>
                    <a:pt x="143" y="18"/>
                  </a:lnTo>
                  <a:lnTo>
                    <a:pt x="139" y="16"/>
                  </a:lnTo>
                  <a:lnTo>
                    <a:pt x="139" y="16"/>
                  </a:lnTo>
                  <a:lnTo>
                    <a:pt x="135" y="16"/>
                  </a:lnTo>
                  <a:lnTo>
                    <a:pt x="131" y="16"/>
                  </a:lnTo>
                  <a:lnTo>
                    <a:pt x="131" y="16"/>
                  </a:lnTo>
                  <a:lnTo>
                    <a:pt x="129" y="14"/>
                  </a:lnTo>
                  <a:lnTo>
                    <a:pt x="129" y="12"/>
                  </a:lnTo>
                  <a:lnTo>
                    <a:pt x="129" y="12"/>
                  </a:lnTo>
                  <a:lnTo>
                    <a:pt x="129" y="8"/>
                  </a:lnTo>
                  <a:lnTo>
                    <a:pt x="129" y="8"/>
                  </a:lnTo>
                  <a:lnTo>
                    <a:pt x="133" y="6"/>
                  </a:lnTo>
                  <a:lnTo>
                    <a:pt x="133" y="6"/>
                  </a:lnTo>
                  <a:lnTo>
                    <a:pt x="135" y="2"/>
                  </a:lnTo>
                  <a:lnTo>
                    <a:pt x="137" y="0"/>
                  </a:lnTo>
                  <a:lnTo>
                    <a:pt x="137" y="0"/>
                  </a:lnTo>
                  <a:lnTo>
                    <a:pt x="139" y="2"/>
                  </a:lnTo>
                  <a:lnTo>
                    <a:pt x="141" y="4"/>
                  </a:lnTo>
                  <a:lnTo>
                    <a:pt x="141" y="4"/>
                  </a:lnTo>
                  <a:lnTo>
                    <a:pt x="143" y="2"/>
                  </a:lnTo>
                  <a:lnTo>
                    <a:pt x="145" y="2"/>
                  </a:lnTo>
                  <a:lnTo>
                    <a:pt x="145" y="2"/>
                  </a:lnTo>
                  <a:lnTo>
                    <a:pt x="145" y="4"/>
                  </a:lnTo>
                  <a:lnTo>
                    <a:pt x="145" y="6"/>
                  </a:lnTo>
                  <a:lnTo>
                    <a:pt x="143" y="8"/>
                  </a:lnTo>
                  <a:lnTo>
                    <a:pt x="143" y="12"/>
                  </a:lnTo>
                  <a:lnTo>
                    <a:pt x="143" y="12"/>
                  </a:lnTo>
                  <a:lnTo>
                    <a:pt x="149" y="12"/>
                  </a:lnTo>
                  <a:lnTo>
                    <a:pt x="149" y="12"/>
                  </a:lnTo>
                  <a:lnTo>
                    <a:pt x="151" y="16"/>
                  </a:lnTo>
                  <a:lnTo>
                    <a:pt x="151" y="16"/>
                  </a:lnTo>
                  <a:lnTo>
                    <a:pt x="157" y="16"/>
                  </a:lnTo>
                  <a:lnTo>
                    <a:pt x="157" y="16"/>
                  </a:lnTo>
                  <a:lnTo>
                    <a:pt x="157" y="18"/>
                  </a:lnTo>
                  <a:lnTo>
                    <a:pt x="153" y="22"/>
                  </a:lnTo>
                  <a:lnTo>
                    <a:pt x="153" y="26"/>
                  </a:lnTo>
                  <a:lnTo>
                    <a:pt x="153" y="30"/>
                  </a:lnTo>
                  <a:lnTo>
                    <a:pt x="153" y="30"/>
                  </a:lnTo>
                  <a:lnTo>
                    <a:pt x="157" y="32"/>
                  </a:lnTo>
                  <a:lnTo>
                    <a:pt x="161" y="36"/>
                  </a:lnTo>
                  <a:lnTo>
                    <a:pt x="161" y="36"/>
                  </a:lnTo>
                  <a:lnTo>
                    <a:pt x="161" y="42"/>
                  </a:lnTo>
                  <a:lnTo>
                    <a:pt x="159" y="46"/>
                  </a:lnTo>
                  <a:lnTo>
                    <a:pt x="159" y="46"/>
                  </a:lnTo>
                  <a:lnTo>
                    <a:pt x="161" y="56"/>
                  </a:lnTo>
                  <a:lnTo>
                    <a:pt x="161" y="56"/>
                  </a:lnTo>
                  <a:lnTo>
                    <a:pt x="165" y="60"/>
                  </a:lnTo>
                  <a:lnTo>
                    <a:pt x="165" y="60"/>
                  </a:lnTo>
                  <a:lnTo>
                    <a:pt x="167" y="64"/>
                  </a:lnTo>
                  <a:lnTo>
                    <a:pt x="167" y="70"/>
                  </a:lnTo>
                  <a:lnTo>
                    <a:pt x="167" y="70"/>
                  </a:lnTo>
                  <a:lnTo>
                    <a:pt x="165" y="70"/>
                  </a:lnTo>
                  <a:lnTo>
                    <a:pt x="163" y="70"/>
                  </a:lnTo>
                  <a:lnTo>
                    <a:pt x="161" y="70"/>
                  </a:lnTo>
                  <a:lnTo>
                    <a:pt x="159" y="70"/>
                  </a:lnTo>
                  <a:lnTo>
                    <a:pt x="159" y="70"/>
                  </a:lnTo>
                  <a:lnTo>
                    <a:pt x="159" y="72"/>
                  </a:lnTo>
                  <a:lnTo>
                    <a:pt x="161" y="74"/>
                  </a:lnTo>
                  <a:lnTo>
                    <a:pt x="163" y="78"/>
                  </a:lnTo>
                  <a:lnTo>
                    <a:pt x="163" y="78"/>
                  </a:lnTo>
                  <a:lnTo>
                    <a:pt x="161" y="82"/>
                  </a:lnTo>
                  <a:lnTo>
                    <a:pt x="157" y="86"/>
                  </a:lnTo>
                  <a:lnTo>
                    <a:pt x="157" y="86"/>
                  </a:lnTo>
                  <a:lnTo>
                    <a:pt x="151" y="88"/>
                  </a:lnTo>
                  <a:lnTo>
                    <a:pt x="151" y="88"/>
                  </a:lnTo>
                  <a:lnTo>
                    <a:pt x="149" y="90"/>
                  </a:lnTo>
                  <a:lnTo>
                    <a:pt x="149" y="90"/>
                  </a:lnTo>
                  <a:lnTo>
                    <a:pt x="145" y="92"/>
                  </a:lnTo>
                  <a:lnTo>
                    <a:pt x="145" y="92"/>
                  </a:lnTo>
                  <a:lnTo>
                    <a:pt x="143" y="88"/>
                  </a:lnTo>
                  <a:lnTo>
                    <a:pt x="141" y="84"/>
                  </a:lnTo>
                  <a:lnTo>
                    <a:pt x="141" y="84"/>
                  </a:lnTo>
                  <a:lnTo>
                    <a:pt x="141" y="84"/>
                  </a:lnTo>
                  <a:lnTo>
                    <a:pt x="139" y="86"/>
                  </a:lnTo>
                  <a:lnTo>
                    <a:pt x="137" y="92"/>
                  </a:lnTo>
                  <a:lnTo>
                    <a:pt x="137" y="92"/>
                  </a:lnTo>
                  <a:lnTo>
                    <a:pt x="139" y="94"/>
                  </a:lnTo>
                  <a:lnTo>
                    <a:pt x="143" y="96"/>
                  </a:lnTo>
                  <a:lnTo>
                    <a:pt x="143" y="96"/>
                  </a:lnTo>
                  <a:lnTo>
                    <a:pt x="141" y="102"/>
                  </a:lnTo>
                  <a:lnTo>
                    <a:pt x="139" y="106"/>
                  </a:lnTo>
                  <a:lnTo>
                    <a:pt x="139" y="106"/>
                  </a:lnTo>
                  <a:lnTo>
                    <a:pt x="139" y="106"/>
                  </a:lnTo>
                  <a:lnTo>
                    <a:pt x="141" y="104"/>
                  </a:lnTo>
                  <a:lnTo>
                    <a:pt x="145" y="104"/>
                  </a:lnTo>
                  <a:lnTo>
                    <a:pt x="145" y="104"/>
                  </a:lnTo>
                  <a:lnTo>
                    <a:pt x="145" y="106"/>
                  </a:lnTo>
                  <a:lnTo>
                    <a:pt x="145" y="108"/>
                  </a:lnTo>
                  <a:lnTo>
                    <a:pt x="141" y="112"/>
                  </a:lnTo>
                  <a:lnTo>
                    <a:pt x="141" y="112"/>
                  </a:lnTo>
                  <a:lnTo>
                    <a:pt x="139" y="114"/>
                  </a:lnTo>
                  <a:lnTo>
                    <a:pt x="135" y="114"/>
                  </a:lnTo>
                  <a:lnTo>
                    <a:pt x="135" y="114"/>
                  </a:lnTo>
                  <a:lnTo>
                    <a:pt x="137" y="116"/>
                  </a:lnTo>
                  <a:lnTo>
                    <a:pt x="139" y="120"/>
                  </a:lnTo>
                  <a:lnTo>
                    <a:pt x="139" y="120"/>
                  </a:lnTo>
                  <a:lnTo>
                    <a:pt x="137" y="124"/>
                  </a:lnTo>
                  <a:lnTo>
                    <a:pt x="137" y="124"/>
                  </a:lnTo>
                  <a:lnTo>
                    <a:pt x="133" y="132"/>
                  </a:lnTo>
                  <a:lnTo>
                    <a:pt x="131" y="134"/>
                  </a:lnTo>
                  <a:lnTo>
                    <a:pt x="131" y="136"/>
                  </a:lnTo>
                  <a:lnTo>
                    <a:pt x="131" y="136"/>
                  </a:lnTo>
                  <a:lnTo>
                    <a:pt x="133" y="136"/>
                  </a:lnTo>
                  <a:lnTo>
                    <a:pt x="135" y="136"/>
                  </a:lnTo>
                  <a:lnTo>
                    <a:pt x="139" y="130"/>
                  </a:lnTo>
                  <a:lnTo>
                    <a:pt x="139" y="130"/>
                  </a:lnTo>
                  <a:lnTo>
                    <a:pt x="141" y="128"/>
                  </a:lnTo>
                  <a:lnTo>
                    <a:pt x="143" y="124"/>
                  </a:lnTo>
                  <a:lnTo>
                    <a:pt x="143" y="124"/>
                  </a:lnTo>
                  <a:lnTo>
                    <a:pt x="147" y="124"/>
                  </a:lnTo>
                  <a:lnTo>
                    <a:pt x="151" y="128"/>
                  </a:lnTo>
                  <a:lnTo>
                    <a:pt x="151" y="128"/>
                  </a:lnTo>
                  <a:lnTo>
                    <a:pt x="153" y="124"/>
                  </a:lnTo>
                  <a:lnTo>
                    <a:pt x="157" y="120"/>
                  </a:lnTo>
                  <a:lnTo>
                    <a:pt x="161" y="112"/>
                  </a:lnTo>
                  <a:lnTo>
                    <a:pt x="161" y="112"/>
                  </a:lnTo>
                  <a:lnTo>
                    <a:pt x="165" y="110"/>
                  </a:lnTo>
                  <a:lnTo>
                    <a:pt x="169" y="108"/>
                  </a:lnTo>
                  <a:lnTo>
                    <a:pt x="169" y="108"/>
                  </a:lnTo>
                  <a:lnTo>
                    <a:pt x="171" y="108"/>
                  </a:lnTo>
                  <a:lnTo>
                    <a:pt x="173" y="110"/>
                  </a:lnTo>
                  <a:lnTo>
                    <a:pt x="173" y="110"/>
                  </a:lnTo>
                  <a:lnTo>
                    <a:pt x="173" y="114"/>
                  </a:lnTo>
                  <a:lnTo>
                    <a:pt x="171" y="116"/>
                  </a:lnTo>
                  <a:lnTo>
                    <a:pt x="171" y="116"/>
                  </a:lnTo>
                  <a:lnTo>
                    <a:pt x="171" y="120"/>
                  </a:lnTo>
                  <a:lnTo>
                    <a:pt x="171" y="124"/>
                  </a:lnTo>
                  <a:lnTo>
                    <a:pt x="171" y="124"/>
                  </a:lnTo>
                  <a:lnTo>
                    <a:pt x="175" y="124"/>
                  </a:lnTo>
                  <a:lnTo>
                    <a:pt x="177" y="120"/>
                  </a:lnTo>
                  <a:lnTo>
                    <a:pt x="177" y="120"/>
                  </a:lnTo>
                  <a:lnTo>
                    <a:pt x="187" y="112"/>
                  </a:lnTo>
                  <a:lnTo>
                    <a:pt x="187" y="112"/>
                  </a:lnTo>
                  <a:lnTo>
                    <a:pt x="195" y="104"/>
                  </a:lnTo>
                  <a:lnTo>
                    <a:pt x="195" y="104"/>
                  </a:lnTo>
                  <a:lnTo>
                    <a:pt x="201" y="86"/>
                  </a:lnTo>
                  <a:lnTo>
                    <a:pt x="201" y="86"/>
                  </a:lnTo>
                  <a:lnTo>
                    <a:pt x="203" y="82"/>
                  </a:lnTo>
                  <a:lnTo>
                    <a:pt x="205" y="78"/>
                  </a:lnTo>
                  <a:lnTo>
                    <a:pt x="205" y="78"/>
                  </a:lnTo>
                  <a:lnTo>
                    <a:pt x="209" y="78"/>
                  </a:lnTo>
                  <a:lnTo>
                    <a:pt x="209" y="78"/>
                  </a:lnTo>
                  <a:lnTo>
                    <a:pt x="213" y="82"/>
                  </a:lnTo>
                  <a:lnTo>
                    <a:pt x="213" y="82"/>
                  </a:lnTo>
                  <a:lnTo>
                    <a:pt x="217" y="88"/>
                  </a:lnTo>
                  <a:lnTo>
                    <a:pt x="217" y="96"/>
                  </a:lnTo>
                  <a:lnTo>
                    <a:pt x="217" y="96"/>
                  </a:lnTo>
                  <a:lnTo>
                    <a:pt x="213" y="112"/>
                  </a:lnTo>
                  <a:lnTo>
                    <a:pt x="213" y="112"/>
                  </a:lnTo>
                  <a:lnTo>
                    <a:pt x="211" y="116"/>
                  </a:lnTo>
                  <a:lnTo>
                    <a:pt x="211" y="120"/>
                  </a:lnTo>
                  <a:lnTo>
                    <a:pt x="211" y="120"/>
                  </a:lnTo>
                  <a:lnTo>
                    <a:pt x="217" y="122"/>
                  </a:lnTo>
                  <a:lnTo>
                    <a:pt x="217" y="122"/>
                  </a:lnTo>
                  <a:lnTo>
                    <a:pt x="221" y="122"/>
                  </a:lnTo>
                  <a:lnTo>
                    <a:pt x="221" y="122"/>
                  </a:lnTo>
                  <a:lnTo>
                    <a:pt x="225" y="118"/>
                  </a:lnTo>
                  <a:lnTo>
                    <a:pt x="229" y="114"/>
                  </a:lnTo>
                  <a:lnTo>
                    <a:pt x="229" y="114"/>
                  </a:lnTo>
                  <a:lnTo>
                    <a:pt x="232" y="106"/>
                  </a:lnTo>
                  <a:lnTo>
                    <a:pt x="232" y="106"/>
                  </a:lnTo>
                  <a:lnTo>
                    <a:pt x="232" y="102"/>
                  </a:lnTo>
                  <a:lnTo>
                    <a:pt x="234" y="100"/>
                  </a:lnTo>
                  <a:lnTo>
                    <a:pt x="234" y="100"/>
                  </a:lnTo>
                  <a:lnTo>
                    <a:pt x="238" y="96"/>
                  </a:lnTo>
                  <a:lnTo>
                    <a:pt x="244" y="100"/>
                  </a:lnTo>
                  <a:lnTo>
                    <a:pt x="244" y="100"/>
                  </a:lnTo>
                  <a:lnTo>
                    <a:pt x="246" y="104"/>
                  </a:lnTo>
                  <a:lnTo>
                    <a:pt x="246" y="104"/>
                  </a:lnTo>
                  <a:lnTo>
                    <a:pt x="250" y="102"/>
                  </a:lnTo>
                  <a:lnTo>
                    <a:pt x="254" y="96"/>
                  </a:lnTo>
                  <a:lnTo>
                    <a:pt x="254" y="96"/>
                  </a:lnTo>
                  <a:lnTo>
                    <a:pt x="260" y="96"/>
                  </a:lnTo>
                  <a:lnTo>
                    <a:pt x="264" y="96"/>
                  </a:lnTo>
                  <a:lnTo>
                    <a:pt x="266" y="96"/>
                  </a:lnTo>
                  <a:lnTo>
                    <a:pt x="266" y="96"/>
                  </a:lnTo>
                  <a:lnTo>
                    <a:pt x="264" y="102"/>
                  </a:lnTo>
                  <a:lnTo>
                    <a:pt x="262" y="104"/>
                  </a:lnTo>
                  <a:lnTo>
                    <a:pt x="262" y="104"/>
                  </a:lnTo>
                  <a:lnTo>
                    <a:pt x="264" y="104"/>
                  </a:lnTo>
                  <a:lnTo>
                    <a:pt x="264" y="104"/>
                  </a:lnTo>
                  <a:lnTo>
                    <a:pt x="264" y="104"/>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47" name="Google Shape;547;p10"/>
            <p:cNvSpPr/>
            <p:nvPr/>
          </p:nvSpPr>
          <p:spPr>
            <a:xfrm>
              <a:off x="9061312" y="3274173"/>
              <a:ext cx="215232" cy="235122"/>
            </a:xfrm>
            <a:custGeom>
              <a:rect b="b" l="l" r="r" t="t"/>
              <a:pathLst>
                <a:path extrusionOk="0" h="331" w="303">
                  <a:moveTo>
                    <a:pt x="225" y="102"/>
                  </a:moveTo>
                  <a:lnTo>
                    <a:pt x="225" y="102"/>
                  </a:lnTo>
                  <a:lnTo>
                    <a:pt x="231" y="106"/>
                  </a:lnTo>
                  <a:lnTo>
                    <a:pt x="235" y="112"/>
                  </a:lnTo>
                  <a:lnTo>
                    <a:pt x="235" y="112"/>
                  </a:lnTo>
                  <a:lnTo>
                    <a:pt x="239" y="112"/>
                  </a:lnTo>
                  <a:lnTo>
                    <a:pt x="243" y="110"/>
                  </a:lnTo>
                  <a:lnTo>
                    <a:pt x="251" y="102"/>
                  </a:lnTo>
                  <a:lnTo>
                    <a:pt x="251" y="102"/>
                  </a:lnTo>
                  <a:lnTo>
                    <a:pt x="255" y="98"/>
                  </a:lnTo>
                  <a:lnTo>
                    <a:pt x="261" y="94"/>
                  </a:lnTo>
                  <a:lnTo>
                    <a:pt x="261" y="94"/>
                  </a:lnTo>
                  <a:lnTo>
                    <a:pt x="269" y="92"/>
                  </a:lnTo>
                  <a:lnTo>
                    <a:pt x="277" y="92"/>
                  </a:lnTo>
                  <a:lnTo>
                    <a:pt x="285" y="92"/>
                  </a:lnTo>
                  <a:lnTo>
                    <a:pt x="295" y="94"/>
                  </a:lnTo>
                  <a:lnTo>
                    <a:pt x="295" y="94"/>
                  </a:lnTo>
                  <a:lnTo>
                    <a:pt x="297" y="98"/>
                  </a:lnTo>
                  <a:lnTo>
                    <a:pt x="299" y="102"/>
                  </a:lnTo>
                  <a:lnTo>
                    <a:pt x="303" y="114"/>
                  </a:lnTo>
                  <a:lnTo>
                    <a:pt x="303" y="114"/>
                  </a:lnTo>
                  <a:lnTo>
                    <a:pt x="303" y="120"/>
                  </a:lnTo>
                  <a:lnTo>
                    <a:pt x="303" y="120"/>
                  </a:lnTo>
                  <a:lnTo>
                    <a:pt x="301" y="128"/>
                  </a:lnTo>
                  <a:lnTo>
                    <a:pt x="299" y="136"/>
                  </a:lnTo>
                  <a:lnTo>
                    <a:pt x="299" y="136"/>
                  </a:lnTo>
                  <a:lnTo>
                    <a:pt x="299" y="141"/>
                  </a:lnTo>
                  <a:lnTo>
                    <a:pt x="299" y="141"/>
                  </a:lnTo>
                  <a:lnTo>
                    <a:pt x="297" y="143"/>
                  </a:lnTo>
                  <a:lnTo>
                    <a:pt x="293" y="143"/>
                  </a:lnTo>
                  <a:lnTo>
                    <a:pt x="293" y="143"/>
                  </a:lnTo>
                  <a:lnTo>
                    <a:pt x="291" y="147"/>
                  </a:lnTo>
                  <a:lnTo>
                    <a:pt x="289" y="151"/>
                  </a:lnTo>
                  <a:lnTo>
                    <a:pt x="289" y="151"/>
                  </a:lnTo>
                  <a:lnTo>
                    <a:pt x="289" y="159"/>
                  </a:lnTo>
                  <a:lnTo>
                    <a:pt x="291" y="169"/>
                  </a:lnTo>
                  <a:lnTo>
                    <a:pt x="293" y="179"/>
                  </a:lnTo>
                  <a:lnTo>
                    <a:pt x="293" y="187"/>
                  </a:lnTo>
                  <a:lnTo>
                    <a:pt x="293" y="187"/>
                  </a:lnTo>
                  <a:lnTo>
                    <a:pt x="291" y="195"/>
                  </a:lnTo>
                  <a:lnTo>
                    <a:pt x="285" y="205"/>
                  </a:lnTo>
                  <a:lnTo>
                    <a:pt x="285" y="205"/>
                  </a:lnTo>
                  <a:lnTo>
                    <a:pt x="281" y="205"/>
                  </a:lnTo>
                  <a:lnTo>
                    <a:pt x="281" y="205"/>
                  </a:lnTo>
                  <a:lnTo>
                    <a:pt x="279" y="209"/>
                  </a:lnTo>
                  <a:lnTo>
                    <a:pt x="279" y="215"/>
                  </a:lnTo>
                  <a:lnTo>
                    <a:pt x="279" y="227"/>
                  </a:lnTo>
                  <a:lnTo>
                    <a:pt x="279" y="227"/>
                  </a:lnTo>
                  <a:lnTo>
                    <a:pt x="277" y="237"/>
                  </a:lnTo>
                  <a:lnTo>
                    <a:pt x="275" y="247"/>
                  </a:lnTo>
                  <a:lnTo>
                    <a:pt x="275" y="247"/>
                  </a:lnTo>
                  <a:lnTo>
                    <a:pt x="269" y="257"/>
                  </a:lnTo>
                  <a:lnTo>
                    <a:pt x="269" y="257"/>
                  </a:lnTo>
                  <a:lnTo>
                    <a:pt x="261" y="267"/>
                  </a:lnTo>
                  <a:lnTo>
                    <a:pt x="261" y="267"/>
                  </a:lnTo>
                  <a:lnTo>
                    <a:pt x="251" y="281"/>
                  </a:lnTo>
                  <a:lnTo>
                    <a:pt x="251" y="281"/>
                  </a:lnTo>
                  <a:lnTo>
                    <a:pt x="245" y="291"/>
                  </a:lnTo>
                  <a:lnTo>
                    <a:pt x="239" y="299"/>
                  </a:lnTo>
                  <a:lnTo>
                    <a:pt x="239" y="299"/>
                  </a:lnTo>
                  <a:lnTo>
                    <a:pt x="239" y="303"/>
                  </a:lnTo>
                  <a:lnTo>
                    <a:pt x="239" y="309"/>
                  </a:lnTo>
                  <a:lnTo>
                    <a:pt x="239" y="309"/>
                  </a:lnTo>
                  <a:lnTo>
                    <a:pt x="237" y="315"/>
                  </a:lnTo>
                  <a:lnTo>
                    <a:pt x="235" y="317"/>
                  </a:lnTo>
                  <a:lnTo>
                    <a:pt x="235" y="317"/>
                  </a:lnTo>
                  <a:lnTo>
                    <a:pt x="231" y="317"/>
                  </a:lnTo>
                  <a:lnTo>
                    <a:pt x="225" y="315"/>
                  </a:lnTo>
                  <a:lnTo>
                    <a:pt x="225" y="315"/>
                  </a:lnTo>
                  <a:lnTo>
                    <a:pt x="219" y="309"/>
                  </a:lnTo>
                  <a:lnTo>
                    <a:pt x="219" y="309"/>
                  </a:lnTo>
                  <a:lnTo>
                    <a:pt x="207" y="305"/>
                  </a:lnTo>
                  <a:lnTo>
                    <a:pt x="207" y="305"/>
                  </a:lnTo>
                  <a:lnTo>
                    <a:pt x="193" y="305"/>
                  </a:lnTo>
                  <a:lnTo>
                    <a:pt x="193" y="305"/>
                  </a:lnTo>
                  <a:lnTo>
                    <a:pt x="180" y="305"/>
                  </a:lnTo>
                  <a:lnTo>
                    <a:pt x="172" y="303"/>
                  </a:lnTo>
                  <a:lnTo>
                    <a:pt x="166" y="303"/>
                  </a:lnTo>
                  <a:lnTo>
                    <a:pt x="166" y="303"/>
                  </a:lnTo>
                  <a:lnTo>
                    <a:pt x="162" y="307"/>
                  </a:lnTo>
                  <a:lnTo>
                    <a:pt x="162" y="307"/>
                  </a:lnTo>
                  <a:lnTo>
                    <a:pt x="158" y="315"/>
                  </a:lnTo>
                  <a:lnTo>
                    <a:pt x="158" y="315"/>
                  </a:lnTo>
                  <a:lnTo>
                    <a:pt x="152" y="319"/>
                  </a:lnTo>
                  <a:lnTo>
                    <a:pt x="152" y="319"/>
                  </a:lnTo>
                  <a:lnTo>
                    <a:pt x="148" y="317"/>
                  </a:lnTo>
                  <a:lnTo>
                    <a:pt x="142" y="315"/>
                  </a:lnTo>
                  <a:lnTo>
                    <a:pt x="142" y="315"/>
                  </a:lnTo>
                  <a:lnTo>
                    <a:pt x="138" y="317"/>
                  </a:lnTo>
                  <a:lnTo>
                    <a:pt x="136" y="321"/>
                  </a:lnTo>
                  <a:lnTo>
                    <a:pt x="136" y="321"/>
                  </a:lnTo>
                  <a:lnTo>
                    <a:pt x="128" y="323"/>
                  </a:lnTo>
                  <a:lnTo>
                    <a:pt x="122" y="323"/>
                  </a:lnTo>
                  <a:lnTo>
                    <a:pt x="122" y="323"/>
                  </a:lnTo>
                  <a:lnTo>
                    <a:pt x="116" y="319"/>
                  </a:lnTo>
                  <a:lnTo>
                    <a:pt x="116" y="319"/>
                  </a:lnTo>
                  <a:lnTo>
                    <a:pt x="116" y="311"/>
                  </a:lnTo>
                  <a:lnTo>
                    <a:pt x="116" y="311"/>
                  </a:lnTo>
                  <a:lnTo>
                    <a:pt x="114" y="311"/>
                  </a:lnTo>
                  <a:lnTo>
                    <a:pt x="112" y="309"/>
                  </a:lnTo>
                  <a:lnTo>
                    <a:pt x="112" y="309"/>
                  </a:lnTo>
                  <a:lnTo>
                    <a:pt x="112" y="315"/>
                  </a:lnTo>
                  <a:lnTo>
                    <a:pt x="112" y="319"/>
                  </a:lnTo>
                  <a:lnTo>
                    <a:pt x="112" y="319"/>
                  </a:lnTo>
                  <a:lnTo>
                    <a:pt x="108" y="325"/>
                  </a:lnTo>
                  <a:lnTo>
                    <a:pt x="108" y="325"/>
                  </a:lnTo>
                  <a:lnTo>
                    <a:pt x="98" y="329"/>
                  </a:lnTo>
                  <a:lnTo>
                    <a:pt x="98" y="329"/>
                  </a:lnTo>
                  <a:lnTo>
                    <a:pt x="80" y="331"/>
                  </a:lnTo>
                  <a:lnTo>
                    <a:pt x="66" y="331"/>
                  </a:lnTo>
                  <a:lnTo>
                    <a:pt x="66" y="331"/>
                  </a:lnTo>
                  <a:lnTo>
                    <a:pt x="58" y="327"/>
                  </a:lnTo>
                  <a:lnTo>
                    <a:pt x="58" y="327"/>
                  </a:lnTo>
                  <a:lnTo>
                    <a:pt x="54" y="329"/>
                  </a:lnTo>
                  <a:lnTo>
                    <a:pt x="48" y="331"/>
                  </a:lnTo>
                  <a:lnTo>
                    <a:pt x="48" y="331"/>
                  </a:lnTo>
                  <a:lnTo>
                    <a:pt x="44" y="329"/>
                  </a:lnTo>
                  <a:lnTo>
                    <a:pt x="44" y="329"/>
                  </a:lnTo>
                  <a:lnTo>
                    <a:pt x="42" y="325"/>
                  </a:lnTo>
                  <a:lnTo>
                    <a:pt x="42" y="325"/>
                  </a:lnTo>
                  <a:lnTo>
                    <a:pt x="32" y="323"/>
                  </a:lnTo>
                  <a:lnTo>
                    <a:pt x="32" y="323"/>
                  </a:lnTo>
                  <a:lnTo>
                    <a:pt x="26" y="325"/>
                  </a:lnTo>
                  <a:lnTo>
                    <a:pt x="22" y="325"/>
                  </a:lnTo>
                  <a:lnTo>
                    <a:pt x="20" y="325"/>
                  </a:lnTo>
                  <a:lnTo>
                    <a:pt x="20" y="325"/>
                  </a:lnTo>
                  <a:lnTo>
                    <a:pt x="22" y="323"/>
                  </a:lnTo>
                  <a:lnTo>
                    <a:pt x="22" y="321"/>
                  </a:lnTo>
                  <a:lnTo>
                    <a:pt x="22" y="321"/>
                  </a:lnTo>
                  <a:lnTo>
                    <a:pt x="22" y="317"/>
                  </a:lnTo>
                  <a:lnTo>
                    <a:pt x="22" y="317"/>
                  </a:lnTo>
                  <a:lnTo>
                    <a:pt x="24" y="317"/>
                  </a:lnTo>
                  <a:lnTo>
                    <a:pt x="28" y="315"/>
                  </a:lnTo>
                  <a:lnTo>
                    <a:pt x="28" y="315"/>
                  </a:lnTo>
                  <a:lnTo>
                    <a:pt x="32" y="317"/>
                  </a:lnTo>
                  <a:lnTo>
                    <a:pt x="36" y="317"/>
                  </a:lnTo>
                  <a:lnTo>
                    <a:pt x="36" y="317"/>
                  </a:lnTo>
                  <a:lnTo>
                    <a:pt x="40" y="315"/>
                  </a:lnTo>
                  <a:lnTo>
                    <a:pt x="42" y="309"/>
                  </a:lnTo>
                  <a:lnTo>
                    <a:pt x="42" y="309"/>
                  </a:lnTo>
                  <a:lnTo>
                    <a:pt x="40" y="307"/>
                  </a:lnTo>
                  <a:lnTo>
                    <a:pt x="40" y="307"/>
                  </a:lnTo>
                  <a:lnTo>
                    <a:pt x="32" y="305"/>
                  </a:lnTo>
                  <a:lnTo>
                    <a:pt x="26" y="305"/>
                  </a:lnTo>
                  <a:lnTo>
                    <a:pt x="16" y="307"/>
                  </a:lnTo>
                  <a:lnTo>
                    <a:pt x="10" y="307"/>
                  </a:lnTo>
                  <a:lnTo>
                    <a:pt x="10" y="307"/>
                  </a:lnTo>
                  <a:lnTo>
                    <a:pt x="8" y="307"/>
                  </a:lnTo>
                  <a:lnTo>
                    <a:pt x="4" y="305"/>
                  </a:lnTo>
                  <a:lnTo>
                    <a:pt x="4" y="305"/>
                  </a:lnTo>
                  <a:lnTo>
                    <a:pt x="8" y="303"/>
                  </a:lnTo>
                  <a:lnTo>
                    <a:pt x="14" y="301"/>
                  </a:lnTo>
                  <a:lnTo>
                    <a:pt x="24" y="299"/>
                  </a:lnTo>
                  <a:lnTo>
                    <a:pt x="24" y="299"/>
                  </a:lnTo>
                  <a:lnTo>
                    <a:pt x="28" y="299"/>
                  </a:lnTo>
                  <a:lnTo>
                    <a:pt x="36" y="297"/>
                  </a:lnTo>
                  <a:lnTo>
                    <a:pt x="36" y="297"/>
                  </a:lnTo>
                  <a:lnTo>
                    <a:pt x="38" y="295"/>
                  </a:lnTo>
                  <a:lnTo>
                    <a:pt x="38" y="291"/>
                  </a:lnTo>
                  <a:lnTo>
                    <a:pt x="38" y="291"/>
                  </a:lnTo>
                  <a:lnTo>
                    <a:pt x="30" y="289"/>
                  </a:lnTo>
                  <a:lnTo>
                    <a:pt x="24" y="289"/>
                  </a:lnTo>
                  <a:lnTo>
                    <a:pt x="16" y="291"/>
                  </a:lnTo>
                  <a:lnTo>
                    <a:pt x="10" y="291"/>
                  </a:lnTo>
                  <a:lnTo>
                    <a:pt x="10" y="291"/>
                  </a:lnTo>
                  <a:lnTo>
                    <a:pt x="8" y="291"/>
                  </a:lnTo>
                  <a:lnTo>
                    <a:pt x="8" y="291"/>
                  </a:lnTo>
                  <a:lnTo>
                    <a:pt x="8" y="287"/>
                  </a:lnTo>
                  <a:lnTo>
                    <a:pt x="8" y="283"/>
                  </a:lnTo>
                  <a:lnTo>
                    <a:pt x="8" y="283"/>
                  </a:lnTo>
                  <a:lnTo>
                    <a:pt x="2" y="281"/>
                  </a:lnTo>
                  <a:lnTo>
                    <a:pt x="0" y="281"/>
                  </a:lnTo>
                  <a:lnTo>
                    <a:pt x="0" y="281"/>
                  </a:lnTo>
                  <a:lnTo>
                    <a:pt x="0" y="277"/>
                  </a:lnTo>
                  <a:lnTo>
                    <a:pt x="2" y="275"/>
                  </a:lnTo>
                  <a:lnTo>
                    <a:pt x="2" y="275"/>
                  </a:lnTo>
                  <a:lnTo>
                    <a:pt x="10" y="271"/>
                  </a:lnTo>
                  <a:lnTo>
                    <a:pt x="16" y="267"/>
                  </a:lnTo>
                  <a:lnTo>
                    <a:pt x="16" y="267"/>
                  </a:lnTo>
                  <a:lnTo>
                    <a:pt x="24" y="267"/>
                  </a:lnTo>
                  <a:lnTo>
                    <a:pt x="28" y="267"/>
                  </a:lnTo>
                  <a:lnTo>
                    <a:pt x="30" y="265"/>
                  </a:lnTo>
                  <a:lnTo>
                    <a:pt x="30" y="265"/>
                  </a:lnTo>
                  <a:lnTo>
                    <a:pt x="32" y="263"/>
                  </a:lnTo>
                  <a:lnTo>
                    <a:pt x="30" y="261"/>
                  </a:lnTo>
                  <a:lnTo>
                    <a:pt x="30" y="261"/>
                  </a:lnTo>
                  <a:lnTo>
                    <a:pt x="28" y="259"/>
                  </a:lnTo>
                  <a:lnTo>
                    <a:pt x="26" y="259"/>
                  </a:lnTo>
                  <a:lnTo>
                    <a:pt x="18" y="259"/>
                  </a:lnTo>
                  <a:lnTo>
                    <a:pt x="10" y="259"/>
                  </a:lnTo>
                  <a:lnTo>
                    <a:pt x="8" y="257"/>
                  </a:lnTo>
                  <a:lnTo>
                    <a:pt x="4" y="253"/>
                  </a:lnTo>
                  <a:lnTo>
                    <a:pt x="4" y="253"/>
                  </a:lnTo>
                  <a:lnTo>
                    <a:pt x="4" y="251"/>
                  </a:lnTo>
                  <a:lnTo>
                    <a:pt x="8" y="249"/>
                  </a:lnTo>
                  <a:lnTo>
                    <a:pt x="12" y="245"/>
                  </a:lnTo>
                  <a:lnTo>
                    <a:pt x="12" y="245"/>
                  </a:lnTo>
                  <a:lnTo>
                    <a:pt x="14" y="243"/>
                  </a:lnTo>
                  <a:lnTo>
                    <a:pt x="18" y="243"/>
                  </a:lnTo>
                  <a:lnTo>
                    <a:pt x="18" y="243"/>
                  </a:lnTo>
                  <a:lnTo>
                    <a:pt x="24" y="245"/>
                  </a:lnTo>
                  <a:lnTo>
                    <a:pt x="24" y="245"/>
                  </a:lnTo>
                  <a:lnTo>
                    <a:pt x="32" y="245"/>
                  </a:lnTo>
                  <a:lnTo>
                    <a:pt x="32" y="245"/>
                  </a:lnTo>
                  <a:lnTo>
                    <a:pt x="38" y="249"/>
                  </a:lnTo>
                  <a:lnTo>
                    <a:pt x="38" y="249"/>
                  </a:lnTo>
                  <a:lnTo>
                    <a:pt x="42" y="247"/>
                  </a:lnTo>
                  <a:lnTo>
                    <a:pt x="42" y="247"/>
                  </a:lnTo>
                  <a:lnTo>
                    <a:pt x="46" y="239"/>
                  </a:lnTo>
                  <a:lnTo>
                    <a:pt x="46" y="239"/>
                  </a:lnTo>
                  <a:lnTo>
                    <a:pt x="52" y="233"/>
                  </a:lnTo>
                  <a:lnTo>
                    <a:pt x="60" y="229"/>
                  </a:lnTo>
                  <a:lnTo>
                    <a:pt x="60" y="229"/>
                  </a:lnTo>
                  <a:lnTo>
                    <a:pt x="70" y="229"/>
                  </a:lnTo>
                  <a:lnTo>
                    <a:pt x="80" y="231"/>
                  </a:lnTo>
                  <a:lnTo>
                    <a:pt x="80" y="231"/>
                  </a:lnTo>
                  <a:lnTo>
                    <a:pt x="100" y="233"/>
                  </a:lnTo>
                  <a:lnTo>
                    <a:pt x="110" y="235"/>
                  </a:lnTo>
                  <a:lnTo>
                    <a:pt x="114" y="233"/>
                  </a:lnTo>
                  <a:lnTo>
                    <a:pt x="116" y="231"/>
                  </a:lnTo>
                  <a:lnTo>
                    <a:pt x="116" y="231"/>
                  </a:lnTo>
                  <a:lnTo>
                    <a:pt x="116" y="229"/>
                  </a:lnTo>
                  <a:lnTo>
                    <a:pt x="116" y="229"/>
                  </a:lnTo>
                  <a:lnTo>
                    <a:pt x="112" y="229"/>
                  </a:lnTo>
                  <a:lnTo>
                    <a:pt x="108" y="227"/>
                  </a:lnTo>
                  <a:lnTo>
                    <a:pt x="108" y="227"/>
                  </a:lnTo>
                  <a:lnTo>
                    <a:pt x="110" y="221"/>
                  </a:lnTo>
                  <a:lnTo>
                    <a:pt x="110" y="217"/>
                  </a:lnTo>
                  <a:lnTo>
                    <a:pt x="112" y="215"/>
                  </a:lnTo>
                  <a:lnTo>
                    <a:pt x="112" y="213"/>
                  </a:lnTo>
                  <a:lnTo>
                    <a:pt x="112" y="213"/>
                  </a:lnTo>
                  <a:lnTo>
                    <a:pt x="110" y="211"/>
                  </a:lnTo>
                  <a:lnTo>
                    <a:pt x="108" y="213"/>
                  </a:lnTo>
                  <a:lnTo>
                    <a:pt x="102" y="217"/>
                  </a:lnTo>
                  <a:lnTo>
                    <a:pt x="96" y="221"/>
                  </a:lnTo>
                  <a:lnTo>
                    <a:pt x="92" y="223"/>
                  </a:lnTo>
                  <a:lnTo>
                    <a:pt x="92" y="223"/>
                  </a:lnTo>
                  <a:lnTo>
                    <a:pt x="82" y="223"/>
                  </a:lnTo>
                  <a:lnTo>
                    <a:pt x="70" y="221"/>
                  </a:lnTo>
                  <a:lnTo>
                    <a:pt x="58" y="219"/>
                  </a:lnTo>
                  <a:lnTo>
                    <a:pt x="56" y="215"/>
                  </a:lnTo>
                  <a:lnTo>
                    <a:pt x="54" y="213"/>
                  </a:lnTo>
                  <a:lnTo>
                    <a:pt x="54" y="213"/>
                  </a:lnTo>
                  <a:lnTo>
                    <a:pt x="54" y="211"/>
                  </a:lnTo>
                  <a:lnTo>
                    <a:pt x="56" y="211"/>
                  </a:lnTo>
                  <a:lnTo>
                    <a:pt x="64" y="209"/>
                  </a:lnTo>
                  <a:lnTo>
                    <a:pt x="72" y="209"/>
                  </a:lnTo>
                  <a:lnTo>
                    <a:pt x="76" y="209"/>
                  </a:lnTo>
                  <a:lnTo>
                    <a:pt x="76" y="209"/>
                  </a:lnTo>
                  <a:lnTo>
                    <a:pt x="84" y="201"/>
                  </a:lnTo>
                  <a:lnTo>
                    <a:pt x="84" y="201"/>
                  </a:lnTo>
                  <a:lnTo>
                    <a:pt x="88" y="191"/>
                  </a:lnTo>
                  <a:lnTo>
                    <a:pt x="92" y="185"/>
                  </a:lnTo>
                  <a:lnTo>
                    <a:pt x="92" y="185"/>
                  </a:lnTo>
                  <a:lnTo>
                    <a:pt x="98" y="181"/>
                  </a:lnTo>
                  <a:lnTo>
                    <a:pt x="102" y="179"/>
                  </a:lnTo>
                  <a:lnTo>
                    <a:pt x="102" y="179"/>
                  </a:lnTo>
                  <a:lnTo>
                    <a:pt x="116" y="179"/>
                  </a:lnTo>
                  <a:lnTo>
                    <a:pt x="116" y="179"/>
                  </a:lnTo>
                  <a:lnTo>
                    <a:pt x="122" y="177"/>
                  </a:lnTo>
                  <a:lnTo>
                    <a:pt x="124" y="175"/>
                  </a:lnTo>
                  <a:lnTo>
                    <a:pt x="124" y="175"/>
                  </a:lnTo>
                  <a:lnTo>
                    <a:pt x="124" y="173"/>
                  </a:lnTo>
                  <a:lnTo>
                    <a:pt x="122" y="169"/>
                  </a:lnTo>
                  <a:lnTo>
                    <a:pt x="122" y="169"/>
                  </a:lnTo>
                  <a:lnTo>
                    <a:pt x="114" y="165"/>
                  </a:lnTo>
                  <a:lnTo>
                    <a:pt x="104" y="163"/>
                  </a:lnTo>
                  <a:lnTo>
                    <a:pt x="96" y="161"/>
                  </a:lnTo>
                  <a:lnTo>
                    <a:pt x="92" y="159"/>
                  </a:lnTo>
                  <a:lnTo>
                    <a:pt x="88" y="157"/>
                  </a:lnTo>
                  <a:lnTo>
                    <a:pt x="88" y="157"/>
                  </a:lnTo>
                  <a:lnTo>
                    <a:pt x="88" y="153"/>
                  </a:lnTo>
                  <a:lnTo>
                    <a:pt x="88" y="149"/>
                  </a:lnTo>
                  <a:lnTo>
                    <a:pt x="88" y="149"/>
                  </a:lnTo>
                  <a:lnTo>
                    <a:pt x="86" y="149"/>
                  </a:lnTo>
                  <a:lnTo>
                    <a:pt x="82" y="147"/>
                  </a:lnTo>
                  <a:lnTo>
                    <a:pt x="78" y="147"/>
                  </a:lnTo>
                  <a:lnTo>
                    <a:pt x="76" y="147"/>
                  </a:lnTo>
                  <a:lnTo>
                    <a:pt x="76" y="147"/>
                  </a:lnTo>
                  <a:lnTo>
                    <a:pt x="78" y="143"/>
                  </a:lnTo>
                  <a:lnTo>
                    <a:pt x="78" y="141"/>
                  </a:lnTo>
                  <a:lnTo>
                    <a:pt x="78" y="141"/>
                  </a:lnTo>
                  <a:lnTo>
                    <a:pt x="74" y="140"/>
                  </a:lnTo>
                  <a:lnTo>
                    <a:pt x="74" y="140"/>
                  </a:lnTo>
                  <a:lnTo>
                    <a:pt x="72" y="134"/>
                  </a:lnTo>
                  <a:lnTo>
                    <a:pt x="70" y="130"/>
                  </a:lnTo>
                  <a:lnTo>
                    <a:pt x="70" y="130"/>
                  </a:lnTo>
                  <a:lnTo>
                    <a:pt x="74" y="122"/>
                  </a:lnTo>
                  <a:lnTo>
                    <a:pt x="74" y="122"/>
                  </a:lnTo>
                  <a:lnTo>
                    <a:pt x="78" y="120"/>
                  </a:lnTo>
                  <a:lnTo>
                    <a:pt x="82" y="120"/>
                  </a:lnTo>
                  <a:lnTo>
                    <a:pt x="82" y="120"/>
                  </a:lnTo>
                  <a:lnTo>
                    <a:pt x="88" y="112"/>
                  </a:lnTo>
                  <a:lnTo>
                    <a:pt x="88" y="112"/>
                  </a:lnTo>
                  <a:lnTo>
                    <a:pt x="100" y="112"/>
                  </a:lnTo>
                  <a:lnTo>
                    <a:pt x="104" y="110"/>
                  </a:lnTo>
                  <a:lnTo>
                    <a:pt x="108" y="106"/>
                  </a:lnTo>
                  <a:lnTo>
                    <a:pt x="108" y="106"/>
                  </a:lnTo>
                  <a:lnTo>
                    <a:pt x="110" y="104"/>
                  </a:lnTo>
                  <a:lnTo>
                    <a:pt x="108" y="100"/>
                  </a:lnTo>
                  <a:lnTo>
                    <a:pt x="108" y="100"/>
                  </a:lnTo>
                  <a:lnTo>
                    <a:pt x="106" y="98"/>
                  </a:lnTo>
                  <a:lnTo>
                    <a:pt x="100" y="96"/>
                  </a:lnTo>
                  <a:lnTo>
                    <a:pt x="94" y="94"/>
                  </a:lnTo>
                  <a:lnTo>
                    <a:pt x="88" y="92"/>
                  </a:lnTo>
                  <a:lnTo>
                    <a:pt x="88" y="92"/>
                  </a:lnTo>
                  <a:lnTo>
                    <a:pt x="84" y="86"/>
                  </a:lnTo>
                  <a:lnTo>
                    <a:pt x="84" y="84"/>
                  </a:lnTo>
                  <a:lnTo>
                    <a:pt x="84" y="82"/>
                  </a:lnTo>
                  <a:lnTo>
                    <a:pt x="84" y="82"/>
                  </a:lnTo>
                  <a:lnTo>
                    <a:pt x="88" y="78"/>
                  </a:lnTo>
                  <a:lnTo>
                    <a:pt x="96" y="82"/>
                  </a:lnTo>
                  <a:lnTo>
                    <a:pt x="96" y="82"/>
                  </a:lnTo>
                  <a:lnTo>
                    <a:pt x="98" y="84"/>
                  </a:lnTo>
                  <a:lnTo>
                    <a:pt x="100" y="86"/>
                  </a:lnTo>
                  <a:lnTo>
                    <a:pt x="100" y="86"/>
                  </a:lnTo>
                  <a:lnTo>
                    <a:pt x="102" y="84"/>
                  </a:lnTo>
                  <a:lnTo>
                    <a:pt x="102" y="78"/>
                  </a:lnTo>
                  <a:lnTo>
                    <a:pt x="102" y="72"/>
                  </a:lnTo>
                  <a:lnTo>
                    <a:pt x="102" y="68"/>
                  </a:lnTo>
                  <a:lnTo>
                    <a:pt x="102" y="68"/>
                  </a:lnTo>
                  <a:lnTo>
                    <a:pt x="106" y="64"/>
                  </a:lnTo>
                  <a:lnTo>
                    <a:pt x="110" y="62"/>
                  </a:lnTo>
                  <a:lnTo>
                    <a:pt x="110" y="62"/>
                  </a:lnTo>
                  <a:lnTo>
                    <a:pt x="114" y="58"/>
                  </a:lnTo>
                  <a:lnTo>
                    <a:pt x="120" y="56"/>
                  </a:lnTo>
                  <a:lnTo>
                    <a:pt x="120" y="56"/>
                  </a:lnTo>
                  <a:lnTo>
                    <a:pt x="126" y="56"/>
                  </a:lnTo>
                  <a:lnTo>
                    <a:pt x="132" y="58"/>
                  </a:lnTo>
                  <a:lnTo>
                    <a:pt x="138" y="62"/>
                  </a:lnTo>
                  <a:lnTo>
                    <a:pt x="142" y="66"/>
                  </a:lnTo>
                  <a:lnTo>
                    <a:pt x="142" y="66"/>
                  </a:lnTo>
                  <a:lnTo>
                    <a:pt x="142" y="68"/>
                  </a:lnTo>
                  <a:lnTo>
                    <a:pt x="144" y="72"/>
                  </a:lnTo>
                  <a:lnTo>
                    <a:pt x="144" y="72"/>
                  </a:lnTo>
                  <a:lnTo>
                    <a:pt x="148" y="74"/>
                  </a:lnTo>
                  <a:lnTo>
                    <a:pt x="154" y="74"/>
                  </a:lnTo>
                  <a:lnTo>
                    <a:pt x="164" y="74"/>
                  </a:lnTo>
                  <a:lnTo>
                    <a:pt x="164" y="74"/>
                  </a:lnTo>
                  <a:lnTo>
                    <a:pt x="170" y="78"/>
                  </a:lnTo>
                  <a:lnTo>
                    <a:pt x="176" y="82"/>
                  </a:lnTo>
                  <a:lnTo>
                    <a:pt x="178" y="82"/>
                  </a:lnTo>
                  <a:lnTo>
                    <a:pt x="178" y="82"/>
                  </a:lnTo>
                  <a:lnTo>
                    <a:pt x="180" y="78"/>
                  </a:lnTo>
                  <a:lnTo>
                    <a:pt x="182" y="74"/>
                  </a:lnTo>
                  <a:lnTo>
                    <a:pt x="182" y="74"/>
                  </a:lnTo>
                  <a:lnTo>
                    <a:pt x="182" y="70"/>
                  </a:lnTo>
                  <a:lnTo>
                    <a:pt x="182" y="70"/>
                  </a:lnTo>
                  <a:lnTo>
                    <a:pt x="186" y="68"/>
                  </a:lnTo>
                  <a:lnTo>
                    <a:pt x="192" y="66"/>
                  </a:lnTo>
                  <a:lnTo>
                    <a:pt x="197" y="66"/>
                  </a:lnTo>
                  <a:lnTo>
                    <a:pt x="205" y="64"/>
                  </a:lnTo>
                  <a:lnTo>
                    <a:pt x="205" y="64"/>
                  </a:lnTo>
                  <a:lnTo>
                    <a:pt x="211" y="56"/>
                  </a:lnTo>
                  <a:lnTo>
                    <a:pt x="211" y="56"/>
                  </a:lnTo>
                  <a:lnTo>
                    <a:pt x="211" y="52"/>
                  </a:lnTo>
                  <a:lnTo>
                    <a:pt x="211" y="52"/>
                  </a:lnTo>
                  <a:lnTo>
                    <a:pt x="207" y="48"/>
                  </a:lnTo>
                  <a:lnTo>
                    <a:pt x="203" y="48"/>
                  </a:lnTo>
                  <a:lnTo>
                    <a:pt x="203" y="48"/>
                  </a:lnTo>
                  <a:lnTo>
                    <a:pt x="195" y="48"/>
                  </a:lnTo>
                  <a:lnTo>
                    <a:pt x="195" y="48"/>
                  </a:lnTo>
                  <a:lnTo>
                    <a:pt x="192" y="44"/>
                  </a:lnTo>
                  <a:lnTo>
                    <a:pt x="192" y="44"/>
                  </a:lnTo>
                  <a:lnTo>
                    <a:pt x="188" y="44"/>
                  </a:lnTo>
                  <a:lnTo>
                    <a:pt x="184" y="42"/>
                  </a:lnTo>
                  <a:lnTo>
                    <a:pt x="184" y="42"/>
                  </a:lnTo>
                  <a:lnTo>
                    <a:pt x="182" y="40"/>
                  </a:lnTo>
                  <a:lnTo>
                    <a:pt x="184" y="36"/>
                  </a:lnTo>
                  <a:lnTo>
                    <a:pt x="184" y="36"/>
                  </a:lnTo>
                  <a:lnTo>
                    <a:pt x="186" y="34"/>
                  </a:lnTo>
                  <a:lnTo>
                    <a:pt x="190" y="34"/>
                  </a:lnTo>
                  <a:lnTo>
                    <a:pt x="195" y="32"/>
                  </a:lnTo>
                  <a:lnTo>
                    <a:pt x="195" y="32"/>
                  </a:lnTo>
                  <a:lnTo>
                    <a:pt x="207" y="26"/>
                  </a:lnTo>
                  <a:lnTo>
                    <a:pt x="207" y="26"/>
                  </a:lnTo>
                  <a:lnTo>
                    <a:pt x="209" y="24"/>
                  </a:lnTo>
                  <a:lnTo>
                    <a:pt x="209" y="24"/>
                  </a:lnTo>
                  <a:lnTo>
                    <a:pt x="207" y="18"/>
                  </a:lnTo>
                  <a:lnTo>
                    <a:pt x="207" y="18"/>
                  </a:lnTo>
                  <a:lnTo>
                    <a:pt x="209" y="12"/>
                  </a:lnTo>
                  <a:lnTo>
                    <a:pt x="213" y="10"/>
                  </a:lnTo>
                  <a:lnTo>
                    <a:pt x="213" y="10"/>
                  </a:lnTo>
                  <a:lnTo>
                    <a:pt x="219" y="8"/>
                  </a:lnTo>
                  <a:lnTo>
                    <a:pt x="219" y="8"/>
                  </a:lnTo>
                  <a:lnTo>
                    <a:pt x="231" y="4"/>
                  </a:lnTo>
                  <a:lnTo>
                    <a:pt x="231" y="4"/>
                  </a:lnTo>
                  <a:lnTo>
                    <a:pt x="237" y="0"/>
                  </a:lnTo>
                  <a:lnTo>
                    <a:pt x="239" y="0"/>
                  </a:lnTo>
                  <a:lnTo>
                    <a:pt x="243" y="0"/>
                  </a:lnTo>
                  <a:lnTo>
                    <a:pt x="243" y="0"/>
                  </a:lnTo>
                  <a:lnTo>
                    <a:pt x="245" y="4"/>
                  </a:lnTo>
                  <a:lnTo>
                    <a:pt x="245" y="4"/>
                  </a:lnTo>
                  <a:lnTo>
                    <a:pt x="249" y="2"/>
                  </a:lnTo>
                  <a:lnTo>
                    <a:pt x="255" y="2"/>
                  </a:lnTo>
                  <a:lnTo>
                    <a:pt x="255" y="2"/>
                  </a:lnTo>
                  <a:lnTo>
                    <a:pt x="261" y="0"/>
                  </a:lnTo>
                  <a:lnTo>
                    <a:pt x="263" y="2"/>
                  </a:lnTo>
                  <a:lnTo>
                    <a:pt x="263" y="2"/>
                  </a:lnTo>
                  <a:lnTo>
                    <a:pt x="263" y="4"/>
                  </a:lnTo>
                  <a:lnTo>
                    <a:pt x="263" y="4"/>
                  </a:lnTo>
                  <a:lnTo>
                    <a:pt x="261" y="14"/>
                  </a:lnTo>
                  <a:lnTo>
                    <a:pt x="257" y="26"/>
                  </a:lnTo>
                  <a:lnTo>
                    <a:pt x="257" y="26"/>
                  </a:lnTo>
                  <a:lnTo>
                    <a:pt x="255" y="30"/>
                  </a:lnTo>
                  <a:lnTo>
                    <a:pt x="255" y="30"/>
                  </a:lnTo>
                  <a:lnTo>
                    <a:pt x="255" y="30"/>
                  </a:lnTo>
                  <a:lnTo>
                    <a:pt x="255" y="30"/>
                  </a:lnTo>
                  <a:lnTo>
                    <a:pt x="251" y="38"/>
                  </a:lnTo>
                  <a:lnTo>
                    <a:pt x="251" y="38"/>
                  </a:lnTo>
                  <a:lnTo>
                    <a:pt x="249" y="40"/>
                  </a:lnTo>
                  <a:lnTo>
                    <a:pt x="249" y="40"/>
                  </a:lnTo>
                  <a:lnTo>
                    <a:pt x="249" y="40"/>
                  </a:lnTo>
                  <a:lnTo>
                    <a:pt x="249" y="40"/>
                  </a:lnTo>
                  <a:lnTo>
                    <a:pt x="249" y="40"/>
                  </a:lnTo>
                  <a:lnTo>
                    <a:pt x="249" y="40"/>
                  </a:lnTo>
                  <a:lnTo>
                    <a:pt x="249" y="40"/>
                  </a:lnTo>
                  <a:lnTo>
                    <a:pt x="249" y="40"/>
                  </a:lnTo>
                  <a:lnTo>
                    <a:pt x="245" y="46"/>
                  </a:lnTo>
                  <a:lnTo>
                    <a:pt x="241" y="48"/>
                  </a:lnTo>
                  <a:lnTo>
                    <a:pt x="241" y="48"/>
                  </a:lnTo>
                  <a:lnTo>
                    <a:pt x="237" y="48"/>
                  </a:lnTo>
                  <a:lnTo>
                    <a:pt x="231" y="46"/>
                  </a:lnTo>
                  <a:lnTo>
                    <a:pt x="231" y="46"/>
                  </a:lnTo>
                  <a:lnTo>
                    <a:pt x="227" y="52"/>
                  </a:lnTo>
                  <a:lnTo>
                    <a:pt x="227" y="54"/>
                  </a:lnTo>
                  <a:lnTo>
                    <a:pt x="225" y="62"/>
                  </a:lnTo>
                  <a:lnTo>
                    <a:pt x="225" y="62"/>
                  </a:lnTo>
                  <a:lnTo>
                    <a:pt x="223" y="62"/>
                  </a:lnTo>
                  <a:lnTo>
                    <a:pt x="217" y="64"/>
                  </a:lnTo>
                  <a:lnTo>
                    <a:pt x="213" y="64"/>
                  </a:lnTo>
                  <a:lnTo>
                    <a:pt x="211" y="66"/>
                  </a:lnTo>
                  <a:lnTo>
                    <a:pt x="211" y="66"/>
                  </a:lnTo>
                  <a:lnTo>
                    <a:pt x="213" y="70"/>
                  </a:lnTo>
                  <a:lnTo>
                    <a:pt x="217" y="74"/>
                  </a:lnTo>
                  <a:lnTo>
                    <a:pt x="221" y="78"/>
                  </a:lnTo>
                  <a:lnTo>
                    <a:pt x="223" y="82"/>
                  </a:lnTo>
                  <a:lnTo>
                    <a:pt x="223" y="82"/>
                  </a:lnTo>
                  <a:lnTo>
                    <a:pt x="225" y="92"/>
                  </a:lnTo>
                  <a:lnTo>
                    <a:pt x="225" y="102"/>
                  </a:lnTo>
                  <a:lnTo>
                    <a:pt x="225" y="102"/>
                  </a:lnTo>
                  <a:lnTo>
                    <a:pt x="225" y="10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48" name="Google Shape;548;p10"/>
            <p:cNvSpPr/>
            <p:nvPr/>
          </p:nvSpPr>
          <p:spPr>
            <a:xfrm>
              <a:off x="10953650" y="2109220"/>
              <a:ext cx="32676" cy="22731"/>
            </a:xfrm>
            <a:custGeom>
              <a:rect b="b" l="l" r="r" t="t"/>
              <a:pathLst>
                <a:path extrusionOk="0" h="32" w="46">
                  <a:moveTo>
                    <a:pt x="46" y="30"/>
                  </a:moveTo>
                  <a:lnTo>
                    <a:pt x="46" y="30"/>
                  </a:lnTo>
                  <a:lnTo>
                    <a:pt x="46" y="32"/>
                  </a:lnTo>
                  <a:lnTo>
                    <a:pt x="46" y="32"/>
                  </a:lnTo>
                  <a:lnTo>
                    <a:pt x="42" y="30"/>
                  </a:lnTo>
                  <a:lnTo>
                    <a:pt x="40" y="26"/>
                  </a:lnTo>
                  <a:lnTo>
                    <a:pt x="34" y="22"/>
                  </a:lnTo>
                  <a:lnTo>
                    <a:pt x="34" y="22"/>
                  </a:lnTo>
                  <a:lnTo>
                    <a:pt x="26" y="18"/>
                  </a:lnTo>
                  <a:lnTo>
                    <a:pt x="26" y="18"/>
                  </a:lnTo>
                  <a:lnTo>
                    <a:pt x="20" y="14"/>
                  </a:lnTo>
                  <a:lnTo>
                    <a:pt x="16" y="12"/>
                  </a:lnTo>
                  <a:lnTo>
                    <a:pt x="16" y="12"/>
                  </a:lnTo>
                  <a:lnTo>
                    <a:pt x="10" y="12"/>
                  </a:lnTo>
                  <a:lnTo>
                    <a:pt x="4" y="12"/>
                  </a:lnTo>
                  <a:lnTo>
                    <a:pt x="4" y="12"/>
                  </a:lnTo>
                  <a:lnTo>
                    <a:pt x="0" y="10"/>
                  </a:lnTo>
                  <a:lnTo>
                    <a:pt x="0" y="10"/>
                  </a:lnTo>
                  <a:lnTo>
                    <a:pt x="0" y="8"/>
                  </a:lnTo>
                  <a:lnTo>
                    <a:pt x="0" y="8"/>
                  </a:lnTo>
                  <a:lnTo>
                    <a:pt x="0" y="6"/>
                  </a:lnTo>
                  <a:lnTo>
                    <a:pt x="2" y="0"/>
                  </a:lnTo>
                  <a:lnTo>
                    <a:pt x="2" y="0"/>
                  </a:lnTo>
                  <a:lnTo>
                    <a:pt x="8" y="0"/>
                  </a:lnTo>
                  <a:lnTo>
                    <a:pt x="8" y="0"/>
                  </a:lnTo>
                  <a:lnTo>
                    <a:pt x="12" y="2"/>
                  </a:lnTo>
                  <a:lnTo>
                    <a:pt x="16" y="2"/>
                  </a:lnTo>
                  <a:lnTo>
                    <a:pt x="16" y="2"/>
                  </a:lnTo>
                  <a:lnTo>
                    <a:pt x="16" y="0"/>
                  </a:lnTo>
                  <a:lnTo>
                    <a:pt x="16" y="0"/>
                  </a:lnTo>
                  <a:lnTo>
                    <a:pt x="16" y="0"/>
                  </a:lnTo>
                  <a:lnTo>
                    <a:pt x="16" y="0"/>
                  </a:lnTo>
                  <a:lnTo>
                    <a:pt x="30" y="6"/>
                  </a:lnTo>
                  <a:lnTo>
                    <a:pt x="30" y="6"/>
                  </a:lnTo>
                  <a:lnTo>
                    <a:pt x="32" y="10"/>
                  </a:lnTo>
                  <a:lnTo>
                    <a:pt x="32" y="10"/>
                  </a:lnTo>
                  <a:lnTo>
                    <a:pt x="36" y="16"/>
                  </a:lnTo>
                  <a:lnTo>
                    <a:pt x="36" y="16"/>
                  </a:lnTo>
                  <a:lnTo>
                    <a:pt x="36" y="18"/>
                  </a:lnTo>
                  <a:lnTo>
                    <a:pt x="36" y="18"/>
                  </a:lnTo>
                  <a:lnTo>
                    <a:pt x="40" y="24"/>
                  </a:lnTo>
                  <a:lnTo>
                    <a:pt x="40" y="24"/>
                  </a:lnTo>
                  <a:lnTo>
                    <a:pt x="44" y="26"/>
                  </a:lnTo>
                  <a:lnTo>
                    <a:pt x="46" y="30"/>
                  </a:lnTo>
                  <a:lnTo>
                    <a:pt x="46" y="30"/>
                  </a:lnTo>
                  <a:lnTo>
                    <a:pt x="46" y="3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49" name="Google Shape;549;p10"/>
            <p:cNvSpPr/>
            <p:nvPr/>
          </p:nvSpPr>
          <p:spPr>
            <a:xfrm>
              <a:off x="10992008" y="2109220"/>
              <a:ext cx="68903" cy="21310"/>
            </a:xfrm>
            <a:custGeom>
              <a:rect b="b" l="l" r="r" t="t"/>
              <a:pathLst>
                <a:path extrusionOk="0" h="30" w="97">
                  <a:moveTo>
                    <a:pt x="81" y="10"/>
                  </a:moveTo>
                  <a:lnTo>
                    <a:pt x="81" y="10"/>
                  </a:lnTo>
                  <a:lnTo>
                    <a:pt x="83" y="10"/>
                  </a:lnTo>
                  <a:lnTo>
                    <a:pt x="85" y="12"/>
                  </a:lnTo>
                  <a:lnTo>
                    <a:pt x="85" y="12"/>
                  </a:lnTo>
                  <a:lnTo>
                    <a:pt x="83" y="12"/>
                  </a:lnTo>
                  <a:lnTo>
                    <a:pt x="81" y="12"/>
                  </a:lnTo>
                  <a:lnTo>
                    <a:pt x="81" y="12"/>
                  </a:lnTo>
                  <a:lnTo>
                    <a:pt x="77" y="10"/>
                  </a:lnTo>
                  <a:lnTo>
                    <a:pt x="73" y="8"/>
                  </a:lnTo>
                  <a:lnTo>
                    <a:pt x="73" y="8"/>
                  </a:lnTo>
                  <a:lnTo>
                    <a:pt x="69" y="10"/>
                  </a:lnTo>
                  <a:lnTo>
                    <a:pt x="69" y="10"/>
                  </a:lnTo>
                  <a:lnTo>
                    <a:pt x="65" y="10"/>
                  </a:lnTo>
                  <a:lnTo>
                    <a:pt x="63" y="10"/>
                  </a:lnTo>
                  <a:lnTo>
                    <a:pt x="63" y="10"/>
                  </a:lnTo>
                  <a:lnTo>
                    <a:pt x="65" y="12"/>
                  </a:lnTo>
                  <a:lnTo>
                    <a:pt x="65" y="16"/>
                  </a:lnTo>
                  <a:lnTo>
                    <a:pt x="65" y="16"/>
                  </a:lnTo>
                  <a:lnTo>
                    <a:pt x="63" y="16"/>
                  </a:lnTo>
                  <a:lnTo>
                    <a:pt x="63" y="16"/>
                  </a:lnTo>
                  <a:lnTo>
                    <a:pt x="63" y="18"/>
                  </a:lnTo>
                  <a:lnTo>
                    <a:pt x="63" y="18"/>
                  </a:lnTo>
                  <a:lnTo>
                    <a:pt x="65" y="20"/>
                  </a:lnTo>
                  <a:lnTo>
                    <a:pt x="67" y="22"/>
                  </a:lnTo>
                  <a:lnTo>
                    <a:pt x="67" y="22"/>
                  </a:lnTo>
                  <a:lnTo>
                    <a:pt x="65" y="26"/>
                  </a:lnTo>
                  <a:lnTo>
                    <a:pt x="65" y="26"/>
                  </a:lnTo>
                  <a:lnTo>
                    <a:pt x="57" y="26"/>
                  </a:lnTo>
                  <a:lnTo>
                    <a:pt x="47" y="22"/>
                  </a:lnTo>
                  <a:lnTo>
                    <a:pt x="47" y="22"/>
                  </a:lnTo>
                  <a:lnTo>
                    <a:pt x="43" y="20"/>
                  </a:lnTo>
                  <a:lnTo>
                    <a:pt x="41" y="18"/>
                  </a:lnTo>
                  <a:lnTo>
                    <a:pt x="41" y="18"/>
                  </a:lnTo>
                  <a:lnTo>
                    <a:pt x="45" y="16"/>
                  </a:lnTo>
                  <a:lnTo>
                    <a:pt x="47" y="16"/>
                  </a:lnTo>
                  <a:lnTo>
                    <a:pt x="47" y="16"/>
                  </a:lnTo>
                  <a:lnTo>
                    <a:pt x="45" y="14"/>
                  </a:lnTo>
                  <a:lnTo>
                    <a:pt x="45" y="14"/>
                  </a:lnTo>
                  <a:lnTo>
                    <a:pt x="41" y="14"/>
                  </a:lnTo>
                  <a:lnTo>
                    <a:pt x="37" y="18"/>
                  </a:lnTo>
                  <a:lnTo>
                    <a:pt x="37" y="18"/>
                  </a:lnTo>
                  <a:lnTo>
                    <a:pt x="33" y="22"/>
                  </a:lnTo>
                  <a:lnTo>
                    <a:pt x="29" y="28"/>
                  </a:lnTo>
                  <a:lnTo>
                    <a:pt x="29" y="28"/>
                  </a:lnTo>
                  <a:lnTo>
                    <a:pt x="25" y="30"/>
                  </a:lnTo>
                  <a:lnTo>
                    <a:pt x="25" y="30"/>
                  </a:lnTo>
                  <a:lnTo>
                    <a:pt x="23" y="28"/>
                  </a:lnTo>
                  <a:lnTo>
                    <a:pt x="19" y="26"/>
                  </a:lnTo>
                  <a:lnTo>
                    <a:pt x="19" y="26"/>
                  </a:lnTo>
                  <a:lnTo>
                    <a:pt x="17" y="30"/>
                  </a:lnTo>
                  <a:lnTo>
                    <a:pt x="17" y="30"/>
                  </a:lnTo>
                  <a:lnTo>
                    <a:pt x="13" y="30"/>
                  </a:lnTo>
                  <a:lnTo>
                    <a:pt x="13" y="30"/>
                  </a:lnTo>
                  <a:lnTo>
                    <a:pt x="12" y="28"/>
                  </a:lnTo>
                  <a:lnTo>
                    <a:pt x="12" y="28"/>
                  </a:lnTo>
                  <a:lnTo>
                    <a:pt x="10" y="22"/>
                  </a:lnTo>
                  <a:lnTo>
                    <a:pt x="10" y="22"/>
                  </a:lnTo>
                  <a:lnTo>
                    <a:pt x="6" y="18"/>
                  </a:lnTo>
                  <a:lnTo>
                    <a:pt x="6" y="18"/>
                  </a:lnTo>
                  <a:lnTo>
                    <a:pt x="4" y="14"/>
                  </a:lnTo>
                  <a:lnTo>
                    <a:pt x="4" y="14"/>
                  </a:lnTo>
                  <a:lnTo>
                    <a:pt x="0" y="12"/>
                  </a:lnTo>
                  <a:lnTo>
                    <a:pt x="0" y="12"/>
                  </a:lnTo>
                  <a:lnTo>
                    <a:pt x="0" y="10"/>
                  </a:lnTo>
                  <a:lnTo>
                    <a:pt x="0" y="10"/>
                  </a:lnTo>
                  <a:lnTo>
                    <a:pt x="4" y="10"/>
                  </a:lnTo>
                  <a:lnTo>
                    <a:pt x="6" y="10"/>
                  </a:lnTo>
                  <a:lnTo>
                    <a:pt x="6" y="10"/>
                  </a:lnTo>
                  <a:lnTo>
                    <a:pt x="6" y="8"/>
                  </a:lnTo>
                  <a:lnTo>
                    <a:pt x="6" y="8"/>
                  </a:lnTo>
                  <a:lnTo>
                    <a:pt x="4" y="6"/>
                  </a:lnTo>
                  <a:lnTo>
                    <a:pt x="2" y="6"/>
                  </a:lnTo>
                  <a:lnTo>
                    <a:pt x="2" y="6"/>
                  </a:lnTo>
                  <a:lnTo>
                    <a:pt x="4" y="2"/>
                  </a:lnTo>
                  <a:lnTo>
                    <a:pt x="6" y="2"/>
                  </a:lnTo>
                  <a:lnTo>
                    <a:pt x="6" y="2"/>
                  </a:lnTo>
                  <a:lnTo>
                    <a:pt x="10" y="0"/>
                  </a:lnTo>
                  <a:lnTo>
                    <a:pt x="85" y="0"/>
                  </a:lnTo>
                  <a:lnTo>
                    <a:pt x="85" y="0"/>
                  </a:lnTo>
                  <a:lnTo>
                    <a:pt x="87" y="2"/>
                  </a:lnTo>
                  <a:lnTo>
                    <a:pt x="87" y="2"/>
                  </a:lnTo>
                  <a:lnTo>
                    <a:pt x="87" y="2"/>
                  </a:lnTo>
                  <a:lnTo>
                    <a:pt x="87" y="2"/>
                  </a:lnTo>
                  <a:lnTo>
                    <a:pt x="91" y="0"/>
                  </a:lnTo>
                  <a:lnTo>
                    <a:pt x="91" y="0"/>
                  </a:lnTo>
                  <a:lnTo>
                    <a:pt x="91" y="0"/>
                  </a:lnTo>
                  <a:lnTo>
                    <a:pt x="91" y="0"/>
                  </a:lnTo>
                  <a:lnTo>
                    <a:pt x="93" y="0"/>
                  </a:lnTo>
                  <a:lnTo>
                    <a:pt x="93" y="0"/>
                  </a:lnTo>
                  <a:lnTo>
                    <a:pt x="97" y="2"/>
                  </a:lnTo>
                  <a:lnTo>
                    <a:pt x="97" y="2"/>
                  </a:lnTo>
                  <a:lnTo>
                    <a:pt x="95" y="6"/>
                  </a:lnTo>
                  <a:lnTo>
                    <a:pt x="91" y="8"/>
                  </a:lnTo>
                  <a:lnTo>
                    <a:pt x="91" y="8"/>
                  </a:lnTo>
                  <a:lnTo>
                    <a:pt x="83" y="8"/>
                  </a:lnTo>
                  <a:lnTo>
                    <a:pt x="83" y="8"/>
                  </a:lnTo>
                  <a:lnTo>
                    <a:pt x="81" y="10"/>
                  </a:lnTo>
                  <a:lnTo>
                    <a:pt x="81" y="10"/>
                  </a:lnTo>
                  <a:lnTo>
                    <a:pt x="81" y="1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50" name="Google Shape;550;p10"/>
            <p:cNvSpPr/>
            <p:nvPr/>
          </p:nvSpPr>
          <p:spPr>
            <a:xfrm>
              <a:off x="10953650" y="2247736"/>
              <a:ext cx="53275" cy="56827"/>
            </a:xfrm>
            <a:custGeom>
              <a:rect b="b" l="l" r="r" t="t"/>
              <a:pathLst>
                <a:path extrusionOk="0" h="80" w="75">
                  <a:moveTo>
                    <a:pt x="71" y="18"/>
                  </a:moveTo>
                  <a:lnTo>
                    <a:pt x="71" y="18"/>
                  </a:lnTo>
                  <a:lnTo>
                    <a:pt x="73" y="22"/>
                  </a:lnTo>
                  <a:lnTo>
                    <a:pt x="75" y="24"/>
                  </a:lnTo>
                  <a:lnTo>
                    <a:pt x="73" y="26"/>
                  </a:lnTo>
                  <a:lnTo>
                    <a:pt x="73" y="26"/>
                  </a:lnTo>
                  <a:lnTo>
                    <a:pt x="73" y="24"/>
                  </a:lnTo>
                  <a:lnTo>
                    <a:pt x="71" y="22"/>
                  </a:lnTo>
                  <a:lnTo>
                    <a:pt x="66" y="20"/>
                  </a:lnTo>
                  <a:lnTo>
                    <a:pt x="64" y="20"/>
                  </a:lnTo>
                  <a:lnTo>
                    <a:pt x="64" y="20"/>
                  </a:lnTo>
                  <a:lnTo>
                    <a:pt x="64" y="22"/>
                  </a:lnTo>
                  <a:lnTo>
                    <a:pt x="64" y="24"/>
                  </a:lnTo>
                  <a:lnTo>
                    <a:pt x="64" y="28"/>
                  </a:lnTo>
                  <a:lnTo>
                    <a:pt x="64" y="28"/>
                  </a:lnTo>
                  <a:lnTo>
                    <a:pt x="64" y="38"/>
                  </a:lnTo>
                  <a:lnTo>
                    <a:pt x="62" y="50"/>
                  </a:lnTo>
                  <a:lnTo>
                    <a:pt x="62" y="50"/>
                  </a:lnTo>
                  <a:lnTo>
                    <a:pt x="58" y="58"/>
                  </a:lnTo>
                  <a:lnTo>
                    <a:pt x="58" y="58"/>
                  </a:lnTo>
                  <a:lnTo>
                    <a:pt x="54" y="60"/>
                  </a:lnTo>
                  <a:lnTo>
                    <a:pt x="54" y="60"/>
                  </a:lnTo>
                  <a:lnTo>
                    <a:pt x="54" y="64"/>
                  </a:lnTo>
                  <a:lnTo>
                    <a:pt x="52" y="70"/>
                  </a:lnTo>
                  <a:lnTo>
                    <a:pt x="52" y="70"/>
                  </a:lnTo>
                  <a:lnTo>
                    <a:pt x="48" y="72"/>
                  </a:lnTo>
                  <a:lnTo>
                    <a:pt x="48" y="72"/>
                  </a:lnTo>
                  <a:lnTo>
                    <a:pt x="42" y="70"/>
                  </a:lnTo>
                  <a:lnTo>
                    <a:pt x="40" y="70"/>
                  </a:lnTo>
                  <a:lnTo>
                    <a:pt x="40" y="70"/>
                  </a:lnTo>
                  <a:lnTo>
                    <a:pt x="40" y="72"/>
                  </a:lnTo>
                  <a:lnTo>
                    <a:pt x="42" y="74"/>
                  </a:lnTo>
                  <a:lnTo>
                    <a:pt x="42" y="74"/>
                  </a:lnTo>
                  <a:lnTo>
                    <a:pt x="38" y="74"/>
                  </a:lnTo>
                  <a:lnTo>
                    <a:pt x="36" y="72"/>
                  </a:lnTo>
                  <a:lnTo>
                    <a:pt x="36" y="72"/>
                  </a:lnTo>
                  <a:lnTo>
                    <a:pt x="32" y="70"/>
                  </a:lnTo>
                  <a:lnTo>
                    <a:pt x="26" y="66"/>
                  </a:lnTo>
                  <a:lnTo>
                    <a:pt x="26" y="66"/>
                  </a:lnTo>
                  <a:lnTo>
                    <a:pt x="24" y="70"/>
                  </a:lnTo>
                  <a:lnTo>
                    <a:pt x="24" y="70"/>
                  </a:lnTo>
                  <a:lnTo>
                    <a:pt x="24" y="72"/>
                  </a:lnTo>
                  <a:lnTo>
                    <a:pt x="28" y="76"/>
                  </a:lnTo>
                  <a:lnTo>
                    <a:pt x="28" y="76"/>
                  </a:lnTo>
                  <a:lnTo>
                    <a:pt x="30" y="78"/>
                  </a:lnTo>
                  <a:lnTo>
                    <a:pt x="32" y="80"/>
                  </a:lnTo>
                  <a:lnTo>
                    <a:pt x="32" y="80"/>
                  </a:lnTo>
                  <a:lnTo>
                    <a:pt x="28" y="80"/>
                  </a:lnTo>
                  <a:lnTo>
                    <a:pt x="26" y="80"/>
                  </a:lnTo>
                  <a:lnTo>
                    <a:pt x="22" y="76"/>
                  </a:lnTo>
                  <a:lnTo>
                    <a:pt x="22" y="76"/>
                  </a:lnTo>
                  <a:lnTo>
                    <a:pt x="20" y="70"/>
                  </a:lnTo>
                  <a:lnTo>
                    <a:pt x="20" y="70"/>
                  </a:lnTo>
                  <a:lnTo>
                    <a:pt x="14" y="62"/>
                  </a:lnTo>
                  <a:lnTo>
                    <a:pt x="14" y="62"/>
                  </a:lnTo>
                  <a:lnTo>
                    <a:pt x="4" y="44"/>
                  </a:lnTo>
                  <a:lnTo>
                    <a:pt x="4" y="44"/>
                  </a:lnTo>
                  <a:lnTo>
                    <a:pt x="2" y="34"/>
                  </a:lnTo>
                  <a:lnTo>
                    <a:pt x="2" y="34"/>
                  </a:lnTo>
                  <a:lnTo>
                    <a:pt x="0" y="18"/>
                  </a:lnTo>
                  <a:lnTo>
                    <a:pt x="0" y="18"/>
                  </a:lnTo>
                  <a:lnTo>
                    <a:pt x="2" y="10"/>
                  </a:lnTo>
                  <a:lnTo>
                    <a:pt x="2" y="10"/>
                  </a:lnTo>
                  <a:lnTo>
                    <a:pt x="2" y="8"/>
                  </a:lnTo>
                  <a:lnTo>
                    <a:pt x="2" y="8"/>
                  </a:lnTo>
                  <a:lnTo>
                    <a:pt x="4" y="6"/>
                  </a:lnTo>
                  <a:lnTo>
                    <a:pt x="4" y="6"/>
                  </a:lnTo>
                  <a:lnTo>
                    <a:pt x="8" y="8"/>
                  </a:lnTo>
                  <a:lnTo>
                    <a:pt x="8" y="8"/>
                  </a:lnTo>
                  <a:lnTo>
                    <a:pt x="8" y="4"/>
                  </a:lnTo>
                  <a:lnTo>
                    <a:pt x="10" y="2"/>
                  </a:lnTo>
                  <a:lnTo>
                    <a:pt x="10" y="2"/>
                  </a:lnTo>
                  <a:lnTo>
                    <a:pt x="12" y="0"/>
                  </a:lnTo>
                  <a:lnTo>
                    <a:pt x="12" y="0"/>
                  </a:lnTo>
                  <a:lnTo>
                    <a:pt x="22" y="0"/>
                  </a:lnTo>
                  <a:lnTo>
                    <a:pt x="30" y="2"/>
                  </a:lnTo>
                  <a:lnTo>
                    <a:pt x="48" y="8"/>
                  </a:lnTo>
                  <a:lnTo>
                    <a:pt x="48" y="8"/>
                  </a:lnTo>
                  <a:lnTo>
                    <a:pt x="52" y="14"/>
                  </a:lnTo>
                  <a:lnTo>
                    <a:pt x="56" y="16"/>
                  </a:lnTo>
                  <a:lnTo>
                    <a:pt x="56" y="16"/>
                  </a:lnTo>
                  <a:lnTo>
                    <a:pt x="60" y="14"/>
                  </a:lnTo>
                  <a:lnTo>
                    <a:pt x="60" y="14"/>
                  </a:lnTo>
                  <a:lnTo>
                    <a:pt x="58" y="10"/>
                  </a:lnTo>
                  <a:lnTo>
                    <a:pt x="56" y="8"/>
                  </a:lnTo>
                  <a:lnTo>
                    <a:pt x="54" y="6"/>
                  </a:lnTo>
                  <a:lnTo>
                    <a:pt x="54" y="4"/>
                  </a:lnTo>
                  <a:lnTo>
                    <a:pt x="54" y="4"/>
                  </a:lnTo>
                  <a:lnTo>
                    <a:pt x="54" y="4"/>
                  </a:lnTo>
                  <a:lnTo>
                    <a:pt x="56" y="6"/>
                  </a:lnTo>
                  <a:lnTo>
                    <a:pt x="60" y="10"/>
                  </a:lnTo>
                  <a:lnTo>
                    <a:pt x="60" y="10"/>
                  </a:lnTo>
                  <a:lnTo>
                    <a:pt x="71" y="18"/>
                  </a:lnTo>
                  <a:lnTo>
                    <a:pt x="71" y="18"/>
                  </a:lnTo>
                  <a:lnTo>
                    <a:pt x="71" y="18"/>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51" name="Google Shape;551;p10"/>
            <p:cNvSpPr/>
            <p:nvPr/>
          </p:nvSpPr>
          <p:spPr>
            <a:xfrm>
              <a:off x="10498324" y="2109220"/>
              <a:ext cx="1177739" cy="1931407"/>
            </a:xfrm>
            <a:custGeom>
              <a:rect b="b" l="l" r="r" t="t"/>
              <a:pathLst>
                <a:path extrusionOk="0" h="2719" w="1658">
                  <a:moveTo>
                    <a:pt x="1658" y="2120"/>
                  </a:moveTo>
                  <a:lnTo>
                    <a:pt x="1658" y="2667"/>
                  </a:lnTo>
                  <a:lnTo>
                    <a:pt x="1658" y="2667"/>
                  </a:lnTo>
                  <a:lnTo>
                    <a:pt x="1650" y="2669"/>
                  </a:lnTo>
                  <a:lnTo>
                    <a:pt x="1640" y="2671"/>
                  </a:lnTo>
                  <a:lnTo>
                    <a:pt x="1640" y="2671"/>
                  </a:lnTo>
                  <a:lnTo>
                    <a:pt x="1634" y="2675"/>
                  </a:lnTo>
                  <a:lnTo>
                    <a:pt x="1630" y="2677"/>
                  </a:lnTo>
                  <a:lnTo>
                    <a:pt x="1630" y="2677"/>
                  </a:lnTo>
                  <a:lnTo>
                    <a:pt x="1626" y="2675"/>
                  </a:lnTo>
                  <a:lnTo>
                    <a:pt x="1622" y="2673"/>
                  </a:lnTo>
                  <a:lnTo>
                    <a:pt x="1622" y="2673"/>
                  </a:lnTo>
                  <a:lnTo>
                    <a:pt x="1618" y="2675"/>
                  </a:lnTo>
                  <a:lnTo>
                    <a:pt x="1614" y="2677"/>
                  </a:lnTo>
                  <a:lnTo>
                    <a:pt x="1614" y="2677"/>
                  </a:lnTo>
                  <a:lnTo>
                    <a:pt x="1598" y="2691"/>
                  </a:lnTo>
                  <a:lnTo>
                    <a:pt x="1598" y="2691"/>
                  </a:lnTo>
                  <a:lnTo>
                    <a:pt x="1592" y="2701"/>
                  </a:lnTo>
                  <a:lnTo>
                    <a:pt x="1592" y="2701"/>
                  </a:lnTo>
                  <a:lnTo>
                    <a:pt x="1588" y="2705"/>
                  </a:lnTo>
                  <a:lnTo>
                    <a:pt x="1584" y="2707"/>
                  </a:lnTo>
                  <a:lnTo>
                    <a:pt x="1584" y="2707"/>
                  </a:lnTo>
                  <a:lnTo>
                    <a:pt x="1576" y="2707"/>
                  </a:lnTo>
                  <a:lnTo>
                    <a:pt x="1572" y="2707"/>
                  </a:lnTo>
                  <a:lnTo>
                    <a:pt x="1572" y="2707"/>
                  </a:lnTo>
                  <a:lnTo>
                    <a:pt x="1568" y="2703"/>
                  </a:lnTo>
                  <a:lnTo>
                    <a:pt x="1566" y="2699"/>
                  </a:lnTo>
                  <a:lnTo>
                    <a:pt x="1566" y="2699"/>
                  </a:lnTo>
                  <a:lnTo>
                    <a:pt x="1554" y="2695"/>
                  </a:lnTo>
                  <a:lnTo>
                    <a:pt x="1539" y="2691"/>
                  </a:lnTo>
                  <a:lnTo>
                    <a:pt x="1525" y="2689"/>
                  </a:lnTo>
                  <a:lnTo>
                    <a:pt x="1511" y="2685"/>
                  </a:lnTo>
                  <a:lnTo>
                    <a:pt x="1511" y="2685"/>
                  </a:lnTo>
                  <a:lnTo>
                    <a:pt x="1505" y="2681"/>
                  </a:lnTo>
                  <a:lnTo>
                    <a:pt x="1505" y="2681"/>
                  </a:lnTo>
                  <a:lnTo>
                    <a:pt x="1493" y="2679"/>
                  </a:lnTo>
                  <a:lnTo>
                    <a:pt x="1493" y="2679"/>
                  </a:lnTo>
                  <a:lnTo>
                    <a:pt x="1485" y="2681"/>
                  </a:lnTo>
                  <a:lnTo>
                    <a:pt x="1475" y="2685"/>
                  </a:lnTo>
                  <a:lnTo>
                    <a:pt x="1475" y="2685"/>
                  </a:lnTo>
                  <a:lnTo>
                    <a:pt x="1463" y="2685"/>
                  </a:lnTo>
                  <a:lnTo>
                    <a:pt x="1453" y="2685"/>
                  </a:lnTo>
                  <a:lnTo>
                    <a:pt x="1453" y="2685"/>
                  </a:lnTo>
                  <a:lnTo>
                    <a:pt x="1441" y="2695"/>
                  </a:lnTo>
                  <a:lnTo>
                    <a:pt x="1425" y="2701"/>
                  </a:lnTo>
                  <a:lnTo>
                    <a:pt x="1425" y="2701"/>
                  </a:lnTo>
                  <a:lnTo>
                    <a:pt x="1415" y="2703"/>
                  </a:lnTo>
                  <a:lnTo>
                    <a:pt x="1415" y="2703"/>
                  </a:lnTo>
                  <a:lnTo>
                    <a:pt x="1399" y="2701"/>
                  </a:lnTo>
                  <a:lnTo>
                    <a:pt x="1383" y="2701"/>
                  </a:lnTo>
                  <a:lnTo>
                    <a:pt x="1383" y="2701"/>
                  </a:lnTo>
                  <a:lnTo>
                    <a:pt x="1373" y="2701"/>
                  </a:lnTo>
                  <a:lnTo>
                    <a:pt x="1363" y="2703"/>
                  </a:lnTo>
                  <a:lnTo>
                    <a:pt x="1363" y="2703"/>
                  </a:lnTo>
                  <a:lnTo>
                    <a:pt x="1353" y="2699"/>
                  </a:lnTo>
                  <a:lnTo>
                    <a:pt x="1353" y="2699"/>
                  </a:lnTo>
                  <a:lnTo>
                    <a:pt x="1343" y="2697"/>
                  </a:lnTo>
                  <a:lnTo>
                    <a:pt x="1334" y="2699"/>
                  </a:lnTo>
                  <a:lnTo>
                    <a:pt x="1334" y="2699"/>
                  </a:lnTo>
                  <a:lnTo>
                    <a:pt x="1324" y="2703"/>
                  </a:lnTo>
                  <a:lnTo>
                    <a:pt x="1324" y="2703"/>
                  </a:lnTo>
                  <a:lnTo>
                    <a:pt x="1314" y="2703"/>
                  </a:lnTo>
                  <a:lnTo>
                    <a:pt x="1314" y="2703"/>
                  </a:lnTo>
                  <a:lnTo>
                    <a:pt x="1304" y="2707"/>
                  </a:lnTo>
                  <a:lnTo>
                    <a:pt x="1304" y="2707"/>
                  </a:lnTo>
                  <a:lnTo>
                    <a:pt x="1296" y="2713"/>
                  </a:lnTo>
                  <a:lnTo>
                    <a:pt x="1290" y="2717"/>
                  </a:lnTo>
                  <a:lnTo>
                    <a:pt x="1286" y="2719"/>
                  </a:lnTo>
                  <a:lnTo>
                    <a:pt x="1286" y="2719"/>
                  </a:lnTo>
                  <a:lnTo>
                    <a:pt x="1282" y="2717"/>
                  </a:lnTo>
                  <a:lnTo>
                    <a:pt x="1278" y="2715"/>
                  </a:lnTo>
                  <a:lnTo>
                    <a:pt x="1268" y="2709"/>
                  </a:lnTo>
                  <a:lnTo>
                    <a:pt x="1268" y="2709"/>
                  </a:lnTo>
                  <a:lnTo>
                    <a:pt x="1256" y="2709"/>
                  </a:lnTo>
                  <a:lnTo>
                    <a:pt x="1256" y="2709"/>
                  </a:lnTo>
                  <a:lnTo>
                    <a:pt x="1250" y="2707"/>
                  </a:lnTo>
                  <a:lnTo>
                    <a:pt x="1246" y="2703"/>
                  </a:lnTo>
                  <a:lnTo>
                    <a:pt x="1246" y="2703"/>
                  </a:lnTo>
                  <a:lnTo>
                    <a:pt x="1230" y="2689"/>
                  </a:lnTo>
                  <a:lnTo>
                    <a:pt x="1230" y="2689"/>
                  </a:lnTo>
                  <a:lnTo>
                    <a:pt x="1214" y="2679"/>
                  </a:lnTo>
                  <a:lnTo>
                    <a:pt x="1194" y="2673"/>
                  </a:lnTo>
                  <a:lnTo>
                    <a:pt x="1194" y="2673"/>
                  </a:lnTo>
                  <a:lnTo>
                    <a:pt x="1180" y="2671"/>
                  </a:lnTo>
                  <a:lnTo>
                    <a:pt x="1164" y="2669"/>
                  </a:lnTo>
                  <a:lnTo>
                    <a:pt x="1146" y="2667"/>
                  </a:lnTo>
                  <a:lnTo>
                    <a:pt x="1134" y="2665"/>
                  </a:lnTo>
                  <a:lnTo>
                    <a:pt x="1134" y="2665"/>
                  </a:lnTo>
                  <a:lnTo>
                    <a:pt x="1123" y="2659"/>
                  </a:lnTo>
                  <a:lnTo>
                    <a:pt x="1111" y="2653"/>
                  </a:lnTo>
                  <a:lnTo>
                    <a:pt x="1111" y="2653"/>
                  </a:lnTo>
                  <a:lnTo>
                    <a:pt x="1107" y="2649"/>
                  </a:lnTo>
                  <a:lnTo>
                    <a:pt x="1105" y="2647"/>
                  </a:lnTo>
                  <a:lnTo>
                    <a:pt x="1103" y="2647"/>
                  </a:lnTo>
                  <a:lnTo>
                    <a:pt x="1103" y="2647"/>
                  </a:lnTo>
                  <a:lnTo>
                    <a:pt x="1101" y="2651"/>
                  </a:lnTo>
                  <a:lnTo>
                    <a:pt x="1099" y="2653"/>
                  </a:lnTo>
                  <a:lnTo>
                    <a:pt x="1099" y="2653"/>
                  </a:lnTo>
                  <a:lnTo>
                    <a:pt x="1095" y="2655"/>
                  </a:lnTo>
                  <a:lnTo>
                    <a:pt x="1085" y="2655"/>
                  </a:lnTo>
                  <a:lnTo>
                    <a:pt x="1085" y="2655"/>
                  </a:lnTo>
                  <a:lnTo>
                    <a:pt x="1079" y="2651"/>
                  </a:lnTo>
                  <a:lnTo>
                    <a:pt x="1071" y="2645"/>
                  </a:lnTo>
                  <a:lnTo>
                    <a:pt x="1071" y="2645"/>
                  </a:lnTo>
                  <a:lnTo>
                    <a:pt x="1065" y="2639"/>
                  </a:lnTo>
                  <a:lnTo>
                    <a:pt x="1059" y="2629"/>
                  </a:lnTo>
                  <a:lnTo>
                    <a:pt x="1059" y="2629"/>
                  </a:lnTo>
                  <a:lnTo>
                    <a:pt x="1051" y="2625"/>
                  </a:lnTo>
                  <a:lnTo>
                    <a:pt x="1041" y="2621"/>
                  </a:lnTo>
                  <a:lnTo>
                    <a:pt x="1041" y="2621"/>
                  </a:lnTo>
                  <a:lnTo>
                    <a:pt x="1033" y="2621"/>
                  </a:lnTo>
                  <a:lnTo>
                    <a:pt x="1025" y="2621"/>
                  </a:lnTo>
                  <a:lnTo>
                    <a:pt x="1023" y="2619"/>
                  </a:lnTo>
                  <a:lnTo>
                    <a:pt x="1023" y="2619"/>
                  </a:lnTo>
                  <a:lnTo>
                    <a:pt x="1025" y="2618"/>
                  </a:lnTo>
                  <a:lnTo>
                    <a:pt x="1027" y="2616"/>
                  </a:lnTo>
                  <a:lnTo>
                    <a:pt x="1033" y="2614"/>
                  </a:lnTo>
                  <a:lnTo>
                    <a:pt x="1035" y="2612"/>
                  </a:lnTo>
                  <a:lnTo>
                    <a:pt x="1035" y="2612"/>
                  </a:lnTo>
                  <a:lnTo>
                    <a:pt x="1033" y="2608"/>
                  </a:lnTo>
                  <a:lnTo>
                    <a:pt x="1033" y="2602"/>
                  </a:lnTo>
                  <a:lnTo>
                    <a:pt x="1033" y="2602"/>
                  </a:lnTo>
                  <a:lnTo>
                    <a:pt x="1033" y="2598"/>
                  </a:lnTo>
                  <a:lnTo>
                    <a:pt x="1035" y="2596"/>
                  </a:lnTo>
                  <a:lnTo>
                    <a:pt x="1035" y="2596"/>
                  </a:lnTo>
                  <a:lnTo>
                    <a:pt x="1039" y="2594"/>
                  </a:lnTo>
                  <a:lnTo>
                    <a:pt x="1043" y="2594"/>
                  </a:lnTo>
                  <a:lnTo>
                    <a:pt x="1053" y="2592"/>
                  </a:lnTo>
                  <a:lnTo>
                    <a:pt x="1053" y="2592"/>
                  </a:lnTo>
                  <a:lnTo>
                    <a:pt x="1063" y="2592"/>
                  </a:lnTo>
                  <a:lnTo>
                    <a:pt x="1069" y="2588"/>
                  </a:lnTo>
                  <a:lnTo>
                    <a:pt x="1069" y="2588"/>
                  </a:lnTo>
                  <a:lnTo>
                    <a:pt x="1071" y="2582"/>
                  </a:lnTo>
                  <a:lnTo>
                    <a:pt x="1073" y="2574"/>
                  </a:lnTo>
                  <a:lnTo>
                    <a:pt x="1075" y="2562"/>
                  </a:lnTo>
                  <a:lnTo>
                    <a:pt x="1075" y="2562"/>
                  </a:lnTo>
                  <a:lnTo>
                    <a:pt x="1081" y="2542"/>
                  </a:lnTo>
                  <a:lnTo>
                    <a:pt x="1081" y="2542"/>
                  </a:lnTo>
                  <a:lnTo>
                    <a:pt x="1083" y="2528"/>
                  </a:lnTo>
                  <a:lnTo>
                    <a:pt x="1085" y="2522"/>
                  </a:lnTo>
                  <a:lnTo>
                    <a:pt x="1087" y="2514"/>
                  </a:lnTo>
                  <a:lnTo>
                    <a:pt x="1087" y="2514"/>
                  </a:lnTo>
                  <a:lnTo>
                    <a:pt x="1093" y="2514"/>
                  </a:lnTo>
                  <a:lnTo>
                    <a:pt x="1097" y="2514"/>
                  </a:lnTo>
                  <a:lnTo>
                    <a:pt x="1097" y="2514"/>
                  </a:lnTo>
                  <a:lnTo>
                    <a:pt x="1099" y="2510"/>
                  </a:lnTo>
                  <a:lnTo>
                    <a:pt x="1099" y="2506"/>
                  </a:lnTo>
                  <a:lnTo>
                    <a:pt x="1099" y="2502"/>
                  </a:lnTo>
                  <a:lnTo>
                    <a:pt x="1101" y="2500"/>
                  </a:lnTo>
                  <a:lnTo>
                    <a:pt x="1101" y="2500"/>
                  </a:lnTo>
                  <a:lnTo>
                    <a:pt x="1103" y="2498"/>
                  </a:lnTo>
                  <a:lnTo>
                    <a:pt x="1109" y="2500"/>
                  </a:lnTo>
                  <a:lnTo>
                    <a:pt x="1113" y="2500"/>
                  </a:lnTo>
                  <a:lnTo>
                    <a:pt x="1117" y="2500"/>
                  </a:lnTo>
                  <a:lnTo>
                    <a:pt x="1117" y="2500"/>
                  </a:lnTo>
                  <a:lnTo>
                    <a:pt x="1119" y="2496"/>
                  </a:lnTo>
                  <a:lnTo>
                    <a:pt x="1119" y="2496"/>
                  </a:lnTo>
                  <a:lnTo>
                    <a:pt x="1117" y="2494"/>
                  </a:lnTo>
                  <a:lnTo>
                    <a:pt x="1113" y="2492"/>
                  </a:lnTo>
                  <a:lnTo>
                    <a:pt x="1105" y="2490"/>
                  </a:lnTo>
                  <a:lnTo>
                    <a:pt x="1105" y="2490"/>
                  </a:lnTo>
                  <a:lnTo>
                    <a:pt x="1097" y="2482"/>
                  </a:lnTo>
                  <a:lnTo>
                    <a:pt x="1089" y="2476"/>
                  </a:lnTo>
                  <a:lnTo>
                    <a:pt x="1089" y="2476"/>
                  </a:lnTo>
                  <a:lnTo>
                    <a:pt x="1081" y="2474"/>
                  </a:lnTo>
                  <a:lnTo>
                    <a:pt x="1073" y="2474"/>
                  </a:lnTo>
                  <a:lnTo>
                    <a:pt x="1073" y="2474"/>
                  </a:lnTo>
                  <a:lnTo>
                    <a:pt x="1065" y="2472"/>
                  </a:lnTo>
                  <a:lnTo>
                    <a:pt x="1057" y="2468"/>
                  </a:lnTo>
                  <a:lnTo>
                    <a:pt x="1057" y="2468"/>
                  </a:lnTo>
                  <a:lnTo>
                    <a:pt x="1057" y="2462"/>
                  </a:lnTo>
                  <a:lnTo>
                    <a:pt x="1057" y="2454"/>
                  </a:lnTo>
                  <a:lnTo>
                    <a:pt x="1057" y="2454"/>
                  </a:lnTo>
                  <a:lnTo>
                    <a:pt x="1065" y="2450"/>
                  </a:lnTo>
                  <a:lnTo>
                    <a:pt x="1071" y="2446"/>
                  </a:lnTo>
                  <a:lnTo>
                    <a:pt x="1085" y="2442"/>
                  </a:lnTo>
                  <a:lnTo>
                    <a:pt x="1085" y="2442"/>
                  </a:lnTo>
                  <a:lnTo>
                    <a:pt x="1095" y="2442"/>
                  </a:lnTo>
                  <a:lnTo>
                    <a:pt x="1099" y="2442"/>
                  </a:lnTo>
                  <a:lnTo>
                    <a:pt x="1099" y="2442"/>
                  </a:lnTo>
                  <a:lnTo>
                    <a:pt x="1103" y="2440"/>
                  </a:lnTo>
                  <a:lnTo>
                    <a:pt x="1105" y="2436"/>
                  </a:lnTo>
                  <a:lnTo>
                    <a:pt x="1105" y="2436"/>
                  </a:lnTo>
                  <a:lnTo>
                    <a:pt x="1101" y="2434"/>
                  </a:lnTo>
                  <a:lnTo>
                    <a:pt x="1097" y="2432"/>
                  </a:lnTo>
                  <a:lnTo>
                    <a:pt x="1097" y="2432"/>
                  </a:lnTo>
                  <a:lnTo>
                    <a:pt x="1097" y="2430"/>
                  </a:lnTo>
                  <a:lnTo>
                    <a:pt x="1095" y="2424"/>
                  </a:lnTo>
                  <a:lnTo>
                    <a:pt x="1095" y="2424"/>
                  </a:lnTo>
                  <a:lnTo>
                    <a:pt x="1097" y="2422"/>
                  </a:lnTo>
                  <a:lnTo>
                    <a:pt x="1101" y="2420"/>
                  </a:lnTo>
                  <a:lnTo>
                    <a:pt x="1107" y="2416"/>
                  </a:lnTo>
                  <a:lnTo>
                    <a:pt x="1107" y="2416"/>
                  </a:lnTo>
                  <a:lnTo>
                    <a:pt x="1123" y="2401"/>
                  </a:lnTo>
                  <a:lnTo>
                    <a:pt x="1123" y="2401"/>
                  </a:lnTo>
                  <a:lnTo>
                    <a:pt x="1132" y="2389"/>
                  </a:lnTo>
                  <a:lnTo>
                    <a:pt x="1132" y="2389"/>
                  </a:lnTo>
                  <a:lnTo>
                    <a:pt x="1138" y="2389"/>
                  </a:lnTo>
                  <a:lnTo>
                    <a:pt x="1142" y="2387"/>
                  </a:lnTo>
                  <a:lnTo>
                    <a:pt x="1142" y="2387"/>
                  </a:lnTo>
                  <a:lnTo>
                    <a:pt x="1144" y="2381"/>
                  </a:lnTo>
                  <a:lnTo>
                    <a:pt x="1144" y="2381"/>
                  </a:lnTo>
                  <a:lnTo>
                    <a:pt x="1138" y="2379"/>
                  </a:lnTo>
                  <a:lnTo>
                    <a:pt x="1138" y="2379"/>
                  </a:lnTo>
                  <a:lnTo>
                    <a:pt x="1134" y="2379"/>
                  </a:lnTo>
                  <a:lnTo>
                    <a:pt x="1130" y="2379"/>
                  </a:lnTo>
                  <a:lnTo>
                    <a:pt x="1130" y="2379"/>
                  </a:lnTo>
                  <a:lnTo>
                    <a:pt x="1130" y="2377"/>
                  </a:lnTo>
                  <a:lnTo>
                    <a:pt x="1129" y="2373"/>
                  </a:lnTo>
                  <a:lnTo>
                    <a:pt x="1129" y="2373"/>
                  </a:lnTo>
                  <a:lnTo>
                    <a:pt x="1125" y="2371"/>
                  </a:lnTo>
                  <a:lnTo>
                    <a:pt x="1119" y="2373"/>
                  </a:lnTo>
                  <a:lnTo>
                    <a:pt x="1119" y="2373"/>
                  </a:lnTo>
                  <a:lnTo>
                    <a:pt x="1111" y="2375"/>
                  </a:lnTo>
                  <a:lnTo>
                    <a:pt x="1105" y="2381"/>
                  </a:lnTo>
                  <a:lnTo>
                    <a:pt x="1105" y="2381"/>
                  </a:lnTo>
                  <a:lnTo>
                    <a:pt x="1103" y="2385"/>
                  </a:lnTo>
                  <a:lnTo>
                    <a:pt x="1099" y="2389"/>
                  </a:lnTo>
                  <a:lnTo>
                    <a:pt x="1099" y="2389"/>
                  </a:lnTo>
                  <a:lnTo>
                    <a:pt x="1095" y="2389"/>
                  </a:lnTo>
                  <a:lnTo>
                    <a:pt x="1087" y="2389"/>
                  </a:lnTo>
                  <a:lnTo>
                    <a:pt x="1087" y="2389"/>
                  </a:lnTo>
                  <a:lnTo>
                    <a:pt x="1081" y="2395"/>
                  </a:lnTo>
                  <a:lnTo>
                    <a:pt x="1077" y="2401"/>
                  </a:lnTo>
                  <a:lnTo>
                    <a:pt x="1073" y="2401"/>
                  </a:lnTo>
                  <a:lnTo>
                    <a:pt x="1073" y="2401"/>
                  </a:lnTo>
                  <a:lnTo>
                    <a:pt x="1071" y="2397"/>
                  </a:lnTo>
                  <a:lnTo>
                    <a:pt x="1069" y="2393"/>
                  </a:lnTo>
                  <a:lnTo>
                    <a:pt x="1067" y="2383"/>
                  </a:lnTo>
                  <a:lnTo>
                    <a:pt x="1067" y="2383"/>
                  </a:lnTo>
                  <a:lnTo>
                    <a:pt x="1065" y="2373"/>
                  </a:lnTo>
                  <a:lnTo>
                    <a:pt x="1065" y="2373"/>
                  </a:lnTo>
                  <a:lnTo>
                    <a:pt x="1065" y="2363"/>
                  </a:lnTo>
                  <a:lnTo>
                    <a:pt x="1067" y="2353"/>
                  </a:lnTo>
                  <a:lnTo>
                    <a:pt x="1067" y="2353"/>
                  </a:lnTo>
                  <a:lnTo>
                    <a:pt x="1069" y="2351"/>
                  </a:lnTo>
                  <a:lnTo>
                    <a:pt x="1073" y="2347"/>
                  </a:lnTo>
                  <a:lnTo>
                    <a:pt x="1081" y="2341"/>
                  </a:lnTo>
                  <a:lnTo>
                    <a:pt x="1081" y="2341"/>
                  </a:lnTo>
                  <a:lnTo>
                    <a:pt x="1083" y="2331"/>
                  </a:lnTo>
                  <a:lnTo>
                    <a:pt x="1085" y="2321"/>
                  </a:lnTo>
                  <a:lnTo>
                    <a:pt x="1085" y="2321"/>
                  </a:lnTo>
                  <a:lnTo>
                    <a:pt x="1087" y="2317"/>
                  </a:lnTo>
                  <a:lnTo>
                    <a:pt x="1093" y="2313"/>
                  </a:lnTo>
                  <a:lnTo>
                    <a:pt x="1093" y="2313"/>
                  </a:lnTo>
                  <a:lnTo>
                    <a:pt x="1097" y="2313"/>
                  </a:lnTo>
                  <a:lnTo>
                    <a:pt x="1101" y="2315"/>
                  </a:lnTo>
                  <a:lnTo>
                    <a:pt x="1107" y="2317"/>
                  </a:lnTo>
                  <a:lnTo>
                    <a:pt x="1111" y="2317"/>
                  </a:lnTo>
                  <a:lnTo>
                    <a:pt x="1111" y="2317"/>
                  </a:lnTo>
                  <a:lnTo>
                    <a:pt x="1115" y="2315"/>
                  </a:lnTo>
                  <a:lnTo>
                    <a:pt x="1119" y="2313"/>
                  </a:lnTo>
                  <a:lnTo>
                    <a:pt x="1119" y="2313"/>
                  </a:lnTo>
                  <a:lnTo>
                    <a:pt x="1129" y="2313"/>
                  </a:lnTo>
                  <a:lnTo>
                    <a:pt x="1136" y="2309"/>
                  </a:lnTo>
                  <a:lnTo>
                    <a:pt x="1136" y="2309"/>
                  </a:lnTo>
                  <a:lnTo>
                    <a:pt x="1140" y="2307"/>
                  </a:lnTo>
                  <a:lnTo>
                    <a:pt x="1144" y="2303"/>
                  </a:lnTo>
                  <a:lnTo>
                    <a:pt x="1144" y="2303"/>
                  </a:lnTo>
                  <a:lnTo>
                    <a:pt x="1144" y="2297"/>
                  </a:lnTo>
                  <a:lnTo>
                    <a:pt x="1144" y="2289"/>
                  </a:lnTo>
                  <a:lnTo>
                    <a:pt x="1142" y="2273"/>
                  </a:lnTo>
                  <a:lnTo>
                    <a:pt x="1142" y="2273"/>
                  </a:lnTo>
                  <a:lnTo>
                    <a:pt x="1142" y="2263"/>
                  </a:lnTo>
                  <a:lnTo>
                    <a:pt x="1142" y="2259"/>
                  </a:lnTo>
                  <a:lnTo>
                    <a:pt x="1140" y="2255"/>
                  </a:lnTo>
                  <a:lnTo>
                    <a:pt x="1140" y="2255"/>
                  </a:lnTo>
                  <a:lnTo>
                    <a:pt x="1136" y="2253"/>
                  </a:lnTo>
                  <a:lnTo>
                    <a:pt x="1132" y="2253"/>
                  </a:lnTo>
                  <a:lnTo>
                    <a:pt x="1132" y="2253"/>
                  </a:lnTo>
                  <a:lnTo>
                    <a:pt x="1130" y="2247"/>
                  </a:lnTo>
                  <a:lnTo>
                    <a:pt x="1130" y="2241"/>
                  </a:lnTo>
                  <a:lnTo>
                    <a:pt x="1130" y="2241"/>
                  </a:lnTo>
                  <a:lnTo>
                    <a:pt x="1125" y="2233"/>
                  </a:lnTo>
                  <a:lnTo>
                    <a:pt x="1125" y="2233"/>
                  </a:lnTo>
                  <a:lnTo>
                    <a:pt x="1117" y="2229"/>
                  </a:lnTo>
                  <a:lnTo>
                    <a:pt x="1117" y="2229"/>
                  </a:lnTo>
                  <a:lnTo>
                    <a:pt x="1115" y="2225"/>
                  </a:lnTo>
                  <a:lnTo>
                    <a:pt x="1115" y="2217"/>
                  </a:lnTo>
                  <a:lnTo>
                    <a:pt x="1115" y="2217"/>
                  </a:lnTo>
                  <a:lnTo>
                    <a:pt x="1115" y="2213"/>
                  </a:lnTo>
                  <a:lnTo>
                    <a:pt x="1115" y="2209"/>
                  </a:lnTo>
                  <a:lnTo>
                    <a:pt x="1115" y="2209"/>
                  </a:lnTo>
                  <a:lnTo>
                    <a:pt x="1119" y="2207"/>
                  </a:lnTo>
                  <a:lnTo>
                    <a:pt x="1125" y="2203"/>
                  </a:lnTo>
                  <a:lnTo>
                    <a:pt x="1130" y="2201"/>
                  </a:lnTo>
                  <a:lnTo>
                    <a:pt x="1132" y="2199"/>
                  </a:lnTo>
                  <a:lnTo>
                    <a:pt x="1132" y="2199"/>
                  </a:lnTo>
                  <a:lnTo>
                    <a:pt x="1129" y="2196"/>
                  </a:lnTo>
                  <a:lnTo>
                    <a:pt x="1125" y="2194"/>
                  </a:lnTo>
                  <a:lnTo>
                    <a:pt x="1125" y="2194"/>
                  </a:lnTo>
                  <a:lnTo>
                    <a:pt x="1113" y="2196"/>
                  </a:lnTo>
                  <a:lnTo>
                    <a:pt x="1113" y="2196"/>
                  </a:lnTo>
                  <a:lnTo>
                    <a:pt x="1109" y="2190"/>
                  </a:lnTo>
                  <a:lnTo>
                    <a:pt x="1107" y="2188"/>
                  </a:lnTo>
                  <a:lnTo>
                    <a:pt x="1107" y="2188"/>
                  </a:lnTo>
                  <a:lnTo>
                    <a:pt x="1109" y="2184"/>
                  </a:lnTo>
                  <a:lnTo>
                    <a:pt x="1113" y="2182"/>
                  </a:lnTo>
                  <a:lnTo>
                    <a:pt x="1119" y="2180"/>
                  </a:lnTo>
                  <a:lnTo>
                    <a:pt x="1123" y="2178"/>
                  </a:lnTo>
                  <a:lnTo>
                    <a:pt x="1123" y="2178"/>
                  </a:lnTo>
                  <a:lnTo>
                    <a:pt x="1127" y="2170"/>
                  </a:lnTo>
                  <a:lnTo>
                    <a:pt x="1127" y="2158"/>
                  </a:lnTo>
                  <a:lnTo>
                    <a:pt x="1127" y="2158"/>
                  </a:lnTo>
                  <a:lnTo>
                    <a:pt x="1123" y="2152"/>
                  </a:lnTo>
                  <a:lnTo>
                    <a:pt x="1115" y="2146"/>
                  </a:lnTo>
                  <a:lnTo>
                    <a:pt x="1111" y="2140"/>
                  </a:lnTo>
                  <a:lnTo>
                    <a:pt x="1107" y="2136"/>
                  </a:lnTo>
                  <a:lnTo>
                    <a:pt x="1107" y="2136"/>
                  </a:lnTo>
                  <a:lnTo>
                    <a:pt x="1111" y="2130"/>
                  </a:lnTo>
                  <a:lnTo>
                    <a:pt x="1113" y="2128"/>
                  </a:lnTo>
                  <a:lnTo>
                    <a:pt x="1113" y="2126"/>
                  </a:lnTo>
                  <a:lnTo>
                    <a:pt x="1113" y="2126"/>
                  </a:lnTo>
                  <a:lnTo>
                    <a:pt x="1111" y="2124"/>
                  </a:lnTo>
                  <a:lnTo>
                    <a:pt x="1105" y="2124"/>
                  </a:lnTo>
                  <a:lnTo>
                    <a:pt x="1105" y="2124"/>
                  </a:lnTo>
                  <a:lnTo>
                    <a:pt x="1097" y="2128"/>
                  </a:lnTo>
                  <a:lnTo>
                    <a:pt x="1097" y="2128"/>
                  </a:lnTo>
                  <a:lnTo>
                    <a:pt x="1085" y="2128"/>
                  </a:lnTo>
                  <a:lnTo>
                    <a:pt x="1085" y="2128"/>
                  </a:lnTo>
                  <a:lnTo>
                    <a:pt x="1077" y="2124"/>
                  </a:lnTo>
                  <a:lnTo>
                    <a:pt x="1073" y="2122"/>
                  </a:lnTo>
                  <a:lnTo>
                    <a:pt x="1069" y="2122"/>
                  </a:lnTo>
                  <a:lnTo>
                    <a:pt x="1069" y="2122"/>
                  </a:lnTo>
                  <a:lnTo>
                    <a:pt x="1065" y="2122"/>
                  </a:lnTo>
                  <a:lnTo>
                    <a:pt x="1059" y="2124"/>
                  </a:lnTo>
                  <a:lnTo>
                    <a:pt x="1059" y="2124"/>
                  </a:lnTo>
                  <a:lnTo>
                    <a:pt x="1051" y="2122"/>
                  </a:lnTo>
                  <a:lnTo>
                    <a:pt x="1043" y="2118"/>
                  </a:lnTo>
                  <a:lnTo>
                    <a:pt x="1043" y="2118"/>
                  </a:lnTo>
                  <a:lnTo>
                    <a:pt x="1035" y="2122"/>
                  </a:lnTo>
                  <a:lnTo>
                    <a:pt x="1029" y="2124"/>
                  </a:lnTo>
                  <a:lnTo>
                    <a:pt x="1025" y="2124"/>
                  </a:lnTo>
                  <a:lnTo>
                    <a:pt x="1025" y="2124"/>
                  </a:lnTo>
                  <a:lnTo>
                    <a:pt x="1021" y="2122"/>
                  </a:lnTo>
                  <a:lnTo>
                    <a:pt x="1017" y="2120"/>
                  </a:lnTo>
                  <a:lnTo>
                    <a:pt x="1017" y="2120"/>
                  </a:lnTo>
                  <a:lnTo>
                    <a:pt x="1009" y="2118"/>
                  </a:lnTo>
                  <a:lnTo>
                    <a:pt x="1009" y="2118"/>
                  </a:lnTo>
                  <a:lnTo>
                    <a:pt x="1001" y="2120"/>
                  </a:lnTo>
                  <a:lnTo>
                    <a:pt x="997" y="2120"/>
                  </a:lnTo>
                  <a:lnTo>
                    <a:pt x="997" y="2120"/>
                  </a:lnTo>
                  <a:lnTo>
                    <a:pt x="993" y="2118"/>
                  </a:lnTo>
                  <a:lnTo>
                    <a:pt x="991" y="2116"/>
                  </a:lnTo>
                  <a:lnTo>
                    <a:pt x="991" y="2116"/>
                  </a:lnTo>
                  <a:lnTo>
                    <a:pt x="985" y="2116"/>
                  </a:lnTo>
                  <a:lnTo>
                    <a:pt x="981" y="2116"/>
                  </a:lnTo>
                  <a:lnTo>
                    <a:pt x="981" y="2116"/>
                  </a:lnTo>
                  <a:lnTo>
                    <a:pt x="981" y="2122"/>
                  </a:lnTo>
                  <a:lnTo>
                    <a:pt x="981" y="2126"/>
                  </a:lnTo>
                  <a:lnTo>
                    <a:pt x="981" y="2126"/>
                  </a:lnTo>
                  <a:lnTo>
                    <a:pt x="977" y="2128"/>
                  </a:lnTo>
                  <a:lnTo>
                    <a:pt x="971" y="2130"/>
                  </a:lnTo>
                  <a:lnTo>
                    <a:pt x="971" y="2130"/>
                  </a:lnTo>
                  <a:lnTo>
                    <a:pt x="963" y="2126"/>
                  </a:lnTo>
                  <a:lnTo>
                    <a:pt x="955" y="2120"/>
                  </a:lnTo>
                  <a:lnTo>
                    <a:pt x="955" y="2120"/>
                  </a:lnTo>
                  <a:lnTo>
                    <a:pt x="947" y="2110"/>
                  </a:lnTo>
                  <a:lnTo>
                    <a:pt x="935" y="2098"/>
                  </a:lnTo>
                  <a:lnTo>
                    <a:pt x="935" y="2098"/>
                  </a:lnTo>
                  <a:lnTo>
                    <a:pt x="927" y="2092"/>
                  </a:lnTo>
                  <a:lnTo>
                    <a:pt x="927" y="2092"/>
                  </a:lnTo>
                  <a:lnTo>
                    <a:pt x="923" y="2090"/>
                  </a:lnTo>
                  <a:lnTo>
                    <a:pt x="918" y="2092"/>
                  </a:lnTo>
                  <a:lnTo>
                    <a:pt x="918" y="2092"/>
                  </a:lnTo>
                  <a:lnTo>
                    <a:pt x="912" y="2098"/>
                  </a:lnTo>
                  <a:lnTo>
                    <a:pt x="906" y="2106"/>
                  </a:lnTo>
                  <a:lnTo>
                    <a:pt x="906" y="2106"/>
                  </a:lnTo>
                  <a:lnTo>
                    <a:pt x="896" y="2114"/>
                  </a:lnTo>
                  <a:lnTo>
                    <a:pt x="886" y="2118"/>
                  </a:lnTo>
                  <a:lnTo>
                    <a:pt x="880" y="2120"/>
                  </a:lnTo>
                  <a:lnTo>
                    <a:pt x="880" y="2120"/>
                  </a:lnTo>
                  <a:lnTo>
                    <a:pt x="876" y="2120"/>
                  </a:lnTo>
                  <a:lnTo>
                    <a:pt x="872" y="2118"/>
                  </a:lnTo>
                  <a:lnTo>
                    <a:pt x="872" y="2118"/>
                  </a:lnTo>
                  <a:lnTo>
                    <a:pt x="868" y="2122"/>
                  </a:lnTo>
                  <a:lnTo>
                    <a:pt x="864" y="2124"/>
                  </a:lnTo>
                  <a:lnTo>
                    <a:pt x="864" y="2124"/>
                  </a:lnTo>
                  <a:lnTo>
                    <a:pt x="862" y="2122"/>
                  </a:lnTo>
                  <a:lnTo>
                    <a:pt x="856" y="2120"/>
                  </a:lnTo>
                  <a:lnTo>
                    <a:pt x="848" y="2116"/>
                  </a:lnTo>
                  <a:lnTo>
                    <a:pt x="848" y="2116"/>
                  </a:lnTo>
                  <a:lnTo>
                    <a:pt x="838" y="2116"/>
                  </a:lnTo>
                  <a:lnTo>
                    <a:pt x="838" y="2116"/>
                  </a:lnTo>
                  <a:lnTo>
                    <a:pt x="830" y="2120"/>
                  </a:lnTo>
                  <a:lnTo>
                    <a:pt x="830" y="2120"/>
                  </a:lnTo>
                  <a:lnTo>
                    <a:pt x="826" y="2124"/>
                  </a:lnTo>
                  <a:lnTo>
                    <a:pt x="822" y="2126"/>
                  </a:lnTo>
                  <a:lnTo>
                    <a:pt x="822" y="2126"/>
                  </a:lnTo>
                  <a:lnTo>
                    <a:pt x="818" y="2126"/>
                  </a:lnTo>
                  <a:lnTo>
                    <a:pt x="814" y="2124"/>
                  </a:lnTo>
                  <a:lnTo>
                    <a:pt x="814" y="2124"/>
                  </a:lnTo>
                  <a:lnTo>
                    <a:pt x="806" y="2120"/>
                  </a:lnTo>
                  <a:lnTo>
                    <a:pt x="806" y="2120"/>
                  </a:lnTo>
                  <a:lnTo>
                    <a:pt x="798" y="2112"/>
                  </a:lnTo>
                  <a:lnTo>
                    <a:pt x="798" y="2112"/>
                  </a:lnTo>
                  <a:lnTo>
                    <a:pt x="800" y="2100"/>
                  </a:lnTo>
                  <a:lnTo>
                    <a:pt x="800" y="2100"/>
                  </a:lnTo>
                  <a:lnTo>
                    <a:pt x="792" y="2088"/>
                  </a:lnTo>
                  <a:lnTo>
                    <a:pt x="784" y="2072"/>
                  </a:lnTo>
                  <a:lnTo>
                    <a:pt x="784" y="2072"/>
                  </a:lnTo>
                  <a:lnTo>
                    <a:pt x="776" y="2068"/>
                  </a:lnTo>
                  <a:lnTo>
                    <a:pt x="768" y="2062"/>
                  </a:lnTo>
                  <a:lnTo>
                    <a:pt x="768" y="2062"/>
                  </a:lnTo>
                  <a:lnTo>
                    <a:pt x="764" y="2058"/>
                  </a:lnTo>
                  <a:lnTo>
                    <a:pt x="762" y="2056"/>
                  </a:lnTo>
                  <a:lnTo>
                    <a:pt x="762" y="2056"/>
                  </a:lnTo>
                  <a:lnTo>
                    <a:pt x="758" y="2056"/>
                  </a:lnTo>
                  <a:lnTo>
                    <a:pt x="754" y="2058"/>
                  </a:lnTo>
                  <a:lnTo>
                    <a:pt x="754" y="2058"/>
                  </a:lnTo>
                  <a:lnTo>
                    <a:pt x="748" y="2062"/>
                  </a:lnTo>
                  <a:lnTo>
                    <a:pt x="748" y="2062"/>
                  </a:lnTo>
                  <a:lnTo>
                    <a:pt x="736" y="2064"/>
                  </a:lnTo>
                  <a:lnTo>
                    <a:pt x="728" y="2062"/>
                  </a:lnTo>
                  <a:lnTo>
                    <a:pt x="728" y="2062"/>
                  </a:lnTo>
                  <a:lnTo>
                    <a:pt x="718" y="2062"/>
                  </a:lnTo>
                  <a:lnTo>
                    <a:pt x="718" y="2062"/>
                  </a:lnTo>
                  <a:lnTo>
                    <a:pt x="708" y="2058"/>
                  </a:lnTo>
                  <a:lnTo>
                    <a:pt x="708" y="2058"/>
                  </a:lnTo>
                  <a:lnTo>
                    <a:pt x="705" y="2050"/>
                  </a:lnTo>
                  <a:lnTo>
                    <a:pt x="701" y="2040"/>
                  </a:lnTo>
                  <a:lnTo>
                    <a:pt x="701" y="2040"/>
                  </a:lnTo>
                  <a:lnTo>
                    <a:pt x="699" y="2032"/>
                  </a:lnTo>
                  <a:lnTo>
                    <a:pt x="699" y="2032"/>
                  </a:lnTo>
                  <a:lnTo>
                    <a:pt x="695" y="2028"/>
                  </a:lnTo>
                  <a:lnTo>
                    <a:pt x="693" y="2026"/>
                  </a:lnTo>
                  <a:lnTo>
                    <a:pt x="693" y="2026"/>
                  </a:lnTo>
                  <a:lnTo>
                    <a:pt x="697" y="2024"/>
                  </a:lnTo>
                  <a:lnTo>
                    <a:pt x="701" y="2022"/>
                  </a:lnTo>
                  <a:lnTo>
                    <a:pt x="701" y="2022"/>
                  </a:lnTo>
                  <a:lnTo>
                    <a:pt x="705" y="2020"/>
                  </a:lnTo>
                  <a:lnTo>
                    <a:pt x="707" y="2016"/>
                  </a:lnTo>
                  <a:lnTo>
                    <a:pt x="707" y="2016"/>
                  </a:lnTo>
                  <a:lnTo>
                    <a:pt x="707" y="2010"/>
                  </a:lnTo>
                  <a:lnTo>
                    <a:pt x="705" y="2006"/>
                  </a:lnTo>
                  <a:lnTo>
                    <a:pt x="705" y="2006"/>
                  </a:lnTo>
                  <a:lnTo>
                    <a:pt x="699" y="2000"/>
                  </a:lnTo>
                  <a:lnTo>
                    <a:pt x="699" y="2000"/>
                  </a:lnTo>
                  <a:lnTo>
                    <a:pt x="691" y="1996"/>
                  </a:lnTo>
                  <a:lnTo>
                    <a:pt x="681" y="1992"/>
                  </a:lnTo>
                  <a:lnTo>
                    <a:pt x="681" y="1992"/>
                  </a:lnTo>
                  <a:lnTo>
                    <a:pt x="679" y="1987"/>
                  </a:lnTo>
                  <a:lnTo>
                    <a:pt x="679" y="1981"/>
                  </a:lnTo>
                  <a:lnTo>
                    <a:pt x="679" y="1981"/>
                  </a:lnTo>
                  <a:lnTo>
                    <a:pt x="673" y="1975"/>
                  </a:lnTo>
                  <a:lnTo>
                    <a:pt x="673" y="1975"/>
                  </a:lnTo>
                  <a:lnTo>
                    <a:pt x="665" y="1971"/>
                  </a:lnTo>
                  <a:lnTo>
                    <a:pt x="655" y="1967"/>
                  </a:lnTo>
                  <a:lnTo>
                    <a:pt x="655" y="1967"/>
                  </a:lnTo>
                  <a:lnTo>
                    <a:pt x="651" y="1969"/>
                  </a:lnTo>
                  <a:lnTo>
                    <a:pt x="647" y="1971"/>
                  </a:lnTo>
                  <a:lnTo>
                    <a:pt x="641" y="1975"/>
                  </a:lnTo>
                  <a:lnTo>
                    <a:pt x="641" y="1975"/>
                  </a:lnTo>
                  <a:lnTo>
                    <a:pt x="629" y="1977"/>
                  </a:lnTo>
                  <a:lnTo>
                    <a:pt x="621" y="1977"/>
                  </a:lnTo>
                  <a:lnTo>
                    <a:pt x="621" y="1977"/>
                  </a:lnTo>
                  <a:lnTo>
                    <a:pt x="615" y="1981"/>
                  </a:lnTo>
                  <a:lnTo>
                    <a:pt x="607" y="1987"/>
                  </a:lnTo>
                  <a:lnTo>
                    <a:pt x="607" y="1987"/>
                  </a:lnTo>
                  <a:lnTo>
                    <a:pt x="595" y="1989"/>
                  </a:lnTo>
                  <a:lnTo>
                    <a:pt x="595" y="1989"/>
                  </a:lnTo>
                  <a:lnTo>
                    <a:pt x="587" y="1989"/>
                  </a:lnTo>
                  <a:lnTo>
                    <a:pt x="579" y="1989"/>
                  </a:lnTo>
                  <a:lnTo>
                    <a:pt x="579" y="1989"/>
                  </a:lnTo>
                  <a:lnTo>
                    <a:pt x="575" y="1992"/>
                  </a:lnTo>
                  <a:lnTo>
                    <a:pt x="573" y="1996"/>
                  </a:lnTo>
                  <a:lnTo>
                    <a:pt x="573" y="1996"/>
                  </a:lnTo>
                  <a:lnTo>
                    <a:pt x="573" y="2000"/>
                  </a:lnTo>
                  <a:lnTo>
                    <a:pt x="573" y="2004"/>
                  </a:lnTo>
                  <a:lnTo>
                    <a:pt x="573" y="2004"/>
                  </a:lnTo>
                  <a:lnTo>
                    <a:pt x="567" y="2014"/>
                  </a:lnTo>
                  <a:lnTo>
                    <a:pt x="567" y="2014"/>
                  </a:lnTo>
                  <a:lnTo>
                    <a:pt x="561" y="2020"/>
                  </a:lnTo>
                  <a:lnTo>
                    <a:pt x="561" y="2020"/>
                  </a:lnTo>
                  <a:lnTo>
                    <a:pt x="553" y="2018"/>
                  </a:lnTo>
                  <a:lnTo>
                    <a:pt x="553" y="2018"/>
                  </a:lnTo>
                  <a:lnTo>
                    <a:pt x="547" y="2018"/>
                  </a:lnTo>
                  <a:lnTo>
                    <a:pt x="543" y="2014"/>
                  </a:lnTo>
                  <a:lnTo>
                    <a:pt x="543" y="2014"/>
                  </a:lnTo>
                  <a:lnTo>
                    <a:pt x="543" y="2014"/>
                  </a:lnTo>
                  <a:lnTo>
                    <a:pt x="543" y="2014"/>
                  </a:lnTo>
                  <a:lnTo>
                    <a:pt x="541" y="2008"/>
                  </a:lnTo>
                  <a:lnTo>
                    <a:pt x="539" y="2002"/>
                  </a:lnTo>
                  <a:lnTo>
                    <a:pt x="533" y="1990"/>
                  </a:lnTo>
                  <a:lnTo>
                    <a:pt x="533" y="1990"/>
                  </a:lnTo>
                  <a:lnTo>
                    <a:pt x="531" y="1981"/>
                  </a:lnTo>
                  <a:lnTo>
                    <a:pt x="531" y="1981"/>
                  </a:lnTo>
                  <a:lnTo>
                    <a:pt x="527" y="1975"/>
                  </a:lnTo>
                  <a:lnTo>
                    <a:pt x="527" y="1975"/>
                  </a:lnTo>
                  <a:lnTo>
                    <a:pt x="523" y="1973"/>
                  </a:lnTo>
                  <a:lnTo>
                    <a:pt x="519" y="1971"/>
                  </a:lnTo>
                  <a:lnTo>
                    <a:pt x="519" y="1971"/>
                  </a:lnTo>
                  <a:lnTo>
                    <a:pt x="519" y="1967"/>
                  </a:lnTo>
                  <a:lnTo>
                    <a:pt x="519" y="1963"/>
                  </a:lnTo>
                  <a:lnTo>
                    <a:pt x="519" y="1963"/>
                  </a:lnTo>
                  <a:lnTo>
                    <a:pt x="513" y="1961"/>
                  </a:lnTo>
                  <a:lnTo>
                    <a:pt x="509" y="1959"/>
                  </a:lnTo>
                  <a:lnTo>
                    <a:pt x="509" y="1959"/>
                  </a:lnTo>
                  <a:lnTo>
                    <a:pt x="509" y="1953"/>
                  </a:lnTo>
                  <a:lnTo>
                    <a:pt x="511" y="1949"/>
                  </a:lnTo>
                  <a:lnTo>
                    <a:pt x="511" y="1949"/>
                  </a:lnTo>
                  <a:lnTo>
                    <a:pt x="507" y="1941"/>
                  </a:lnTo>
                  <a:lnTo>
                    <a:pt x="507" y="1941"/>
                  </a:lnTo>
                  <a:lnTo>
                    <a:pt x="499" y="1937"/>
                  </a:lnTo>
                  <a:lnTo>
                    <a:pt x="492" y="1933"/>
                  </a:lnTo>
                  <a:lnTo>
                    <a:pt x="492" y="1933"/>
                  </a:lnTo>
                  <a:lnTo>
                    <a:pt x="490" y="1929"/>
                  </a:lnTo>
                  <a:lnTo>
                    <a:pt x="490" y="1923"/>
                  </a:lnTo>
                  <a:lnTo>
                    <a:pt x="490" y="1923"/>
                  </a:lnTo>
                  <a:lnTo>
                    <a:pt x="494" y="1921"/>
                  </a:lnTo>
                  <a:lnTo>
                    <a:pt x="497" y="1919"/>
                  </a:lnTo>
                  <a:lnTo>
                    <a:pt x="497" y="1919"/>
                  </a:lnTo>
                  <a:lnTo>
                    <a:pt x="495" y="1913"/>
                  </a:lnTo>
                  <a:lnTo>
                    <a:pt x="495" y="1909"/>
                  </a:lnTo>
                  <a:lnTo>
                    <a:pt x="495" y="1909"/>
                  </a:lnTo>
                  <a:lnTo>
                    <a:pt x="499" y="1907"/>
                  </a:lnTo>
                  <a:lnTo>
                    <a:pt x="501" y="1905"/>
                  </a:lnTo>
                  <a:lnTo>
                    <a:pt x="501" y="1905"/>
                  </a:lnTo>
                  <a:lnTo>
                    <a:pt x="509" y="1903"/>
                  </a:lnTo>
                  <a:lnTo>
                    <a:pt x="509" y="1903"/>
                  </a:lnTo>
                  <a:lnTo>
                    <a:pt x="519" y="1907"/>
                  </a:lnTo>
                  <a:lnTo>
                    <a:pt x="527" y="1911"/>
                  </a:lnTo>
                  <a:lnTo>
                    <a:pt x="527" y="1911"/>
                  </a:lnTo>
                  <a:lnTo>
                    <a:pt x="535" y="1911"/>
                  </a:lnTo>
                  <a:lnTo>
                    <a:pt x="543" y="1911"/>
                  </a:lnTo>
                  <a:lnTo>
                    <a:pt x="543" y="1911"/>
                  </a:lnTo>
                  <a:lnTo>
                    <a:pt x="551" y="1905"/>
                  </a:lnTo>
                  <a:lnTo>
                    <a:pt x="551" y="1905"/>
                  </a:lnTo>
                  <a:lnTo>
                    <a:pt x="561" y="1889"/>
                  </a:lnTo>
                  <a:lnTo>
                    <a:pt x="561" y="1889"/>
                  </a:lnTo>
                  <a:lnTo>
                    <a:pt x="563" y="1881"/>
                  </a:lnTo>
                  <a:lnTo>
                    <a:pt x="563" y="1881"/>
                  </a:lnTo>
                  <a:lnTo>
                    <a:pt x="567" y="1879"/>
                  </a:lnTo>
                  <a:lnTo>
                    <a:pt x="569" y="1875"/>
                  </a:lnTo>
                  <a:lnTo>
                    <a:pt x="569" y="1875"/>
                  </a:lnTo>
                  <a:lnTo>
                    <a:pt x="567" y="1869"/>
                  </a:lnTo>
                  <a:lnTo>
                    <a:pt x="565" y="1859"/>
                  </a:lnTo>
                  <a:lnTo>
                    <a:pt x="565" y="1859"/>
                  </a:lnTo>
                  <a:lnTo>
                    <a:pt x="559" y="1859"/>
                  </a:lnTo>
                  <a:lnTo>
                    <a:pt x="555" y="1861"/>
                  </a:lnTo>
                  <a:lnTo>
                    <a:pt x="555" y="1861"/>
                  </a:lnTo>
                  <a:lnTo>
                    <a:pt x="551" y="1859"/>
                  </a:lnTo>
                  <a:lnTo>
                    <a:pt x="549" y="1855"/>
                  </a:lnTo>
                  <a:lnTo>
                    <a:pt x="549" y="1855"/>
                  </a:lnTo>
                  <a:lnTo>
                    <a:pt x="549" y="1851"/>
                  </a:lnTo>
                  <a:lnTo>
                    <a:pt x="549" y="1847"/>
                  </a:lnTo>
                  <a:lnTo>
                    <a:pt x="549" y="1847"/>
                  </a:lnTo>
                  <a:lnTo>
                    <a:pt x="543" y="1847"/>
                  </a:lnTo>
                  <a:lnTo>
                    <a:pt x="539" y="1847"/>
                  </a:lnTo>
                  <a:lnTo>
                    <a:pt x="539" y="1847"/>
                  </a:lnTo>
                  <a:lnTo>
                    <a:pt x="535" y="1845"/>
                  </a:lnTo>
                  <a:lnTo>
                    <a:pt x="531" y="1843"/>
                  </a:lnTo>
                  <a:lnTo>
                    <a:pt x="531" y="1843"/>
                  </a:lnTo>
                  <a:lnTo>
                    <a:pt x="527" y="1845"/>
                  </a:lnTo>
                  <a:lnTo>
                    <a:pt x="521" y="1847"/>
                  </a:lnTo>
                  <a:lnTo>
                    <a:pt x="513" y="1851"/>
                  </a:lnTo>
                  <a:lnTo>
                    <a:pt x="507" y="1851"/>
                  </a:lnTo>
                  <a:lnTo>
                    <a:pt x="507" y="1851"/>
                  </a:lnTo>
                  <a:lnTo>
                    <a:pt x="503" y="1849"/>
                  </a:lnTo>
                  <a:lnTo>
                    <a:pt x="501" y="1845"/>
                  </a:lnTo>
                  <a:lnTo>
                    <a:pt x="501" y="1845"/>
                  </a:lnTo>
                  <a:lnTo>
                    <a:pt x="501" y="1835"/>
                  </a:lnTo>
                  <a:lnTo>
                    <a:pt x="501" y="1835"/>
                  </a:lnTo>
                  <a:lnTo>
                    <a:pt x="497" y="1827"/>
                  </a:lnTo>
                  <a:lnTo>
                    <a:pt x="497" y="1827"/>
                  </a:lnTo>
                  <a:lnTo>
                    <a:pt x="492" y="1823"/>
                  </a:lnTo>
                  <a:lnTo>
                    <a:pt x="492" y="1823"/>
                  </a:lnTo>
                  <a:lnTo>
                    <a:pt x="482" y="1819"/>
                  </a:lnTo>
                  <a:lnTo>
                    <a:pt x="474" y="1817"/>
                  </a:lnTo>
                  <a:lnTo>
                    <a:pt x="474" y="1817"/>
                  </a:lnTo>
                  <a:lnTo>
                    <a:pt x="468" y="1811"/>
                  </a:lnTo>
                  <a:lnTo>
                    <a:pt x="468" y="1811"/>
                  </a:lnTo>
                  <a:lnTo>
                    <a:pt x="450" y="1791"/>
                  </a:lnTo>
                  <a:lnTo>
                    <a:pt x="450" y="1791"/>
                  </a:lnTo>
                  <a:lnTo>
                    <a:pt x="448" y="1783"/>
                  </a:lnTo>
                  <a:lnTo>
                    <a:pt x="444" y="1774"/>
                  </a:lnTo>
                  <a:lnTo>
                    <a:pt x="444" y="1774"/>
                  </a:lnTo>
                  <a:lnTo>
                    <a:pt x="436" y="1770"/>
                  </a:lnTo>
                  <a:lnTo>
                    <a:pt x="428" y="1766"/>
                  </a:lnTo>
                  <a:lnTo>
                    <a:pt x="428" y="1766"/>
                  </a:lnTo>
                  <a:lnTo>
                    <a:pt x="424" y="1760"/>
                  </a:lnTo>
                  <a:lnTo>
                    <a:pt x="424" y="1760"/>
                  </a:lnTo>
                  <a:lnTo>
                    <a:pt x="424" y="1752"/>
                  </a:lnTo>
                  <a:lnTo>
                    <a:pt x="424" y="1752"/>
                  </a:lnTo>
                  <a:lnTo>
                    <a:pt x="428" y="1744"/>
                  </a:lnTo>
                  <a:lnTo>
                    <a:pt x="428" y="1744"/>
                  </a:lnTo>
                  <a:lnTo>
                    <a:pt x="432" y="1736"/>
                  </a:lnTo>
                  <a:lnTo>
                    <a:pt x="432" y="1736"/>
                  </a:lnTo>
                  <a:lnTo>
                    <a:pt x="428" y="1728"/>
                  </a:lnTo>
                  <a:lnTo>
                    <a:pt x="428" y="1728"/>
                  </a:lnTo>
                  <a:lnTo>
                    <a:pt x="424" y="1722"/>
                  </a:lnTo>
                  <a:lnTo>
                    <a:pt x="424" y="1722"/>
                  </a:lnTo>
                  <a:lnTo>
                    <a:pt x="418" y="1714"/>
                  </a:lnTo>
                  <a:lnTo>
                    <a:pt x="418" y="1714"/>
                  </a:lnTo>
                  <a:lnTo>
                    <a:pt x="416" y="1706"/>
                  </a:lnTo>
                  <a:lnTo>
                    <a:pt x="416" y="1706"/>
                  </a:lnTo>
                  <a:lnTo>
                    <a:pt x="416" y="1698"/>
                  </a:lnTo>
                  <a:lnTo>
                    <a:pt x="416" y="1698"/>
                  </a:lnTo>
                  <a:lnTo>
                    <a:pt x="416" y="1692"/>
                  </a:lnTo>
                  <a:lnTo>
                    <a:pt x="414" y="1686"/>
                  </a:lnTo>
                  <a:lnTo>
                    <a:pt x="414" y="1686"/>
                  </a:lnTo>
                  <a:lnTo>
                    <a:pt x="410" y="1686"/>
                  </a:lnTo>
                  <a:lnTo>
                    <a:pt x="406" y="1686"/>
                  </a:lnTo>
                  <a:lnTo>
                    <a:pt x="406" y="1686"/>
                  </a:lnTo>
                  <a:lnTo>
                    <a:pt x="398" y="1682"/>
                  </a:lnTo>
                  <a:lnTo>
                    <a:pt x="392" y="1676"/>
                  </a:lnTo>
                  <a:lnTo>
                    <a:pt x="392" y="1676"/>
                  </a:lnTo>
                  <a:lnTo>
                    <a:pt x="386" y="1672"/>
                  </a:lnTo>
                  <a:lnTo>
                    <a:pt x="386" y="1672"/>
                  </a:lnTo>
                  <a:lnTo>
                    <a:pt x="378" y="1668"/>
                  </a:lnTo>
                  <a:lnTo>
                    <a:pt x="378" y="1668"/>
                  </a:lnTo>
                  <a:lnTo>
                    <a:pt x="368" y="1670"/>
                  </a:lnTo>
                  <a:lnTo>
                    <a:pt x="368" y="1670"/>
                  </a:lnTo>
                  <a:lnTo>
                    <a:pt x="360" y="1670"/>
                  </a:lnTo>
                  <a:lnTo>
                    <a:pt x="354" y="1672"/>
                  </a:lnTo>
                  <a:lnTo>
                    <a:pt x="354" y="1672"/>
                  </a:lnTo>
                  <a:lnTo>
                    <a:pt x="348" y="1678"/>
                  </a:lnTo>
                  <a:lnTo>
                    <a:pt x="348" y="1678"/>
                  </a:lnTo>
                  <a:lnTo>
                    <a:pt x="340" y="1680"/>
                  </a:lnTo>
                  <a:lnTo>
                    <a:pt x="340" y="1680"/>
                  </a:lnTo>
                  <a:lnTo>
                    <a:pt x="334" y="1688"/>
                  </a:lnTo>
                  <a:lnTo>
                    <a:pt x="330" y="1692"/>
                  </a:lnTo>
                  <a:lnTo>
                    <a:pt x="328" y="1694"/>
                  </a:lnTo>
                  <a:lnTo>
                    <a:pt x="328" y="1694"/>
                  </a:lnTo>
                  <a:lnTo>
                    <a:pt x="326" y="1688"/>
                  </a:lnTo>
                  <a:lnTo>
                    <a:pt x="326" y="1682"/>
                  </a:lnTo>
                  <a:lnTo>
                    <a:pt x="326" y="1676"/>
                  </a:lnTo>
                  <a:lnTo>
                    <a:pt x="326" y="1672"/>
                  </a:lnTo>
                  <a:lnTo>
                    <a:pt x="326" y="1672"/>
                  </a:lnTo>
                  <a:lnTo>
                    <a:pt x="320" y="1668"/>
                  </a:lnTo>
                  <a:lnTo>
                    <a:pt x="310" y="1666"/>
                  </a:lnTo>
                  <a:lnTo>
                    <a:pt x="310" y="1666"/>
                  </a:lnTo>
                  <a:lnTo>
                    <a:pt x="302" y="1666"/>
                  </a:lnTo>
                  <a:lnTo>
                    <a:pt x="302" y="1666"/>
                  </a:lnTo>
                  <a:lnTo>
                    <a:pt x="296" y="1668"/>
                  </a:lnTo>
                  <a:lnTo>
                    <a:pt x="292" y="1670"/>
                  </a:lnTo>
                  <a:lnTo>
                    <a:pt x="288" y="1670"/>
                  </a:lnTo>
                  <a:lnTo>
                    <a:pt x="288" y="1670"/>
                  </a:lnTo>
                  <a:lnTo>
                    <a:pt x="286" y="1668"/>
                  </a:lnTo>
                  <a:lnTo>
                    <a:pt x="281" y="1664"/>
                  </a:lnTo>
                  <a:lnTo>
                    <a:pt x="281" y="1664"/>
                  </a:lnTo>
                  <a:lnTo>
                    <a:pt x="275" y="1662"/>
                  </a:lnTo>
                  <a:lnTo>
                    <a:pt x="275" y="1662"/>
                  </a:lnTo>
                  <a:lnTo>
                    <a:pt x="267" y="1666"/>
                  </a:lnTo>
                  <a:lnTo>
                    <a:pt x="263" y="1668"/>
                  </a:lnTo>
                  <a:lnTo>
                    <a:pt x="259" y="1668"/>
                  </a:lnTo>
                  <a:lnTo>
                    <a:pt x="259" y="1668"/>
                  </a:lnTo>
                  <a:lnTo>
                    <a:pt x="255" y="1666"/>
                  </a:lnTo>
                  <a:lnTo>
                    <a:pt x="255" y="1662"/>
                  </a:lnTo>
                  <a:lnTo>
                    <a:pt x="255" y="1662"/>
                  </a:lnTo>
                  <a:lnTo>
                    <a:pt x="253" y="1652"/>
                  </a:lnTo>
                  <a:lnTo>
                    <a:pt x="253" y="1652"/>
                  </a:lnTo>
                  <a:lnTo>
                    <a:pt x="253" y="1644"/>
                  </a:lnTo>
                  <a:lnTo>
                    <a:pt x="251" y="1636"/>
                  </a:lnTo>
                  <a:lnTo>
                    <a:pt x="251" y="1636"/>
                  </a:lnTo>
                  <a:lnTo>
                    <a:pt x="245" y="1628"/>
                  </a:lnTo>
                  <a:lnTo>
                    <a:pt x="245" y="1628"/>
                  </a:lnTo>
                  <a:lnTo>
                    <a:pt x="243" y="1620"/>
                  </a:lnTo>
                  <a:lnTo>
                    <a:pt x="243" y="1620"/>
                  </a:lnTo>
                  <a:lnTo>
                    <a:pt x="233" y="1612"/>
                  </a:lnTo>
                  <a:lnTo>
                    <a:pt x="229" y="1608"/>
                  </a:lnTo>
                  <a:lnTo>
                    <a:pt x="223" y="1604"/>
                  </a:lnTo>
                  <a:lnTo>
                    <a:pt x="223" y="1604"/>
                  </a:lnTo>
                  <a:lnTo>
                    <a:pt x="223" y="1600"/>
                  </a:lnTo>
                  <a:lnTo>
                    <a:pt x="223" y="1594"/>
                  </a:lnTo>
                  <a:lnTo>
                    <a:pt x="223" y="1594"/>
                  </a:lnTo>
                  <a:lnTo>
                    <a:pt x="219" y="1592"/>
                  </a:lnTo>
                  <a:lnTo>
                    <a:pt x="215" y="1590"/>
                  </a:lnTo>
                  <a:lnTo>
                    <a:pt x="215" y="1590"/>
                  </a:lnTo>
                  <a:lnTo>
                    <a:pt x="211" y="1590"/>
                  </a:lnTo>
                  <a:lnTo>
                    <a:pt x="209" y="1590"/>
                  </a:lnTo>
                  <a:lnTo>
                    <a:pt x="209" y="1590"/>
                  </a:lnTo>
                  <a:lnTo>
                    <a:pt x="209" y="1586"/>
                  </a:lnTo>
                  <a:lnTo>
                    <a:pt x="209" y="1582"/>
                  </a:lnTo>
                  <a:lnTo>
                    <a:pt x="209" y="1582"/>
                  </a:lnTo>
                  <a:lnTo>
                    <a:pt x="211" y="1571"/>
                  </a:lnTo>
                  <a:lnTo>
                    <a:pt x="211" y="1559"/>
                  </a:lnTo>
                  <a:lnTo>
                    <a:pt x="211" y="1559"/>
                  </a:lnTo>
                  <a:lnTo>
                    <a:pt x="207" y="1553"/>
                  </a:lnTo>
                  <a:lnTo>
                    <a:pt x="207" y="1553"/>
                  </a:lnTo>
                  <a:lnTo>
                    <a:pt x="203" y="1547"/>
                  </a:lnTo>
                  <a:lnTo>
                    <a:pt x="203" y="1547"/>
                  </a:lnTo>
                  <a:lnTo>
                    <a:pt x="193" y="1543"/>
                  </a:lnTo>
                  <a:lnTo>
                    <a:pt x="193" y="1543"/>
                  </a:lnTo>
                  <a:lnTo>
                    <a:pt x="189" y="1535"/>
                  </a:lnTo>
                  <a:lnTo>
                    <a:pt x="189" y="1535"/>
                  </a:lnTo>
                  <a:lnTo>
                    <a:pt x="183" y="1531"/>
                  </a:lnTo>
                  <a:lnTo>
                    <a:pt x="183" y="1531"/>
                  </a:lnTo>
                  <a:lnTo>
                    <a:pt x="181" y="1525"/>
                  </a:lnTo>
                  <a:lnTo>
                    <a:pt x="181" y="1525"/>
                  </a:lnTo>
                  <a:lnTo>
                    <a:pt x="181" y="1517"/>
                  </a:lnTo>
                  <a:lnTo>
                    <a:pt x="183" y="1509"/>
                  </a:lnTo>
                  <a:lnTo>
                    <a:pt x="183" y="1509"/>
                  </a:lnTo>
                  <a:lnTo>
                    <a:pt x="187" y="1501"/>
                  </a:lnTo>
                  <a:lnTo>
                    <a:pt x="187" y="1501"/>
                  </a:lnTo>
                  <a:lnTo>
                    <a:pt x="183" y="1493"/>
                  </a:lnTo>
                  <a:lnTo>
                    <a:pt x="183" y="1491"/>
                  </a:lnTo>
                  <a:lnTo>
                    <a:pt x="183" y="1487"/>
                  </a:lnTo>
                  <a:lnTo>
                    <a:pt x="183" y="1487"/>
                  </a:lnTo>
                  <a:lnTo>
                    <a:pt x="185" y="1487"/>
                  </a:lnTo>
                  <a:lnTo>
                    <a:pt x="187" y="1489"/>
                  </a:lnTo>
                  <a:lnTo>
                    <a:pt x="193" y="1493"/>
                  </a:lnTo>
                  <a:lnTo>
                    <a:pt x="193" y="1493"/>
                  </a:lnTo>
                  <a:lnTo>
                    <a:pt x="199" y="1497"/>
                  </a:lnTo>
                  <a:lnTo>
                    <a:pt x="203" y="1501"/>
                  </a:lnTo>
                  <a:lnTo>
                    <a:pt x="203" y="1501"/>
                  </a:lnTo>
                  <a:lnTo>
                    <a:pt x="209" y="1501"/>
                  </a:lnTo>
                  <a:lnTo>
                    <a:pt x="213" y="1501"/>
                  </a:lnTo>
                  <a:lnTo>
                    <a:pt x="213" y="1501"/>
                  </a:lnTo>
                  <a:lnTo>
                    <a:pt x="213" y="1497"/>
                  </a:lnTo>
                  <a:lnTo>
                    <a:pt x="213" y="1493"/>
                  </a:lnTo>
                  <a:lnTo>
                    <a:pt x="211" y="1487"/>
                  </a:lnTo>
                  <a:lnTo>
                    <a:pt x="211" y="1487"/>
                  </a:lnTo>
                  <a:lnTo>
                    <a:pt x="205" y="1477"/>
                  </a:lnTo>
                  <a:lnTo>
                    <a:pt x="201" y="1473"/>
                  </a:lnTo>
                  <a:lnTo>
                    <a:pt x="199" y="1471"/>
                  </a:lnTo>
                  <a:lnTo>
                    <a:pt x="199" y="1471"/>
                  </a:lnTo>
                  <a:lnTo>
                    <a:pt x="191" y="1471"/>
                  </a:lnTo>
                  <a:lnTo>
                    <a:pt x="183" y="1473"/>
                  </a:lnTo>
                  <a:lnTo>
                    <a:pt x="183" y="1473"/>
                  </a:lnTo>
                  <a:lnTo>
                    <a:pt x="181" y="1475"/>
                  </a:lnTo>
                  <a:lnTo>
                    <a:pt x="177" y="1475"/>
                  </a:lnTo>
                  <a:lnTo>
                    <a:pt x="177" y="1475"/>
                  </a:lnTo>
                  <a:lnTo>
                    <a:pt x="173" y="1471"/>
                  </a:lnTo>
                  <a:lnTo>
                    <a:pt x="169" y="1469"/>
                  </a:lnTo>
                  <a:lnTo>
                    <a:pt x="169" y="1469"/>
                  </a:lnTo>
                  <a:lnTo>
                    <a:pt x="173" y="1461"/>
                  </a:lnTo>
                  <a:lnTo>
                    <a:pt x="173" y="1461"/>
                  </a:lnTo>
                  <a:lnTo>
                    <a:pt x="177" y="1457"/>
                  </a:lnTo>
                  <a:lnTo>
                    <a:pt x="177" y="1457"/>
                  </a:lnTo>
                  <a:lnTo>
                    <a:pt x="183" y="1447"/>
                  </a:lnTo>
                  <a:lnTo>
                    <a:pt x="183" y="1447"/>
                  </a:lnTo>
                  <a:lnTo>
                    <a:pt x="185" y="1441"/>
                  </a:lnTo>
                  <a:lnTo>
                    <a:pt x="185" y="1441"/>
                  </a:lnTo>
                  <a:lnTo>
                    <a:pt x="183" y="1435"/>
                  </a:lnTo>
                  <a:lnTo>
                    <a:pt x="183" y="1435"/>
                  </a:lnTo>
                  <a:lnTo>
                    <a:pt x="181" y="1431"/>
                  </a:lnTo>
                  <a:lnTo>
                    <a:pt x="181" y="1431"/>
                  </a:lnTo>
                  <a:lnTo>
                    <a:pt x="177" y="1425"/>
                  </a:lnTo>
                  <a:lnTo>
                    <a:pt x="177" y="1425"/>
                  </a:lnTo>
                  <a:lnTo>
                    <a:pt x="177" y="1415"/>
                  </a:lnTo>
                  <a:lnTo>
                    <a:pt x="177" y="1407"/>
                  </a:lnTo>
                  <a:lnTo>
                    <a:pt x="177" y="1407"/>
                  </a:lnTo>
                  <a:lnTo>
                    <a:pt x="173" y="1403"/>
                  </a:lnTo>
                  <a:lnTo>
                    <a:pt x="169" y="1397"/>
                  </a:lnTo>
                  <a:lnTo>
                    <a:pt x="169" y="1397"/>
                  </a:lnTo>
                  <a:lnTo>
                    <a:pt x="173" y="1389"/>
                  </a:lnTo>
                  <a:lnTo>
                    <a:pt x="175" y="1381"/>
                  </a:lnTo>
                  <a:lnTo>
                    <a:pt x="175" y="1381"/>
                  </a:lnTo>
                  <a:lnTo>
                    <a:pt x="179" y="1369"/>
                  </a:lnTo>
                  <a:lnTo>
                    <a:pt x="179" y="1369"/>
                  </a:lnTo>
                  <a:lnTo>
                    <a:pt x="183" y="1363"/>
                  </a:lnTo>
                  <a:lnTo>
                    <a:pt x="185" y="1361"/>
                  </a:lnTo>
                  <a:lnTo>
                    <a:pt x="185" y="1360"/>
                  </a:lnTo>
                  <a:lnTo>
                    <a:pt x="185" y="1360"/>
                  </a:lnTo>
                  <a:lnTo>
                    <a:pt x="185" y="1358"/>
                  </a:lnTo>
                  <a:lnTo>
                    <a:pt x="185" y="1358"/>
                  </a:lnTo>
                  <a:lnTo>
                    <a:pt x="187" y="1356"/>
                  </a:lnTo>
                  <a:lnTo>
                    <a:pt x="187" y="1356"/>
                  </a:lnTo>
                  <a:lnTo>
                    <a:pt x="189" y="1350"/>
                  </a:lnTo>
                  <a:lnTo>
                    <a:pt x="189" y="1350"/>
                  </a:lnTo>
                  <a:lnTo>
                    <a:pt x="185" y="1342"/>
                  </a:lnTo>
                  <a:lnTo>
                    <a:pt x="185" y="1342"/>
                  </a:lnTo>
                  <a:lnTo>
                    <a:pt x="179" y="1338"/>
                  </a:lnTo>
                  <a:lnTo>
                    <a:pt x="179" y="1338"/>
                  </a:lnTo>
                  <a:lnTo>
                    <a:pt x="177" y="1338"/>
                  </a:lnTo>
                  <a:lnTo>
                    <a:pt x="173" y="1338"/>
                  </a:lnTo>
                  <a:lnTo>
                    <a:pt x="173" y="1338"/>
                  </a:lnTo>
                  <a:lnTo>
                    <a:pt x="173" y="1338"/>
                  </a:lnTo>
                  <a:lnTo>
                    <a:pt x="173" y="1338"/>
                  </a:lnTo>
                  <a:lnTo>
                    <a:pt x="169" y="1330"/>
                  </a:lnTo>
                  <a:lnTo>
                    <a:pt x="167" y="1324"/>
                  </a:lnTo>
                  <a:lnTo>
                    <a:pt x="167" y="1324"/>
                  </a:lnTo>
                  <a:lnTo>
                    <a:pt x="167" y="1320"/>
                  </a:lnTo>
                  <a:lnTo>
                    <a:pt x="167" y="1316"/>
                  </a:lnTo>
                  <a:lnTo>
                    <a:pt x="167" y="1316"/>
                  </a:lnTo>
                  <a:lnTo>
                    <a:pt x="173" y="1316"/>
                  </a:lnTo>
                  <a:lnTo>
                    <a:pt x="177" y="1318"/>
                  </a:lnTo>
                  <a:lnTo>
                    <a:pt x="177" y="1318"/>
                  </a:lnTo>
                  <a:lnTo>
                    <a:pt x="179" y="1320"/>
                  </a:lnTo>
                  <a:lnTo>
                    <a:pt x="183" y="1322"/>
                  </a:lnTo>
                  <a:lnTo>
                    <a:pt x="183" y="1322"/>
                  </a:lnTo>
                  <a:lnTo>
                    <a:pt x="185" y="1320"/>
                  </a:lnTo>
                  <a:lnTo>
                    <a:pt x="187" y="1318"/>
                  </a:lnTo>
                  <a:lnTo>
                    <a:pt x="187" y="1318"/>
                  </a:lnTo>
                  <a:lnTo>
                    <a:pt x="189" y="1314"/>
                  </a:lnTo>
                  <a:lnTo>
                    <a:pt x="189" y="1310"/>
                  </a:lnTo>
                  <a:lnTo>
                    <a:pt x="189" y="1310"/>
                  </a:lnTo>
                  <a:lnTo>
                    <a:pt x="193" y="1306"/>
                  </a:lnTo>
                  <a:lnTo>
                    <a:pt x="193" y="1306"/>
                  </a:lnTo>
                  <a:lnTo>
                    <a:pt x="199" y="1308"/>
                  </a:lnTo>
                  <a:lnTo>
                    <a:pt x="203" y="1310"/>
                  </a:lnTo>
                  <a:lnTo>
                    <a:pt x="203" y="1310"/>
                  </a:lnTo>
                  <a:lnTo>
                    <a:pt x="209" y="1306"/>
                  </a:lnTo>
                  <a:lnTo>
                    <a:pt x="213" y="1298"/>
                  </a:lnTo>
                  <a:lnTo>
                    <a:pt x="213" y="1298"/>
                  </a:lnTo>
                  <a:lnTo>
                    <a:pt x="215" y="1292"/>
                  </a:lnTo>
                  <a:lnTo>
                    <a:pt x="215" y="1292"/>
                  </a:lnTo>
                  <a:lnTo>
                    <a:pt x="219" y="1286"/>
                  </a:lnTo>
                  <a:lnTo>
                    <a:pt x="219" y="1286"/>
                  </a:lnTo>
                  <a:lnTo>
                    <a:pt x="229" y="1284"/>
                  </a:lnTo>
                  <a:lnTo>
                    <a:pt x="237" y="1284"/>
                  </a:lnTo>
                  <a:lnTo>
                    <a:pt x="237" y="1284"/>
                  </a:lnTo>
                  <a:lnTo>
                    <a:pt x="263" y="1286"/>
                  </a:lnTo>
                  <a:lnTo>
                    <a:pt x="263" y="1286"/>
                  </a:lnTo>
                  <a:lnTo>
                    <a:pt x="269" y="1284"/>
                  </a:lnTo>
                  <a:lnTo>
                    <a:pt x="269" y="1284"/>
                  </a:lnTo>
                  <a:lnTo>
                    <a:pt x="273" y="1282"/>
                  </a:lnTo>
                  <a:lnTo>
                    <a:pt x="275" y="1280"/>
                  </a:lnTo>
                  <a:lnTo>
                    <a:pt x="275" y="1280"/>
                  </a:lnTo>
                  <a:lnTo>
                    <a:pt x="271" y="1276"/>
                  </a:lnTo>
                  <a:lnTo>
                    <a:pt x="271" y="1276"/>
                  </a:lnTo>
                  <a:lnTo>
                    <a:pt x="265" y="1276"/>
                  </a:lnTo>
                  <a:lnTo>
                    <a:pt x="265" y="1276"/>
                  </a:lnTo>
                  <a:lnTo>
                    <a:pt x="259" y="1272"/>
                  </a:lnTo>
                  <a:lnTo>
                    <a:pt x="259" y="1272"/>
                  </a:lnTo>
                  <a:lnTo>
                    <a:pt x="259" y="1270"/>
                  </a:lnTo>
                  <a:lnTo>
                    <a:pt x="259" y="1266"/>
                  </a:lnTo>
                  <a:lnTo>
                    <a:pt x="259" y="1266"/>
                  </a:lnTo>
                  <a:lnTo>
                    <a:pt x="253" y="1262"/>
                  </a:lnTo>
                  <a:lnTo>
                    <a:pt x="247" y="1260"/>
                  </a:lnTo>
                  <a:lnTo>
                    <a:pt x="247" y="1260"/>
                  </a:lnTo>
                  <a:lnTo>
                    <a:pt x="239" y="1260"/>
                  </a:lnTo>
                  <a:lnTo>
                    <a:pt x="239" y="1260"/>
                  </a:lnTo>
                  <a:lnTo>
                    <a:pt x="231" y="1262"/>
                  </a:lnTo>
                  <a:lnTo>
                    <a:pt x="221" y="1266"/>
                  </a:lnTo>
                  <a:lnTo>
                    <a:pt x="221" y="1266"/>
                  </a:lnTo>
                  <a:lnTo>
                    <a:pt x="217" y="1268"/>
                  </a:lnTo>
                  <a:lnTo>
                    <a:pt x="211" y="1268"/>
                  </a:lnTo>
                  <a:lnTo>
                    <a:pt x="211" y="1268"/>
                  </a:lnTo>
                  <a:lnTo>
                    <a:pt x="203" y="1264"/>
                  </a:lnTo>
                  <a:lnTo>
                    <a:pt x="193" y="1258"/>
                  </a:lnTo>
                  <a:lnTo>
                    <a:pt x="193" y="1258"/>
                  </a:lnTo>
                  <a:lnTo>
                    <a:pt x="187" y="1256"/>
                  </a:lnTo>
                  <a:lnTo>
                    <a:pt x="187" y="1256"/>
                  </a:lnTo>
                  <a:lnTo>
                    <a:pt x="183" y="1256"/>
                  </a:lnTo>
                  <a:lnTo>
                    <a:pt x="183" y="1256"/>
                  </a:lnTo>
                  <a:lnTo>
                    <a:pt x="179" y="1254"/>
                  </a:lnTo>
                  <a:lnTo>
                    <a:pt x="177" y="1250"/>
                  </a:lnTo>
                  <a:lnTo>
                    <a:pt x="177" y="1250"/>
                  </a:lnTo>
                  <a:lnTo>
                    <a:pt x="175" y="1242"/>
                  </a:lnTo>
                  <a:lnTo>
                    <a:pt x="173" y="1238"/>
                  </a:lnTo>
                  <a:lnTo>
                    <a:pt x="175" y="1236"/>
                  </a:lnTo>
                  <a:lnTo>
                    <a:pt x="175" y="1236"/>
                  </a:lnTo>
                  <a:lnTo>
                    <a:pt x="177" y="1236"/>
                  </a:lnTo>
                  <a:lnTo>
                    <a:pt x="179" y="1236"/>
                  </a:lnTo>
                  <a:lnTo>
                    <a:pt x="179" y="1236"/>
                  </a:lnTo>
                  <a:lnTo>
                    <a:pt x="181" y="1240"/>
                  </a:lnTo>
                  <a:lnTo>
                    <a:pt x="181" y="1242"/>
                  </a:lnTo>
                  <a:lnTo>
                    <a:pt x="183" y="1242"/>
                  </a:lnTo>
                  <a:lnTo>
                    <a:pt x="183" y="1242"/>
                  </a:lnTo>
                  <a:lnTo>
                    <a:pt x="185" y="1240"/>
                  </a:lnTo>
                  <a:lnTo>
                    <a:pt x="183" y="1236"/>
                  </a:lnTo>
                  <a:lnTo>
                    <a:pt x="181" y="1228"/>
                  </a:lnTo>
                  <a:lnTo>
                    <a:pt x="181" y="1228"/>
                  </a:lnTo>
                  <a:lnTo>
                    <a:pt x="181" y="1224"/>
                  </a:lnTo>
                  <a:lnTo>
                    <a:pt x="181" y="1224"/>
                  </a:lnTo>
                  <a:lnTo>
                    <a:pt x="181" y="1220"/>
                  </a:lnTo>
                  <a:lnTo>
                    <a:pt x="179" y="1218"/>
                  </a:lnTo>
                  <a:lnTo>
                    <a:pt x="179" y="1218"/>
                  </a:lnTo>
                  <a:lnTo>
                    <a:pt x="175" y="1220"/>
                  </a:lnTo>
                  <a:lnTo>
                    <a:pt x="169" y="1222"/>
                  </a:lnTo>
                  <a:lnTo>
                    <a:pt x="163" y="1230"/>
                  </a:lnTo>
                  <a:lnTo>
                    <a:pt x="163" y="1230"/>
                  </a:lnTo>
                  <a:lnTo>
                    <a:pt x="159" y="1236"/>
                  </a:lnTo>
                  <a:lnTo>
                    <a:pt x="157" y="1240"/>
                  </a:lnTo>
                  <a:lnTo>
                    <a:pt x="157" y="1240"/>
                  </a:lnTo>
                  <a:lnTo>
                    <a:pt x="145" y="1244"/>
                  </a:lnTo>
                  <a:lnTo>
                    <a:pt x="137" y="1242"/>
                  </a:lnTo>
                  <a:lnTo>
                    <a:pt x="133" y="1240"/>
                  </a:lnTo>
                  <a:lnTo>
                    <a:pt x="133" y="1240"/>
                  </a:lnTo>
                  <a:lnTo>
                    <a:pt x="133" y="1238"/>
                  </a:lnTo>
                  <a:lnTo>
                    <a:pt x="135" y="1234"/>
                  </a:lnTo>
                  <a:lnTo>
                    <a:pt x="145" y="1226"/>
                  </a:lnTo>
                  <a:lnTo>
                    <a:pt x="153" y="1220"/>
                  </a:lnTo>
                  <a:lnTo>
                    <a:pt x="161" y="1212"/>
                  </a:lnTo>
                  <a:lnTo>
                    <a:pt x="161" y="1212"/>
                  </a:lnTo>
                  <a:lnTo>
                    <a:pt x="179" y="1188"/>
                  </a:lnTo>
                  <a:lnTo>
                    <a:pt x="195" y="1164"/>
                  </a:lnTo>
                  <a:lnTo>
                    <a:pt x="195" y="1164"/>
                  </a:lnTo>
                  <a:lnTo>
                    <a:pt x="219" y="1121"/>
                  </a:lnTo>
                  <a:lnTo>
                    <a:pt x="219" y="1121"/>
                  </a:lnTo>
                  <a:lnTo>
                    <a:pt x="237" y="1089"/>
                  </a:lnTo>
                  <a:lnTo>
                    <a:pt x="249" y="1057"/>
                  </a:lnTo>
                  <a:lnTo>
                    <a:pt x="249" y="1057"/>
                  </a:lnTo>
                  <a:lnTo>
                    <a:pt x="255" y="1041"/>
                  </a:lnTo>
                  <a:lnTo>
                    <a:pt x="255" y="1041"/>
                  </a:lnTo>
                  <a:lnTo>
                    <a:pt x="261" y="1023"/>
                  </a:lnTo>
                  <a:lnTo>
                    <a:pt x="263" y="1005"/>
                  </a:lnTo>
                  <a:lnTo>
                    <a:pt x="263" y="1005"/>
                  </a:lnTo>
                  <a:lnTo>
                    <a:pt x="261" y="989"/>
                  </a:lnTo>
                  <a:lnTo>
                    <a:pt x="259" y="981"/>
                  </a:lnTo>
                  <a:lnTo>
                    <a:pt x="259" y="977"/>
                  </a:lnTo>
                  <a:lnTo>
                    <a:pt x="253" y="975"/>
                  </a:lnTo>
                  <a:lnTo>
                    <a:pt x="253" y="975"/>
                  </a:lnTo>
                  <a:lnTo>
                    <a:pt x="253" y="977"/>
                  </a:lnTo>
                  <a:lnTo>
                    <a:pt x="251" y="981"/>
                  </a:lnTo>
                  <a:lnTo>
                    <a:pt x="251" y="981"/>
                  </a:lnTo>
                  <a:lnTo>
                    <a:pt x="249" y="981"/>
                  </a:lnTo>
                  <a:lnTo>
                    <a:pt x="245" y="975"/>
                  </a:lnTo>
                  <a:lnTo>
                    <a:pt x="241" y="969"/>
                  </a:lnTo>
                  <a:lnTo>
                    <a:pt x="241" y="969"/>
                  </a:lnTo>
                  <a:lnTo>
                    <a:pt x="237" y="963"/>
                  </a:lnTo>
                  <a:lnTo>
                    <a:pt x="233" y="957"/>
                  </a:lnTo>
                  <a:lnTo>
                    <a:pt x="233" y="957"/>
                  </a:lnTo>
                  <a:lnTo>
                    <a:pt x="229" y="953"/>
                  </a:lnTo>
                  <a:lnTo>
                    <a:pt x="219" y="949"/>
                  </a:lnTo>
                  <a:lnTo>
                    <a:pt x="205" y="943"/>
                  </a:lnTo>
                  <a:lnTo>
                    <a:pt x="205" y="943"/>
                  </a:lnTo>
                  <a:lnTo>
                    <a:pt x="195" y="936"/>
                  </a:lnTo>
                  <a:lnTo>
                    <a:pt x="195" y="936"/>
                  </a:lnTo>
                  <a:lnTo>
                    <a:pt x="189" y="930"/>
                  </a:lnTo>
                  <a:lnTo>
                    <a:pt x="187" y="924"/>
                  </a:lnTo>
                  <a:lnTo>
                    <a:pt x="187" y="924"/>
                  </a:lnTo>
                  <a:lnTo>
                    <a:pt x="187" y="916"/>
                  </a:lnTo>
                  <a:lnTo>
                    <a:pt x="187" y="910"/>
                  </a:lnTo>
                  <a:lnTo>
                    <a:pt x="187" y="910"/>
                  </a:lnTo>
                  <a:lnTo>
                    <a:pt x="191" y="898"/>
                  </a:lnTo>
                  <a:lnTo>
                    <a:pt x="191" y="898"/>
                  </a:lnTo>
                  <a:lnTo>
                    <a:pt x="193" y="882"/>
                  </a:lnTo>
                  <a:lnTo>
                    <a:pt x="193" y="882"/>
                  </a:lnTo>
                  <a:lnTo>
                    <a:pt x="191" y="876"/>
                  </a:lnTo>
                  <a:lnTo>
                    <a:pt x="189" y="870"/>
                  </a:lnTo>
                  <a:lnTo>
                    <a:pt x="189" y="870"/>
                  </a:lnTo>
                  <a:lnTo>
                    <a:pt x="181" y="866"/>
                  </a:lnTo>
                  <a:lnTo>
                    <a:pt x="175" y="862"/>
                  </a:lnTo>
                  <a:lnTo>
                    <a:pt x="175" y="862"/>
                  </a:lnTo>
                  <a:lnTo>
                    <a:pt x="167" y="854"/>
                  </a:lnTo>
                  <a:lnTo>
                    <a:pt x="163" y="850"/>
                  </a:lnTo>
                  <a:lnTo>
                    <a:pt x="163" y="850"/>
                  </a:lnTo>
                  <a:lnTo>
                    <a:pt x="163" y="842"/>
                  </a:lnTo>
                  <a:lnTo>
                    <a:pt x="161" y="836"/>
                  </a:lnTo>
                  <a:lnTo>
                    <a:pt x="161" y="836"/>
                  </a:lnTo>
                  <a:lnTo>
                    <a:pt x="157" y="828"/>
                  </a:lnTo>
                  <a:lnTo>
                    <a:pt x="153" y="822"/>
                  </a:lnTo>
                  <a:lnTo>
                    <a:pt x="153" y="822"/>
                  </a:lnTo>
                  <a:lnTo>
                    <a:pt x="147" y="822"/>
                  </a:lnTo>
                  <a:lnTo>
                    <a:pt x="143" y="822"/>
                  </a:lnTo>
                  <a:lnTo>
                    <a:pt x="139" y="822"/>
                  </a:lnTo>
                  <a:lnTo>
                    <a:pt x="139" y="822"/>
                  </a:lnTo>
                  <a:lnTo>
                    <a:pt x="137" y="820"/>
                  </a:lnTo>
                  <a:lnTo>
                    <a:pt x="135" y="816"/>
                  </a:lnTo>
                  <a:lnTo>
                    <a:pt x="135" y="808"/>
                  </a:lnTo>
                  <a:lnTo>
                    <a:pt x="135" y="808"/>
                  </a:lnTo>
                  <a:lnTo>
                    <a:pt x="137" y="798"/>
                  </a:lnTo>
                  <a:lnTo>
                    <a:pt x="137" y="798"/>
                  </a:lnTo>
                  <a:lnTo>
                    <a:pt x="135" y="792"/>
                  </a:lnTo>
                  <a:lnTo>
                    <a:pt x="133" y="786"/>
                  </a:lnTo>
                  <a:lnTo>
                    <a:pt x="133" y="786"/>
                  </a:lnTo>
                  <a:lnTo>
                    <a:pt x="129" y="780"/>
                  </a:lnTo>
                  <a:lnTo>
                    <a:pt x="129" y="780"/>
                  </a:lnTo>
                  <a:lnTo>
                    <a:pt x="129" y="774"/>
                  </a:lnTo>
                  <a:lnTo>
                    <a:pt x="129" y="766"/>
                  </a:lnTo>
                  <a:lnTo>
                    <a:pt x="129" y="766"/>
                  </a:lnTo>
                  <a:lnTo>
                    <a:pt x="127" y="760"/>
                  </a:lnTo>
                  <a:lnTo>
                    <a:pt x="127" y="752"/>
                  </a:lnTo>
                  <a:lnTo>
                    <a:pt x="127" y="752"/>
                  </a:lnTo>
                  <a:lnTo>
                    <a:pt x="131" y="746"/>
                  </a:lnTo>
                  <a:lnTo>
                    <a:pt x="135" y="740"/>
                  </a:lnTo>
                  <a:lnTo>
                    <a:pt x="135" y="740"/>
                  </a:lnTo>
                  <a:lnTo>
                    <a:pt x="133" y="734"/>
                  </a:lnTo>
                  <a:lnTo>
                    <a:pt x="131" y="731"/>
                  </a:lnTo>
                  <a:lnTo>
                    <a:pt x="131" y="731"/>
                  </a:lnTo>
                  <a:lnTo>
                    <a:pt x="127" y="721"/>
                  </a:lnTo>
                  <a:lnTo>
                    <a:pt x="127" y="721"/>
                  </a:lnTo>
                  <a:lnTo>
                    <a:pt x="113" y="697"/>
                  </a:lnTo>
                  <a:lnTo>
                    <a:pt x="113" y="697"/>
                  </a:lnTo>
                  <a:lnTo>
                    <a:pt x="105" y="691"/>
                  </a:lnTo>
                  <a:lnTo>
                    <a:pt x="97" y="681"/>
                  </a:lnTo>
                  <a:lnTo>
                    <a:pt x="97" y="681"/>
                  </a:lnTo>
                  <a:lnTo>
                    <a:pt x="93" y="669"/>
                  </a:lnTo>
                  <a:lnTo>
                    <a:pt x="93" y="669"/>
                  </a:lnTo>
                  <a:lnTo>
                    <a:pt x="83" y="659"/>
                  </a:lnTo>
                  <a:lnTo>
                    <a:pt x="83" y="659"/>
                  </a:lnTo>
                  <a:lnTo>
                    <a:pt x="73" y="647"/>
                  </a:lnTo>
                  <a:lnTo>
                    <a:pt x="73" y="647"/>
                  </a:lnTo>
                  <a:lnTo>
                    <a:pt x="72" y="641"/>
                  </a:lnTo>
                  <a:lnTo>
                    <a:pt x="70" y="633"/>
                  </a:lnTo>
                  <a:lnTo>
                    <a:pt x="70" y="633"/>
                  </a:lnTo>
                  <a:lnTo>
                    <a:pt x="72" y="623"/>
                  </a:lnTo>
                  <a:lnTo>
                    <a:pt x="72" y="623"/>
                  </a:lnTo>
                  <a:lnTo>
                    <a:pt x="77" y="593"/>
                  </a:lnTo>
                  <a:lnTo>
                    <a:pt x="77" y="593"/>
                  </a:lnTo>
                  <a:lnTo>
                    <a:pt x="79" y="581"/>
                  </a:lnTo>
                  <a:lnTo>
                    <a:pt x="81" y="573"/>
                  </a:lnTo>
                  <a:lnTo>
                    <a:pt x="83" y="569"/>
                  </a:lnTo>
                  <a:lnTo>
                    <a:pt x="83" y="569"/>
                  </a:lnTo>
                  <a:lnTo>
                    <a:pt x="81" y="559"/>
                  </a:lnTo>
                  <a:lnTo>
                    <a:pt x="77" y="553"/>
                  </a:lnTo>
                  <a:lnTo>
                    <a:pt x="77" y="553"/>
                  </a:lnTo>
                  <a:lnTo>
                    <a:pt x="70" y="547"/>
                  </a:lnTo>
                  <a:lnTo>
                    <a:pt x="70" y="547"/>
                  </a:lnTo>
                  <a:lnTo>
                    <a:pt x="60" y="533"/>
                  </a:lnTo>
                  <a:lnTo>
                    <a:pt x="50" y="525"/>
                  </a:lnTo>
                  <a:lnTo>
                    <a:pt x="50" y="525"/>
                  </a:lnTo>
                  <a:lnTo>
                    <a:pt x="38" y="522"/>
                  </a:lnTo>
                  <a:lnTo>
                    <a:pt x="38" y="522"/>
                  </a:lnTo>
                  <a:lnTo>
                    <a:pt x="30" y="522"/>
                  </a:lnTo>
                  <a:lnTo>
                    <a:pt x="30" y="522"/>
                  </a:lnTo>
                  <a:lnTo>
                    <a:pt x="20" y="520"/>
                  </a:lnTo>
                  <a:lnTo>
                    <a:pt x="20" y="520"/>
                  </a:lnTo>
                  <a:lnTo>
                    <a:pt x="16" y="516"/>
                  </a:lnTo>
                  <a:lnTo>
                    <a:pt x="16" y="516"/>
                  </a:lnTo>
                  <a:lnTo>
                    <a:pt x="10" y="504"/>
                  </a:lnTo>
                  <a:lnTo>
                    <a:pt x="10" y="504"/>
                  </a:lnTo>
                  <a:lnTo>
                    <a:pt x="6" y="490"/>
                  </a:lnTo>
                  <a:lnTo>
                    <a:pt x="6" y="490"/>
                  </a:lnTo>
                  <a:lnTo>
                    <a:pt x="6" y="484"/>
                  </a:lnTo>
                  <a:lnTo>
                    <a:pt x="6" y="484"/>
                  </a:lnTo>
                  <a:lnTo>
                    <a:pt x="6" y="472"/>
                  </a:lnTo>
                  <a:lnTo>
                    <a:pt x="8" y="464"/>
                  </a:lnTo>
                  <a:lnTo>
                    <a:pt x="8" y="464"/>
                  </a:lnTo>
                  <a:lnTo>
                    <a:pt x="8" y="462"/>
                  </a:lnTo>
                  <a:lnTo>
                    <a:pt x="8" y="462"/>
                  </a:lnTo>
                  <a:lnTo>
                    <a:pt x="4" y="460"/>
                  </a:lnTo>
                  <a:lnTo>
                    <a:pt x="0" y="460"/>
                  </a:lnTo>
                  <a:lnTo>
                    <a:pt x="0" y="460"/>
                  </a:lnTo>
                  <a:lnTo>
                    <a:pt x="2" y="454"/>
                  </a:lnTo>
                  <a:lnTo>
                    <a:pt x="6" y="450"/>
                  </a:lnTo>
                  <a:lnTo>
                    <a:pt x="14" y="440"/>
                  </a:lnTo>
                  <a:lnTo>
                    <a:pt x="14" y="440"/>
                  </a:lnTo>
                  <a:lnTo>
                    <a:pt x="16" y="438"/>
                  </a:lnTo>
                  <a:lnTo>
                    <a:pt x="16" y="438"/>
                  </a:lnTo>
                  <a:lnTo>
                    <a:pt x="20" y="432"/>
                  </a:lnTo>
                  <a:lnTo>
                    <a:pt x="20" y="432"/>
                  </a:lnTo>
                  <a:lnTo>
                    <a:pt x="22" y="430"/>
                  </a:lnTo>
                  <a:lnTo>
                    <a:pt x="22" y="430"/>
                  </a:lnTo>
                  <a:lnTo>
                    <a:pt x="20" y="424"/>
                  </a:lnTo>
                  <a:lnTo>
                    <a:pt x="20" y="424"/>
                  </a:lnTo>
                  <a:lnTo>
                    <a:pt x="20" y="422"/>
                  </a:lnTo>
                  <a:lnTo>
                    <a:pt x="20" y="422"/>
                  </a:lnTo>
                  <a:lnTo>
                    <a:pt x="24" y="416"/>
                  </a:lnTo>
                  <a:lnTo>
                    <a:pt x="30" y="412"/>
                  </a:lnTo>
                  <a:lnTo>
                    <a:pt x="38" y="406"/>
                  </a:lnTo>
                  <a:lnTo>
                    <a:pt x="38" y="406"/>
                  </a:lnTo>
                  <a:lnTo>
                    <a:pt x="42" y="400"/>
                  </a:lnTo>
                  <a:lnTo>
                    <a:pt x="42" y="400"/>
                  </a:lnTo>
                  <a:lnTo>
                    <a:pt x="42" y="396"/>
                  </a:lnTo>
                  <a:lnTo>
                    <a:pt x="40" y="392"/>
                  </a:lnTo>
                  <a:lnTo>
                    <a:pt x="40" y="384"/>
                  </a:lnTo>
                  <a:lnTo>
                    <a:pt x="40" y="382"/>
                  </a:lnTo>
                  <a:lnTo>
                    <a:pt x="40" y="382"/>
                  </a:lnTo>
                  <a:lnTo>
                    <a:pt x="44" y="382"/>
                  </a:lnTo>
                  <a:lnTo>
                    <a:pt x="48" y="384"/>
                  </a:lnTo>
                  <a:lnTo>
                    <a:pt x="52" y="386"/>
                  </a:lnTo>
                  <a:lnTo>
                    <a:pt x="58" y="386"/>
                  </a:lnTo>
                  <a:lnTo>
                    <a:pt x="58" y="386"/>
                  </a:lnTo>
                  <a:lnTo>
                    <a:pt x="64" y="384"/>
                  </a:lnTo>
                  <a:lnTo>
                    <a:pt x="64" y="384"/>
                  </a:lnTo>
                  <a:lnTo>
                    <a:pt x="64" y="380"/>
                  </a:lnTo>
                  <a:lnTo>
                    <a:pt x="64" y="380"/>
                  </a:lnTo>
                  <a:lnTo>
                    <a:pt x="66" y="374"/>
                  </a:lnTo>
                  <a:lnTo>
                    <a:pt x="66" y="374"/>
                  </a:lnTo>
                  <a:lnTo>
                    <a:pt x="64" y="368"/>
                  </a:lnTo>
                  <a:lnTo>
                    <a:pt x="64" y="368"/>
                  </a:lnTo>
                  <a:lnTo>
                    <a:pt x="62" y="366"/>
                  </a:lnTo>
                  <a:lnTo>
                    <a:pt x="62" y="366"/>
                  </a:lnTo>
                  <a:lnTo>
                    <a:pt x="62" y="364"/>
                  </a:lnTo>
                  <a:lnTo>
                    <a:pt x="62" y="364"/>
                  </a:lnTo>
                  <a:lnTo>
                    <a:pt x="68" y="364"/>
                  </a:lnTo>
                  <a:lnTo>
                    <a:pt x="75" y="366"/>
                  </a:lnTo>
                  <a:lnTo>
                    <a:pt x="75" y="366"/>
                  </a:lnTo>
                  <a:lnTo>
                    <a:pt x="79" y="370"/>
                  </a:lnTo>
                  <a:lnTo>
                    <a:pt x="83" y="372"/>
                  </a:lnTo>
                  <a:lnTo>
                    <a:pt x="83" y="372"/>
                  </a:lnTo>
                  <a:lnTo>
                    <a:pt x="89" y="370"/>
                  </a:lnTo>
                  <a:lnTo>
                    <a:pt x="89" y="370"/>
                  </a:lnTo>
                  <a:lnTo>
                    <a:pt x="91" y="366"/>
                  </a:lnTo>
                  <a:lnTo>
                    <a:pt x="91" y="366"/>
                  </a:lnTo>
                  <a:lnTo>
                    <a:pt x="89" y="362"/>
                  </a:lnTo>
                  <a:lnTo>
                    <a:pt x="89" y="362"/>
                  </a:lnTo>
                  <a:lnTo>
                    <a:pt x="87" y="356"/>
                  </a:lnTo>
                  <a:lnTo>
                    <a:pt x="89" y="354"/>
                  </a:lnTo>
                  <a:lnTo>
                    <a:pt x="89" y="354"/>
                  </a:lnTo>
                  <a:lnTo>
                    <a:pt x="89" y="356"/>
                  </a:lnTo>
                  <a:lnTo>
                    <a:pt x="91" y="356"/>
                  </a:lnTo>
                  <a:lnTo>
                    <a:pt x="91" y="356"/>
                  </a:lnTo>
                  <a:lnTo>
                    <a:pt x="93" y="356"/>
                  </a:lnTo>
                  <a:lnTo>
                    <a:pt x="95" y="356"/>
                  </a:lnTo>
                  <a:lnTo>
                    <a:pt x="95" y="356"/>
                  </a:lnTo>
                  <a:lnTo>
                    <a:pt x="95" y="352"/>
                  </a:lnTo>
                  <a:lnTo>
                    <a:pt x="93" y="346"/>
                  </a:lnTo>
                  <a:lnTo>
                    <a:pt x="93" y="346"/>
                  </a:lnTo>
                  <a:lnTo>
                    <a:pt x="91" y="346"/>
                  </a:lnTo>
                  <a:lnTo>
                    <a:pt x="89" y="344"/>
                  </a:lnTo>
                  <a:lnTo>
                    <a:pt x="89" y="344"/>
                  </a:lnTo>
                  <a:lnTo>
                    <a:pt x="91" y="342"/>
                  </a:lnTo>
                  <a:lnTo>
                    <a:pt x="95" y="342"/>
                  </a:lnTo>
                  <a:lnTo>
                    <a:pt x="99" y="344"/>
                  </a:lnTo>
                  <a:lnTo>
                    <a:pt x="99" y="344"/>
                  </a:lnTo>
                  <a:lnTo>
                    <a:pt x="105" y="346"/>
                  </a:lnTo>
                  <a:lnTo>
                    <a:pt x="109" y="348"/>
                  </a:lnTo>
                  <a:lnTo>
                    <a:pt x="109" y="348"/>
                  </a:lnTo>
                  <a:lnTo>
                    <a:pt x="113" y="350"/>
                  </a:lnTo>
                  <a:lnTo>
                    <a:pt x="113" y="350"/>
                  </a:lnTo>
                  <a:lnTo>
                    <a:pt x="119" y="352"/>
                  </a:lnTo>
                  <a:lnTo>
                    <a:pt x="119" y="352"/>
                  </a:lnTo>
                  <a:lnTo>
                    <a:pt x="123" y="350"/>
                  </a:lnTo>
                  <a:lnTo>
                    <a:pt x="123" y="350"/>
                  </a:lnTo>
                  <a:lnTo>
                    <a:pt x="129" y="350"/>
                  </a:lnTo>
                  <a:lnTo>
                    <a:pt x="135" y="352"/>
                  </a:lnTo>
                  <a:lnTo>
                    <a:pt x="135" y="352"/>
                  </a:lnTo>
                  <a:lnTo>
                    <a:pt x="135" y="354"/>
                  </a:lnTo>
                  <a:lnTo>
                    <a:pt x="135" y="360"/>
                  </a:lnTo>
                  <a:lnTo>
                    <a:pt x="135" y="360"/>
                  </a:lnTo>
                  <a:lnTo>
                    <a:pt x="135" y="364"/>
                  </a:lnTo>
                  <a:lnTo>
                    <a:pt x="133" y="368"/>
                  </a:lnTo>
                  <a:lnTo>
                    <a:pt x="133" y="368"/>
                  </a:lnTo>
                  <a:lnTo>
                    <a:pt x="127" y="368"/>
                  </a:lnTo>
                  <a:lnTo>
                    <a:pt x="127" y="368"/>
                  </a:lnTo>
                  <a:lnTo>
                    <a:pt x="121" y="370"/>
                  </a:lnTo>
                  <a:lnTo>
                    <a:pt x="121" y="370"/>
                  </a:lnTo>
                  <a:lnTo>
                    <a:pt x="117" y="366"/>
                  </a:lnTo>
                  <a:lnTo>
                    <a:pt x="117" y="366"/>
                  </a:lnTo>
                  <a:lnTo>
                    <a:pt x="113" y="368"/>
                  </a:lnTo>
                  <a:lnTo>
                    <a:pt x="113" y="368"/>
                  </a:lnTo>
                  <a:lnTo>
                    <a:pt x="107" y="366"/>
                  </a:lnTo>
                  <a:lnTo>
                    <a:pt x="107" y="366"/>
                  </a:lnTo>
                  <a:lnTo>
                    <a:pt x="105" y="362"/>
                  </a:lnTo>
                  <a:lnTo>
                    <a:pt x="105" y="360"/>
                  </a:lnTo>
                  <a:lnTo>
                    <a:pt x="103" y="360"/>
                  </a:lnTo>
                  <a:lnTo>
                    <a:pt x="103" y="360"/>
                  </a:lnTo>
                  <a:lnTo>
                    <a:pt x="101" y="362"/>
                  </a:lnTo>
                  <a:lnTo>
                    <a:pt x="101" y="368"/>
                  </a:lnTo>
                  <a:lnTo>
                    <a:pt x="101" y="372"/>
                  </a:lnTo>
                  <a:lnTo>
                    <a:pt x="103" y="376"/>
                  </a:lnTo>
                  <a:lnTo>
                    <a:pt x="103" y="376"/>
                  </a:lnTo>
                  <a:lnTo>
                    <a:pt x="105" y="376"/>
                  </a:lnTo>
                  <a:lnTo>
                    <a:pt x="109" y="376"/>
                  </a:lnTo>
                  <a:lnTo>
                    <a:pt x="115" y="374"/>
                  </a:lnTo>
                  <a:lnTo>
                    <a:pt x="115" y="374"/>
                  </a:lnTo>
                  <a:lnTo>
                    <a:pt x="117" y="376"/>
                  </a:lnTo>
                  <a:lnTo>
                    <a:pt x="117" y="376"/>
                  </a:lnTo>
                  <a:lnTo>
                    <a:pt x="119" y="380"/>
                  </a:lnTo>
                  <a:lnTo>
                    <a:pt x="119" y="380"/>
                  </a:lnTo>
                  <a:lnTo>
                    <a:pt x="119" y="382"/>
                  </a:lnTo>
                  <a:lnTo>
                    <a:pt x="119" y="384"/>
                  </a:lnTo>
                  <a:lnTo>
                    <a:pt x="119" y="384"/>
                  </a:lnTo>
                  <a:lnTo>
                    <a:pt x="121" y="384"/>
                  </a:lnTo>
                  <a:lnTo>
                    <a:pt x="123" y="382"/>
                  </a:lnTo>
                  <a:lnTo>
                    <a:pt x="127" y="378"/>
                  </a:lnTo>
                  <a:lnTo>
                    <a:pt x="127" y="378"/>
                  </a:lnTo>
                  <a:lnTo>
                    <a:pt x="131" y="378"/>
                  </a:lnTo>
                  <a:lnTo>
                    <a:pt x="131" y="378"/>
                  </a:lnTo>
                  <a:lnTo>
                    <a:pt x="133" y="378"/>
                  </a:lnTo>
                  <a:lnTo>
                    <a:pt x="133" y="378"/>
                  </a:lnTo>
                  <a:lnTo>
                    <a:pt x="133" y="382"/>
                  </a:lnTo>
                  <a:lnTo>
                    <a:pt x="135" y="384"/>
                  </a:lnTo>
                  <a:lnTo>
                    <a:pt x="135" y="384"/>
                  </a:lnTo>
                  <a:lnTo>
                    <a:pt x="137" y="382"/>
                  </a:lnTo>
                  <a:lnTo>
                    <a:pt x="139" y="380"/>
                  </a:lnTo>
                  <a:lnTo>
                    <a:pt x="139" y="380"/>
                  </a:lnTo>
                  <a:lnTo>
                    <a:pt x="139" y="382"/>
                  </a:lnTo>
                  <a:lnTo>
                    <a:pt x="139" y="384"/>
                  </a:lnTo>
                  <a:lnTo>
                    <a:pt x="139" y="388"/>
                  </a:lnTo>
                  <a:lnTo>
                    <a:pt x="139" y="392"/>
                  </a:lnTo>
                  <a:lnTo>
                    <a:pt x="139" y="392"/>
                  </a:lnTo>
                  <a:lnTo>
                    <a:pt x="145" y="392"/>
                  </a:lnTo>
                  <a:lnTo>
                    <a:pt x="147" y="386"/>
                  </a:lnTo>
                  <a:lnTo>
                    <a:pt x="149" y="382"/>
                  </a:lnTo>
                  <a:lnTo>
                    <a:pt x="151" y="380"/>
                  </a:lnTo>
                  <a:lnTo>
                    <a:pt x="151" y="380"/>
                  </a:lnTo>
                  <a:lnTo>
                    <a:pt x="153" y="380"/>
                  </a:lnTo>
                  <a:lnTo>
                    <a:pt x="153" y="380"/>
                  </a:lnTo>
                  <a:lnTo>
                    <a:pt x="153" y="384"/>
                  </a:lnTo>
                  <a:lnTo>
                    <a:pt x="153" y="388"/>
                  </a:lnTo>
                  <a:lnTo>
                    <a:pt x="153" y="388"/>
                  </a:lnTo>
                  <a:lnTo>
                    <a:pt x="157" y="392"/>
                  </a:lnTo>
                  <a:lnTo>
                    <a:pt x="157" y="392"/>
                  </a:lnTo>
                  <a:lnTo>
                    <a:pt x="159" y="394"/>
                  </a:lnTo>
                  <a:lnTo>
                    <a:pt x="161" y="396"/>
                  </a:lnTo>
                  <a:lnTo>
                    <a:pt x="161" y="396"/>
                  </a:lnTo>
                  <a:lnTo>
                    <a:pt x="161" y="394"/>
                  </a:lnTo>
                  <a:lnTo>
                    <a:pt x="163" y="392"/>
                  </a:lnTo>
                  <a:lnTo>
                    <a:pt x="163" y="392"/>
                  </a:lnTo>
                  <a:lnTo>
                    <a:pt x="169" y="388"/>
                  </a:lnTo>
                  <a:lnTo>
                    <a:pt x="175" y="386"/>
                  </a:lnTo>
                  <a:lnTo>
                    <a:pt x="175" y="386"/>
                  </a:lnTo>
                  <a:lnTo>
                    <a:pt x="177" y="382"/>
                  </a:lnTo>
                  <a:lnTo>
                    <a:pt x="177" y="382"/>
                  </a:lnTo>
                  <a:lnTo>
                    <a:pt x="181" y="382"/>
                  </a:lnTo>
                  <a:lnTo>
                    <a:pt x="185" y="384"/>
                  </a:lnTo>
                  <a:lnTo>
                    <a:pt x="185" y="384"/>
                  </a:lnTo>
                  <a:lnTo>
                    <a:pt x="209" y="382"/>
                  </a:lnTo>
                  <a:lnTo>
                    <a:pt x="209" y="382"/>
                  </a:lnTo>
                  <a:lnTo>
                    <a:pt x="221" y="386"/>
                  </a:lnTo>
                  <a:lnTo>
                    <a:pt x="221" y="386"/>
                  </a:lnTo>
                  <a:lnTo>
                    <a:pt x="225" y="384"/>
                  </a:lnTo>
                  <a:lnTo>
                    <a:pt x="225" y="384"/>
                  </a:lnTo>
                  <a:lnTo>
                    <a:pt x="225" y="382"/>
                  </a:lnTo>
                  <a:lnTo>
                    <a:pt x="225" y="382"/>
                  </a:lnTo>
                  <a:lnTo>
                    <a:pt x="223" y="380"/>
                  </a:lnTo>
                  <a:lnTo>
                    <a:pt x="223" y="378"/>
                  </a:lnTo>
                  <a:lnTo>
                    <a:pt x="223" y="378"/>
                  </a:lnTo>
                  <a:lnTo>
                    <a:pt x="229" y="376"/>
                  </a:lnTo>
                  <a:lnTo>
                    <a:pt x="235" y="376"/>
                  </a:lnTo>
                  <a:lnTo>
                    <a:pt x="247" y="378"/>
                  </a:lnTo>
                  <a:lnTo>
                    <a:pt x="247" y="378"/>
                  </a:lnTo>
                  <a:lnTo>
                    <a:pt x="251" y="380"/>
                  </a:lnTo>
                  <a:lnTo>
                    <a:pt x="251" y="380"/>
                  </a:lnTo>
                  <a:lnTo>
                    <a:pt x="265" y="382"/>
                  </a:lnTo>
                  <a:lnTo>
                    <a:pt x="275" y="384"/>
                  </a:lnTo>
                  <a:lnTo>
                    <a:pt x="275" y="384"/>
                  </a:lnTo>
                  <a:lnTo>
                    <a:pt x="283" y="388"/>
                  </a:lnTo>
                  <a:lnTo>
                    <a:pt x="283" y="388"/>
                  </a:lnTo>
                  <a:lnTo>
                    <a:pt x="302" y="396"/>
                  </a:lnTo>
                  <a:lnTo>
                    <a:pt x="302" y="396"/>
                  </a:lnTo>
                  <a:lnTo>
                    <a:pt x="308" y="400"/>
                  </a:lnTo>
                  <a:lnTo>
                    <a:pt x="308" y="400"/>
                  </a:lnTo>
                  <a:lnTo>
                    <a:pt x="324" y="404"/>
                  </a:lnTo>
                  <a:lnTo>
                    <a:pt x="324" y="404"/>
                  </a:lnTo>
                  <a:lnTo>
                    <a:pt x="350" y="416"/>
                  </a:lnTo>
                  <a:lnTo>
                    <a:pt x="350" y="416"/>
                  </a:lnTo>
                  <a:lnTo>
                    <a:pt x="358" y="422"/>
                  </a:lnTo>
                  <a:lnTo>
                    <a:pt x="358" y="422"/>
                  </a:lnTo>
                  <a:lnTo>
                    <a:pt x="360" y="426"/>
                  </a:lnTo>
                  <a:lnTo>
                    <a:pt x="360" y="426"/>
                  </a:lnTo>
                  <a:lnTo>
                    <a:pt x="368" y="430"/>
                  </a:lnTo>
                  <a:lnTo>
                    <a:pt x="368" y="430"/>
                  </a:lnTo>
                  <a:lnTo>
                    <a:pt x="378" y="432"/>
                  </a:lnTo>
                  <a:lnTo>
                    <a:pt x="382" y="432"/>
                  </a:lnTo>
                  <a:lnTo>
                    <a:pt x="384" y="430"/>
                  </a:lnTo>
                  <a:lnTo>
                    <a:pt x="384" y="430"/>
                  </a:lnTo>
                  <a:lnTo>
                    <a:pt x="382" y="428"/>
                  </a:lnTo>
                  <a:lnTo>
                    <a:pt x="378" y="426"/>
                  </a:lnTo>
                  <a:lnTo>
                    <a:pt x="376" y="424"/>
                  </a:lnTo>
                  <a:lnTo>
                    <a:pt x="374" y="422"/>
                  </a:lnTo>
                  <a:lnTo>
                    <a:pt x="374" y="422"/>
                  </a:lnTo>
                  <a:lnTo>
                    <a:pt x="376" y="422"/>
                  </a:lnTo>
                  <a:lnTo>
                    <a:pt x="380" y="424"/>
                  </a:lnTo>
                  <a:lnTo>
                    <a:pt x="386" y="428"/>
                  </a:lnTo>
                  <a:lnTo>
                    <a:pt x="386" y="428"/>
                  </a:lnTo>
                  <a:lnTo>
                    <a:pt x="390" y="434"/>
                  </a:lnTo>
                  <a:lnTo>
                    <a:pt x="390" y="434"/>
                  </a:lnTo>
                  <a:lnTo>
                    <a:pt x="392" y="436"/>
                  </a:lnTo>
                  <a:lnTo>
                    <a:pt x="394" y="436"/>
                  </a:lnTo>
                  <a:lnTo>
                    <a:pt x="394" y="436"/>
                  </a:lnTo>
                  <a:lnTo>
                    <a:pt x="394" y="434"/>
                  </a:lnTo>
                  <a:lnTo>
                    <a:pt x="394" y="432"/>
                  </a:lnTo>
                  <a:lnTo>
                    <a:pt x="394" y="432"/>
                  </a:lnTo>
                  <a:lnTo>
                    <a:pt x="394" y="432"/>
                  </a:lnTo>
                  <a:lnTo>
                    <a:pt x="398" y="432"/>
                  </a:lnTo>
                  <a:lnTo>
                    <a:pt x="404" y="436"/>
                  </a:lnTo>
                  <a:lnTo>
                    <a:pt x="404" y="436"/>
                  </a:lnTo>
                  <a:lnTo>
                    <a:pt x="412" y="440"/>
                  </a:lnTo>
                  <a:lnTo>
                    <a:pt x="416" y="440"/>
                  </a:lnTo>
                  <a:lnTo>
                    <a:pt x="420" y="440"/>
                  </a:lnTo>
                  <a:lnTo>
                    <a:pt x="420" y="440"/>
                  </a:lnTo>
                  <a:lnTo>
                    <a:pt x="422" y="440"/>
                  </a:lnTo>
                  <a:lnTo>
                    <a:pt x="424" y="438"/>
                  </a:lnTo>
                  <a:lnTo>
                    <a:pt x="424" y="438"/>
                  </a:lnTo>
                  <a:lnTo>
                    <a:pt x="424" y="436"/>
                  </a:lnTo>
                  <a:lnTo>
                    <a:pt x="420" y="434"/>
                  </a:lnTo>
                  <a:lnTo>
                    <a:pt x="418" y="432"/>
                  </a:lnTo>
                  <a:lnTo>
                    <a:pt x="418" y="430"/>
                  </a:lnTo>
                  <a:lnTo>
                    <a:pt x="418" y="430"/>
                  </a:lnTo>
                  <a:lnTo>
                    <a:pt x="422" y="430"/>
                  </a:lnTo>
                  <a:lnTo>
                    <a:pt x="424" y="432"/>
                  </a:lnTo>
                  <a:lnTo>
                    <a:pt x="424" y="432"/>
                  </a:lnTo>
                  <a:lnTo>
                    <a:pt x="428" y="434"/>
                  </a:lnTo>
                  <a:lnTo>
                    <a:pt x="428" y="434"/>
                  </a:lnTo>
                  <a:lnTo>
                    <a:pt x="434" y="438"/>
                  </a:lnTo>
                  <a:lnTo>
                    <a:pt x="434" y="438"/>
                  </a:lnTo>
                  <a:lnTo>
                    <a:pt x="446" y="444"/>
                  </a:lnTo>
                  <a:lnTo>
                    <a:pt x="446" y="444"/>
                  </a:lnTo>
                  <a:lnTo>
                    <a:pt x="450" y="446"/>
                  </a:lnTo>
                  <a:lnTo>
                    <a:pt x="450" y="446"/>
                  </a:lnTo>
                  <a:lnTo>
                    <a:pt x="452" y="452"/>
                  </a:lnTo>
                  <a:lnTo>
                    <a:pt x="452" y="452"/>
                  </a:lnTo>
                  <a:lnTo>
                    <a:pt x="456" y="454"/>
                  </a:lnTo>
                  <a:lnTo>
                    <a:pt x="458" y="456"/>
                  </a:lnTo>
                  <a:lnTo>
                    <a:pt x="458" y="456"/>
                  </a:lnTo>
                  <a:lnTo>
                    <a:pt x="464" y="452"/>
                  </a:lnTo>
                  <a:lnTo>
                    <a:pt x="464" y="452"/>
                  </a:lnTo>
                  <a:lnTo>
                    <a:pt x="468" y="452"/>
                  </a:lnTo>
                  <a:lnTo>
                    <a:pt x="472" y="454"/>
                  </a:lnTo>
                  <a:lnTo>
                    <a:pt x="472" y="454"/>
                  </a:lnTo>
                  <a:lnTo>
                    <a:pt x="482" y="460"/>
                  </a:lnTo>
                  <a:lnTo>
                    <a:pt x="482" y="460"/>
                  </a:lnTo>
                  <a:lnTo>
                    <a:pt x="488" y="466"/>
                  </a:lnTo>
                  <a:lnTo>
                    <a:pt x="490" y="472"/>
                  </a:lnTo>
                  <a:lnTo>
                    <a:pt x="490" y="472"/>
                  </a:lnTo>
                  <a:lnTo>
                    <a:pt x="497" y="480"/>
                  </a:lnTo>
                  <a:lnTo>
                    <a:pt x="497" y="480"/>
                  </a:lnTo>
                  <a:lnTo>
                    <a:pt x="499" y="488"/>
                  </a:lnTo>
                  <a:lnTo>
                    <a:pt x="503" y="494"/>
                  </a:lnTo>
                  <a:lnTo>
                    <a:pt x="503" y="494"/>
                  </a:lnTo>
                  <a:lnTo>
                    <a:pt x="505" y="496"/>
                  </a:lnTo>
                  <a:lnTo>
                    <a:pt x="505" y="496"/>
                  </a:lnTo>
                  <a:lnTo>
                    <a:pt x="509" y="496"/>
                  </a:lnTo>
                  <a:lnTo>
                    <a:pt x="513" y="496"/>
                  </a:lnTo>
                  <a:lnTo>
                    <a:pt x="513" y="496"/>
                  </a:lnTo>
                  <a:lnTo>
                    <a:pt x="517" y="502"/>
                  </a:lnTo>
                  <a:lnTo>
                    <a:pt x="519" y="512"/>
                  </a:lnTo>
                  <a:lnTo>
                    <a:pt x="519" y="512"/>
                  </a:lnTo>
                  <a:lnTo>
                    <a:pt x="521" y="527"/>
                  </a:lnTo>
                  <a:lnTo>
                    <a:pt x="521" y="527"/>
                  </a:lnTo>
                  <a:lnTo>
                    <a:pt x="517" y="555"/>
                  </a:lnTo>
                  <a:lnTo>
                    <a:pt x="517" y="555"/>
                  </a:lnTo>
                  <a:lnTo>
                    <a:pt x="509" y="573"/>
                  </a:lnTo>
                  <a:lnTo>
                    <a:pt x="509" y="573"/>
                  </a:lnTo>
                  <a:lnTo>
                    <a:pt x="505" y="579"/>
                  </a:lnTo>
                  <a:lnTo>
                    <a:pt x="505" y="579"/>
                  </a:lnTo>
                  <a:lnTo>
                    <a:pt x="501" y="587"/>
                  </a:lnTo>
                  <a:lnTo>
                    <a:pt x="501" y="587"/>
                  </a:lnTo>
                  <a:lnTo>
                    <a:pt x="492" y="601"/>
                  </a:lnTo>
                  <a:lnTo>
                    <a:pt x="478" y="611"/>
                  </a:lnTo>
                  <a:lnTo>
                    <a:pt x="478" y="611"/>
                  </a:lnTo>
                  <a:lnTo>
                    <a:pt x="470" y="615"/>
                  </a:lnTo>
                  <a:lnTo>
                    <a:pt x="470" y="615"/>
                  </a:lnTo>
                  <a:lnTo>
                    <a:pt x="464" y="621"/>
                  </a:lnTo>
                  <a:lnTo>
                    <a:pt x="464" y="621"/>
                  </a:lnTo>
                  <a:lnTo>
                    <a:pt x="446" y="625"/>
                  </a:lnTo>
                  <a:lnTo>
                    <a:pt x="428" y="631"/>
                  </a:lnTo>
                  <a:lnTo>
                    <a:pt x="428" y="631"/>
                  </a:lnTo>
                  <a:lnTo>
                    <a:pt x="422" y="631"/>
                  </a:lnTo>
                  <a:lnTo>
                    <a:pt x="414" y="631"/>
                  </a:lnTo>
                  <a:lnTo>
                    <a:pt x="414" y="631"/>
                  </a:lnTo>
                  <a:lnTo>
                    <a:pt x="408" y="625"/>
                  </a:lnTo>
                  <a:lnTo>
                    <a:pt x="408" y="625"/>
                  </a:lnTo>
                  <a:lnTo>
                    <a:pt x="396" y="623"/>
                  </a:lnTo>
                  <a:lnTo>
                    <a:pt x="386" y="623"/>
                  </a:lnTo>
                  <a:lnTo>
                    <a:pt x="386" y="623"/>
                  </a:lnTo>
                  <a:lnTo>
                    <a:pt x="376" y="625"/>
                  </a:lnTo>
                  <a:lnTo>
                    <a:pt x="366" y="629"/>
                  </a:lnTo>
                  <a:lnTo>
                    <a:pt x="366" y="629"/>
                  </a:lnTo>
                  <a:lnTo>
                    <a:pt x="354" y="625"/>
                  </a:lnTo>
                  <a:lnTo>
                    <a:pt x="354" y="625"/>
                  </a:lnTo>
                  <a:lnTo>
                    <a:pt x="340" y="625"/>
                  </a:lnTo>
                  <a:lnTo>
                    <a:pt x="328" y="625"/>
                  </a:lnTo>
                  <a:lnTo>
                    <a:pt x="328" y="625"/>
                  </a:lnTo>
                  <a:lnTo>
                    <a:pt x="326" y="623"/>
                  </a:lnTo>
                  <a:lnTo>
                    <a:pt x="322" y="621"/>
                  </a:lnTo>
                  <a:lnTo>
                    <a:pt x="322" y="621"/>
                  </a:lnTo>
                  <a:lnTo>
                    <a:pt x="318" y="623"/>
                  </a:lnTo>
                  <a:lnTo>
                    <a:pt x="312" y="623"/>
                  </a:lnTo>
                  <a:lnTo>
                    <a:pt x="312" y="623"/>
                  </a:lnTo>
                  <a:lnTo>
                    <a:pt x="308" y="621"/>
                  </a:lnTo>
                  <a:lnTo>
                    <a:pt x="306" y="619"/>
                  </a:lnTo>
                  <a:lnTo>
                    <a:pt x="306" y="619"/>
                  </a:lnTo>
                  <a:lnTo>
                    <a:pt x="298" y="617"/>
                  </a:lnTo>
                  <a:lnTo>
                    <a:pt x="292" y="619"/>
                  </a:lnTo>
                  <a:lnTo>
                    <a:pt x="292" y="619"/>
                  </a:lnTo>
                  <a:lnTo>
                    <a:pt x="288" y="621"/>
                  </a:lnTo>
                  <a:lnTo>
                    <a:pt x="283" y="623"/>
                  </a:lnTo>
                  <a:lnTo>
                    <a:pt x="283" y="623"/>
                  </a:lnTo>
                  <a:lnTo>
                    <a:pt x="279" y="621"/>
                  </a:lnTo>
                  <a:lnTo>
                    <a:pt x="277" y="617"/>
                  </a:lnTo>
                  <a:lnTo>
                    <a:pt x="277" y="617"/>
                  </a:lnTo>
                  <a:lnTo>
                    <a:pt x="275" y="613"/>
                  </a:lnTo>
                  <a:lnTo>
                    <a:pt x="273" y="609"/>
                  </a:lnTo>
                  <a:lnTo>
                    <a:pt x="273" y="609"/>
                  </a:lnTo>
                  <a:lnTo>
                    <a:pt x="269" y="609"/>
                  </a:lnTo>
                  <a:lnTo>
                    <a:pt x="269" y="609"/>
                  </a:lnTo>
                  <a:lnTo>
                    <a:pt x="269" y="613"/>
                  </a:lnTo>
                  <a:lnTo>
                    <a:pt x="267" y="615"/>
                  </a:lnTo>
                  <a:lnTo>
                    <a:pt x="267" y="615"/>
                  </a:lnTo>
                  <a:lnTo>
                    <a:pt x="263" y="613"/>
                  </a:lnTo>
                  <a:lnTo>
                    <a:pt x="263" y="613"/>
                  </a:lnTo>
                  <a:lnTo>
                    <a:pt x="263" y="615"/>
                  </a:lnTo>
                  <a:lnTo>
                    <a:pt x="261" y="619"/>
                  </a:lnTo>
                  <a:lnTo>
                    <a:pt x="261" y="619"/>
                  </a:lnTo>
                  <a:lnTo>
                    <a:pt x="255" y="617"/>
                  </a:lnTo>
                  <a:lnTo>
                    <a:pt x="251" y="615"/>
                  </a:lnTo>
                  <a:lnTo>
                    <a:pt x="251" y="615"/>
                  </a:lnTo>
                  <a:lnTo>
                    <a:pt x="247" y="611"/>
                  </a:lnTo>
                  <a:lnTo>
                    <a:pt x="245" y="609"/>
                  </a:lnTo>
                  <a:lnTo>
                    <a:pt x="243" y="607"/>
                  </a:lnTo>
                  <a:lnTo>
                    <a:pt x="243" y="607"/>
                  </a:lnTo>
                  <a:lnTo>
                    <a:pt x="243" y="611"/>
                  </a:lnTo>
                  <a:lnTo>
                    <a:pt x="243" y="613"/>
                  </a:lnTo>
                  <a:lnTo>
                    <a:pt x="243" y="613"/>
                  </a:lnTo>
                  <a:lnTo>
                    <a:pt x="241" y="617"/>
                  </a:lnTo>
                  <a:lnTo>
                    <a:pt x="241" y="617"/>
                  </a:lnTo>
                  <a:lnTo>
                    <a:pt x="237" y="617"/>
                  </a:lnTo>
                  <a:lnTo>
                    <a:pt x="231" y="615"/>
                  </a:lnTo>
                  <a:lnTo>
                    <a:pt x="217" y="609"/>
                  </a:lnTo>
                  <a:lnTo>
                    <a:pt x="217" y="609"/>
                  </a:lnTo>
                  <a:lnTo>
                    <a:pt x="209" y="601"/>
                  </a:lnTo>
                  <a:lnTo>
                    <a:pt x="209" y="601"/>
                  </a:lnTo>
                  <a:lnTo>
                    <a:pt x="205" y="593"/>
                  </a:lnTo>
                  <a:lnTo>
                    <a:pt x="205" y="593"/>
                  </a:lnTo>
                  <a:lnTo>
                    <a:pt x="195" y="589"/>
                  </a:lnTo>
                  <a:lnTo>
                    <a:pt x="189" y="589"/>
                  </a:lnTo>
                  <a:lnTo>
                    <a:pt x="189" y="589"/>
                  </a:lnTo>
                  <a:lnTo>
                    <a:pt x="181" y="589"/>
                  </a:lnTo>
                  <a:lnTo>
                    <a:pt x="175" y="593"/>
                  </a:lnTo>
                  <a:lnTo>
                    <a:pt x="175" y="593"/>
                  </a:lnTo>
                  <a:lnTo>
                    <a:pt x="173" y="599"/>
                  </a:lnTo>
                  <a:lnTo>
                    <a:pt x="173" y="601"/>
                  </a:lnTo>
                  <a:lnTo>
                    <a:pt x="173" y="601"/>
                  </a:lnTo>
                  <a:lnTo>
                    <a:pt x="175" y="603"/>
                  </a:lnTo>
                  <a:lnTo>
                    <a:pt x="177" y="603"/>
                  </a:lnTo>
                  <a:lnTo>
                    <a:pt x="183" y="601"/>
                  </a:lnTo>
                  <a:lnTo>
                    <a:pt x="183" y="601"/>
                  </a:lnTo>
                  <a:lnTo>
                    <a:pt x="191" y="609"/>
                  </a:lnTo>
                  <a:lnTo>
                    <a:pt x="191" y="609"/>
                  </a:lnTo>
                  <a:lnTo>
                    <a:pt x="199" y="617"/>
                  </a:lnTo>
                  <a:lnTo>
                    <a:pt x="199" y="617"/>
                  </a:lnTo>
                  <a:lnTo>
                    <a:pt x="205" y="621"/>
                  </a:lnTo>
                  <a:lnTo>
                    <a:pt x="209" y="623"/>
                  </a:lnTo>
                  <a:lnTo>
                    <a:pt x="211" y="625"/>
                  </a:lnTo>
                  <a:lnTo>
                    <a:pt x="211" y="625"/>
                  </a:lnTo>
                  <a:lnTo>
                    <a:pt x="209" y="629"/>
                  </a:lnTo>
                  <a:lnTo>
                    <a:pt x="209" y="631"/>
                  </a:lnTo>
                  <a:lnTo>
                    <a:pt x="209" y="631"/>
                  </a:lnTo>
                  <a:lnTo>
                    <a:pt x="213" y="635"/>
                  </a:lnTo>
                  <a:lnTo>
                    <a:pt x="221" y="639"/>
                  </a:lnTo>
                  <a:lnTo>
                    <a:pt x="239" y="645"/>
                  </a:lnTo>
                  <a:lnTo>
                    <a:pt x="239" y="645"/>
                  </a:lnTo>
                  <a:lnTo>
                    <a:pt x="243" y="643"/>
                  </a:lnTo>
                  <a:lnTo>
                    <a:pt x="249" y="643"/>
                  </a:lnTo>
                  <a:lnTo>
                    <a:pt x="249" y="643"/>
                  </a:lnTo>
                  <a:lnTo>
                    <a:pt x="253" y="645"/>
                  </a:lnTo>
                  <a:lnTo>
                    <a:pt x="253" y="645"/>
                  </a:lnTo>
                  <a:lnTo>
                    <a:pt x="253" y="651"/>
                  </a:lnTo>
                  <a:lnTo>
                    <a:pt x="253" y="651"/>
                  </a:lnTo>
                  <a:lnTo>
                    <a:pt x="255" y="657"/>
                  </a:lnTo>
                  <a:lnTo>
                    <a:pt x="255" y="657"/>
                  </a:lnTo>
                  <a:lnTo>
                    <a:pt x="263" y="659"/>
                  </a:lnTo>
                  <a:lnTo>
                    <a:pt x="269" y="659"/>
                  </a:lnTo>
                  <a:lnTo>
                    <a:pt x="269" y="659"/>
                  </a:lnTo>
                  <a:lnTo>
                    <a:pt x="273" y="659"/>
                  </a:lnTo>
                  <a:lnTo>
                    <a:pt x="275" y="657"/>
                  </a:lnTo>
                  <a:lnTo>
                    <a:pt x="275" y="657"/>
                  </a:lnTo>
                  <a:lnTo>
                    <a:pt x="279" y="661"/>
                  </a:lnTo>
                  <a:lnTo>
                    <a:pt x="281" y="665"/>
                  </a:lnTo>
                  <a:lnTo>
                    <a:pt x="281" y="665"/>
                  </a:lnTo>
                  <a:lnTo>
                    <a:pt x="288" y="665"/>
                  </a:lnTo>
                  <a:lnTo>
                    <a:pt x="294" y="665"/>
                  </a:lnTo>
                  <a:lnTo>
                    <a:pt x="294" y="665"/>
                  </a:lnTo>
                  <a:lnTo>
                    <a:pt x="298" y="667"/>
                  </a:lnTo>
                  <a:lnTo>
                    <a:pt x="298" y="667"/>
                  </a:lnTo>
                  <a:lnTo>
                    <a:pt x="306" y="679"/>
                  </a:lnTo>
                  <a:lnTo>
                    <a:pt x="306" y="679"/>
                  </a:lnTo>
                  <a:lnTo>
                    <a:pt x="316" y="683"/>
                  </a:lnTo>
                  <a:lnTo>
                    <a:pt x="316" y="683"/>
                  </a:lnTo>
                  <a:lnTo>
                    <a:pt x="320" y="691"/>
                  </a:lnTo>
                  <a:lnTo>
                    <a:pt x="320" y="691"/>
                  </a:lnTo>
                  <a:lnTo>
                    <a:pt x="324" y="709"/>
                  </a:lnTo>
                  <a:lnTo>
                    <a:pt x="324" y="709"/>
                  </a:lnTo>
                  <a:lnTo>
                    <a:pt x="326" y="717"/>
                  </a:lnTo>
                  <a:lnTo>
                    <a:pt x="326" y="721"/>
                  </a:lnTo>
                  <a:lnTo>
                    <a:pt x="326" y="725"/>
                  </a:lnTo>
                  <a:lnTo>
                    <a:pt x="326" y="725"/>
                  </a:lnTo>
                  <a:lnTo>
                    <a:pt x="322" y="727"/>
                  </a:lnTo>
                  <a:lnTo>
                    <a:pt x="318" y="731"/>
                  </a:lnTo>
                  <a:lnTo>
                    <a:pt x="318" y="731"/>
                  </a:lnTo>
                  <a:lnTo>
                    <a:pt x="316" y="736"/>
                  </a:lnTo>
                  <a:lnTo>
                    <a:pt x="316" y="736"/>
                  </a:lnTo>
                  <a:lnTo>
                    <a:pt x="320" y="740"/>
                  </a:lnTo>
                  <a:lnTo>
                    <a:pt x="326" y="748"/>
                  </a:lnTo>
                  <a:lnTo>
                    <a:pt x="332" y="752"/>
                  </a:lnTo>
                  <a:lnTo>
                    <a:pt x="336" y="758"/>
                  </a:lnTo>
                  <a:lnTo>
                    <a:pt x="336" y="758"/>
                  </a:lnTo>
                  <a:lnTo>
                    <a:pt x="338" y="762"/>
                  </a:lnTo>
                  <a:lnTo>
                    <a:pt x="340" y="768"/>
                  </a:lnTo>
                  <a:lnTo>
                    <a:pt x="340" y="768"/>
                  </a:lnTo>
                  <a:lnTo>
                    <a:pt x="346" y="770"/>
                  </a:lnTo>
                  <a:lnTo>
                    <a:pt x="350" y="774"/>
                  </a:lnTo>
                  <a:lnTo>
                    <a:pt x="350" y="774"/>
                  </a:lnTo>
                  <a:lnTo>
                    <a:pt x="352" y="780"/>
                  </a:lnTo>
                  <a:lnTo>
                    <a:pt x="352" y="786"/>
                  </a:lnTo>
                  <a:lnTo>
                    <a:pt x="352" y="786"/>
                  </a:lnTo>
                  <a:lnTo>
                    <a:pt x="356" y="792"/>
                  </a:lnTo>
                  <a:lnTo>
                    <a:pt x="360" y="798"/>
                  </a:lnTo>
                  <a:lnTo>
                    <a:pt x="360" y="798"/>
                  </a:lnTo>
                  <a:lnTo>
                    <a:pt x="358" y="804"/>
                  </a:lnTo>
                  <a:lnTo>
                    <a:pt x="354" y="808"/>
                  </a:lnTo>
                  <a:lnTo>
                    <a:pt x="354" y="808"/>
                  </a:lnTo>
                  <a:lnTo>
                    <a:pt x="354" y="812"/>
                  </a:lnTo>
                  <a:lnTo>
                    <a:pt x="354" y="814"/>
                  </a:lnTo>
                  <a:lnTo>
                    <a:pt x="354" y="814"/>
                  </a:lnTo>
                  <a:lnTo>
                    <a:pt x="356" y="814"/>
                  </a:lnTo>
                  <a:lnTo>
                    <a:pt x="358" y="812"/>
                  </a:lnTo>
                  <a:lnTo>
                    <a:pt x="360" y="808"/>
                  </a:lnTo>
                  <a:lnTo>
                    <a:pt x="362" y="808"/>
                  </a:lnTo>
                  <a:lnTo>
                    <a:pt x="362" y="808"/>
                  </a:lnTo>
                  <a:lnTo>
                    <a:pt x="366" y="810"/>
                  </a:lnTo>
                  <a:lnTo>
                    <a:pt x="370" y="814"/>
                  </a:lnTo>
                  <a:lnTo>
                    <a:pt x="370" y="814"/>
                  </a:lnTo>
                  <a:lnTo>
                    <a:pt x="380" y="818"/>
                  </a:lnTo>
                  <a:lnTo>
                    <a:pt x="388" y="822"/>
                  </a:lnTo>
                  <a:lnTo>
                    <a:pt x="388" y="822"/>
                  </a:lnTo>
                  <a:lnTo>
                    <a:pt x="394" y="818"/>
                  </a:lnTo>
                  <a:lnTo>
                    <a:pt x="394" y="818"/>
                  </a:lnTo>
                  <a:lnTo>
                    <a:pt x="396" y="816"/>
                  </a:lnTo>
                  <a:lnTo>
                    <a:pt x="398" y="814"/>
                  </a:lnTo>
                  <a:lnTo>
                    <a:pt x="398" y="814"/>
                  </a:lnTo>
                  <a:lnTo>
                    <a:pt x="404" y="814"/>
                  </a:lnTo>
                  <a:lnTo>
                    <a:pt x="408" y="814"/>
                  </a:lnTo>
                  <a:lnTo>
                    <a:pt x="408" y="814"/>
                  </a:lnTo>
                  <a:lnTo>
                    <a:pt x="414" y="820"/>
                  </a:lnTo>
                  <a:lnTo>
                    <a:pt x="414" y="820"/>
                  </a:lnTo>
                  <a:lnTo>
                    <a:pt x="422" y="824"/>
                  </a:lnTo>
                  <a:lnTo>
                    <a:pt x="422" y="824"/>
                  </a:lnTo>
                  <a:lnTo>
                    <a:pt x="432" y="830"/>
                  </a:lnTo>
                  <a:lnTo>
                    <a:pt x="432" y="830"/>
                  </a:lnTo>
                  <a:lnTo>
                    <a:pt x="436" y="836"/>
                  </a:lnTo>
                  <a:lnTo>
                    <a:pt x="436" y="836"/>
                  </a:lnTo>
                  <a:lnTo>
                    <a:pt x="442" y="836"/>
                  </a:lnTo>
                  <a:lnTo>
                    <a:pt x="450" y="836"/>
                  </a:lnTo>
                  <a:lnTo>
                    <a:pt x="450" y="836"/>
                  </a:lnTo>
                  <a:lnTo>
                    <a:pt x="464" y="840"/>
                  </a:lnTo>
                  <a:lnTo>
                    <a:pt x="478" y="842"/>
                  </a:lnTo>
                  <a:lnTo>
                    <a:pt x="478" y="842"/>
                  </a:lnTo>
                  <a:lnTo>
                    <a:pt x="484" y="840"/>
                  </a:lnTo>
                  <a:lnTo>
                    <a:pt x="484" y="840"/>
                  </a:lnTo>
                  <a:lnTo>
                    <a:pt x="494" y="844"/>
                  </a:lnTo>
                  <a:lnTo>
                    <a:pt x="495" y="844"/>
                  </a:lnTo>
                  <a:lnTo>
                    <a:pt x="497" y="844"/>
                  </a:lnTo>
                  <a:lnTo>
                    <a:pt x="497" y="844"/>
                  </a:lnTo>
                  <a:lnTo>
                    <a:pt x="497" y="840"/>
                  </a:lnTo>
                  <a:lnTo>
                    <a:pt x="497" y="840"/>
                  </a:lnTo>
                  <a:lnTo>
                    <a:pt x="497" y="836"/>
                  </a:lnTo>
                  <a:lnTo>
                    <a:pt x="497" y="836"/>
                  </a:lnTo>
                  <a:lnTo>
                    <a:pt x="501" y="828"/>
                  </a:lnTo>
                  <a:lnTo>
                    <a:pt x="505" y="822"/>
                  </a:lnTo>
                  <a:lnTo>
                    <a:pt x="505" y="822"/>
                  </a:lnTo>
                  <a:lnTo>
                    <a:pt x="509" y="824"/>
                  </a:lnTo>
                  <a:lnTo>
                    <a:pt x="513" y="824"/>
                  </a:lnTo>
                  <a:lnTo>
                    <a:pt x="519" y="826"/>
                  </a:lnTo>
                  <a:lnTo>
                    <a:pt x="521" y="824"/>
                  </a:lnTo>
                  <a:lnTo>
                    <a:pt x="521" y="824"/>
                  </a:lnTo>
                  <a:lnTo>
                    <a:pt x="521" y="824"/>
                  </a:lnTo>
                  <a:lnTo>
                    <a:pt x="519" y="822"/>
                  </a:lnTo>
                  <a:lnTo>
                    <a:pt x="513" y="820"/>
                  </a:lnTo>
                  <a:lnTo>
                    <a:pt x="513" y="820"/>
                  </a:lnTo>
                  <a:lnTo>
                    <a:pt x="505" y="806"/>
                  </a:lnTo>
                  <a:lnTo>
                    <a:pt x="495" y="788"/>
                  </a:lnTo>
                  <a:lnTo>
                    <a:pt x="495" y="788"/>
                  </a:lnTo>
                  <a:lnTo>
                    <a:pt x="492" y="782"/>
                  </a:lnTo>
                  <a:lnTo>
                    <a:pt x="490" y="780"/>
                  </a:lnTo>
                  <a:lnTo>
                    <a:pt x="488" y="778"/>
                  </a:lnTo>
                  <a:lnTo>
                    <a:pt x="488" y="778"/>
                  </a:lnTo>
                  <a:lnTo>
                    <a:pt x="482" y="780"/>
                  </a:lnTo>
                  <a:lnTo>
                    <a:pt x="478" y="786"/>
                  </a:lnTo>
                  <a:lnTo>
                    <a:pt x="472" y="790"/>
                  </a:lnTo>
                  <a:lnTo>
                    <a:pt x="468" y="794"/>
                  </a:lnTo>
                  <a:lnTo>
                    <a:pt x="468" y="794"/>
                  </a:lnTo>
                  <a:lnTo>
                    <a:pt x="464" y="792"/>
                  </a:lnTo>
                  <a:lnTo>
                    <a:pt x="458" y="790"/>
                  </a:lnTo>
                  <a:lnTo>
                    <a:pt x="450" y="786"/>
                  </a:lnTo>
                  <a:lnTo>
                    <a:pt x="450" y="786"/>
                  </a:lnTo>
                  <a:lnTo>
                    <a:pt x="444" y="778"/>
                  </a:lnTo>
                  <a:lnTo>
                    <a:pt x="438" y="770"/>
                  </a:lnTo>
                  <a:lnTo>
                    <a:pt x="438" y="770"/>
                  </a:lnTo>
                  <a:lnTo>
                    <a:pt x="428" y="768"/>
                  </a:lnTo>
                  <a:lnTo>
                    <a:pt x="428" y="768"/>
                  </a:lnTo>
                  <a:lnTo>
                    <a:pt x="424" y="764"/>
                  </a:lnTo>
                  <a:lnTo>
                    <a:pt x="420" y="760"/>
                  </a:lnTo>
                  <a:lnTo>
                    <a:pt x="420" y="760"/>
                  </a:lnTo>
                  <a:lnTo>
                    <a:pt x="418" y="758"/>
                  </a:lnTo>
                  <a:lnTo>
                    <a:pt x="416" y="754"/>
                  </a:lnTo>
                  <a:lnTo>
                    <a:pt x="416" y="754"/>
                  </a:lnTo>
                  <a:lnTo>
                    <a:pt x="420" y="752"/>
                  </a:lnTo>
                  <a:lnTo>
                    <a:pt x="422" y="750"/>
                  </a:lnTo>
                  <a:lnTo>
                    <a:pt x="422" y="750"/>
                  </a:lnTo>
                  <a:lnTo>
                    <a:pt x="426" y="738"/>
                  </a:lnTo>
                  <a:lnTo>
                    <a:pt x="426" y="738"/>
                  </a:lnTo>
                  <a:lnTo>
                    <a:pt x="424" y="731"/>
                  </a:lnTo>
                  <a:lnTo>
                    <a:pt x="422" y="727"/>
                  </a:lnTo>
                  <a:lnTo>
                    <a:pt x="422" y="725"/>
                  </a:lnTo>
                  <a:lnTo>
                    <a:pt x="422" y="725"/>
                  </a:lnTo>
                  <a:lnTo>
                    <a:pt x="426" y="725"/>
                  </a:lnTo>
                  <a:lnTo>
                    <a:pt x="432" y="725"/>
                  </a:lnTo>
                  <a:lnTo>
                    <a:pt x="432" y="725"/>
                  </a:lnTo>
                  <a:lnTo>
                    <a:pt x="448" y="727"/>
                  </a:lnTo>
                  <a:lnTo>
                    <a:pt x="448" y="727"/>
                  </a:lnTo>
                  <a:lnTo>
                    <a:pt x="454" y="729"/>
                  </a:lnTo>
                  <a:lnTo>
                    <a:pt x="462" y="731"/>
                  </a:lnTo>
                  <a:lnTo>
                    <a:pt x="462" y="731"/>
                  </a:lnTo>
                  <a:lnTo>
                    <a:pt x="466" y="734"/>
                  </a:lnTo>
                  <a:lnTo>
                    <a:pt x="470" y="738"/>
                  </a:lnTo>
                  <a:lnTo>
                    <a:pt x="470" y="738"/>
                  </a:lnTo>
                  <a:lnTo>
                    <a:pt x="476" y="738"/>
                  </a:lnTo>
                  <a:lnTo>
                    <a:pt x="480" y="736"/>
                  </a:lnTo>
                  <a:lnTo>
                    <a:pt x="480" y="736"/>
                  </a:lnTo>
                  <a:lnTo>
                    <a:pt x="488" y="736"/>
                  </a:lnTo>
                  <a:lnTo>
                    <a:pt x="492" y="736"/>
                  </a:lnTo>
                  <a:lnTo>
                    <a:pt x="492" y="738"/>
                  </a:lnTo>
                  <a:lnTo>
                    <a:pt x="492" y="738"/>
                  </a:lnTo>
                  <a:lnTo>
                    <a:pt x="492" y="740"/>
                  </a:lnTo>
                  <a:lnTo>
                    <a:pt x="490" y="742"/>
                  </a:lnTo>
                  <a:lnTo>
                    <a:pt x="484" y="746"/>
                  </a:lnTo>
                  <a:lnTo>
                    <a:pt x="482" y="748"/>
                  </a:lnTo>
                  <a:lnTo>
                    <a:pt x="482" y="748"/>
                  </a:lnTo>
                  <a:lnTo>
                    <a:pt x="488" y="756"/>
                  </a:lnTo>
                  <a:lnTo>
                    <a:pt x="490" y="760"/>
                  </a:lnTo>
                  <a:lnTo>
                    <a:pt x="492" y="760"/>
                  </a:lnTo>
                  <a:lnTo>
                    <a:pt x="492" y="760"/>
                  </a:lnTo>
                  <a:lnTo>
                    <a:pt x="494" y="760"/>
                  </a:lnTo>
                  <a:lnTo>
                    <a:pt x="494" y="756"/>
                  </a:lnTo>
                  <a:lnTo>
                    <a:pt x="494" y="752"/>
                  </a:lnTo>
                  <a:lnTo>
                    <a:pt x="494" y="752"/>
                  </a:lnTo>
                  <a:lnTo>
                    <a:pt x="495" y="742"/>
                  </a:lnTo>
                  <a:lnTo>
                    <a:pt x="497" y="740"/>
                  </a:lnTo>
                  <a:lnTo>
                    <a:pt x="501" y="738"/>
                  </a:lnTo>
                  <a:lnTo>
                    <a:pt x="501" y="738"/>
                  </a:lnTo>
                  <a:lnTo>
                    <a:pt x="503" y="738"/>
                  </a:lnTo>
                  <a:lnTo>
                    <a:pt x="507" y="740"/>
                  </a:lnTo>
                  <a:lnTo>
                    <a:pt x="507" y="740"/>
                  </a:lnTo>
                  <a:lnTo>
                    <a:pt x="521" y="738"/>
                  </a:lnTo>
                  <a:lnTo>
                    <a:pt x="521" y="738"/>
                  </a:lnTo>
                  <a:lnTo>
                    <a:pt x="529" y="740"/>
                  </a:lnTo>
                  <a:lnTo>
                    <a:pt x="537" y="742"/>
                  </a:lnTo>
                  <a:lnTo>
                    <a:pt x="537" y="742"/>
                  </a:lnTo>
                  <a:lnTo>
                    <a:pt x="555" y="746"/>
                  </a:lnTo>
                  <a:lnTo>
                    <a:pt x="555" y="746"/>
                  </a:lnTo>
                  <a:lnTo>
                    <a:pt x="559" y="746"/>
                  </a:lnTo>
                  <a:lnTo>
                    <a:pt x="563" y="746"/>
                  </a:lnTo>
                  <a:lnTo>
                    <a:pt x="563" y="746"/>
                  </a:lnTo>
                  <a:lnTo>
                    <a:pt x="565" y="740"/>
                  </a:lnTo>
                  <a:lnTo>
                    <a:pt x="565" y="740"/>
                  </a:lnTo>
                  <a:lnTo>
                    <a:pt x="563" y="738"/>
                  </a:lnTo>
                  <a:lnTo>
                    <a:pt x="561" y="736"/>
                  </a:lnTo>
                  <a:lnTo>
                    <a:pt x="561" y="736"/>
                  </a:lnTo>
                  <a:lnTo>
                    <a:pt x="563" y="736"/>
                  </a:lnTo>
                  <a:lnTo>
                    <a:pt x="565" y="736"/>
                  </a:lnTo>
                  <a:lnTo>
                    <a:pt x="573" y="736"/>
                  </a:lnTo>
                  <a:lnTo>
                    <a:pt x="581" y="738"/>
                  </a:lnTo>
                  <a:lnTo>
                    <a:pt x="587" y="738"/>
                  </a:lnTo>
                  <a:lnTo>
                    <a:pt x="587" y="738"/>
                  </a:lnTo>
                  <a:lnTo>
                    <a:pt x="589" y="734"/>
                  </a:lnTo>
                  <a:lnTo>
                    <a:pt x="589" y="734"/>
                  </a:lnTo>
                  <a:lnTo>
                    <a:pt x="593" y="736"/>
                  </a:lnTo>
                  <a:lnTo>
                    <a:pt x="597" y="738"/>
                  </a:lnTo>
                  <a:lnTo>
                    <a:pt x="605" y="738"/>
                  </a:lnTo>
                  <a:lnTo>
                    <a:pt x="607" y="738"/>
                  </a:lnTo>
                  <a:lnTo>
                    <a:pt x="607" y="738"/>
                  </a:lnTo>
                  <a:lnTo>
                    <a:pt x="607" y="736"/>
                  </a:lnTo>
                  <a:lnTo>
                    <a:pt x="605" y="734"/>
                  </a:lnTo>
                  <a:lnTo>
                    <a:pt x="605" y="734"/>
                  </a:lnTo>
                  <a:lnTo>
                    <a:pt x="593" y="729"/>
                  </a:lnTo>
                  <a:lnTo>
                    <a:pt x="593" y="729"/>
                  </a:lnTo>
                  <a:lnTo>
                    <a:pt x="589" y="723"/>
                  </a:lnTo>
                  <a:lnTo>
                    <a:pt x="589" y="723"/>
                  </a:lnTo>
                  <a:lnTo>
                    <a:pt x="569" y="703"/>
                  </a:lnTo>
                  <a:lnTo>
                    <a:pt x="569" y="703"/>
                  </a:lnTo>
                  <a:lnTo>
                    <a:pt x="561" y="697"/>
                  </a:lnTo>
                  <a:lnTo>
                    <a:pt x="561" y="697"/>
                  </a:lnTo>
                  <a:lnTo>
                    <a:pt x="549" y="689"/>
                  </a:lnTo>
                  <a:lnTo>
                    <a:pt x="549" y="689"/>
                  </a:lnTo>
                  <a:lnTo>
                    <a:pt x="533" y="675"/>
                  </a:lnTo>
                  <a:lnTo>
                    <a:pt x="533" y="675"/>
                  </a:lnTo>
                  <a:lnTo>
                    <a:pt x="523" y="659"/>
                  </a:lnTo>
                  <a:lnTo>
                    <a:pt x="523" y="659"/>
                  </a:lnTo>
                  <a:lnTo>
                    <a:pt x="521" y="655"/>
                  </a:lnTo>
                  <a:lnTo>
                    <a:pt x="519" y="649"/>
                  </a:lnTo>
                  <a:lnTo>
                    <a:pt x="519" y="649"/>
                  </a:lnTo>
                  <a:lnTo>
                    <a:pt x="523" y="645"/>
                  </a:lnTo>
                  <a:lnTo>
                    <a:pt x="527" y="643"/>
                  </a:lnTo>
                  <a:lnTo>
                    <a:pt x="527" y="643"/>
                  </a:lnTo>
                  <a:lnTo>
                    <a:pt x="531" y="635"/>
                  </a:lnTo>
                  <a:lnTo>
                    <a:pt x="531" y="635"/>
                  </a:lnTo>
                  <a:lnTo>
                    <a:pt x="537" y="623"/>
                  </a:lnTo>
                  <a:lnTo>
                    <a:pt x="537" y="623"/>
                  </a:lnTo>
                  <a:lnTo>
                    <a:pt x="537" y="613"/>
                  </a:lnTo>
                  <a:lnTo>
                    <a:pt x="537" y="613"/>
                  </a:lnTo>
                  <a:lnTo>
                    <a:pt x="541" y="605"/>
                  </a:lnTo>
                  <a:lnTo>
                    <a:pt x="541" y="605"/>
                  </a:lnTo>
                  <a:lnTo>
                    <a:pt x="549" y="603"/>
                  </a:lnTo>
                  <a:lnTo>
                    <a:pt x="549" y="603"/>
                  </a:lnTo>
                  <a:lnTo>
                    <a:pt x="555" y="597"/>
                  </a:lnTo>
                  <a:lnTo>
                    <a:pt x="561" y="589"/>
                  </a:lnTo>
                  <a:lnTo>
                    <a:pt x="561" y="589"/>
                  </a:lnTo>
                  <a:lnTo>
                    <a:pt x="565" y="581"/>
                  </a:lnTo>
                  <a:lnTo>
                    <a:pt x="565" y="581"/>
                  </a:lnTo>
                  <a:lnTo>
                    <a:pt x="567" y="569"/>
                  </a:lnTo>
                  <a:lnTo>
                    <a:pt x="567" y="569"/>
                  </a:lnTo>
                  <a:lnTo>
                    <a:pt x="569" y="561"/>
                  </a:lnTo>
                  <a:lnTo>
                    <a:pt x="573" y="553"/>
                  </a:lnTo>
                  <a:lnTo>
                    <a:pt x="573" y="553"/>
                  </a:lnTo>
                  <a:lnTo>
                    <a:pt x="573" y="547"/>
                  </a:lnTo>
                  <a:lnTo>
                    <a:pt x="573" y="547"/>
                  </a:lnTo>
                  <a:lnTo>
                    <a:pt x="573" y="543"/>
                  </a:lnTo>
                  <a:lnTo>
                    <a:pt x="575" y="539"/>
                  </a:lnTo>
                  <a:lnTo>
                    <a:pt x="575" y="539"/>
                  </a:lnTo>
                  <a:lnTo>
                    <a:pt x="579" y="539"/>
                  </a:lnTo>
                  <a:lnTo>
                    <a:pt x="583" y="541"/>
                  </a:lnTo>
                  <a:lnTo>
                    <a:pt x="589" y="543"/>
                  </a:lnTo>
                  <a:lnTo>
                    <a:pt x="593" y="545"/>
                  </a:lnTo>
                  <a:lnTo>
                    <a:pt x="593" y="545"/>
                  </a:lnTo>
                  <a:lnTo>
                    <a:pt x="603" y="543"/>
                  </a:lnTo>
                  <a:lnTo>
                    <a:pt x="611" y="539"/>
                  </a:lnTo>
                  <a:lnTo>
                    <a:pt x="611" y="539"/>
                  </a:lnTo>
                  <a:lnTo>
                    <a:pt x="615" y="541"/>
                  </a:lnTo>
                  <a:lnTo>
                    <a:pt x="615" y="541"/>
                  </a:lnTo>
                  <a:lnTo>
                    <a:pt x="623" y="541"/>
                  </a:lnTo>
                  <a:lnTo>
                    <a:pt x="633" y="545"/>
                  </a:lnTo>
                  <a:lnTo>
                    <a:pt x="633" y="545"/>
                  </a:lnTo>
                  <a:lnTo>
                    <a:pt x="635" y="549"/>
                  </a:lnTo>
                  <a:lnTo>
                    <a:pt x="635" y="551"/>
                  </a:lnTo>
                  <a:lnTo>
                    <a:pt x="635" y="551"/>
                  </a:lnTo>
                  <a:lnTo>
                    <a:pt x="635" y="559"/>
                  </a:lnTo>
                  <a:lnTo>
                    <a:pt x="635" y="561"/>
                  </a:lnTo>
                  <a:lnTo>
                    <a:pt x="635" y="563"/>
                  </a:lnTo>
                  <a:lnTo>
                    <a:pt x="635" y="563"/>
                  </a:lnTo>
                  <a:lnTo>
                    <a:pt x="637" y="563"/>
                  </a:lnTo>
                  <a:lnTo>
                    <a:pt x="639" y="559"/>
                  </a:lnTo>
                  <a:lnTo>
                    <a:pt x="641" y="553"/>
                  </a:lnTo>
                  <a:lnTo>
                    <a:pt x="641" y="553"/>
                  </a:lnTo>
                  <a:lnTo>
                    <a:pt x="645" y="551"/>
                  </a:lnTo>
                  <a:lnTo>
                    <a:pt x="645" y="551"/>
                  </a:lnTo>
                  <a:lnTo>
                    <a:pt x="649" y="551"/>
                  </a:lnTo>
                  <a:lnTo>
                    <a:pt x="653" y="555"/>
                  </a:lnTo>
                  <a:lnTo>
                    <a:pt x="653" y="555"/>
                  </a:lnTo>
                  <a:lnTo>
                    <a:pt x="657" y="561"/>
                  </a:lnTo>
                  <a:lnTo>
                    <a:pt x="657" y="561"/>
                  </a:lnTo>
                  <a:lnTo>
                    <a:pt x="665" y="567"/>
                  </a:lnTo>
                  <a:lnTo>
                    <a:pt x="667" y="569"/>
                  </a:lnTo>
                  <a:lnTo>
                    <a:pt x="671" y="569"/>
                  </a:lnTo>
                  <a:lnTo>
                    <a:pt x="671" y="569"/>
                  </a:lnTo>
                  <a:lnTo>
                    <a:pt x="671" y="567"/>
                  </a:lnTo>
                  <a:lnTo>
                    <a:pt x="671" y="563"/>
                  </a:lnTo>
                  <a:lnTo>
                    <a:pt x="669" y="557"/>
                  </a:lnTo>
                  <a:lnTo>
                    <a:pt x="661" y="545"/>
                  </a:lnTo>
                  <a:lnTo>
                    <a:pt x="661" y="545"/>
                  </a:lnTo>
                  <a:lnTo>
                    <a:pt x="655" y="541"/>
                  </a:lnTo>
                  <a:lnTo>
                    <a:pt x="649" y="533"/>
                  </a:lnTo>
                  <a:lnTo>
                    <a:pt x="649" y="533"/>
                  </a:lnTo>
                  <a:lnTo>
                    <a:pt x="647" y="527"/>
                  </a:lnTo>
                  <a:lnTo>
                    <a:pt x="647" y="518"/>
                  </a:lnTo>
                  <a:lnTo>
                    <a:pt x="647" y="518"/>
                  </a:lnTo>
                  <a:lnTo>
                    <a:pt x="647" y="506"/>
                  </a:lnTo>
                  <a:lnTo>
                    <a:pt x="647" y="506"/>
                  </a:lnTo>
                  <a:lnTo>
                    <a:pt x="643" y="494"/>
                  </a:lnTo>
                  <a:lnTo>
                    <a:pt x="643" y="494"/>
                  </a:lnTo>
                  <a:lnTo>
                    <a:pt x="639" y="488"/>
                  </a:lnTo>
                  <a:lnTo>
                    <a:pt x="639" y="488"/>
                  </a:lnTo>
                  <a:lnTo>
                    <a:pt x="637" y="480"/>
                  </a:lnTo>
                  <a:lnTo>
                    <a:pt x="637" y="480"/>
                  </a:lnTo>
                  <a:lnTo>
                    <a:pt x="635" y="470"/>
                  </a:lnTo>
                  <a:lnTo>
                    <a:pt x="635" y="470"/>
                  </a:lnTo>
                  <a:lnTo>
                    <a:pt x="627" y="466"/>
                  </a:lnTo>
                  <a:lnTo>
                    <a:pt x="621" y="462"/>
                  </a:lnTo>
                  <a:lnTo>
                    <a:pt x="621" y="462"/>
                  </a:lnTo>
                  <a:lnTo>
                    <a:pt x="613" y="460"/>
                  </a:lnTo>
                  <a:lnTo>
                    <a:pt x="613" y="460"/>
                  </a:lnTo>
                  <a:lnTo>
                    <a:pt x="605" y="462"/>
                  </a:lnTo>
                  <a:lnTo>
                    <a:pt x="605" y="462"/>
                  </a:lnTo>
                  <a:lnTo>
                    <a:pt x="599" y="462"/>
                  </a:lnTo>
                  <a:lnTo>
                    <a:pt x="599" y="462"/>
                  </a:lnTo>
                  <a:lnTo>
                    <a:pt x="595" y="456"/>
                  </a:lnTo>
                  <a:lnTo>
                    <a:pt x="593" y="452"/>
                  </a:lnTo>
                  <a:lnTo>
                    <a:pt x="593" y="452"/>
                  </a:lnTo>
                  <a:lnTo>
                    <a:pt x="589" y="442"/>
                  </a:lnTo>
                  <a:lnTo>
                    <a:pt x="589" y="442"/>
                  </a:lnTo>
                  <a:lnTo>
                    <a:pt x="587" y="426"/>
                  </a:lnTo>
                  <a:lnTo>
                    <a:pt x="583" y="410"/>
                  </a:lnTo>
                  <a:lnTo>
                    <a:pt x="583" y="410"/>
                  </a:lnTo>
                  <a:lnTo>
                    <a:pt x="577" y="400"/>
                  </a:lnTo>
                  <a:lnTo>
                    <a:pt x="577" y="400"/>
                  </a:lnTo>
                  <a:lnTo>
                    <a:pt x="575" y="386"/>
                  </a:lnTo>
                  <a:lnTo>
                    <a:pt x="575" y="386"/>
                  </a:lnTo>
                  <a:lnTo>
                    <a:pt x="567" y="378"/>
                  </a:lnTo>
                  <a:lnTo>
                    <a:pt x="567" y="378"/>
                  </a:lnTo>
                  <a:lnTo>
                    <a:pt x="563" y="370"/>
                  </a:lnTo>
                  <a:lnTo>
                    <a:pt x="559" y="364"/>
                  </a:lnTo>
                  <a:lnTo>
                    <a:pt x="557" y="360"/>
                  </a:lnTo>
                  <a:lnTo>
                    <a:pt x="557" y="360"/>
                  </a:lnTo>
                  <a:lnTo>
                    <a:pt x="549" y="354"/>
                  </a:lnTo>
                  <a:lnTo>
                    <a:pt x="537" y="352"/>
                  </a:lnTo>
                  <a:lnTo>
                    <a:pt x="525" y="350"/>
                  </a:lnTo>
                  <a:lnTo>
                    <a:pt x="517" y="346"/>
                  </a:lnTo>
                  <a:lnTo>
                    <a:pt x="517" y="346"/>
                  </a:lnTo>
                  <a:lnTo>
                    <a:pt x="513" y="344"/>
                  </a:lnTo>
                  <a:lnTo>
                    <a:pt x="511" y="342"/>
                  </a:lnTo>
                  <a:lnTo>
                    <a:pt x="511" y="342"/>
                  </a:lnTo>
                  <a:lnTo>
                    <a:pt x="513" y="340"/>
                  </a:lnTo>
                  <a:lnTo>
                    <a:pt x="519" y="340"/>
                  </a:lnTo>
                  <a:lnTo>
                    <a:pt x="527" y="340"/>
                  </a:lnTo>
                  <a:lnTo>
                    <a:pt x="535" y="344"/>
                  </a:lnTo>
                  <a:lnTo>
                    <a:pt x="543" y="344"/>
                  </a:lnTo>
                  <a:lnTo>
                    <a:pt x="543" y="344"/>
                  </a:lnTo>
                  <a:lnTo>
                    <a:pt x="551" y="344"/>
                  </a:lnTo>
                  <a:lnTo>
                    <a:pt x="551" y="344"/>
                  </a:lnTo>
                  <a:lnTo>
                    <a:pt x="555" y="340"/>
                  </a:lnTo>
                  <a:lnTo>
                    <a:pt x="555" y="340"/>
                  </a:lnTo>
                  <a:lnTo>
                    <a:pt x="569" y="334"/>
                  </a:lnTo>
                  <a:lnTo>
                    <a:pt x="569" y="334"/>
                  </a:lnTo>
                  <a:lnTo>
                    <a:pt x="585" y="328"/>
                  </a:lnTo>
                  <a:lnTo>
                    <a:pt x="585" y="328"/>
                  </a:lnTo>
                  <a:lnTo>
                    <a:pt x="603" y="326"/>
                  </a:lnTo>
                  <a:lnTo>
                    <a:pt x="603" y="326"/>
                  </a:lnTo>
                  <a:lnTo>
                    <a:pt x="607" y="326"/>
                  </a:lnTo>
                  <a:lnTo>
                    <a:pt x="611" y="328"/>
                  </a:lnTo>
                  <a:lnTo>
                    <a:pt x="611" y="328"/>
                  </a:lnTo>
                  <a:lnTo>
                    <a:pt x="613" y="334"/>
                  </a:lnTo>
                  <a:lnTo>
                    <a:pt x="617" y="338"/>
                  </a:lnTo>
                  <a:lnTo>
                    <a:pt x="617" y="338"/>
                  </a:lnTo>
                  <a:lnTo>
                    <a:pt x="621" y="340"/>
                  </a:lnTo>
                  <a:lnTo>
                    <a:pt x="621" y="340"/>
                  </a:lnTo>
                  <a:lnTo>
                    <a:pt x="627" y="344"/>
                  </a:lnTo>
                  <a:lnTo>
                    <a:pt x="629" y="346"/>
                  </a:lnTo>
                  <a:lnTo>
                    <a:pt x="635" y="348"/>
                  </a:lnTo>
                  <a:lnTo>
                    <a:pt x="635" y="348"/>
                  </a:lnTo>
                  <a:lnTo>
                    <a:pt x="637" y="344"/>
                  </a:lnTo>
                  <a:lnTo>
                    <a:pt x="639" y="342"/>
                  </a:lnTo>
                  <a:lnTo>
                    <a:pt x="639" y="342"/>
                  </a:lnTo>
                  <a:lnTo>
                    <a:pt x="641" y="342"/>
                  </a:lnTo>
                  <a:lnTo>
                    <a:pt x="643" y="346"/>
                  </a:lnTo>
                  <a:lnTo>
                    <a:pt x="645" y="350"/>
                  </a:lnTo>
                  <a:lnTo>
                    <a:pt x="645" y="350"/>
                  </a:lnTo>
                  <a:lnTo>
                    <a:pt x="653" y="362"/>
                  </a:lnTo>
                  <a:lnTo>
                    <a:pt x="653" y="362"/>
                  </a:lnTo>
                  <a:lnTo>
                    <a:pt x="661" y="366"/>
                  </a:lnTo>
                  <a:lnTo>
                    <a:pt x="663" y="366"/>
                  </a:lnTo>
                  <a:lnTo>
                    <a:pt x="665" y="370"/>
                  </a:lnTo>
                  <a:lnTo>
                    <a:pt x="665" y="370"/>
                  </a:lnTo>
                  <a:lnTo>
                    <a:pt x="663" y="372"/>
                  </a:lnTo>
                  <a:lnTo>
                    <a:pt x="661" y="374"/>
                  </a:lnTo>
                  <a:lnTo>
                    <a:pt x="651" y="380"/>
                  </a:lnTo>
                  <a:lnTo>
                    <a:pt x="635" y="388"/>
                  </a:lnTo>
                  <a:lnTo>
                    <a:pt x="635" y="388"/>
                  </a:lnTo>
                  <a:lnTo>
                    <a:pt x="629" y="394"/>
                  </a:lnTo>
                  <a:lnTo>
                    <a:pt x="627" y="396"/>
                  </a:lnTo>
                  <a:lnTo>
                    <a:pt x="627" y="396"/>
                  </a:lnTo>
                  <a:lnTo>
                    <a:pt x="627" y="400"/>
                  </a:lnTo>
                  <a:lnTo>
                    <a:pt x="629" y="406"/>
                  </a:lnTo>
                  <a:lnTo>
                    <a:pt x="629" y="406"/>
                  </a:lnTo>
                  <a:lnTo>
                    <a:pt x="627" y="412"/>
                  </a:lnTo>
                  <a:lnTo>
                    <a:pt x="627" y="412"/>
                  </a:lnTo>
                  <a:lnTo>
                    <a:pt x="625" y="414"/>
                  </a:lnTo>
                  <a:lnTo>
                    <a:pt x="621" y="416"/>
                  </a:lnTo>
                  <a:lnTo>
                    <a:pt x="621" y="416"/>
                  </a:lnTo>
                  <a:lnTo>
                    <a:pt x="623" y="422"/>
                  </a:lnTo>
                  <a:lnTo>
                    <a:pt x="627" y="426"/>
                  </a:lnTo>
                  <a:lnTo>
                    <a:pt x="627" y="426"/>
                  </a:lnTo>
                  <a:lnTo>
                    <a:pt x="635" y="432"/>
                  </a:lnTo>
                  <a:lnTo>
                    <a:pt x="635" y="432"/>
                  </a:lnTo>
                  <a:lnTo>
                    <a:pt x="645" y="436"/>
                  </a:lnTo>
                  <a:lnTo>
                    <a:pt x="645" y="436"/>
                  </a:lnTo>
                  <a:lnTo>
                    <a:pt x="655" y="440"/>
                  </a:lnTo>
                  <a:lnTo>
                    <a:pt x="667" y="444"/>
                  </a:lnTo>
                  <a:lnTo>
                    <a:pt x="667" y="444"/>
                  </a:lnTo>
                  <a:lnTo>
                    <a:pt x="673" y="452"/>
                  </a:lnTo>
                  <a:lnTo>
                    <a:pt x="673" y="452"/>
                  </a:lnTo>
                  <a:lnTo>
                    <a:pt x="689" y="460"/>
                  </a:lnTo>
                  <a:lnTo>
                    <a:pt x="689" y="460"/>
                  </a:lnTo>
                  <a:lnTo>
                    <a:pt x="695" y="462"/>
                  </a:lnTo>
                  <a:lnTo>
                    <a:pt x="695" y="462"/>
                  </a:lnTo>
                  <a:lnTo>
                    <a:pt x="701" y="460"/>
                  </a:lnTo>
                  <a:lnTo>
                    <a:pt x="701" y="460"/>
                  </a:lnTo>
                  <a:lnTo>
                    <a:pt x="703" y="456"/>
                  </a:lnTo>
                  <a:lnTo>
                    <a:pt x="705" y="452"/>
                  </a:lnTo>
                  <a:lnTo>
                    <a:pt x="705" y="452"/>
                  </a:lnTo>
                  <a:lnTo>
                    <a:pt x="705" y="452"/>
                  </a:lnTo>
                  <a:lnTo>
                    <a:pt x="707" y="452"/>
                  </a:lnTo>
                  <a:lnTo>
                    <a:pt x="708" y="454"/>
                  </a:lnTo>
                  <a:lnTo>
                    <a:pt x="710" y="460"/>
                  </a:lnTo>
                  <a:lnTo>
                    <a:pt x="710" y="460"/>
                  </a:lnTo>
                  <a:lnTo>
                    <a:pt x="714" y="464"/>
                  </a:lnTo>
                  <a:lnTo>
                    <a:pt x="718" y="466"/>
                  </a:lnTo>
                  <a:lnTo>
                    <a:pt x="720" y="466"/>
                  </a:lnTo>
                  <a:lnTo>
                    <a:pt x="720" y="466"/>
                  </a:lnTo>
                  <a:lnTo>
                    <a:pt x="720" y="464"/>
                  </a:lnTo>
                  <a:lnTo>
                    <a:pt x="720" y="460"/>
                  </a:lnTo>
                  <a:lnTo>
                    <a:pt x="718" y="456"/>
                  </a:lnTo>
                  <a:lnTo>
                    <a:pt x="714" y="454"/>
                  </a:lnTo>
                  <a:lnTo>
                    <a:pt x="714" y="454"/>
                  </a:lnTo>
                  <a:lnTo>
                    <a:pt x="720" y="446"/>
                  </a:lnTo>
                  <a:lnTo>
                    <a:pt x="726" y="442"/>
                  </a:lnTo>
                  <a:lnTo>
                    <a:pt x="726" y="442"/>
                  </a:lnTo>
                  <a:lnTo>
                    <a:pt x="732" y="440"/>
                  </a:lnTo>
                  <a:lnTo>
                    <a:pt x="732" y="440"/>
                  </a:lnTo>
                  <a:lnTo>
                    <a:pt x="736" y="436"/>
                  </a:lnTo>
                  <a:lnTo>
                    <a:pt x="738" y="430"/>
                  </a:lnTo>
                  <a:lnTo>
                    <a:pt x="738" y="430"/>
                  </a:lnTo>
                  <a:lnTo>
                    <a:pt x="738" y="422"/>
                  </a:lnTo>
                  <a:lnTo>
                    <a:pt x="738" y="422"/>
                  </a:lnTo>
                  <a:lnTo>
                    <a:pt x="734" y="412"/>
                  </a:lnTo>
                  <a:lnTo>
                    <a:pt x="728" y="406"/>
                  </a:lnTo>
                  <a:lnTo>
                    <a:pt x="728" y="406"/>
                  </a:lnTo>
                  <a:lnTo>
                    <a:pt x="728" y="398"/>
                  </a:lnTo>
                  <a:lnTo>
                    <a:pt x="728" y="398"/>
                  </a:lnTo>
                  <a:lnTo>
                    <a:pt x="722" y="378"/>
                  </a:lnTo>
                  <a:lnTo>
                    <a:pt x="722" y="378"/>
                  </a:lnTo>
                  <a:lnTo>
                    <a:pt x="720" y="372"/>
                  </a:lnTo>
                  <a:lnTo>
                    <a:pt x="720" y="368"/>
                  </a:lnTo>
                  <a:lnTo>
                    <a:pt x="720" y="368"/>
                  </a:lnTo>
                  <a:lnTo>
                    <a:pt x="722" y="368"/>
                  </a:lnTo>
                  <a:lnTo>
                    <a:pt x="724" y="368"/>
                  </a:lnTo>
                  <a:lnTo>
                    <a:pt x="724" y="368"/>
                  </a:lnTo>
                  <a:lnTo>
                    <a:pt x="726" y="366"/>
                  </a:lnTo>
                  <a:lnTo>
                    <a:pt x="728" y="362"/>
                  </a:lnTo>
                  <a:lnTo>
                    <a:pt x="728" y="362"/>
                  </a:lnTo>
                  <a:lnTo>
                    <a:pt x="732" y="356"/>
                  </a:lnTo>
                  <a:lnTo>
                    <a:pt x="738" y="352"/>
                  </a:lnTo>
                  <a:lnTo>
                    <a:pt x="738" y="352"/>
                  </a:lnTo>
                  <a:lnTo>
                    <a:pt x="740" y="350"/>
                  </a:lnTo>
                  <a:lnTo>
                    <a:pt x="740" y="346"/>
                  </a:lnTo>
                  <a:lnTo>
                    <a:pt x="740" y="346"/>
                  </a:lnTo>
                  <a:lnTo>
                    <a:pt x="738" y="346"/>
                  </a:lnTo>
                  <a:lnTo>
                    <a:pt x="738" y="346"/>
                  </a:lnTo>
                  <a:lnTo>
                    <a:pt x="734" y="342"/>
                  </a:lnTo>
                  <a:lnTo>
                    <a:pt x="732" y="338"/>
                  </a:lnTo>
                  <a:lnTo>
                    <a:pt x="732" y="338"/>
                  </a:lnTo>
                  <a:lnTo>
                    <a:pt x="734" y="336"/>
                  </a:lnTo>
                  <a:lnTo>
                    <a:pt x="738" y="336"/>
                  </a:lnTo>
                  <a:lnTo>
                    <a:pt x="738" y="336"/>
                  </a:lnTo>
                  <a:lnTo>
                    <a:pt x="744" y="326"/>
                  </a:lnTo>
                  <a:lnTo>
                    <a:pt x="752" y="313"/>
                  </a:lnTo>
                  <a:lnTo>
                    <a:pt x="762" y="289"/>
                  </a:lnTo>
                  <a:lnTo>
                    <a:pt x="762" y="289"/>
                  </a:lnTo>
                  <a:lnTo>
                    <a:pt x="764" y="279"/>
                  </a:lnTo>
                  <a:lnTo>
                    <a:pt x="768" y="267"/>
                  </a:lnTo>
                  <a:lnTo>
                    <a:pt x="768" y="267"/>
                  </a:lnTo>
                  <a:lnTo>
                    <a:pt x="770" y="263"/>
                  </a:lnTo>
                  <a:lnTo>
                    <a:pt x="770" y="263"/>
                  </a:lnTo>
                  <a:lnTo>
                    <a:pt x="772" y="263"/>
                  </a:lnTo>
                  <a:lnTo>
                    <a:pt x="772" y="263"/>
                  </a:lnTo>
                  <a:lnTo>
                    <a:pt x="778" y="261"/>
                  </a:lnTo>
                  <a:lnTo>
                    <a:pt x="784" y="255"/>
                  </a:lnTo>
                  <a:lnTo>
                    <a:pt x="786" y="249"/>
                  </a:lnTo>
                  <a:lnTo>
                    <a:pt x="788" y="245"/>
                  </a:lnTo>
                  <a:lnTo>
                    <a:pt x="788" y="245"/>
                  </a:lnTo>
                  <a:lnTo>
                    <a:pt x="786" y="243"/>
                  </a:lnTo>
                  <a:lnTo>
                    <a:pt x="786" y="243"/>
                  </a:lnTo>
                  <a:lnTo>
                    <a:pt x="786" y="237"/>
                  </a:lnTo>
                  <a:lnTo>
                    <a:pt x="788" y="235"/>
                  </a:lnTo>
                  <a:lnTo>
                    <a:pt x="796" y="229"/>
                  </a:lnTo>
                  <a:lnTo>
                    <a:pt x="796" y="229"/>
                  </a:lnTo>
                  <a:lnTo>
                    <a:pt x="800" y="231"/>
                  </a:lnTo>
                  <a:lnTo>
                    <a:pt x="806" y="233"/>
                  </a:lnTo>
                  <a:lnTo>
                    <a:pt x="806" y="233"/>
                  </a:lnTo>
                  <a:lnTo>
                    <a:pt x="810" y="237"/>
                  </a:lnTo>
                  <a:lnTo>
                    <a:pt x="814" y="239"/>
                  </a:lnTo>
                  <a:lnTo>
                    <a:pt x="814" y="239"/>
                  </a:lnTo>
                  <a:lnTo>
                    <a:pt x="816" y="237"/>
                  </a:lnTo>
                  <a:lnTo>
                    <a:pt x="816" y="237"/>
                  </a:lnTo>
                  <a:lnTo>
                    <a:pt x="816" y="231"/>
                  </a:lnTo>
                  <a:lnTo>
                    <a:pt x="816" y="231"/>
                  </a:lnTo>
                  <a:lnTo>
                    <a:pt x="814" y="225"/>
                  </a:lnTo>
                  <a:lnTo>
                    <a:pt x="814" y="225"/>
                  </a:lnTo>
                  <a:lnTo>
                    <a:pt x="810" y="221"/>
                  </a:lnTo>
                  <a:lnTo>
                    <a:pt x="810" y="221"/>
                  </a:lnTo>
                  <a:lnTo>
                    <a:pt x="808" y="219"/>
                  </a:lnTo>
                  <a:lnTo>
                    <a:pt x="806" y="217"/>
                  </a:lnTo>
                  <a:lnTo>
                    <a:pt x="806" y="217"/>
                  </a:lnTo>
                  <a:lnTo>
                    <a:pt x="802" y="219"/>
                  </a:lnTo>
                  <a:lnTo>
                    <a:pt x="800" y="221"/>
                  </a:lnTo>
                  <a:lnTo>
                    <a:pt x="800" y="221"/>
                  </a:lnTo>
                  <a:lnTo>
                    <a:pt x="798" y="217"/>
                  </a:lnTo>
                  <a:lnTo>
                    <a:pt x="798" y="211"/>
                  </a:lnTo>
                  <a:lnTo>
                    <a:pt x="802" y="201"/>
                  </a:lnTo>
                  <a:lnTo>
                    <a:pt x="802" y="201"/>
                  </a:lnTo>
                  <a:lnTo>
                    <a:pt x="806" y="199"/>
                  </a:lnTo>
                  <a:lnTo>
                    <a:pt x="808" y="199"/>
                  </a:lnTo>
                  <a:lnTo>
                    <a:pt x="808" y="199"/>
                  </a:lnTo>
                  <a:lnTo>
                    <a:pt x="808" y="201"/>
                  </a:lnTo>
                  <a:lnTo>
                    <a:pt x="808" y="205"/>
                  </a:lnTo>
                  <a:lnTo>
                    <a:pt x="808" y="205"/>
                  </a:lnTo>
                  <a:lnTo>
                    <a:pt x="814" y="207"/>
                  </a:lnTo>
                  <a:lnTo>
                    <a:pt x="814" y="207"/>
                  </a:lnTo>
                  <a:lnTo>
                    <a:pt x="820" y="207"/>
                  </a:lnTo>
                  <a:lnTo>
                    <a:pt x="820" y="207"/>
                  </a:lnTo>
                  <a:lnTo>
                    <a:pt x="822" y="205"/>
                  </a:lnTo>
                  <a:lnTo>
                    <a:pt x="824" y="201"/>
                  </a:lnTo>
                  <a:lnTo>
                    <a:pt x="824" y="201"/>
                  </a:lnTo>
                  <a:lnTo>
                    <a:pt x="820" y="197"/>
                  </a:lnTo>
                  <a:lnTo>
                    <a:pt x="820" y="197"/>
                  </a:lnTo>
                  <a:lnTo>
                    <a:pt x="816" y="195"/>
                  </a:lnTo>
                  <a:lnTo>
                    <a:pt x="814" y="193"/>
                  </a:lnTo>
                  <a:lnTo>
                    <a:pt x="814" y="193"/>
                  </a:lnTo>
                  <a:lnTo>
                    <a:pt x="814" y="189"/>
                  </a:lnTo>
                  <a:lnTo>
                    <a:pt x="814" y="189"/>
                  </a:lnTo>
                  <a:lnTo>
                    <a:pt x="816" y="185"/>
                  </a:lnTo>
                  <a:lnTo>
                    <a:pt x="816" y="185"/>
                  </a:lnTo>
                  <a:lnTo>
                    <a:pt x="812" y="181"/>
                  </a:lnTo>
                  <a:lnTo>
                    <a:pt x="812" y="181"/>
                  </a:lnTo>
                  <a:lnTo>
                    <a:pt x="814" y="177"/>
                  </a:lnTo>
                  <a:lnTo>
                    <a:pt x="816" y="175"/>
                  </a:lnTo>
                  <a:lnTo>
                    <a:pt x="820" y="169"/>
                  </a:lnTo>
                  <a:lnTo>
                    <a:pt x="820" y="169"/>
                  </a:lnTo>
                  <a:lnTo>
                    <a:pt x="826" y="165"/>
                  </a:lnTo>
                  <a:lnTo>
                    <a:pt x="826" y="165"/>
                  </a:lnTo>
                  <a:lnTo>
                    <a:pt x="830" y="161"/>
                  </a:lnTo>
                  <a:lnTo>
                    <a:pt x="830" y="161"/>
                  </a:lnTo>
                  <a:lnTo>
                    <a:pt x="838" y="155"/>
                  </a:lnTo>
                  <a:lnTo>
                    <a:pt x="838" y="155"/>
                  </a:lnTo>
                  <a:lnTo>
                    <a:pt x="840" y="155"/>
                  </a:lnTo>
                  <a:lnTo>
                    <a:pt x="840" y="153"/>
                  </a:lnTo>
                  <a:lnTo>
                    <a:pt x="840" y="153"/>
                  </a:lnTo>
                  <a:lnTo>
                    <a:pt x="840" y="155"/>
                  </a:lnTo>
                  <a:lnTo>
                    <a:pt x="840" y="155"/>
                  </a:lnTo>
                  <a:lnTo>
                    <a:pt x="838" y="161"/>
                  </a:lnTo>
                  <a:lnTo>
                    <a:pt x="838" y="161"/>
                  </a:lnTo>
                  <a:lnTo>
                    <a:pt x="830" y="165"/>
                  </a:lnTo>
                  <a:lnTo>
                    <a:pt x="824" y="169"/>
                  </a:lnTo>
                  <a:lnTo>
                    <a:pt x="824" y="169"/>
                  </a:lnTo>
                  <a:lnTo>
                    <a:pt x="822" y="173"/>
                  </a:lnTo>
                  <a:lnTo>
                    <a:pt x="822" y="173"/>
                  </a:lnTo>
                  <a:lnTo>
                    <a:pt x="824" y="177"/>
                  </a:lnTo>
                  <a:lnTo>
                    <a:pt x="826" y="179"/>
                  </a:lnTo>
                  <a:lnTo>
                    <a:pt x="826" y="179"/>
                  </a:lnTo>
                  <a:lnTo>
                    <a:pt x="828" y="177"/>
                  </a:lnTo>
                  <a:lnTo>
                    <a:pt x="828" y="177"/>
                  </a:lnTo>
                  <a:lnTo>
                    <a:pt x="826" y="175"/>
                  </a:lnTo>
                  <a:lnTo>
                    <a:pt x="824" y="173"/>
                  </a:lnTo>
                  <a:lnTo>
                    <a:pt x="824" y="173"/>
                  </a:lnTo>
                  <a:lnTo>
                    <a:pt x="828" y="173"/>
                  </a:lnTo>
                  <a:lnTo>
                    <a:pt x="828" y="173"/>
                  </a:lnTo>
                  <a:lnTo>
                    <a:pt x="838" y="177"/>
                  </a:lnTo>
                  <a:lnTo>
                    <a:pt x="838" y="177"/>
                  </a:lnTo>
                  <a:lnTo>
                    <a:pt x="842" y="187"/>
                  </a:lnTo>
                  <a:lnTo>
                    <a:pt x="842" y="187"/>
                  </a:lnTo>
                  <a:lnTo>
                    <a:pt x="844" y="195"/>
                  </a:lnTo>
                  <a:lnTo>
                    <a:pt x="844" y="195"/>
                  </a:lnTo>
                  <a:lnTo>
                    <a:pt x="848" y="199"/>
                  </a:lnTo>
                  <a:lnTo>
                    <a:pt x="848" y="199"/>
                  </a:lnTo>
                  <a:lnTo>
                    <a:pt x="852" y="201"/>
                  </a:lnTo>
                  <a:lnTo>
                    <a:pt x="852" y="201"/>
                  </a:lnTo>
                  <a:lnTo>
                    <a:pt x="858" y="207"/>
                  </a:lnTo>
                  <a:lnTo>
                    <a:pt x="864" y="217"/>
                  </a:lnTo>
                  <a:lnTo>
                    <a:pt x="864" y="217"/>
                  </a:lnTo>
                  <a:lnTo>
                    <a:pt x="870" y="219"/>
                  </a:lnTo>
                  <a:lnTo>
                    <a:pt x="872" y="221"/>
                  </a:lnTo>
                  <a:lnTo>
                    <a:pt x="876" y="221"/>
                  </a:lnTo>
                  <a:lnTo>
                    <a:pt x="876" y="221"/>
                  </a:lnTo>
                  <a:lnTo>
                    <a:pt x="876" y="217"/>
                  </a:lnTo>
                  <a:lnTo>
                    <a:pt x="876" y="215"/>
                  </a:lnTo>
                  <a:lnTo>
                    <a:pt x="876" y="215"/>
                  </a:lnTo>
                  <a:lnTo>
                    <a:pt x="878" y="211"/>
                  </a:lnTo>
                  <a:lnTo>
                    <a:pt x="878" y="211"/>
                  </a:lnTo>
                  <a:lnTo>
                    <a:pt x="882" y="211"/>
                  </a:lnTo>
                  <a:lnTo>
                    <a:pt x="886" y="215"/>
                  </a:lnTo>
                  <a:lnTo>
                    <a:pt x="886" y="215"/>
                  </a:lnTo>
                  <a:lnTo>
                    <a:pt x="894" y="217"/>
                  </a:lnTo>
                  <a:lnTo>
                    <a:pt x="894" y="217"/>
                  </a:lnTo>
                  <a:lnTo>
                    <a:pt x="898" y="215"/>
                  </a:lnTo>
                  <a:lnTo>
                    <a:pt x="900" y="215"/>
                  </a:lnTo>
                  <a:lnTo>
                    <a:pt x="900" y="215"/>
                  </a:lnTo>
                  <a:lnTo>
                    <a:pt x="898" y="209"/>
                  </a:lnTo>
                  <a:lnTo>
                    <a:pt x="898" y="207"/>
                  </a:lnTo>
                  <a:lnTo>
                    <a:pt x="898" y="207"/>
                  </a:lnTo>
                  <a:lnTo>
                    <a:pt x="888" y="197"/>
                  </a:lnTo>
                  <a:lnTo>
                    <a:pt x="888" y="197"/>
                  </a:lnTo>
                  <a:lnTo>
                    <a:pt x="886" y="191"/>
                  </a:lnTo>
                  <a:lnTo>
                    <a:pt x="886" y="191"/>
                  </a:lnTo>
                  <a:lnTo>
                    <a:pt x="888" y="181"/>
                  </a:lnTo>
                  <a:lnTo>
                    <a:pt x="892" y="173"/>
                  </a:lnTo>
                  <a:lnTo>
                    <a:pt x="892" y="173"/>
                  </a:lnTo>
                  <a:lnTo>
                    <a:pt x="898" y="169"/>
                  </a:lnTo>
                  <a:lnTo>
                    <a:pt x="898" y="169"/>
                  </a:lnTo>
                  <a:lnTo>
                    <a:pt x="900" y="161"/>
                  </a:lnTo>
                  <a:lnTo>
                    <a:pt x="902" y="157"/>
                  </a:lnTo>
                  <a:lnTo>
                    <a:pt x="904" y="155"/>
                  </a:lnTo>
                  <a:lnTo>
                    <a:pt x="904" y="155"/>
                  </a:lnTo>
                  <a:lnTo>
                    <a:pt x="906" y="155"/>
                  </a:lnTo>
                  <a:lnTo>
                    <a:pt x="910" y="155"/>
                  </a:lnTo>
                  <a:lnTo>
                    <a:pt x="916" y="155"/>
                  </a:lnTo>
                  <a:lnTo>
                    <a:pt x="916" y="155"/>
                  </a:lnTo>
                  <a:lnTo>
                    <a:pt x="918" y="149"/>
                  </a:lnTo>
                  <a:lnTo>
                    <a:pt x="923" y="145"/>
                  </a:lnTo>
                  <a:lnTo>
                    <a:pt x="923" y="145"/>
                  </a:lnTo>
                  <a:lnTo>
                    <a:pt x="931" y="143"/>
                  </a:lnTo>
                  <a:lnTo>
                    <a:pt x="931" y="143"/>
                  </a:lnTo>
                  <a:lnTo>
                    <a:pt x="935" y="143"/>
                  </a:lnTo>
                  <a:lnTo>
                    <a:pt x="937" y="145"/>
                  </a:lnTo>
                  <a:lnTo>
                    <a:pt x="937" y="145"/>
                  </a:lnTo>
                  <a:lnTo>
                    <a:pt x="941" y="143"/>
                  </a:lnTo>
                  <a:lnTo>
                    <a:pt x="943" y="141"/>
                  </a:lnTo>
                  <a:lnTo>
                    <a:pt x="943" y="141"/>
                  </a:lnTo>
                  <a:lnTo>
                    <a:pt x="943" y="135"/>
                  </a:lnTo>
                  <a:lnTo>
                    <a:pt x="943" y="129"/>
                  </a:lnTo>
                  <a:lnTo>
                    <a:pt x="941" y="123"/>
                  </a:lnTo>
                  <a:lnTo>
                    <a:pt x="941" y="117"/>
                  </a:lnTo>
                  <a:lnTo>
                    <a:pt x="941" y="117"/>
                  </a:lnTo>
                  <a:lnTo>
                    <a:pt x="947" y="111"/>
                  </a:lnTo>
                  <a:lnTo>
                    <a:pt x="947" y="111"/>
                  </a:lnTo>
                  <a:lnTo>
                    <a:pt x="943" y="105"/>
                  </a:lnTo>
                  <a:lnTo>
                    <a:pt x="943" y="100"/>
                  </a:lnTo>
                  <a:lnTo>
                    <a:pt x="943" y="100"/>
                  </a:lnTo>
                  <a:lnTo>
                    <a:pt x="949" y="88"/>
                  </a:lnTo>
                  <a:lnTo>
                    <a:pt x="955" y="78"/>
                  </a:lnTo>
                  <a:lnTo>
                    <a:pt x="955" y="78"/>
                  </a:lnTo>
                  <a:lnTo>
                    <a:pt x="959" y="78"/>
                  </a:lnTo>
                  <a:lnTo>
                    <a:pt x="961" y="76"/>
                  </a:lnTo>
                  <a:lnTo>
                    <a:pt x="961" y="76"/>
                  </a:lnTo>
                  <a:lnTo>
                    <a:pt x="963" y="78"/>
                  </a:lnTo>
                  <a:lnTo>
                    <a:pt x="963" y="82"/>
                  </a:lnTo>
                  <a:lnTo>
                    <a:pt x="963" y="82"/>
                  </a:lnTo>
                  <a:lnTo>
                    <a:pt x="969" y="84"/>
                  </a:lnTo>
                  <a:lnTo>
                    <a:pt x="977" y="84"/>
                  </a:lnTo>
                  <a:lnTo>
                    <a:pt x="985" y="86"/>
                  </a:lnTo>
                  <a:lnTo>
                    <a:pt x="989" y="88"/>
                  </a:lnTo>
                  <a:lnTo>
                    <a:pt x="989" y="88"/>
                  </a:lnTo>
                  <a:lnTo>
                    <a:pt x="989" y="90"/>
                  </a:lnTo>
                  <a:lnTo>
                    <a:pt x="987" y="96"/>
                  </a:lnTo>
                  <a:lnTo>
                    <a:pt x="987" y="96"/>
                  </a:lnTo>
                  <a:lnTo>
                    <a:pt x="987" y="102"/>
                  </a:lnTo>
                  <a:lnTo>
                    <a:pt x="987" y="102"/>
                  </a:lnTo>
                  <a:lnTo>
                    <a:pt x="991" y="107"/>
                  </a:lnTo>
                  <a:lnTo>
                    <a:pt x="991" y="107"/>
                  </a:lnTo>
                  <a:lnTo>
                    <a:pt x="993" y="111"/>
                  </a:lnTo>
                  <a:lnTo>
                    <a:pt x="997" y="115"/>
                  </a:lnTo>
                  <a:lnTo>
                    <a:pt x="997" y="115"/>
                  </a:lnTo>
                  <a:lnTo>
                    <a:pt x="1003" y="117"/>
                  </a:lnTo>
                  <a:lnTo>
                    <a:pt x="1009" y="117"/>
                  </a:lnTo>
                  <a:lnTo>
                    <a:pt x="1009" y="117"/>
                  </a:lnTo>
                  <a:lnTo>
                    <a:pt x="1013" y="117"/>
                  </a:lnTo>
                  <a:lnTo>
                    <a:pt x="1017" y="115"/>
                  </a:lnTo>
                  <a:lnTo>
                    <a:pt x="1017" y="115"/>
                  </a:lnTo>
                  <a:lnTo>
                    <a:pt x="1019" y="113"/>
                  </a:lnTo>
                  <a:lnTo>
                    <a:pt x="1021" y="109"/>
                  </a:lnTo>
                  <a:lnTo>
                    <a:pt x="1021" y="109"/>
                  </a:lnTo>
                  <a:lnTo>
                    <a:pt x="1021" y="104"/>
                  </a:lnTo>
                  <a:lnTo>
                    <a:pt x="1019" y="98"/>
                  </a:lnTo>
                  <a:lnTo>
                    <a:pt x="1019" y="98"/>
                  </a:lnTo>
                  <a:lnTo>
                    <a:pt x="1015" y="96"/>
                  </a:lnTo>
                  <a:lnTo>
                    <a:pt x="1015" y="96"/>
                  </a:lnTo>
                  <a:lnTo>
                    <a:pt x="1009" y="90"/>
                  </a:lnTo>
                  <a:lnTo>
                    <a:pt x="1009" y="90"/>
                  </a:lnTo>
                  <a:lnTo>
                    <a:pt x="1003" y="86"/>
                  </a:lnTo>
                  <a:lnTo>
                    <a:pt x="1001" y="84"/>
                  </a:lnTo>
                  <a:lnTo>
                    <a:pt x="1001" y="84"/>
                  </a:lnTo>
                  <a:lnTo>
                    <a:pt x="1003" y="80"/>
                  </a:lnTo>
                  <a:lnTo>
                    <a:pt x="1009" y="78"/>
                  </a:lnTo>
                  <a:lnTo>
                    <a:pt x="1013" y="76"/>
                  </a:lnTo>
                  <a:lnTo>
                    <a:pt x="1015" y="72"/>
                  </a:lnTo>
                  <a:lnTo>
                    <a:pt x="1015" y="72"/>
                  </a:lnTo>
                  <a:lnTo>
                    <a:pt x="1017" y="62"/>
                  </a:lnTo>
                  <a:lnTo>
                    <a:pt x="1015" y="54"/>
                  </a:lnTo>
                  <a:lnTo>
                    <a:pt x="1015" y="54"/>
                  </a:lnTo>
                  <a:lnTo>
                    <a:pt x="1013" y="50"/>
                  </a:lnTo>
                  <a:lnTo>
                    <a:pt x="1013" y="50"/>
                  </a:lnTo>
                  <a:lnTo>
                    <a:pt x="1009" y="42"/>
                  </a:lnTo>
                  <a:lnTo>
                    <a:pt x="1003" y="36"/>
                  </a:lnTo>
                  <a:lnTo>
                    <a:pt x="999" y="32"/>
                  </a:lnTo>
                  <a:lnTo>
                    <a:pt x="999" y="32"/>
                  </a:lnTo>
                  <a:lnTo>
                    <a:pt x="997" y="32"/>
                  </a:lnTo>
                  <a:lnTo>
                    <a:pt x="997" y="32"/>
                  </a:lnTo>
                  <a:lnTo>
                    <a:pt x="999" y="36"/>
                  </a:lnTo>
                  <a:lnTo>
                    <a:pt x="999" y="38"/>
                  </a:lnTo>
                  <a:lnTo>
                    <a:pt x="999" y="38"/>
                  </a:lnTo>
                  <a:lnTo>
                    <a:pt x="999" y="38"/>
                  </a:lnTo>
                  <a:lnTo>
                    <a:pt x="997" y="38"/>
                  </a:lnTo>
                  <a:lnTo>
                    <a:pt x="991" y="32"/>
                  </a:lnTo>
                  <a:lnTo>
                    <a:pt x="981" y="24"/>
                  </a:lnTo>
                  <a:lnTo>
                    <a:pt x="981" y="24"/>
                  </a:lnTo>
                  <a:lnTo>
                    <a:pt x="965" y="18"/>
                  </a:lnTo>
                  <a:lnTo>
                    <a:pt x="965" y="18"/>
                  </a:lnTo>
                  <a:lnTo>
                    <a:pt x="957" y="14"/>
                  </a:lnTo>
                  <a:lnTo>
                    <a:pt x="957" y="14"/>
                  </a:lnTo>
                  <a:lnTo>
                    <a:pt x="953" y="10"/>
                  </a:lnTo>
                  <a:lnTo>
                    <a:pt x="953" y="10"/>
                  </a:lnTo>
                  <a:lnTo>
                    <a:pt x="953" y="4"/>
                  </a:lnTo>
                  <a:lnTo>
                    <a:pt x="953" y="0"/>
                  </a:lnTo>
                  <a:lnTo>
                    <a:pt x="1407" y="0"/>
                  </a:lnTo>
                  <a:lnTo>
                    <a:pt x="1407" y="0"/>
                  </a:lnTo>
                  <a:lnTo>
                    <a:pt x="1403" y="2"/>
                  </a:lnTo>
                  <a:lnTo>
                    <a:pt x="1401" y="8"/>
                  </a:lnTo>
                  <a:lnTo>
                    <a:pt x="1401" y="8"/>
                  </a:lnTo>
                  <a:lnTo>
                    <a:pt x="1397" y="4"/>
                  </a:lnTo>
                  <a:lnTo>
                    <a:pt x="1395" y="4"/>
                  </a:lnTo>
                  <a:lnTo>
                    <a:pt x="1395" y="4"/>
                  </a:lnTo>
                  <a:lnTo>
                    <a:pt x="1391" y="4"/>
                  </a:lnTo>
                  <a:lnTo>
                    <a:pt x="1387" y="4"/>
                  </a:lnTo>
                  <a:lnTo>
                    <a:pt x="1387" y="4"/>
                  </a:lnTo>
                  <a:lnTo>
                    <a:pt x="1385" y="10"/>
                  </a:lnTo>
                  <a:lnTo>
                    <a:pt x="1385" y="12"/>
                  </a:lnTo>
                  <a:lnTo>
                    <a:pt x="1385" y="12"/>
                  </a:lnTo>
                  <a:lnTo>
                    <a:pt x="1385" y="16"/>
                  </a:lnTo>
                  <a:lnTo>
                    <a:pt x="1385" y="16"/>
                  </a:lnTo>
                  <a:lnTo>
                    <a:pt x="1391" y="18"/>
                  </a:lnTo>
                  <a:lnTo>
                    <a:pt x="1391" y="18"/>
                  </a:lnTo>
                  <a:lnTo>
                    <a:pt x="1393" y="16"/>
                  </a:lnTo>
                  <a:lnTo>
                    <a:pt x="1397" y="12"/>
                  </a:lnTo>
                  <a:lnTo>
                    <a:pt x="1397" y="12"/>
                  </a:lnTo>
                  <a:lnTo>
                    <a:pt x="1401" y="14"/>
                  </a:lnTo>
                  <a:lnTo>
                    <a:pt x="1407" y="16"/>
                  </a:lnTo>
                  <a:lnTo>
                    <a:pt x="1413" y="24"/>
                  </a:lnTo>
                  <a:lnTo>
                    <a:pt x="1413" y="24"/>
                  </a:lnTo>
                  <a:lnTo>
                    <a:pt x="1415" y="26"/>
                  </a:lnTo>
                  <a:lnTo>
                    <a:pt x="1415" y="26"/>
                  </a:lnTo>
                  <a:lnTo>
                    <a:pt x="1419" y="32"/>
                  </a:lnTo>
                  <a:lnTo>
                    <a:pt x="1419" y="32"/>
                  </a:lnTo>
                  <a:lnTo>
                    <a:pt x="1423" y="30"/>
                  </a:lnTo>
                  <a:lnTo>
                    <a:pt x="1423" y="30"/>
                  </a:lnTo>
                  <a:lnTo>
                    <a:pt x="1429" y="28"/>
                  </a:lnTo>
                  <a:lnTo>
                    <a:pt x="1437" y="24"/>
                  </a:lnTo>
                  <a:lnTo>
                    <a:pt x="1437" y="24"/>
                  </a:lnTo>
                  <a:lnTo>
                    <a:pt x="1441" y="18"/>
                  </a:lnTo>
                  <a:lnTo>
                    <a:pt x="1441" y="18"/>
                  </a:lnTo>
                  <a:lnTo>
                    <a:pt x="1443" y="12"/>
                  </a:lnTo>
                  <a:lnTo>
                    <a:pt x="1443" y="12"/>
                  </a:lnTo>
                  <a:lnTo>
                    <a:pt x="1453" y="2"/>
                  </a:lnTo>
                  <a:lnTo>
                    <a:pt x="1453" y="2"/>
                  </a:lnTo>
                  <a:lnTo>
                    <a:pt x="1459" y="0"/>
                  </a:lnTo>
                  <a:lnTo>
                    <a:pt x="1658" y="0"/>
                  </a:lnTo>
                  <a:lnTo>
                    <a:pt x="1658" y="0"/>
                  </a:lnTo>
                  <a:lnTo>
                    <a:pt x="1658" y="1360"/>
                  </a:lnTo>
                  <a:lnTo>
                    <a:pt x="1658" y="1360"/>
                  </a:lnTo>
                  <a:lnTo>
                    <a:pt x="1658" y="1686"/>
                  </a:lnTo>
                  <a:lnTo>
                    <a:pt x="1658" y="1686"/>
                  </a:lnTo>
                  <a:lnTo>
                    <a:pt x="1654" y="1688"/>
                  </a:lnTo>
                  <a:lnTo>
                    <a:pt x="1654" y="1688"/>
                  </a:lnTo>
                  <a:lnTo>
                    <a:pt x="1650" y="1686"/>
                  </a:lnTo>
                  <a:lnTo>
                    <a:pt x="1648" y="1684"/>
                  </a:lnTo>
                  <a:lnTo>
                    <a:pt x="1648" y="1684"/>
                  </a:lnTo>
                  <a:lnTo>
                    <a:pt x="1644" y="1680"/>
                  </a:lnTo>
                  <a:lnTo>
                    <a:pt x="1642" y="1676"/>
                  </a:lnTo>
                  <a:lnTo>
                    <a:pt x="1642" y="1676"/>
                  </a:lnTo>
                  <a:lnTo>
                    <a:pt x="1636" y="1676"/>
                  </a:lnTo>
                  <a:lnTo>
                    <a:pt x="1632" y="1678"/>
                  </a:lnTo>
                  <a:lnTo>
                    <a:pt x="1626" y="1684"/>
                  </a:lnTo>
                  <a:lnTo>
                    <a:pt x="1626" y="1684"/>
                  </a:lnTo>
                  <a:lnTo>
                    <a:pt x="1614" y="1696"/>
                  </a:lnTo>
                  <a:lnTo>
                    <a:pt x="1614" y="1696"/>
                  </a:lnTo>
                  <a:lnTo>
                    <a:pt x="1612" y="1704"/>
                  </a:lnTo>
                  <a:lnTo>
                    <a:pt x="1612" y="1704"/>
                  </a:lnTo>
                  <a:lnTo>
                    <a:pt x="1614" y="1712"/>
                  </a:lnTo>
                  <a:lnTo>
                    <a:pt x="1614" y="1712"/>
                  </a:lnTo>
                  <a:lnTo>
                    <a:pt x="1612" y="1722"/>
                  </a:lnTo>
                  <a:lnTo>
                    <a:pt x="1612" y="1722"/>
                  </a:lnTo>
                  <a:lnTo>
                    <a:pt x="1606" y="1730"/>
                  </a:lnTo>
                  <a:lnTo>
                    <a:pt x="1606" y="1730"/>
                  </a:lnTo>
                  <a:lnTo>
                    <a:pt x="1606" y="1738"/>
                  </a:lnTo>
                  <a:lnTo>
                    <a:pt x="1606" y="1738"/>
                  </a:lnTo>
                  <a:lnTo>
                    <a:pt x="1600" y="1744"/>
                  </a:lnTo>
                  <a:lnTo>
                    <a:pt x="1600" y="1744"/>
                  </a:lnTo>
                  <a:lnTo>
                    <a:pt x="1596" y="1754"/>
                  </a:lnTo>
                  <a:lnTo>
                    <a:pt x="1596" y="1754"/>
                  </a:lnTo>
                  <a:lnTo>
                    <a:pt x="1594" y="1762"/>
                  </a:lnTo>
                  <a:lnTo>
                    <a:pt x="1594" y="1762"/>
                  </a:lnTo>
                  <a:lnTo>
                    <a:pt x="1588" y="1768"/>
                  </a:lnTo>
                  <a:lnTo>
                    <a:pt x="1588" y="1768"/>
                  </a:lnTo>
                  <a:lnTo>
                    <a:pt x="1578" y="1770"/>
                  </a:lnTo>
                  <a:lnTo>
                    <a:pt x="1578" y="1770"/>
                  </a:lnTo>
                  <a:lnTo>
                    <a:pt x="1576" y="1772"/>
                  </a:lnTo>
                  <a:lnTo>
                    <a:pt x="1572" y="1776"/>
                  </a:lnTo>
                  <a:lnTo>
                    <a:pt x="1572" y="1776"/>
                  </a:lnTo>
                  <a:lnTo>
                    <a:pt x="1574" y="1781"/>
                  </a:lnTo>
                  <a:lnTo>
                    <a:pt x="1578" y="1783"/>
                  </a:lnTo>
                  <a:lnTo>
                    <a:pt x="1578" y="1783"/>
                  </a:lnTo>
                  <a:lnTo>
                    <a:pt x="1582" y="1793"/>
                  </a:lnTo>
                  <a:lnTo>
                    <a:pt x="1582" y="1793"/>
                  </a:lnTo>
                  <a:lnTo>
                    <a:pt x="1582" y="1801"/>
                  </a:lnTo>
                  <a:lnTo>
                    <a:pt x="1582" y="1801"/>
                  </a:lnTo>
                  <a:lnTo>
                    <a:pt x="1574" y="1809"/>
                  </a:lnTo>
                  <a:lnTo>
                    <a:pt x="1574" y="1809"/>
                  </a:lnTo>
                  <a:lnTo>
                    <a:pt x="1568" y="1821"/>
                  </a:lnTo>
                  <a:lnTo>
                    <a:pt x="1564" y="1833"/>
                  </a:lnTo>
                  <a:lnTo>
                    <a:pt x="1564" y="1833"/>
                  </a:lnTo>
                  <a:lnTo>
                    <a:pt x="1558" y="1841"/>
                  </a:lnTo>
                  <a:lnTo>
                    <a:pt x="1558" y="1841"/>
                  </a:lnTo>
                  <a:lnTo>
                    <a:pt x="1554" y="1841"/>
                  </a:lnTo>
                  <a:lnTo>
                    <a:pt x="1549" y="1841"/>
                  </a:lnTo>
                  <a:lnTo>
                    <a:pt x="1549" y="1843"/>
                  </a:lnTo>
                  <a:lnTo>
                    <a:pt x="1549" y="1843"/>
                  </a:lnTo>
                  <a:lnTo>
                    <a:pt x="1549" y="1845"/>
                  </a:lnTo>
                  <a:lnTo>
                    <a:pt x="1554" y="1849"/>
                  </a:lnTo>
                  <a:lnTo>
                    <a:pt x="1564" y="1853"/>
                  </a:lnTo>
                  <a:lnTo>
                    <a:pt x="1564" y="1853"/>
                  </a:lnTo>
                  <a:lnTo>
                    <a:pt x="1570" y="1865"/>
                  </a:lnTo>
                  <a:lnTo>
                    <a:pt x="1578" y="1877"/>
                  </a:lnTo>
                  <a:lnTo>
                    <a:pt x="1578" y="1877"/>
                  </a:lnTo>
                  <a:lnTo>
                    <a:pt x="1588" y="1883"/>
                  </a:lnTo>
                  <a:lnTo>
                    <a:pt x="1588" y="1883"/>
                  </a:lnTo>
                  <a:lnTo>
                    <a:pt x="1590" y="1887"/>
                  </a:lnTo>
                  <a:lnTo>
                    <a:pt x="1594" y="1891"/>
                  </a:lnTo>
                  <a:lnTo>
                    <a:pt x="1594" y="1891"/>
                  </a:lnTo>
                  <a:lnTo>
                    <a:pt x="1592" y="1901"/>
                  </a:lnTo>
                  <a:lnTo>
                    <a:pt x="1588" y="1909"/>
                  </a:lnTo>
                  <a:lnTo>
                    <a:pt x="1582" y="1917"/>
                  </a:lnTo>
                  <a:lnTo>
                    <a:pt x="1576" y="1923"/>
                  </a:lnTo>
                  <a:lnTo>
                    <a:pt x="1576" y="1923"/>
                  </a:lnTo>
                  <a:lnTo>
                    <a:pt x="1572" y="1923"/>
                  </a:lnTo>
                  <a:lnTo>
                    <a:pt x="1566" y="1923"/>
                  </a:lnTo>
                  <a:lnTo>
                    <a:pt x="1566" y="1923"/>
                  </a:lnTo>
                  <a:lnTo>
                    <a:pt x="1558" y="1919"/>
                  </a:lnTo>
                  <a:lnTo>
                    <a:pt x="1549" y="1909"/>
                  </a:lnTo>
                  <a:lnTo>
                    <a:pt x="1539" y="1901"/>
                  </a:lnTo>
                  <a:lnTo>
                    <a:pt x="1533" y="1891"/>
                  </a:lnTo>
                  <a:lnTo>
                    <a:pt x="1533" y="1891"/>
                  </a:lnTo>
                  <a:lnTo>
                    <a:pt x="1521" y="1889"/>
                  </a:lnTo>
                  <a:lnTo>
                    <a:pt x="1513" y="1887"/>
                  </a:lnTo>
                  <a:lnTo>
                    <a:pt x="1513" y="1887"/>
                  </a:lnTo>
                  <a:lnTo>
                    <a:pt x="1507" y="1881"/>
                  </a:lnTo>
                  <a:lnTo>
                    <a:pt x="1507" y="1881"/>
                  </a:lnTo>
                  <a:lnTo>
                    <a:pt x="1503" y="1879"/>
                  </a:lnTo>
                  <a:lnTo>
                    <a:pt x="1499" y="1879"/>
                  </a:lnTo>
                  <a:lnTo>
                    <a:pt x="1499" y="1879"/>
                  </a:lnTo>
                  <a:lnTo>
                    <a:pt x="1497" y="1883"/>
                  </a:lnTo>
                  <a:lnTo>
                    <a:pt x="1497" y="1887"/>
                  </a:lnTo>
                  <a:lnTo>
                    <a:pt x="1497" y="1887"/>
                  </a:lnTo>
                  <a:lnTo>
                    <a:pt x="1497" y="1899"/>
                  </a:lnTo>
                  <a:lnTo>
                    <a:pt x="1497" y="1899"/>
                  </a:lnTo>
                  <a:lnTo>
                    <a:pt x="1501" y="1907"/>
                  </a:lnTo>
                  <a:lnTo>
                    <a:pt x="1501" y="1907"/>
                  </a:lnTo>
                  <a:lnTo>
                    <a:pt x="1501" y="1915"/>
                  </a:lnTo>
                  <a:lnTo>
                    <a:pt x="1501" y="1915"/>
                  </a:lnTo>
                  <a:lnTo>
                    <a:pt x="1505" y="1919"/>
                  </a:lnTo>
                  <a:lnTo>
                    <a:pt x="1507" y="1923"/>
                  </a:lnTo>
                  <a:lnTo>
                    <a:pt x="1507" y="1923"/>
                  </a:lnTo>
                  <a:lnTo>
                    <a:pt x="1507" y="1929"/>
                  </a:lnTo>
                  <a:lnTo>
                    <a:pt x="1505" y="1933"/>
                  </a:lnTo>
                  <a:lnTo>
                    <a:pt x="1505" y="1933"/>
                  </a:lnTo>
                  <a:lnTo>
                    <a:pt x="1501" y="1941"/>
                  </a:lnTo>
                  <a:lnTo>
                    <a:pt x="1497" y="1947"/>
                  </a:lnTo>
                  <a:lnTo>
                    <a:pt x="1497" y="1947"/>
                  </a:lnTo>
                  <a:lnTo>
                    <a:pt x="1497" y="1961"/>
                  </a:lnTo>
                  <a:lnTo>
                    <a:pt x="1499" y="1977"/>
                  </a:lnTo>
                  <a:lnTo>
                    <a:pt x="1503" y="1992"/>
                  </a:lnTo>
                  <a:lnTo>
                    <a:pt x="1507" y="2002"/>
                  </a:lnTo>
                  <a:lnTo>
                    <a:pt x="1507" y="2002"/>
                  </a:lnTo>
                  <a:lnTo>
                    <a:pt x="1511" y="2004"/>
                  </a:lnTo>
                  <a:lnTo>
                    <a:pt x="1515" y="2006"/>
                  </a:lnTo>
                  <a:lnTo>
                    <a:pt x="1525" y="2008"/>
                  </a:lnTo>
                  <a:lnTo>
                    <a:pt x="1525" y="2008"/>
                  </a:lnTo>
                  <a:lnTo>
                    <a:pt x="1529" y="2014"/>
                  </a:lnTo>
                  <a:lnTo>
                    <a:pt x="1531" y="2016"/>
                  </a:lnTo>
                  <a:lnTo>
                    <a:pt x="1531" y="2016"/>
                  </a:lnTo>
                  <a:lnTo>
                    <a:pt x="1531" y="2022"/>
                  </a:lnTo>
                  <a:lnTo>
                    <a:pt x="1531" y="2026"/>
                  </a:lnTo>
                  <a:lnTo>
                    <a:pt x="1531" y="2026"/>
                  </a:lnTo>
                  <a:lnTo>
                    <a:pt x="1525" y="2034"/>
                  </a:lnTo>
                  <a:lnTo>
                    <a:pt x="1519" y="2040"/>
                  </a:lnTo>
                  <a:lnTo>
                    <a:pt x="1519" y="2040"/>
                  </a:lnTo>
                  <a:lnTo>
                    <a:pt x="1517" y="2054"/>
                  </a:lnTo>
                  <a:lnTo>
                    <a:pt x="1519" y="2070"/>
                  </a:lnTo>
                  <a:lnTo>
                    <a:pt x="1521" y="2086"/>
                  </a:lnTo>
                  <a:lnTo>
                    <a:pt x="1527" y="2090"/>
                  </a:lnTo>
                  <a:lnTo>
                    <a:pt x="1529" y="2094"/>
                  </a:lnTo>
                  <a:lnTo>
                    <a:pt x="1529" y="2094"/>
                  </a:lnTo>
                  <a:lnTo>
                    <a:pt x="1533" y="2096"/>
                  </a:lnTo>
                  <a:lnTo>
                    <a:pt x="1537" y="2096"/>
                  </a:lnTo>
                  <a:lnTo>
                    <a:pt x="1545" y="2094"/>
                  </a:lnTo>
                  <a:lnTo>
                    <a:pt x="1556" y="2092"/>
                  </a:lnTo>
                  <a:lnTo>
                    <a:pt x="1564" y="2092"/>
                  </a:lnTo>
                  <a:lnTo>
                    <a:pt x="1564" y="2092"/>
                  </a:lnTo>
                  <a:lnTo>
                    <a:pt x="1566" y="2096"/>
                  </a:lnTo>
                  <a:lnTo>
                    <a:pt x="1568" y="2100"/>
                  </a:lnTo>
                  <a:lnTo>
                    <a:pt x="1568" y="2100"/>
                  </a:lnTo>
                  <a:lnTo>
                    <a:pt x="1572" y="2106"/>
                  </a:lnTo>
                  <a:lnTo>
                    <a:pt x="1574" y="2108"/>
                  </a:lnTo>
                  <a:lnTo>
                    <a:pt x="1574" y="2108"/>
                  </a:lnTo>
                  <a:lnTo>
                    <a:pt x="1574" y="2112"/>
                  </a:lnTo>
                  <a:lnTo>
                    <a:pt x="1574" y="2116"/>
                  </a:lnTo>
                  <a:lnTo>
                    <a:pt x="1574" y="2116"/>
                  </a:lnTo>
                  <a:lnTo>
                    <a:pt x="1578" y="2120"/>
                  </a:lnTo>
                  <a:lnTo>
                    <a:pt x="1582" y="2122"/>
                  </a:lnTo>
                  <a:lnTo>
                    <a:pt x="1582" y="2122"/>
                  </a:lnTo>
                  <a:lnTo>
                    <a:pt x="1588" y="2130"/>
                  </a:lnTo>
                  <a:lnTo>
                    <a:pt x="1588" y="2130"/>
                  </a:lnTo>
                  <a:lnTo>
                    <a:pt x="1596" y="2140"/>
                  </a:lnTo>
                  <a:lnTo>
                    <a:pt x="1602" y="2142"/>
                  </a:lnTo>
                  <a:lnTo>
                    <a:pt x="1606" y="2140"/>
                  </a:lnTo>
                  <a:lnTo>
                    <a:pt x="1606" y="2140"/>
                  </a:lnTo>
                  <a:lnTo>
                    <a:pt x="1606" y="2138"/>
                  </a:lnTo>
                  <a:lnTo>
                    <a:pt x="1604" y="2136"/>
                  </a:lnTo>
                  <a:lnTo>
                    <a:pt x="1602" y="2130"/>
                  </a:lnTo>
                  <a:lnTo>
                    <a:pt x="1602" y="2128"/>
                  </a:lnTo>
                  <a:lnTo>
                    <a:pt x="1602" y="2128"/>
                  </a:lnTo>
                  <a:lnTo>
                    <a:pt x="1604" y="2126"/>
                  </a:lnTo>
                  <a:lnTo>
                    <a:pt x="1612" y="2126"/>
                  </a:lnTo>
                  <a:lnTo>
                    <a:pt x="1620" y="2126"/>
                  </a:lnTo>
                  <a:lnTo>
                    <a:pt x="1620" y="2126"/>
                  </a:lnTo>
                  <a:lnTo>
                    <a:pt x="1626" y="2122"/>
                  </a:lnTo>
                  <a:lnTo>
                    <a:pt x="1634" y="2116"/>
                  </a:lnTo>
                  <a:lnTo>
                    <a:pt x="1634" y="2116"/>
                  </a:lnTo>
                  <a:lnTo>
                    <a:pt x="1644" y="2114"/>
                  </a:lnTo>
                  <a:lnTo>
                    <a:pt x="1644" y="2114"/>
                  </a:lnTo>
                  <a:lnTo>
                    <a:pt x="1648" y="2114"/>
                  </a:lnTo>
                  <a:lnTo>
                    <a:pt x="1652" y="2116"/>
                  </a:lnTo>
                  <a:lnTo>
                    <a:pt x="1652" y="2116"/>
                  </a:lnTo>
                  <a:lnTo>
                    <a:pt x="1658" y="2120"/>
                  </a:lnTo>
                  <a:lnTo>
                    <a:pt x="1658" y="2120"/>
                  </a:lnTo>
                  <a:lnTo>
                    <a:pt x="1658" y="2120"/>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52" name="Google Shape;552;p10"/>
            <p:cNvSpPr/>
            <p:nvPr/>
          </p:nvSpPr>
          <p:spPr>
            <a:xfrm>
              <a:off x="10421608" y="4245915"/>
              <a:ext cx="89502" cy="85951"/>
            </a:xfrm>
            <a:custGeom>
              <a:rect b="b" l="l" r="r" t="t"/>
              <a:pathLst>
                <a:path extrusionOk="0" h="121" w="126">
                  <a:moveTo>
                    <a:pt x="120" y="63"/>
                  </a:moveTo>
                  <a:lnTo>
                    <a:pt x="120" y="63"/>
                  </a:lnTo>
                  <a:lnTo>
                    <a:pt x="118" y="59"/>
                  </a:lnTo>
                  <a:lnTo>
                    <a:pt x="116" y="57"/>
                  </a:lnTo>
                  <a:lnTo>
                    <a:pt x="116" y="57"/>
                  </a:lnTo>
                  <a:lnTo>
                    <a:pt x="114" y="51"/>
                  </a:lnTo>
                  <a:lnTo>
                    <a:pt x="112" y="49"/>
                  </a:lnTo>
                  <a:lnTo>
                    <a:pt x="110" y="49"/>
                  </a:lnTo>
                  <a:lnTo>
                    <a:pt x="110" y="49"/>
                  </a:lnTo>
                  <a:lnTo>
                    <a:pt x="106" y="49"/>
                  </a:lnTo>
                  <a:lnTo>
                    <a:pt x="104" y="51"/>
                  </a:lnTo>
                  <a:lnTo>
                    <a:pt x="104" y="51"/>
                  </a:lnTo>
                  <a:lnTo>
                    <a:pt x="100" y="49"/>
                  </a:lnTo>
                  <a:lnTo>
                    <a:pt x="96" y="45"/>
                  </a:lnTo>
                  <a:lnTo>
                    <a:pt x="94" y="39"/>
                  </a:lnTo>
                  <a:lnTo>
                    <a:pt x="94" y="39"/>
                  </a:lnTo>
                  <a:lnTo>
                    <a:pt x="90" y="33"/>
                  </a:lnTo>
                  <a:lnTo>
                    <a:pt x="82" y="29"/>
                  </a:lnTo>
                  <a:lnTo>
                    <a:pt x="82" y="29"/>
                  </a:lnTo>
                  <a:lnTo>
                    <a:pt x="80" y="28"/>
                  </a:lnTo>
                  <a:lnTo>
                    <a:pt x="76" y="24"/>
                  </a:lnTo>
                  <a:lnTo>
                    <a:pt x="76" y="24"/>
                  </a:lnTo>
                  <a:lnTo>
                    <a:pt x="76" y="20"/>
                  </a:lnTo>
                  <a:lnTo>
                    <a:pt x="76" y="18"/>
                  </a:lnTo>
                  <a:lnTo>
                    <a:pt x="76" y="18"/>
                  </a:lnTo>
                  <a:lnTo>
                    <a:pt x="72" y="14"/>
                  </a:lnTo>
                  <a:lnTo>
                    <a:pt x="68" y="14"/>
                  </a:lnTo>
                  <a:lnTo>
                    <a:pt x="64" y="12"/>
                  </a:lnTo>
                  <a:lnTo>
                    <a:pt x="62" y="8"/>
                  </a:lnTo>
                  <a:lnTo>
                    <a:pt x="62" y="8"/>
                  </a:lnTo>
                  <a:lnTo>
                    <a:pt x="60" y="4"/>
                  </a:lnTo>
                  <a:lnTo>
                    <a:pt x="58" y="2"/>
                  </a:lnTo>
                  <a:lnTo>
                    <a:pt x="54" y="0"/>
                  </a:lnTo>
                  <a:lnTo>
                    <a:pt x="54" y="0"/>
                  </a:lnTo>
                  <a:lnTo>
                    <a:pt x="50" y="0"/>
                  </a:lnTo>
                  <a:lnTo>
                    <a:pt x="48" y="2"/>
                  </a:lnTo>
                  <a:lnTo>
                    <a:pt x="46" y="4"/>
                  </a:lnTo>
                  <a:lnTo>
                    <a:pt x="46" y="4"/>
                  </a:lnTo>
                  <a:lnTo>
                    <a:pt x="38" y="2"/>
                  </a:lnTo>
                  <a:lnTo>
                    <a:pt x="36" y="4"/>
                  </a:lnTo>
                  <a:lnTo>
                    <a:pt x="36" y="6"/>
                  </a:lnTo>
                  <a:lnTo>
                    <a:pt x="36" y="6"/>
                  </a:lnTo>
                  <a:lnTo>
                    <a:pt x="36" y="8"/>
                  </a:lnTo>
                  <a:lnTo>
                    <a:pt x="40" y="10"/>
                  </a:lnTo>
                  <a:lnTo>
                    <a:pt x="42" y="12"/>
                  </a:lnTo>
                  <a:lnTo>
                    <a:pt x="42" y="16"/>
                  </a:lnTo>
                  <a:lnTo>
                    <a:pt x="42" y="16"/>
                  </a:lnTo>
                  <a:lnTo>
                    <a:pt x="42" y="24"/>
                  </a:lnTo>
                  <a:lnTo>
                    <a:pt x="38" y="28"/>
                  </a:lnTo>
                  <a:lnTo>
                    <a:pt x="38" y="28"/>
                  </a:lnTo>
                  <a:lnTo>
                    <a:pt x="32" y="29"/>
                  </a:lnTo>
                  <a:lnTo>
                    <a:pt x="28" y="29"/>
                  </a:lnTo>
                  <a:lnTo>
                    <a:pt x="28" y="33"/>
                  </a:lnTo>
                  <a:lnTo>
                    <a:pt x="28" y="33"/>
                  </a:lnTo>
                  <a:lnTo>
                    <a:pt x="30" y="33"/>
                  </a:lnTo>
                  <a:lnTo>
                    <a:pt x="32" y="35"/>
                  </a:lnTo>
                  <a:lnTo>
                    <a:pt x="32" y="37"/>
                  </a:lnTo>
                  <a:lnTo>
                    <a:pt x="30" y="39"/>
                  </a:lnTo>
                  <a:lnTo>
                    <a:pt x="30" y="39"/>
                  </a:lnTo>
                  <a:lnTo>
                    <a:pt x="26" y="39"/>
                  </a:lnTo>
                  <a:lnTo>
                    <a:pt x="20" y="41"/>
                  </a:lnTo>
                  <a:lnTo>
                    <a:pt x="20" y="41"/>
                  </a:lnTo>
                  <a:lnTo>
                    <a:pt x="16" y="43"/>
                  </a:lnTo>
                  <a:lnTo>
                    <a:pt x="12" y="47"/>
                  </a:lnTo>
                  <a:lnTo>
                    <a:pt x="12" y="47"/>
                  </a:lnTo>
                  <a:lnTo>
                    <a:pt x="8" y="47"/>
                  </a:lnTo>
                  <a:lnTo>
                    <a:pt x="6" y="45"/>
                  </a:lnTo>
                  <a:lnTo>
                    <a:pt x="6" y="45"/>
                  </a:lnTo>
                  <a:lnTo>
                    <a:pt x="0" y="45"/>
                  </a:lnTo>
                  <a:lnTo>
                    <a:pt x="0" y="45"/>
                  </a:lnTo>
                  <a:lnTo>
                    <a:pt x="0" y="51"/>
                  </a:lnTo>
                  <a:lnTo>
                    <a:pt x="0" y="51"/>
                  </a:lnTo>
                  <a:lnTo>
                    <a:pt x="4" y="51"/>
                  </a:lnTo>
                  <a:lnTo>
                    <a:pt x="6" y="53"/>
                  </a:lnTo>
                  <a:lnTo>
                    <a:pt x="6" y="59"/>
                  </a:lnTo>
                  <a:lnTo>
                    <a:pt x="6" y="59"/>
                  </a:lnTo>
                  <a:lnTo>
                    <a:pt x="2" y="69"/>
                  </a:lnTo>
                  <a:lnTo>
                    <a:pt x="2" y="69"/>
                  </a:lnTo>
                  <a:lnTo>
                    <a:pt x="4" y="83"/>
                  </a:lnTo>
                  <a:lnTo>
                    <a:pt x="4" y="85"/>
                  </a:lnTo>
                  <a:lnTo>
                    <a:pt x="8" y="93"/>
                  </a:lnTo>
                  <a:lnTo>
                    <a:pt x="14" y="95"/>
                  </a:lnTo>
                  <a:lnTo>
                    <a:pt x="24" y="97"/>
                  </a:lnTo>
                  <a:lnTo>
                    <a:pt x="32" y="107"/>
                  </a:lnTo>
                  <a:lnTo>
                    <a:pt x="36" y="113"/>
                  </a:lnTo>
                  <a:lnTo>
                    <a:pt x="40" y="119"/>
                  </a:lnTo>
                  <a:lnTo>
                    <a:pt x="42" y="121"/>
                  </a:lnTo>
                  <a:lnTo>
                    <a:pt x="50" y="121"/>
                  </a:lnTo>
                  <a:lnTo>
                    <a:pt x="54" y="117"/>
                  </a:lnTo>
                  <a:lnTo>
                    <a:pt x="54" y="111"/>
                  </a:lnTo>
                  <a:lnTo>
                    <a:pt x="54" y="105"/>
                  </a:lnTo>
                  <a:lnTo>
                    <a:pt x="58" y="99"/>
                  </a:lnTo>
                  <a:lnTo>
                    <a:pt x="64" y="97"/>
                  </a:lnTo>
                  <a:lnTo>
                    <a:pt x="76" y="95"/>
                  </a:lnTo>
                  <a:lnTo>
                    <a:pt x="82" y="95"/>
                  </a:lnTo>
                  <a:lnTo>
                    <a:pt x="86" y="99"/>
                  </a:lnTo>
                  <a:lnTo>
                    <a:pt x="90" y="105"/>
                  </a:lnTo>
                  <a:lnTo>
                    <a:pt x="94" y="105"/>
                  </a:lnTo>
                  <a:lnTo>
                    <a:pt x="94" y="105"/>
                  </a:lnTo>
                  <a:lnTo>
                    <a:pt x="94" y="101"/>
                  </a:lnTo>
                  <a:lnTo>
                    <a:pt x="92" y="97"/>
                  </a:lnTo>
                  <a:lnTo>
                    <a:pt x="88" y="91"/>
                  </a:lnTo>
                  <a:lnTo>
                    <a:pt x="88" y="91"/>
                  </a:lnTo>
                  <a:lnTo>
                    <a:pt x="88" y="81"/>
                  </a:lnTo>
                  <a:lnTo>
                    <a:pt x="90" y="77"/>
                  </a:lnTo>
                  <a:lnTo>
                    <a:pt x="94" y="75"/>
                  </a:lnTo>
                  <a:lnTo>
                    <a:pt x="94" y="75"/>
                  </a:lnTo>
                  <a:lnTo>
                    <a:pt x="100" y="73"/>
                  </a:lnTo>
                  <a:lnTo>
                    <a:pt x="102" y="71"/>
                  </a:lnTo>
                  <a:lnTo>
                    <a:pt x="104" y="67"/>
                  </a:lnTo>
                  <a:lnTo>
                    <a:pt x="104" y="67"/>
                  </a:lnTo>
                  <a:lnTo>
                    <a:pt x="108" y="69"/>
                  </a:lnTo>
                  <a:lnTo>
                    <a:pt x="112" y="71"/>
                  </a:lnTo>
                  <a:lnTo>
                    <a:pt x="112" y="71"/>
                  </a:lnTo>
                  <a:lnTo>
                    <a:pt x="116" y="73"/>
                  </a:lnTo>
                  <a:lnTo>
                    <a:pt x="118" y="73"/>
                  </a:lnTo>
                  <a:lnTo>
                    <a:pt x="118" y="73"/>
                  </a:lnTo>
                  <a:lnTo>
                    <a:pt x="122" y="73"/>
                  </a:lnTo>
                  <a:lnTo>
                    <a:pt x="124" y="73"/>
                  </a:lnTo>
                  <a:lnTo>
                    <a:pt x="126" y="71"/>
                  </a:lnTo>
                  <a:lnTo>
                    <a:pt x="126" y="71"/>
                  </a:lnTo>
                  <a:lnTo>
                    <a:pt x="126" y="69"/>
                  </a:lnTo>
                  <a:lnTo>
                    <a:pt x="124" y="67"/>
                  </a:lnTo>
                  <a:lnTo>
                    <a:pt x="120" y="63"/>
                  </a:lnTo>
                  <a:lnTo>
                    <a:pt x="120" y="63"/>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53" name="Google Shape;553;p10"/>
            <p:cNvSpPr/>
            <p:nvPr/>
          </p:nvSpPr>
          <p:spPr>
            <a:xfrm>
              <a:off x="10423028" y="4293507"/>
              <a:ext cx="0" cy="1421"/>
            </a:xfrm>
            <a:custGeom>
              <a:rect b="b" l="l" r="r" t="t"/>
              <a:pathLst>
                <a:path extrusionOk="0" h="2" w="120000">
                  <a:moveTo>
                    <a:pt x="0" y="2"/>
                  </a:moveTo>
                  <a:lnTo>
                    <a:pt x="0" y="2"/>
                  </a:lnTo>
                  <a:lnTo>
                    <a:pt x="0" y="2"/>
                  </a:lnTo>
                  <a:lnTo>
                    <a:pt x="0" y="2"/>
                  </a:lnTo>
                  <a:lnTo>
                    <a:pt x="0" y="0"/>
                  </a:lnTo>
                  <a:lnTo>
                    <a:pt x="0" y="2"/>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54" name="Google Shape;554;p10"/>
            <p:cNvSpPr/>
            <p:nvPr/>
          </p:nvSpPr>
          <p:spPr>
            <a:xfrm>
              <a:off x="10337078" y="4034944"/>
              <a:ext cx="224467" cy="285556"/>
            </a:xfrm>
            <a:custGeom>
              <a:rect b="b" l="l" r="r" t="t"/>
              <a:pathLst>
                <a:path extrusionOk="0" h="402" w="316">
                  <a:moveTo>
                    <a:pt x="314" y="295"/>
                  </a:moveTo>
                  <a:lnTo>
                    <a:pt x="306" y="291"/>
                  </a:lnTo>
                  <a:lnTo>
                    <a:pt x="295" y="279"/>
                  </a:lnTo>
                  <a:lnTo>
                    <a:pt x="289" y="271"/>
                  </a:lnTo>
                  <a:lnTo>
                    <a:pt x="281" y="263"/>
                  </a:lnTo>
                  <a:lnTo>
                    <a:pt x="277" y="247"/>
                  </a:lnTo>
                  <a:lnTo>
                    <a:pt x="275" y="235"/>
                  </a:lnTo>
                  <a:lnTo>
                    <a:pt x="275" y="219"/>
                  </a:lnTo>
                  <a:lnTo>
                    <a:pt x="275" y="211"/>
                  </a:lnTo>
                  <a:lnTo>
                    <a:pt x="277" y="205"/>
                  </a:lnTo>
                  <a:lnTo>
                    <a:pt x="281" y="201"/>
                  </a:lnTo>
                  <a:lnTo>
                    <a:pt x="287" y="199"/>
                  </a:lnTo>
                  <a:lnTo>
                    <a:pt x="299" y="191"/>
                  </a:lnTo>
                  <a:lnTo>
                    <a:pt x="293" y="191"/>
                  </a:lnTo>
                  <a:lnTo>
                    <a:pt x="287" y="191"/>
                  </a:lnTo>
                  <a:lnTo>
                    <a:pt x="277" y="181"/>
                  </a:lnTo>
                  <a:lnTo>
                    <a:pt x="273" y="175"/>
                  </a:lnTo>
                  <a:lnTo>
                    <a:pt x="273" y="171"/>
                  </a:lnTo>
                  <a:lnTo>
                    <a:pt x="275" y="167"/>
                  </a:lnTo>
                  <a:lnTo>
                    <a:pt x="279" y="163"/>
                  </a:lnTo>
                  <a:lnTo>
                    <a:pt x="285" y="157"/>
                  </a:lnTo>
                  <a:lnTo>
                    <a:pt x="287" y="155"/>
                  </a:lnTo>
                  <a:lnTo>
                    <a:pt x="285" y="151"/>
                  </a:lnTo>
                  <a:lnTo>
                    <a:pt x="281" y="147"/>
                  </a:lnTo>
                  <a:lnTo>
                    <a:pt x="277" y="143"/>
                  </a:lnTo>
                  <a:lnTo>
                    <a:pt x="275" y="141"/>
                  </a:lnTo>
                  <a:lnTo>
                    <a:pt x="271" y="143"/>
                  </a:lnTo>
                  <a:lnTo>
                    <a:pt x="267" y="147"/>
                  </a:lnTo>
                  <a:lnTo>
                    <a:pt x="265" y="151"/>
                  </a:lnTo>
                  <a:lnTo>
                    <a:pt x="261" y="153"/>
                  </a:lnTo>
                  <a:lnTo>
                    <a:pt x="251" y="153"/>
                  </a:lnTo>
                  <a:lnTo>
                    <a:pt x="241" y="151"/>
                  </a:lnTo>
                  <a:lnTo>
                    <a:pt x="221" y="145"/>
                  </a:lnTo>
                  <a:lnTo>
                    <a:pt x="211" y="139"/>
                  </a:lnTo>
                  <a:lnTo>
                    <a:pt x="205" y="135"/>
                  </a:lnTo>
                  <a:lnTo>
                    <a:pt x="201" y="129"/>
                  </a:lnTo>
                  <a:lnTo>
                    <a:pt x="201" y="125"/>
                  </a:lnTo>
                  <a:lnTo>
                    <a:pt x="199" y="121"/>
                  </a:lnTo>
                  <a:lnTo>
                    <a:pt x="199" y="112"/>
                  </a:lnTo>
                  <a:lnTo>
                    <a:pt x="195" y="106"/>
                  </a:lnTo>
                  <a:lnTo>
                    <a:pt x="193" y="98"/>
                  </a:lnTo>
                  <a:lnTo>
                    <a:pt x="187" y="94"/>
                  </a:lnTo>
                  <a:lnTo>
                    <a:pt x="183" y="92"/>
                  </a:lnTo>
                  <a:lnTo>
                    <a:pt x="175" y="92"/>
                  </a:lnTo>
                  <a:lnTo>
                    <a:pt x="169" y="90"/>
                  </a:lnTo>
                  <a:lnTo>
                    <a:pt x="161" y="84"/>
                  </a:lnTo>
                  <a:lnTo>
                    <a:pt x="155" y="74"/>
                  </a:lnTo>
                  <a:lnTo>
                    <a:pt x="151" y="62"/>
                  </a:lnTo>
                  <a:lnTo>
                    <a:pt x="149" y="50"/>
                  </a:lnTo>
                  <a:lnTo>
                    <a:pt x="141" y="36"/>
                  </a:lnTo>
                  <a:lnTo>
                    <a:pt x="131" y="28"/>
                  </a:lnTo>
                  <a:lnTo>
                    <a:pt x="125" y="22"/>
                  </a:lnTo>
                  <a:lnTo>
                    <a:pt x="115" y="18"/>
                  </a:lnTo>
                  <a:lnTo>
                    <a:pt x="105" y="12"/>
                  </a:lnTo>
                  <a:lnTo>
                    <a:pt x="101" y="12"/>
                  </a:lnTo>
                  <a:lnTo>
                    <a:pt x="99" y="10"/>
                  </a:lnTo>
                  <a:lnTo>
                    <a:pt x="99" y="8"/>
                  </a:lnTo>
                  <a:lnTo>
                    <a:pt x="95" y="4"/>
                  </a:lnTo>
                  <a:lnTo>
                    <a:pt x="93" y="0"/>
                  </a:lnTo>
                  <a:lnTo>
                    <a:pt x="89" y="0"/>
                  </a:lnTo>
                  <a:lnTo>
                    <a:pt x="86" y="2"/>
                  </a:lnTo>
                  <a:lnTo>
                    <a:pt x="78" y="6"/>
                  </a:lnTo>
                  <a:lnTo>
                    <a:pt x="70" y="8"/>
                  </a:lnTo>
                  <a:lnTo>
                    <a:pt x="62" y="8"/>
                  </a:lnTo>
                  <a:lnTo>
                    <a:pt x="52" y="16"/>
                  </a:lnTo>
                  <a:lnTo>
                    <a:pt x="42" y="24"/>
                  </a:lnTo>
                  <a:lnTo>
                    <a:pt x="34" y="24"/>
                  </a:lnTo>
                  <a:lnTo>
                    <a:pt x="24" y="26"/>
                  </a:lnTo>
                  <a:lnTo>
                    <a:pt x="20" y="28"/>
                  </a:lnTo>
                  <a:lnTo>
                    <a:pt x="16" y="32"/>
                  </a:lnTo>
                  <a:lnTo>
                    <a:pt x="8" y="34"/>
                  </a:lnTo>
                  <a:lnTo>
                    <a:pt x="0" y="34"/>
                  </a:lnTo>
                  <a:lnTo>
                    <a:pt x="0" y="36"/>
                  </a:lnTo>
                  <a:lnTo>
                    <a:pt x="4" y="38"/>
                  </a:lnTo>
                  <a:lnTo>
                    <a:pt x="10" y="42"/>
                  </a:lnTo>
                  <a:lnTo>
                    <a:pt x="10" y="48"/>
                  </a:lnTo>
                  <a:lnTo>
                    <a:pt x="8" y="52"/>
                  </a:lnTo>
                  <a:lnTo>
                    <a:pt x="12" y="54"/>
                  </a:lnTo>
                  <a:lnTo>
                    <a:pt x="12" y="58"/>
                  </a:lnTo>
                  <a:lnTo>
                    <a:pt x="8" y="64"/>
                  </a:lnTo>
                  <a:lnTo>
                    <a:pt x="10" y="66"/>
                  </a:lnTo>
                  <a:lnTo>
                    <a:pt x="12" y="68"/>
                  </a:lnTo>
                  <a:lnTo>
                    <a:pt x="16" y="66"/>
                  </a:lnTo>
                  <a:lnTo>
                    <a:pt x="18" y="66"/>
                  </a:lnTo>
                  <a:lnTo>
                    <a:pt x="22" y="68"/>
                  </a:lnTo>
                  <a:lnTo>
                    <a:pt x="22" y="70"/>
                  </a:lnTo>
                  <a:lnTo>
                    <a:pt x="20" y="74"/>
                  </a:lnTo>
                  <a:lnTo>
                    <a:pt x="18" y="74"/>
                  </a:lnTo>
                  <a:lnTo>
                    <a:pt x="16" y="78"/>
                  </a:lnTo>
                  <a:lnTo>
                    <a:pt x="18" y="80"/>
                  </a:lnTo>
                  <a:lnTo>
                    <a:pt x="18" y="82"/>
                  </a:lnTo>
                  <a:lnTo>
                    <a:pt x="16" y="86"/>
                  </a:lnTo>
                  <a:lnTo>
                    <a:pt x="18" y="88"/>
                  </a:lnTo>
                  <a:lnTo>
                    <a:pt x="24" y="86"/>
                  </a:lnTo>
                  <a:lnTo>
                    <a:pt x="28" y="90"/>
                  </a:lnTo>
                  <a:lnTo>
                    <a:pt x="32" y="92"/>
                  </a:lnTo>
                  <a:lnTo>
                    <a:pt x="36" y="92"/>
                  </a:lnTo>
                  <a:lnTo>
                    <a:pt x="42" y="94"/>
                  </a:lnTo>
                  <a:lnTo>
                    <a:pt x="46" y="92"/>
                  </a:lnTo>
                  <a:lnTo>
                    <a:pt x="50" y="94"/>
                  </a:lnTo>
                  <a:lnTo>
                    <a:pt x="50" y="96"/>
                  </a:lnTo>
                  <a:lnTo>
                    <a:pt x="46" y="100"/>
                  </a:lnTo>
                  <a:lnTo>
                    <a:pt x="40" y="98"/>
                  </a:lnTo>
                  <a:lnTo>
                    <a:pt x="36" y="98"/>
                  </a:lnTo>
                  <a:lnTo>
                    <a:pt x="34" y="98"/>
                  </a:lnTo>
                  <a:lnTo>
                    <a:pt x="32" y="106"/>
                  </a:lnTo>
                  <a:lnTo>
                    <a:pt x="30" y="110"/>
                  </a:lnTo>
                  <a:lnTo>
                    <a:pt x="30" y="116"/>
                  </a:lnTo>
                  <a:lnTo>
                    <a:pt x="32" y="121"/>
                  </a:lnTo>
                  <a:lnTo>
                    <a:pt x="34" y="123"/>
                  </a:lnTo>
                  <a:lnTo>
                    <a:pt x="34" y="125"/>
                  </a:lnTo>
                  <a:lnTo>
                    <a:pt x="34" y="127"/>
                  </a:lnTo>
                  <a:lnTo>
                    <a:pt x="36" y="129"/>
                  </a:lnTo>
                  <a:lnTo>
                    <a:pt x="40" y="129"/>
                  </a:lnTo>
                  <a:lnTo>
                    <a:pt x="44" y="127"/>
                  </a:lnTo>
                  <a:lnTo>
                    <a:pt x="48" y="129"/>
                  </a:lnTo>
                  <a:lnTo>
                    <a:pt x="52" y="131"/>
                  </a:lnTo>
                  <a:lnTo>
                    <a:pt x="50" y="139"/>
                  </a:lnTo>
                  <a:lnTo>
                    <a:pt x="50" y="143"/>
                  </a:lnTo>
                  <a:lnTo>
                    <a:pt x="48" y="149"/>
                  </a:lnTo>
                  <a:lnTo>
                    <a:pt x="44" y="153"/>
                  </a:lnTo>
                  <a:lnTo>
                    <a:pt x="42" y="159"/>
                  </a:lnTo>
                  <a:lnTo>
                    <a:pt x="40" y="169"/>
                  </a:lnTo>
                  <a:lnTo>
                    <a:pt x="36" y="169"/>
                  </a:lnTo>
                  <a:lnTo>
                    <a:pt x="36" y="173"/>
                  </a:lnTo>
                  <a:lnTo>
                    <a:pt x="38" y="175"/>
                  </a:lnTo>
                  <a:lnTo>
                    <a:pt x="36" y="179"/>
                  </a:lnTo>
                  <a:lnTo>
                    <a:pt x="34" y="183"/>
                  </a:lnTo>
                  <a:lnTo>
                    <a:pt x="36" y="187"/>
                  </a:lnTo>
                  <a:lnTo>
                    <a:pt x="38" y="191"/>
                  </a:lnTo>
                  <a:lnTo>
                    <a:pt x="42" y="191"/>
                  </a:lnTo>
                  <a:lnTo>
                    <a:pt x="46" y="195"/>
                  </a:lnTo>
                  <a:lnTo>
                    <a:pt x="50" y="195"/>
                  </a:lnTo>
                  <a:lnTo>
                    <a:pt x="52" y="197"/>
                  </a:lnTo>
                  <a:lnTo>
                    <a:pt x="56" y="203"/>
                  </a:lnTo>
                  <a:lnTo>
                    <a:pt x="58" y="205"/>
                  </a:lnTo>
                  <a:lnTo>
                    <a:pt x="60" y="207"/>
                  </a:lnTo>
                  <a:lnTo>
                    <a:pt x="64" y="205"/>
                  </a:lnTo>
                  <a:lnTo>
                    <a:pt x="66" y="207"/>
                  </a:lnTo>
                  <a:lnTo>
                    <a:pt x="66" y="211"/>
                  </a:lnTo>
                  <a:lnTo>
                    <a:pt x="70" y="213"/>
                  </a:lnTo>
                  <a:lnTo>
                    <a:pt x="74" y="213"/>
                  </a:lnTo>
                  <a:lnTo>
                    <a:pt x="74" y="217"/>
                  </a:lnTo>
                  <a:lnTo>
                    <a:pt x="72" y="221"/>
                  </a:lnTo>
                  <a:lnTo>
                    <a:pt x="70" y="225"/>
                  </a:lnTo>
                  <a:lnTo>
                    <a:pt x="64" y="227"/>
                  </a:lnTo>
                  <a:lnTo>
                    <a:pt x="60" y="227"/>
                  </a:lnTo>
                  <a:lnTo>
                    <a:pt x="52" y="221"/>
                  </a:lnTo>
                  <a:lnTo>
                    <a:pt x="48" y="221"/>
                  </a:lnTo>
                  <a:lnTo>
                    <a:pt x="46" y="225"/>
                  </a:lnTo>
                  <a:lnTo>
                    <a:pt x="48" y="227"/>
                  </a:lnTo>
                  <a:lnTo>
                    <a:pt x="58" y="235"/>
                  </a:lnTo>
                  <a:lnTo>
                    <a:pt x="66" y="247"/>
                  </a:lnTo>
                  <a:lnTo>
                    <a:pt x="70" y="247"/>
                  </a:lnTo>
                  <a:lnTo>
                    <a:pt x="70" y="253"/>
                  </a:lnTo>
                  <a:lnTo>
                    <a:pt x="70" y="259"/>
                  </a:lnTo>
                  <a:lnTo>
                    <a:pt x="68" y="263"/>
                  </a:lnTo>
                  <a:lnTo>
                    <a:pt x="64" y="265"/>
                  </a:lnTo>
                  <a:lnTo>
                    <a:pt x="62" y="261"/>
                  </a:lnTo>
                  <a:lnTo>
                    <a:pt x="58" y="261"/>
                  </a:lnTo>
                  <a:lnTo>
                    <a:pt x="56" y="265"/>
                  </a:lnTo>
                  <a:lnTo>
                    <a:pt x="56" y="267"/>
                  </a:lnTo>
                  <a:lnTo>
                    <a:pt x="48" y="271"/>
                  </a:lnTo>
                  <a:lnTo>
                    <a:pt x="42" y="271"/>
                  </a:lnTo>
                  <a:lnTo>
                    <a:pt x="42" y="273"/>
                  </a:lnTo>
                  <a:lnTo>
                    <a:pt x="42" y="273"/>
                  </a:lnTo>
                  <a:lnTo>
                    <a:pt x="46" y="279"/>
                  </a:lnTo>
                  <a:lnTo>
                    <a:pt x="46" y="279"/>
                  </a:lnTo>
                  <a:lnTo>
                    <a:pt x="58" y="291"/>
                  </a:lnTo>
                  <a:lnTo>
                    <a:pt x="70" y="301"/>
                  </a:lnTo>
                  <a:lnTo>
                    <a:pt x="70" y="301"/>
                  </a:lnTo>
                  <a:lnTo>
                    <a:pt x="78" y="303"/>
                  </a:lnTo>
                  <a:lnTo>
                    <a:pt x="86" y="305"/>
                  </a:lnTo>
                  <a:lnTo>
                    <a:pt x="86" y="305"/>
                  </a:lnTo>
                  <a:lnTo>
                    <a:pt x="89" y="311"/>
                  </a:lnTo>
                  <a:lnTo>
                    <a:pt x="95" y="315"/>
                  </a:lnTo>
                  <a:lnTo>
                    <a:pt x="95" y="315"/>
                  </a:lnTo>
                  <a:lnTo>
                    <a:pt x="101" y="319"/>
                  </a:lnTo>
                  <a:lnTo>
                    <a:pt x="109" y="321"/>
                  </a:lnTo>
                  <a:lnTo>
                    <a:pt x="123" y="326"/>
                  </a:lnTo>
                  <a:lnTo>
                    <a:pt x="123" y="326"/>
                  </a:lnTo>
                  <a:lnTo>
                    <a:pt x="131" y="330"/>
                  </a:lnTo>
                  <a:lnTo>
                    <a:pt x="141" y="336"/>
                  </a:lnTo>
                  <a:lnTo>
                    <a:pt x="141" y="336"/>
                  </a:lnTo>
                  <a:lnTo>
                    <a:pt x="145" y="338"/>
                  </a:lnTo>
                  <a:lnTo>
                    <a:pt x="149" y="336"/>
                  </a:lnTo>
                  <a:lnTo>
                    <a:pt x="149" y="336"/>
                  </a:lnTo>
                  <a:lnTo>
                    <a:pt x="151" y="334"/>
                  </a:lnTo>
                  <a:lnTo>
                    <a:pt x="151" y="332"/>
                  </a:lnTo>
                  <a:lnTo>
                    <a:pt x="149" y="330"/>
                  </a:lnTo>
                  <a:lnTo>
                    <a:pt x="147" y="330"/>
                  </a:lnTo>
                  <a:lnTo>
                    <a:pt x="147" y="330"/>
                  </a:lnTo>
                  <a:lnTo>
                    <a:pt x="147" y="326"/>
                  </a:lnTo>
                  <a:lnTo>
                    <a:pt x="151" y="326"/>
                  </a:lnTo>
                  <a:lnTo>
                    <a:pt x="157" y="325"/>
                  </a:lnTo>
                  <a:lnTo>
                    <a:pt x="157" y="325"/>
                  </a:lnTo>
                  <a:lnTo>
                    <a:pt x="161" y="321"/>
                  </a:lnTo>
                  <a:lnTo>
                    <a:pt x="161" y="313"/>
                  </a:lnTo>
                  <a:lnTo>
                    <a:pt x="161" y="313"/>
                  </a:lnTo>
                  <a:lnTo>
                    <a:pt x="161" y="309"/>
                  </a:lnTo>
                  <a:lnTo>
                    <a:pt x="159" y="307"/>
                  </a:lnTo>
                  <a:lnTo>
                    <a:pt x="155" y="305"/>
                  </a:lnTo>
                  <a:lnTo>
                    <a:pt x="155" y="303"/>
                  </a:lnTo>
                  <a:lnTo>
                    <a:pt x="155" y="303"/>
                  </a:lnTo>
                  <a:lnTo>
                    <a:pt x="155" y="301"/>
                  </a:lnTo>
                  <a:lnTo>
                    <a:pt x="157" y="299"/>
                  </a:lnTo>
                  <a:lnTo>
                    <a:pt x="165" y="301"/>
                  </a:lnTo>
                  <a:lnTo>
                    <a:pt x="165" y="301"/>
                  </a:lnTo>
                  <a:lnTo>
                    <a:pt x="167" y="299"/>
                  </a:lnTo>
                  <a:lnTo>
                    <a:pt x="169" y="297"/>
                  </a:lnTo>
                  <a:lnTo>
                    <a:pt x="173" y="297"/>
                  </a:lnTo>
                  <a:lnTo>
                    <a:pt x="173" y="297"/>
                  </a:lnTo>
                  <a:lnTo>
                    <a:pt x="177" y="299"/>
                  </a:lnTo>
                  <a:lnTo>
                    <a:pt x="179" y="301"/>
                  </a:lnTo>
                  <a:lnTo>
                    <a:pt x="181" y="305"/>
                  </a:lnTo>
                  <a:lnTo>
                    <a:pt x="181" y="305"/>
                  </a:lnTo>
                  <a:lnTo>
                    <a:pt x="183" y="309"/>
                  </a:lnTo>
                  <a:lnTo>
                    <a:pt x="187" y="311"/>
                  </a:lnTo>
                  <a:lnTo>
                    <a:pt x="191" y="311"/>
                  </a:lnTo>
                  <a:lnTo>
                    <a:pt x="195" y="315"/>
                  </a:lnTo>
                  <a:lnTo>
                    <a:pt x="195" y="315"/>
                  </a:lnTo>
                  <a:lnTo>
                    <a:pt x="195" y="317"/>
                  </a:lnTo>
                  <a:lnTo>
                    <a:pt x="195" y="321"/>
                  </a:lnTo>
                  <a:lnTo>
                    <a:pt x="195" y="321"/>
                  </a:lnTo>
                  <a:lnTo>
                    <a:pt x="199" y="325"/>
                  </a:lnTo>
                  <a:lnTo>
                    <a:pt x="201" y="326"/>
                  </a:lnTo>
                  <a:lnTo>
                    <a:pt x="201" y="326"/>
                  </a:lnTo>
                  <a:lnTo>
                    <a:pt x="209" y="330"/>
                  </a:lnTo>
                  <a:lnTo>
                    <a:pt x="213" y="336"/>
                  </a:lnTo>
                  <a:lnTo>
                    <a:pt x="213" y="336"/>
                  </a:lnTo>
                  <a:lnTo>
                    <a:pt x="215" y="342"/>
                  </a:lnTo>
                  <a:lnTo>
                    <a:pt x="219" y="346"/>
                  </a:lnTo>
                  <a:lnTo>
                    <a:pt x="223" y="348"/>
                  </a:lnTo>
                  <a:lnTo>
                    <a:pt x="223" y="348"/>
                  </a:lnTo>
                  <a:lnTo>
                    <a:pt x="225" y="346"/>
                  </a:lnTo>
                  <a:lnTo>
                    <a:pt x="229" y="346"/>
                  </a:lnTo>
                  <a:lnTo>
                    <a:pt x="229" y="346"/>
                  </a:lnTo>
                  <a:lnTo>
                    <a:pt x="231" y="346"/>
                  </a:lnTo>
                  <a:lnTo>
                    <a:pt x="233" y="348"/>
                  </a:lnTo>
                  <a:lnTo>
                    <a:pt x="235" y="354"/>
                  </a:lnTo>
                  <a:lnTo>
                    <a:pt x="235" y="354"/>
                  </a:lnTo>
                  <a:lnTo>
                    <a:pt x="237" y="356"/>
                  </a:lnTo>
                  <a:lnTo>
                    <a:pt x="239" y="360"/>
                  </a:lnTo>
                  <a:lnTo>
                    <a:pt x="239" y="360"/>
                  </a:lnTo>
                  <a:lnTo>
                    <a:pt x="243" y="364"/>
                  </a:lnTo>
                  <a:lnTo>
                    <a:pt x="245" y="366"/>
                  </a:lnTo>
                  <a:lnTo>
                    <a:pt x="245" y="368"/>
                  </a:lnTo>
                  <a:lnTo>
                    <a:pt x="245" y="368"/>
                  </a:lnTo>
                  <a:lnTo>
                    <a:pt x="243" y="370"/>
                  </a:lnTo>
                  <a:lnTo>
                    <a:pt x="241" y="370"/>
                  </a:lnTo>
                  <a:lnTo>
                    <a:pt x="237" y="370"/>
                  </a:lnTo>
                  <a:lnTo>
                    <a:pt x="237" y="370"/>
                  </a:lnTo>
                  <a:lnTo>
                    <a:pt x="235" y="370"/>
                  </a:lnTo>
                  <a:lnTo>
                    <a:pt x="231" y="368"/>
                  </a:lnTo>
                  <a:lnTo>
                    <a:pt x="231" y="368"/>
                  </a:lnTo>
                  <a:lnTo>
                    <a:pt x="227" y="366"/>
                  </a:lnTo>
                  <a:lnTo>
                    <a:pt x="223" y="364"/>
                  </a:lnTo>
                  <a:lnTo>
                    <a:pt x="223" y="364"/>
                  </a:lnTo>
                  <a:lnTo>
                    <a:pt x="221" y="368"/>
                  </a:lnTo>
                  <a:lnTo>
                    <a:pt x="219" y="370"/>
                  </a:lnTo>
                  <a:lnTo>
                    <a:pt x="213" y="372"/>
                  </a:lnTo>
                  <a:lnTo>
                    <a:pt x="213" y="372"/>
                  </a:lnTo>
                  <a:lnTo>
                    <a:pt x="209" y="374"/>
                  </a:lnTo>
                  <a:lnTo>
                    <a:pt x="207" y="378"/>
                  </a:lnTo>
                  <a:lnTo>
                    <a:pt x="207" y="388"/>
                  </a:lnTo>
                  <a:lnTo>
                    <a:pt x="207" y="388"/>
                  </a:lnTo>
                  <a:lnTo>
                    <a:pt x="211" y="394"/>
                  </a:lnTo>
                  <a:lnTo>
                    <a:pt x="213" y="398"/>
                  </a:lnTo>
                  <a:lnTo>
                    <a:pt x="213" y="402"/>
                  </a:lnTo>
                  <a:lnTo>
                    <a:pt x="213" y="402"/>
                  </a:lnTo>
                  <a:lnTo>
                    <a:pt x="213" y="398"/>
                  </a:lnTo>
                  <a:lnTo>
                    <a:pt x="213" y="394"/>
                  </a:lnTo>
                  <a:lnTo>
                    <a:pt x="217" y="390"/>
                  </a:lnTo>
                  <a:lnTo>
                    <a:pt x="221" y="388"/>
                  </a:lnTo>
                  <a:lnTo>
                    <a:pt x="229" y="388"/>
                  </a:lnTo>
                  <a:lnTo>
                    <a:pt x="233" y="390"/>
                  </a:lnTo>
                  <a:lnTo>
                    <a:pt x="239" y="390"/>
                  </a:lnTo>
                  <a:lnTo>
                    <a:pt x="245" y="390"/>
                  </a:lnTo>
                  <a:lnTo>
                    <a:pt x="247" y="388"/>
                  </a:lnTo>
                  <a:lnTo>
                    <a:pt x="249" y="384"/>
                  </a:lnTo>
                  <a:lnTo>
                    <a:pt x="253" y="384"/>
                  </a:lnTo>
                  <a:lnTo>
                    <a:pt x="259" y="384"/>
                  </a:lnTo>
                  <a:lnTo>
                    <a:pt x="269" y="386"/>
                  </a:lnTo>
                  <a:lnTo>
                    <a:pt x="275" y="384"/>
                  </a:lnTo>
                  <a:lnTo>
                    <a:pt x="285" y="384"/>
                  </a:lnTo>
                  <a:lnTo>
                    <a:pt x="293" y="386"/>
                  </a:lnTo>
                  <a:lnTo>
                    <a:pt x="291" y="380"/>
                  </a:lnTo>
                  <a:lnTo>
                    <a:pt x="289" y="370"/>
                  </a:lnTo>
                  <a:lnTo>
                    <a:pt x="291" y="354"/>
                  </a:lnTo>
                  <a:lnTo>
                    <a:pt x="295" y="334"/>
                  </a:lnTo>
                  <a:lnTo>
                    <a:pt x="302" y="319"/>
                  </a:lnTo>
                  <a:lnTo>
                    <a:pt x="312" y="309"/>
                  </a:lnTo>
                  <a:lnTo>
                    <a:pt x="316" y="305"/>
                  </a:lnTo>
                  <a:lnTo>
                    <a:pt x="316" y="301"/>
                  </a:lnTo>
                  <a:lnTo>
                    <a:pt x="314" y="295"/>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sp>
          <p:nvSpPr>
            <p:cNvPr id="555" name="Google Shape;555;p10"/>
            <p:cNvSpPr/>
            <p:nvPr/>
          </p:nvSpPr>
          <p:spPr>
            <a:xfrm>
              <a:off x="10331395" y="4226025"/>
              <a:ext cx="105840" cy="124309"/>
            </a:xfrm>
            <a:custGeom>
              <a:rect b="b" l="l" r="r" t="t"/>
              <a:pathLst>
                <a:path extrusionOk="0" h="175" w="149">
                  <a:moveTo>
                    <a:pt x="129" y="109"/>
                  </a:moveTo>
                  <a:lnTo>
                    <a:pt x="131" y="111"/>
                  </a:lnTo>
                  <a:lnTo>
                    <a:pt x="131" y="111"/>
                  </a:lnTo>
                  <a:lnTo>
                    <a:pt x="129" y="97"/>
                  </a:lnTo>
                  <a:lnTo>
                    <a:pt x="129" y="97"/>
                  </a:lnTo>
                  <a:lnTo>
                    <a:pt x="129" y="97"/>
                  </a:lnTo>
                  <a:lnTo>
                    <a:pt x="129" y="95"/>
                  </a:lnTo>
                  <a:lnTo>
                    <a:pt x="129" y="95"/>
                  </a:lnTo>
                  <a:lnTo>
                    <a:pt x="129" y="97"/>
                  </a:lnTo>
                  <a:lnTo>
                    <a:pt x="129" y="97"/>
                  </a:lnTo>
                  <a:lnTo>
                    <a:pt x="133" y="87"/>
                  </a:lnTo>
                  <a:lnTo>
                    <a:pt x="133" y="87"/>
                  </a:lnTo>
                  <a:lnTo>
                    <a:pt x="133" y="81"/>
                  </a:lnTo>
                  <a:lnTo>
                    <a:pt x="131" y="79"/>
                  </a:lnTo>
                  <a:lnTo>
                    <a:pt x="127" y="79"/>
                  </a:lnTo>
                  <a:lnTo>
                    <a:pt x="127" y="79"/>
                  </a:lnTo>
                  <a:lnTo>
                    <a:pt x="127" y="73"/>
                  </a:lnTo>
                  <a:lnTo>
                    <a:pt x="127" y="73"/>
                  </a:lnTo>
                  <a:lnTo>
                    <a:pt x="133" y="73"/>
                  </a:lnTo>
                  <a:lnTo>
                    <a:pt x="133" y="73"/>
                  </a:lnTo>
                  <a:lnTo>
                    <a:pt x="135" y="75"/>
                  </a:lnTo>
                  <a:lnTo>
                    <a:pt x="139" y="75"/>
                  </a:lnTo>
                  <a:lnTo>
                    <a:pt x="139" y="75"/>
                  </a:lnTo>
                  <a:lnTo>
                    <a:pt x="143" y="71"/>
                  </a:lnTo>
                  <a:lnTo>
                    <a:pt x="147" y="69"/>
                  </a:lnTo>
                  <a:lnTo>
                    <a:pt x="147" y="69"/>
                  </a:lnTo>
                  <a:lnTo>
                    <a:pt x="149" y="67"/>
                  </a:lnTo>
                  <a:lnTo>
                    <a:pt x="149" y="67"/>
                  </a:lnTo>
                  <a:lnTo>
                    <a:pt x="139" y="61"/>
                  </a:lnTo>
                  <a:lnTo>
                    <a:pt x="131" y="57"/>
                  </a:lnTo>
                  <a:lnTo>
                    <a:pt x="131" y="57"/>
                  </a:lnTo>
                  <a:lnTo>
                    <a:pt x="117" y="52"/>
                  </a:lnTo>
                  <a:lnTo>
                    <a:pt x="109" y="50"/>
                  </a:lnTo>
                  <a:lnTo>
                    <a:pt x="103" y="46"/>
                  </a:lnTo>
                  <a:lnTo>
                    <a:pt x="103" y="46"/>
                  </a:lnTo>
                  <a:lnTo>
                    <a:pt x="97" y="42"/>
                  </a:lnTo>
                  <a:lnTo>
                    <a:pt x="94" y="36"/>
                  </a:lnTo>
                  <a:lnTo>
                    <a:pt x="94" y="36"/>
                  </a:lnTo>
                  <a:lnTo>
                    <a:pt x="86" y="34"/>
                  </a:lnTo>
                  <a:lnTo>
                    <a:pt x="78" y="32"/>
                  </a:lnTo>
                  <a:lnTo>
                    <a:pt x="78" y="32"/>
                  </a:lnTo>
                  <a:lnTo>
                    <a:pt x="66" y="22"/>
                  </a:lnTo>
                  <a:lnTo>
                    <a:pt x="54" y="10"/>
                  </a:lnTo>
                  <a:lnTo>
                    <a:pt x="54" y="10"/>
                  </a:lnTo>
                  <a:lnTo>
                    <a:pt x="50" y="4"/>
                  </a:lnTo>
                  <a:lnTo>
                    <a:pt x="48" y="4"/>
                  </a:lnTo>
                  <a:lnTo>
                    <a:pt x="44" y="4"/>
                  </a:lnTo>
                  <a:lnTo>
                    <a:pt x="44" y="0"/>
                  </a:lnTo>
                  <a:lnTo>
                    <a:pt x="40" y="0"/>
                  </a:lnTo>
                  <a:lnTo>
                    <a:pt x="36" y="6"/>
                  </a:lnTo>
                  <a:lnTo>
                    <a:pt x="38" y="8"/>
                  </a:lnTo>
                  <a:lnTo>
                    <a:pt x="42" y="10"/>
                  </a:lnTo>
                  <a:lnTo>
                    <a:pt x="44" y="18"/>
                  </a:lnTo>
                  <a:lnTo>
                    <a:pt x="46" y="22"/>
                  </a:lnTo>
                  <a:lnTo>
                    <a:pt x="46" y="30"/>
                  </a:lnTo>
                  <a:lnTo>
                    <a:pt x="44" y="32"/>
                  </a:lnTo>
                  <a:lnTo>
                    <a:pt x="42" y="32"/>
                  </a:lnTo>
                  <a:lnTo>
                    <a:pt x="40" y="30"/>
                  </a:lnTo>
                  <a:lnTo>
                    <a:pt x="38" y="22"/>
                  </a:lnTo>
                  <a:lnTo>
                    <a:pt x="36" y="22"/>
                  </a:lnTo>
                  <a:lnTo>
                    <a:pt x="28" y="22"/>
                  </a:lnTo>
                  <a:lnTo>
                    <a:pt x="22" y="26"/>
                  </a:lnTo>
                  <a:lnTo>
                    <a:pt x="18" y="32"/>
                  </a:lnTo>
                  <a:lnTo>
                    <a:pt x="16" y="38"/>
                  </a:lnTo>
                  <a:lnTo>
                    <a:pt x="14" y="40"/>
                  </a:lnTo>
                  <a:lnTo>
                    <a:pt x="14" y="48"/>
                  </a:lnTo>
                  <a:lnTo>
                    <a:pt x="14" y="52"/>
                  </a:lnTo>
                  <a:lnTo>
                    <a:pt x="12" y="56"/>
                  </a:lnTo>
                  <a:lnTo>
                    <a:pt x="4" y="56"/>
                  </a:lnTo>
                  <a:lnTo>
                    <a:pt x="2" y="59"/>
                  </a:lnTo>
                  <a:lnTo>
                    <a:pt x="2" y="65"/>
                  </a:lnTo>
                  <a:lnTo>
                    <a:pt x="2" y="71"/>
                  </a:lnTo>
                  <a:lnTo>
                    <a:pt x="0" y="71"/>
                  </a:lnTo>
                  <a:lnTo>
                    <a:pt x="0" y="77"/>
                  </a:lnTo>
                  <a:lnTo>
                    <a:pt x="4" y="83"/>
                  </a:lnTo>
                  <a:lnTo>
                    <a:pt x="10" y="87"/>
                  </a:lnTo>
                  <a:lnTo>
                    <a:pt x="10" y="93"/>
                  </a:lnTo>
                  <a:lnTo>
                    <a:pt x="2" y="105"/>
                  </a:lnTo>
                  <a:lnTo>
                    <a:pt x="0" y="109"/>
                  </a:lnTo>
                  <a:lnTo>
                    <a:pt x="2" y="115"/>
                  </a:lnTo>
                  <a:lnTo>
                    <a:pt x="8" y="119"/>
                  </a:lnTo>
                  <a:lnTo>
                    <a:pt x="14" y="123"/>
                  </a:lnTo>
                  <a:lnTo>
                    <a:pt x="24" y="129"/>
                  </a:lnTo>
                  <a:lnTo>
                    <a:pt x="42" y="143"/>
                  </a:lnTo>
                  <a:lnTo>
                    <a:pt x="48" y="147"/>
                  </a:lnTo>
                  <a:lnTo>
                    <a:pt x="54" y="151"/>
                  </a:lnTo>
                  <a:lnTo>
                    <a:pt x="58" y="159"/>
                  </a:lnTo>
                  <a:lnTo>
                    <a:pt x="64" y="169"/>
                  </a:lnTo>
                  <a:lnTo>
                    <a:pt x="68" y="173"/>
                  </a:lnTo>
                  <a:lnTo>
                    <a:pt x="72" y="175"/>
                  </a:lnTo>
                  <a:lnTo>
                    <a:pt x="72" y="171"/>
                  </a:lnTo>
                  <a:lnTo>
                    <a:pt x="74" y="165"/>
                  </a:lnTo>
                  <a:lnTo>
                    <a:pt x="76" y="157"/>
                  </a:lnTo>
                  <a:lnTo>
                    <a:pt x="78" y="153"/>
                  </a:lnTo>
                  <a:lnTo>
                    <a:pt x="76" y="145"/>
                  </a:lnTo>
                  <a:lnTo>
                    <a:pt x="74" y="139"/>
                  </a:lnTo>
                  <a:lnTo>
                    <a:pt x="76" y="127"/>
                  </a:lnTo>
                  <a:lnTo>
                    <a:pt x="78" y="117"/>
                  </a:lnTo>
                  <a:lnTo>
                    <a:pt x="82" y="113"/>
                  </a:lnTo>
                  <a:lnTo>
                    <a:pt x="88" y="109"/>
                  </a:lnTo>
                  <a:lnTo>
                    <a:pt x="92" y="101"/>
                  </a:lnTo>
                  <a:lnTo>
                    <a:pt x="94" y="97"/>
                  </a:lnTo>
                  <a:lnTo>
                    <a:pt x="97" y="95"/>
                  </a:lnTo>
                  <a:lnTo>
                    <a:pt x="99" y="95"/>
                  </a:lnTo>
                  <a:lnTo>
                    <a:pt x="101" y="99"/>
                  </a:lnTo>
                  <a:lnTo>
                    <a:pt x="107" y="105"/>
                  </a:lnTo>
                  <a:lnTo>
                    <a:pt x="115" y="105"/>
                  </a:lnTo>
                  <a:lnTo>
                    <a:pt x="123" y="105"/>
                  </a:lnTo>
                  <a:lnTo>
                    <a:pt x="127" y="107"/>
                  </a:lnTo>
                  <a:lnTo>
                    <a:pt x="129" y="109"/>
                  </a:lnTo>
                  <a:close/>
                </a:path>
              </a:pathLst>
            </a:custGeom>
            <a:gradFill>
              <a:gsLst>
                <a:gs pos="0">
                  <a:srgbClr val="EF6933"/>
                </a:gs>
                <a:gs pos="74000">
                  <a:srgbClr val="CE2D26">
                    <a:alpha val="54901"/>
                  </a:srgbClr>
                </a:gs>
                <a:gs pos="83000">
                  <a:srgbClr val="CE2D26">
                    <a:alpha val="29803"/>
                  </a:srgbClr>
                </a:gs>
                <a:gs pos="100000">
                  <a:srgbClr val="CE2D26">
                    <a:alpha val="9803"/>
                  </a:srgbClr>
                </a:gs>
              </a:gsLst>
              <a:lin ang="5400000" scaled="0"/>
            </a:grad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2C2C2D"/>
                </a:solidFill>
                <a:latin typeface="Arial"/>
                <a:ea typeface="Arial"/>
                <a:cs typeface="Arial"/>
                <a:sym typeface="Arial"/>
              </a:endParaRPr>
            </a:p>
          </p:txBody>
        </p:sp>
      </p:grpSp>
      <p:grpSp>
        <p:nvGrpSpPr>
          <p:cNvPr id="556" name="Google Shape;556;p10"/>
          <p:cNvGrpSpPr/>
          <p:nvPr/>
        </p:nvGrpSpPr>
        <p:grpSpPr>
          <a:xfrm>
            <a:off x="2215878" y="2862451"/>
            <a:ext cx="143487" cy="143483"/>
            <a:chOff x="2411921" y="3075137"/>
            <a:chExt cx="227446" cy="227442"/>
          </a:xfrm>
        </p:grpSpPr>
        <p:sp>
          <p:nvSpPr>
            <p:cNvPr id="557" name="Google Shape;557;p10"/>
            <p:cNvSpPr/>
            <p:nvPr/>
          </p:nvSpPr>
          <p:spPr>
            <a:xfrm>
              <a:off x="2411921" y="3075137"/>
              <a:ext cx="227446" cy="22744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58" name="Google Shape;558;p10"/>
            <p:cNvSpPr/>
            <p:nvPr/>
          </p:nvSpPr>
          <p:spPr>
            <a:xfrm>
              <a:off x="2424717" y="3086092"/>
              <a:ext cx="205526" cy="20552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59" name="Google Shape;559;p10"/>
            <p:cNvSpPr/>
            <p:nvPr/>
          </p:nvSpPr>
          <p:spPr>
            <a:xfrm>
              <a:off x="2459991" y="3121366"/>
              <a:ext cx="134983" cy="13498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grpSp>
      <p:cxnSp>
        <p:nvCxnSpPr>
          <p:cNvPr id="560" name="Google Shape;560;p10"/>
          <p:cNvCxnSpPr>
            <a:stCxn id="561" idx="3"/>
            <a:endCxn id="557" idx="0"/>
          </p:cNvCxnSpPr>
          <p:nvPr/>
        </p:nvCxnSpPr>
        <p:spPr>
          <a:xfrm>
            <a:off x="2029296" y="2234859"/>
            <a:ext cx="258300" cy="627600"/>
          </a:xfrm>
          <a:prstGeom prst="bentConnector2">
            <a:avLst/>
          </a:prstGeom>
          <a:noFill/>
          <a:ln cap="flat" cmpd="sng" w="9525">
            <a:solidFill>
              <a:srgbClr val="142F4A"/>
            </a:solidFill>
            <a:prstDash val="solid"/>
            <a:miter lim="800000"/>
            <a:headEnd len="sm" w="sm" type="none"/>
            <a:tailEnd len="sm" w="sm" type="none"/>
          </a:ln>
        </p:spPr>
      </p:cxnSp>
      <p:grpSp>
        <p:nvGrpSpPr>
          <p:cNvPr id="562" name="Google Shape;562;p10"/>
          <p:cNvGrpSpPr/>
          <p:nvPr/>
        </p:nvGrpSpPr>
        <p:grpSpPr>
          <a:xfrm>
            <a:off x="9373285" y="3425049"/>
            <a:ext cx="143487" cy="143483"/>
            <a:chOff x="2411921" y="3075137"/>
            <a:chExt cx="227446" cy="227442"/>
          </a:xfrm>
        </p:grpSpPr>
        <p:sp>
          <p:nvSpPr>
            <p:cNvPr id="563" name="Google Shape;563;p10"/>
            <p:cNvSpPr/>
            <p:nvPr/>
          </p:nvSpPr>
          <p:spPr>
            <a:xfrm>
              <a:off x="2411921" y="3075137"/>
              <a:ext cx="227446" cy="22744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64" name="Google Shape;564;p10"/>
            <p:cNvSpPr/>
            <p:nvPr/>
          </p:nvSpPr>
          <p:spPr>
            <a:xfrm>
              <a:off x="2424717" y="3086092"/>
              <a:ext cx="205526" cy="20552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65" name="Google Shape;565;p10"/>
            <p:cNvSpPr/>
            <p:nvPr/>
          </p:nvSpPr>
          <p:spPr>
            <a:xfrm>
              <a:off x="2459991" y="3121366"/>
              <a:ext cx="134983" cy="13498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grpSp>
      <p:grpSp>
        <p:nvGrpSpPr>
          <p:cNvPr id="566" name="Google Shape;566;p10"/>
          <p:cNvGrpSpPr/>
          <p:nvPr/>
        </p:nvGrpSpPr>
        <p:grpSpPr>
          <a:xfrm>
            <a:off x="9605242" y="3801969"/>
            <a:ext cx="143487" cy="143483"/>
            <a:chOff x="2411921" y="3075137"/>
            <a:chExt cx="227446" cy="227442"/>
          </a:xfrm>
        </p:grpSpPr>
        <p:sp>
          <p:nvSpPr>
            <p:cNvPr id="567" name="Google Shape;567;p10"/>
            <p:cNvSpPr/>
            <p:nvPr/>
          </p:nvSpPr>
          <p:spPr>
            <a:xfrm>
              <a:off x="2411921" y="3075137"/>
              <a:ext cx="227446" cy="22744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68" name="Google Shape;568;p10"/>
            <p:cNvSpPr/>
            <p:nvPr/>
          </p:nvSpPr>
          <p:spPr>
            <a:xfrm>
              <a:off x="2424717" y="3086092"/>
              <a:ext cx="205526" cy="20552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69" name="Google Shape;569;p10"/>
            <p:cNvSpPr/>
            <p:nvPr/>
          </p:nvSpPr>
          <p:spPr>
            <a:xfrm>
              <a:off x="2459991" y="3121366"/>
              <a:ext cx="134983" cy="13498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grpSp>
      <p:sp>
        <p:nvSpPr>
          <p:cNvPr id="561" name="Google Shape;561;p10"/>
          <p:cNvSpPr/>
          <p:nvPr/>
        </p:nvSpPr>
        <p:spPr>
          <a:xfrm>
            <a:off x="33275" y="1822251"/>
            <a:ext cx="1996021" cy="825215"/>
          </a:xfrm>
          <a:prstGeom prst="roundRect">
            <a:avLst>
              <a:gd fmla="val 22476" name="adj"/>
            </a:avLst>
          </a:prstGeom>
          <a:no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rgbClr val="2C2C2D"/>
                </a:solidFill>
                <a:latin typeface="Calibri"/>
                <a:ea typeface="Calibri"/>
                <a:cs typeface="Calibri"/>
                <a:sym typeface="Calibri"/>
              </a:rPr>
              <a:t>Rabin MC (Levi)</a:t>
            </a:r>
            <a:endParaRPr/>
          </a:p>
          <a:p>
            <a:pPr indent="0" lvl="0" marL="0" marR="0" rtl="0" algn="l">
              <a:spcBef>
                <a:spcPts val="400"/>
              </a:spcBef>
              <a:spcAft>
                <a:spcPts val="0"/>
              </a:spcAft>
              <a:buNone/>
            </a:pPr>
            <a:r>
              <a:rPr b="1" i="0" lang="en-US" sz="1200" u="none" cap="none" strike="noStrike">
                <a:solidFill>
                  <a:srgbClr val="2C2C2D"/>
                </a:solidFill>
                <a:latin typeface="Calibri"/>
                <a:ea typeface="Calibri"/>
                <a:cs typeface="Calibri"/>
                <a:sym typeface="Calibri"/>
              </a:rPr>
              <a:t>HaSharon MC (Greenberg) </a:t>
            </a:r>
            <a:endParaRPr/>
          </a:p>
        </p:txBody>
      </p:sp>
      <p:sp>
        <p:nvSpPr>
          <p:cNvPr id="570" name="Google Shape;570;p10"/>
          <p:cNvSpPr/>
          <p:nvPr/>
        </p:nvSpPr>
        <p:spPr>
          <a:xfrm>
            <a:off x="8540894" y="1507172"/>
            <a:ext cx="3019043" cy="758389"/>
          </a:xfrm>
          <a:prstGeom prst="roundRect">
            <a:avLst>
              <a:gd fmla="val 22476" name="adj"/>
            </a:avLst>
          </a:prstGeom>
          <a:noFill/>
          <a:ln cap="flat" cmpd="sng" w="19050">
            <a:solidFill>
              <a:srgbClr val="C620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200" u="none" cap="none" strike="noStrike">
              <a:solidFill>
                <a:srgbClr val="2C2C2D"/>
              </a:solidFill>
              <a:latin typeface="Calibri"/>
              <a:ea typeface="Calibri"/>
              <a:cs typeface="Calibri"/>
              <a:sym typeface="Calibri"/>
            </a:endParaRPr>
          </a:p>
          <a:p>
            <a:pPr indent="0" lvl="0" marL="0" marR="0" rtl="0" algn="l">
              <a:spcBef>
                <a:spcPts val="400"/>
              </a:spcBef>
              <a:spcAft>
                <a:spcPts val="0"/>
              </a:spcAft>
              <a:buNone/>
            </a:pPr>
            <a:r>
              <a:rPr b="1" i="0" lang="en-US" sz="1200" u="none" cap="none" strike="noStrike">
                <a:solidFill>
                  <a:srgbClr val="2C2C2D"/>
                </a:solidFill>
                <a:latin typeface="Calibri"/>
                <a:ea typeface="Calibri"/>
                <a:cs typeface="Calibri"/>
                <a:sym typeface="Calibri"/>
              </a:rPr>
              <a:t>Imperial College of London (Al-Lamee)</a:t>
            </a:r>
            <a:endParaRPr/>
          </a:p>
          <a:p>
            <a:pPr indent="0" lvl="0" marL="0" marR="0" rtl="0" algn="l">
              <a:spcBef>
                <a:spcPts val="400"/>
              </a:spcBef>
              <a:spcAft>
                <a:spcPts val="0"/>
              </a:spcAft>
              <a:buNone/>
            </a:pPr>
            <a:r>
              <a:rPr b="1" i="0" lang="en-US" sz="1200" u="none" cap="none" strike="noStrike">
                <a:solidFill>
                  <a:srgbClr val="2C2C2D"/>
                </a:solidFill>
                <a:latin typeface="Calibri"/>
                <a:ea typeface="Calibri"/>
                <a:cs typeface="Calibri"/>
                <a:sym typeface="Calibri"/>
              </a:rPr>
              <a:t>Musgrove Park Hospital (Sahebjalal)</a:t>
            </a:r>
            <a:endParaRPr/>
          </a:p>
          <a:p>
            <a:pPr indent="0" lvl="0" marL="0" marR="0" rtl="0" algn="l">
              <a:spcBef>
                <a:spcPts val="400"/>
              </a:spcBef>
              <a:spcAft>
                <a:spcPts val="0"/>
              </a:spcAft>
              <a:buNone/>
            </a:pPr>
            <a:r>
              <a:rPr b="1" i="0" lang="en-US" sz="1200" u="none" cap="none" strike="noStrike">
                <a:solidFill>
                  <a:srgbClr val="2C2C2D"/>
                </a:solidFill>
                <a:latin typeface="Calibri"/>
                <a:ea typeface="Calibri"/>
                <a:cs typeface="Calibri"/>
                <a:sym typeface="Calibri"/>
              </a:rPr>
              <a:t>Essex Cardiothoracic Center (Keeble)</a:t>
            </a:r>
            <a:endParaRPr/>
          </a:p>
          <a:p>
            <a:pPr indent="0" lvl="0" marL="0" marR="0" rtl="0" algn="ctr">
              <a:spcBef>
                <a:spcPts val="0"/>
              </a:spcBef>
              <a:spcAft>
                <a:spcPts val="0"/>
              </a:spcAft>
              <a:buNone/>
            </a:pPr>
            <a:r>
              <a:t/>
            </a:r>
            <a:endParaRPr b="1" i="0" sz="1200" u="none" cap="none" strike="noStrike">
              <a:solidFill>
                <a:srgbClr val="2C2C2D"/>
              </a:solidFill>
              <a:latin typeface="Calibri"/>
              <a:ea typeface="Calibri"/>
              <a:cs typeface="Calibri"/>
              <a:sym typeface="Calibri"/>
            </a:endParaRPr>
          </a:p>
        </p:txBody>
      </p:sp>
      <p:sp>
        <p:nvSpPr>
          <p:cNvPr id="571" name="Google Shape;571;p10"/>
          <p:cNvSpPr/>
          <p:nvPr/>
        </p:nvSpPr>
        <p:spPr>
          <a:xfrm>
            <a:off x="7930281" y="4520021"/>
            <a:ext cx="3258625" cy="786079"/>
          </a:xfrm>
          <a:prstGeom prst="roundRect">
            <a:avLst>
              <a:gd fmla="val 22476" name="adj"/>
            </a:avLst>
          </a:prstGeom>
          <a:noFill/>
          <a:ln cap="flat" cmpd="sng" w="19050">
            <a:solidFill>
              <a:srgbClr val="C62035"/>
            </a:solidFill>
            <a:prstDash val="solid"/>
            <a:miter lim="800000"/>
            <a:headEnd len="sm" w="sm" type="none"/>
            <a:tailEnd len="sm" w="sm" type="none"/>
          </a:ln>
        </p:spPr>
        <p:txBody>
          <a:bodyPr anchorCtr="0" anchor="ctr" bIns="91425" lIns="91425" spcFirstLastPara="1" rIns="91425" wrap="square" tIns="0">
            <a:noAutofit/>
          </a:bodyPr>
          <a:lstStyle/>
          <a:p>
            <a:pPr indent="0" lvl="0" marL="0" marR="0" rtl="0" algn="l">
              <a:spcBef>
                <a:spcPts val="0"/>
              </a:spcBef>
              <a:spcAft>
                <a:spcPts val="0"/>
              </a:spcAft>
              <a:buNone/>
            </a:pPr>
            <a:r>
              <a:rPr b="1" i="0" lang="en-US" sz="1200" u="none" cap="none" strike="noStrike">
                <a:solidFill>
                  <a:srgbClr val="2C2C2D"/>
                </a:solidFill>
                <a:latin typeface="Calibri"/>
                <a:ea typeface="Calibri"/>
                <a:cs typeface="Calibri"/>
                <a:sym typeface="Calibri"/>
              </a:rPr>
              <a:t>Hopitaux Universitaires Geneve (Iglesias)</a:t>
            </a:r>
            <a:endParaRPr/>
          </a:p>
          <a:p>
            <a:pPr indent="0" lvl="0" marL="0" marR="0" rtl="0" algn="l">
              <a:spcBef>
                <a:spcPts val="400"/>
              </a:spcBef>
              <a:spcAft>
                <a:spcPts val="0"/>
              </a:spcAft>
              <a:buNone/>
            </a:pPr>
            <a:r>
              <a:rPr b="1" i="0" lang="en-US" sz="1200" u="none" cap="none" strike="noStrike">
                <a:solidFill>
                  <a:srgbClr val="2C2C2D"/>
                </a:solidFill>
                <a:latin typeface="Calibri"/>
                <a:ea typeface="Calibri"/>
                <a:cs typeface="Calibri"/>
                <a:sym typeface="Calibri"/>
              </a:rPr>
              <a:t>CHUV Lausanne (Fournier)</a:t>
            </a:r>
            <a:endParaRPr/>
          </a:p>
          <a:p>
            <a:pPr indent="0" lvl="0" marL="0" marR="0" rtl="0" algn="l">
              <a:spcBef>
                <a:spcPts val="400"/>
              </a:spcBef>
              <a:spcAft>
                <a:spcPts val="0"/>
              </a:spcAft>
              <a:buNone/>
            </a:pPr>
            <a:r>
              <a:rPr b="1" i="0" lang="en-US" sz="1200" u="none" cap="none" strike="noStrike">
                <a:solidFill>
                  <a:srgbClr val="2C2C2D"/>
                </a:solidFill>
                <a:latin typeface="Calibri"/>
                <a:ea typeface="Calibri"/>
                <a:cs typeface="Calibri"/>
                <a:sym typeface="Calibri"/>
              </a:rPr>
              <a:t>HFR Fribourg (Arroyo)</a:t>
            </a:r>
            <a:endParaRPr/>
          </a:p>
        </p:txBody>
      </p:sp>
      <p:cxnSp>
        <p:nvCxnSpPr>
          <p:cNvPr id="572" name="Google Shape;572;p10"/>
          <p:cNvCxnSpPr>
            <a:stCxn id="571" idx="0"/>
            <a:endCxn id="567" idx="2"/>
          </p:cNvCxnSpPr>
          <p:nvPr/>
        </p:nvCxnSpPr>
        <p:spPr>
          <a:xfrm rot="-5400000">
            <a:off x="9259294" y="4174121"/>
            <a:ext cx="646200" cy="45600"/>
          </a:xfrm>
          <a:prstGeom prst="bentConnector2">
            <a:avLst/>
          </a:prstGeom>
          <a:noFill/>
          <a:ln cap="flat" cmpd="sng" w="9525">
            <a:solidFill>
              <a:srgbClr val="142F4A"/>
            </a:solidFill>
            <a:prstDash val="solid"/>
            <a:miter lim="800000"/>
            <a:headEnd len="sm" w="sm" type="none"/>
            <a:tailEnd len="sm" w="sm" type="none"/>
          </a:ln>
        </p:spPr>
      </p:cxnSp>
      <p:grpSp>
        <p:nvGrpSpPr>
          <p:cNvPr id="573" name="Google Shape;573;p10"/>
          <p:cNvGrpSpPr/>
          <p:nvPr/>
        </p:nvGrpSpPr>
        <p:grpSpPr>
          <a:xfrm>
            <a:off x="5801511" y="4102348"/>
            <a:ext cx="143487" cy="143483"/>
            <a:chOff x="2411921" y="3075137"/>
            <a:chExt cx="227446" cy="227442"/>
          </a:xfrm>
        </p:grpSpPr>
        <p:sp>
          <p:nvSpPr>
            <p:cNvPr id="574" name="Google Shape;574;p10"/>
            <p:cNvSpPr/>
            <p:nvPr/>
          </p:nvSpPr>
          <p:spPr>
            <a:xfrm>
              <a:off x="2411921" y="3075137"/>
              <a:ext cx="227446" cy="22744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75" name="Google Shape;575;p10"/>
            <p:cNvSpPr/>
            <p:nvPr/>
          </p:nvSpPr>
          <p:spPr>
            <a:xfrm>
              <a:off x="2424717" y="3086092"/>
              <a:ext cx="205526" cy="20552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76" name="Google Shape;576;p10"/>
            <p:cNvSpPr/>
            <p:nvPr/>
          </p:nvSpPr>
          <p:spPr>
            <a:xfrm>
              <a:off x="2459991" y="3121366"/>
              <a:ext cx="134983" cy="13498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grpSp>
      <p:cxnSp>
        <p:nvCxnSpPr>
          <p:cNvPr id="577" name="Google Shape;577;p10"/>
          <p:cNvCxnSpPr>
            <a:stCxn id="578" idx="3"/>
            <a:endCxn id="574" idx="0"/>
          </p:cNvCxnSpPr>
          <p:nvPr/>
        </p:nvCxnSpPr>
        <p:spPr>
          <a:xfrm>
            <a:off x="5655340" y="3446198"/>
            <a:ext cx="217800" cy="656100"/>
          </a:xfrm>
          <a:prstGeom prst="bentConnector2">
            <a:avLst/>
          </a:prstGeom>
          <a:noFill/>
          <a:ln cap="flat" cmpd="sng" w="9525">
            <a:solidFill>
              <a:srgbClr val="142F4A"/>
            </a:solidFill>
            <a:prstDash val="solid"/>
            <a:miter lim="800000"/>
            <a:headEnd len="sm" w="sm" type="none"/>
            <a:tailEnd len="sm" w="sm" type="none"/>
          </a:ln>
        </p:spPr>
      </p:cxnSp>
      <p:sp>
        <p:nvSpPr>
          <p:cNvPr id="578" name="Google Shape;578;p10"/>
          <p:cNvSpPr/>
          <p:nvPr/>
        </p:nvSpPr>
        <p:spPr>
          <a:xfrm>
            <a:off x="3192553" y="2956102"/>
            <a:ext cx="2462787" cy="980191"/>
          </a:xfrm>
          <a:prstGeom prst="roundRect">
            <a:avLst>
              <a:gd fmla="val 22476" name="adj"/>
            </a:avLst>
          </a:prstGeom>
          <a:noFill/>
          <a:ln cap="flat" cmpd="sng" w="19050">
            <a:solidFill>
              <a:srgbClr val="C620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rgbClr val="2C2C2D"/>
                </a:solidFill>
                <a:latin typeface="Calibri"/>
                <a:ea typeface="Calibri"/>
                <a:cs typeface="Calibri"/>
                <a:sym typeface="Calibri"/>
              </a:rPr>
              <a:t>Kobe University (Otake)</a:t>
            </a:r>
            <a:endParaRPr/>
          </a:p>
          <a:p>
            <a:pPr indent="0" lvl="0" marL="0" marR="0" rtl="0" algn="l">
              <a:spcBef>
                <a:spcPts val="400"/>
              </a:spcBef>
              <a:spcAft>
                <a:spcPts val="0"/>
              </a:spcAft>
              <a:buNone/>
            </a:pPr>
            <a:r>
              <a:rPr b="1" i="0" lang="en-US" sz="1200" u="none" cap="none" strike="noStrike">
                <a:solidFill>
                  <a:srgbClr val="2C2C2D"/>
                </a:solidFill>
                <a:latin typeface="Calibri"/>
                <a:ea typeface="Calibri"/>
                <a:cs typeface="Calibri"/>
                <a:sym typeface="Calibri"/>
              </a:rPr>
              <a:t>Gifu Heart Center (Matsuo)</a:t>
            </a:r>
            <a:endParaRPr/>
          </a:p>
          <a:p>
            <a:pPr indent="0" lvl="0" marL="0" marR="0" rtl="0" algn="l">
              <a:spcBef>
                <a:spcPts val="400"/>
              </a:spcBef>
              <a:spcAft>
                <a:spcPts val="0"/>
              </a:spcAft>
              <a:buNone/>
            </a:pPr>
            <a:r>
              <a:rPr b="1" i="0" lang="en-US" sz="1200" u="none" cap="none" strike="noStrike">
                <a:solidFill>
                  <a:srgbClr val="2C2C2D"/>
                </a:solidFill>
                <a:latin typeface="Calibri"/>
                <a:ea typeface="Calibri"/>
                <a:cs typeface="Calibri"/>
                <a:sym typeface="Calibri"/>
              </a:rPr>
              <a:t>Mie University (Kurita)</a:t>
            </a:r>
            <a:endParaRPr/>
          </a:p>
          <a:p>
            <a:pPr indent="0" lvl="0" marL="0" marR="0" rtl="0" algn="l">
              <a:spcBef>
                <a:spcPts val="400"/>
              </a:spcBef>
              <a:spcAft>
                <a:spcPts val="0"/>
              </a:spcAft>
              <a:buNone/>
            </a:pPr>
            <a:r>
              <a:rPr b="1" i="0" lang="en-US" sz="1200" u="none" cap="none" strike="noStrike">
                <a:solidFill>
                  <a:srgbClr val="2C2C2D"/>
                </a:solidFill>
                <a:latin typeface="Calibri"/>
                <a:ea typeface="Calibri"/>
                <a:cs typeface="Calibri"/>
                <a:sym typeface="Calibri"/>
              </a:rPr>
              <a:t>Ichinomiya Nishi Hospital (Dan)</a:t>
            </a:r>
            <a:endParaRPr/>
          </a:p>
        </p:txBody>
      </p:sp>
      <p:grpSp>
        <p:nvGrpSpPr>
          <p:cNvPr id="579" name="Google Shape;579;p10"/>
          <p:cNvGrpSpPr/>
          <p:nvPr/>
        </p:nvGrpSpPr>
        <p:grpSpPr>
          <a:xfrm>
            <a:off x="6403174" y="3895484"/>
            <a:ext cx="143487" cy="143483"/>
            <a:chOff x="2411921" y="3075137"/>
            <a:chExt cx="227446" cy="227442"/>
          </a:xfrm>
        </p:grpSpPr>
        <p:sp>
          <p:nvSpPr>
            <p:cNvPr id="580" name="Google Shape;580;p10"/>
            <p:cNvSpPr/>
            <p:nvPr/>
          </p:nvSpPr>
          <p:spPr>
            <a:xfrm>
              <a:off x="2411921" y="3075137"/>
              <a:ext cx="227446" cy="22744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81" name="Google Shape;581;p10"/>
            <p:cNvSpPr/>
            <p:nvPr/>
          </p:nvSpPr>
          <p:spPr>
            <a:xfrm>
              <a:off x="2424717" y="3086092"/>
              <a:ext cx="205526" cy="20552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82" name="Google Shape;582;p10"/>
            <p:cNvSpPr/>
            <p:nvPr/>
          </p:nvSpPr>
          <p:spPr>
            <a:xfrm>
              <a:off x="2459991" y="3121366"/>
              <a:ext cx="134983" cy="13498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grpSp>
      <p:cxnSp>
        <p:nvCxnSpPr>
          <p:cNvPr id="583" name="Google Shape;583;p10"/>
          <p:cNvCxnSpPr>
            <a:stCxn id="584" idx="1"/>
            <a:endCxn id="580" idx="0"/>
          </p:cNvCxnSpPr>
          <p:nvPr/>
        </p:nvCxnSpPr>
        <p:spPr>
          <a:xfrm flipH="1">
            <a:off x="6474953" y="3380825"/>
            <a:ext cx="403200" cy="514800"/>
          </a:xfrm>
          <a:prstGeom prst="bentConnector2">
            <a:avLst/>
          </a:prstGeom>
          <a:noFill/>
          <a:ln cap="flat" cmpd="sng" w="9525">
            <a:solidFill>
              <a:srgbClr val="142F4A"/>
            </a:solidFill>
            <a:prstDash val="solid"/>
            <a:miter lim="800000"/>
            <a:headEnd len="sm" w="sm" type="none"/>
            <a:tailEnd len="sm" w="sm" type="none"/>
          </a:ln>
        </p:spPr>
      </p:cxnSp>
      <p:grpSp>
        <p:nvGrpSpPr>
          <p:cNvPr id="585" name="Google Shape;585;p10"/>
          <p:cNvGrpSpPr/>
          <p:nvPr/>
        </p:nvGrpSpPr>
        <p:grpSpPr>
          <a:xfrm>
            <a:off x="6878153" y="2651982"/>
            <a:ext cx="1893633" cy="1394110"/>
            <a:chOff x="479425" y="1839692"/>
            <a:chExt cx="1353153" cy="1394108"/>
          </a:xfrm>
        </p:grpSpPr>
        <p:sp>
          <p:nvSpPr>
            <p:cNvPr id="584" name="Google Shape;584;p10"/>
            <p:cNvSpPr/>
            <p:nvPr/>
          </p:nvSpPr>
          <p:spPr>
            <a:xfrm>
              <a:off x="479425" y="1903267"/>
              <a:ext cx="1353153" cy="1330533"/>
            </a:xfrm>
            <a:prstGeom prst="roundRect">
              <a:avLst>
                <a:gd fmla="val 22476" name="adj"/>
              </a:avLst>
            </a:prstGeom>
            <a:noFill/>
            <a:ln cap="flat" cmpd="sng" w="19050">
              <a:solidFill>
                <a:srgbClr val="C620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rgbClr val="2C2C2D"/>
                  </a:solidFill>
                  <a:latin typeface="Calibri"/>
                  <a:ea typeface="Calibri"/>
                  <a:cs typeface="Calibri"/>
                  <a:sym typeface="Calibri"/>
                </a:rPr>
                <a:t>Sakakibara Heart Institute (Nanasato)</a:t>
              </a:r>
              <a:endParaRPr/>
            </a:p>
            <a:p>
              <a:pPr indent="0" lvl="0" marL="0" marR="0" rtl="0" algn="l">
                <a:spcBef>
                  <a:spcPts val="400"/>
                </a:spcBef>
                <a:spcAft>
                  <a:spcPts val="0"/>
                </a:spcAft>
                <a:buNone/>
              </a:pPr>
              <a:r>
                <a:rPr b="1" i="0" lang="en-US" sz="1200" u="none" cap="none" strike="noStrike">
                  <a:solidFill>
                    <a:srgbClr val="2C2C2D"/>
                  </a:solidFill>
                  <a:latin typeface="Calibri"/>
                  <a:ea typeface="Calibri"/>
                  <a:cs typeface="Calibri"/>
                  <a:sym typeface="Calibri"/>
                </a:rPr>
                <a:t>Chibanishi General Hospital (Misumi)</a:t>
              </a:r>
              <a:endParaRPr/>
            </a:p>
            <a:p>
              <a:pPr indent="0" lvl="0" marL="0" marR="0" rtl="0" algn="l">
                <a:spcBef>
                  <a:spcPts val="400"/>
                </a:spcBef>
                <a:spcAft>
                  <a:spcPts val="0"/>
                </a:spcAft>
                <a:buNone/>
              </a:pPr>
              <a:r>
                <a:rPr b="1" i="0" lang="en-US" sz="1200" u="none" cap="none" strike="noStrike">
                  <a:solidFill>
                    <a:srgbClr val="2C2C2D"/>
                  </a:solidFill>
                  <a:latin typeface="Calibri"/>
                  <a:ea typeface="Calibri"/>
                  <a:cs typeface="Calibri"/>
                  <a:sym typeface="Calibri"/>
                </a:rPr>
                <a:t>NTT Medical Center (Warisawa) </a:t>
              </a:r>
              <a:endParaRPr/>
            </a:p>
          </p:txBody>
        </p:sp>
        <p:sp>
          <p:nvSpPr>
            <p:cNvPr descr="Caret Down outline" id="586" name="Google Shape;586;p10"/>
            <p:cNvSpPr/>
            <p:nvPr/>
          </p:nvSpPr>
          <p:spPr>
            <a:xfrm>
              <a:off x="1000583" y="1839692"/>
              <a:ext cx="199350" cy="199350"/>
            </a:xfrm>
            <a:prstGeom prst="rect">
              <a:avLst/>
            </a:prstGeom>
            <a:noFill/>
            <a:ln>
              <a:noFill/>
            </a:ln>
          </p:spPr>
        </p:sp>
      </p:grpSp>
      <p:grpSp>
        <p:nvGrpSpPr>
          <p:cNvPr id="587" name="Google Shape;587;p10"/>
          <p:cNvGrpSpPr/>
          <p:nvPr/>
        </p:nvGrpSpPr>
        <p:grpSpPr>
          <a:xfrm>
            <a:off x="5215114" y="4248685"/>
            <a:ext cx="143487" cy="143483"/>
            <a:chOff x="2411921" y="3075137"/>
            <a:chExt cx="227446" cy="227442"/>
          </a:xfrm>
        </p:grpSpPr>
        <p:sp>
          <p:nvSpPr>
            <p:cNvPr id="588" name="Google Shape;588;p10"/>
            <p:cNvSpPr/>
            <p:nvPr/>
          </p:nvSpPr>
          <p:spPr>
            <a:xfrm>
              <a:off x="2411921" y="3075137"/>
              <a:ext cx="227446" cy="22744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89" name="Google Shape;589;p10"/>
            <p:cNvSpPr/>
            <p:nvPr/>
          </p:nvSpPr>
          <p:spPr>
            <a:xfrm>
              <a:off x="2424717" y="3086092"/>
              <a:ext cx="205526" cy="20552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590" name="Google Shape;590;p10"/>
            <p:cNvSpPr/>
            <p:nvPr/>
          </p:nvSpPr>
          <p:spPr>
            <a:xfrm>
              <a:off x="2459991" y="3121366"/>
              <a:ext cx="134983" cy="13498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grpSp>
      <p:cxnSp>
        <p:nvCxnSpPr>
          <p:cNvPr id="591" name="Google Shape;591;p10"/>
          <p:cNvCxnSpPr>
            <a:stCxn id="589" idx="6"/>
            <a:endCxn id="592" idx="0"/>
          </p:cNvCxnSpPr>
          <p:nvPr/>
        </p:nvCxnSpPr>
        <p:spPr>
          <a:xfrm>
            <a:off x="5352845" y="4320425"/>
            <a:ext cx="842100" cy="309000"/>
          </a:xfrm>
          <a:prstGeom prst="bentConnector2">
            <a:avLst/>
          </a:prstGeom>
          <a:noFill/>
          <a:ln cap="flat" cmpd="sng" w="9525">
            <a:solidFill>
              <a:srgbClr val="142F4A"/>
            </a:solidFill>
            <a:prstDash val="solid"/>
            <a:miter lim="800000"/>
            <a:headEnd len="sm" w="sm" type="none"/>
            <a:tailEnd len="sm" w="sm" type="none"/>
          </a:ln>
        </p:spPr>
      </p:cxnSp>
      <p:sp>
        <p:nvSpPr>
          <p:cNvPr id="592" name="Google Shape;592;p10"/>
          <p:cNvSpPr/>
          <p:nvPr/>
        </p:nvSpPr>
        <p:spPr>
          <a:xfrm>
            <a:off x="5182395" y="4629471"/>
            <a:ext cx="2025252" cy="404505"/>
          </a:xfrm>
          <a:prstGeom prst="roundRect">
            <a:avLst>
              <a:gd fmla="val 22476" name="adj"/>
            </a:avLst>
          </a:prstGeom>
          <a:noFill/>
          <a:ln cap="flat" cmpd="sng" w="19050">
            <a:solidFill>
              <a:srgbClr val="C620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rgbClr val="2C2C2D"/>
                </a:solidFill>
                <a:latin typeface="Calibri"/>
                <a:ea typeface="Calibri"/>
                <a:cs typeface="Calibri"/>
                <a:sym typeface="Calibri"/>
              </a:rPr>
              <a:t>Fukuyama Hosp. (Kikuta)</a:t>
            </a:r>
            <a:endParaRPr/>
          </a:p>
        </p:txBody>
      </p:sp>
      <p:sp>
        <p:nvSpPr>
          <p:cNvPr id="593" name="Google Shape;593;p10"/>
          <p:cNvSpPr txBox="1"/>
          <p:nvPr/>
        </p:nvSpPr>
        <p:spPr>
          <a:xfrm>
            <a:off x="8061451" y="882142"/>
            <a:ext cx="362935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Arial"/>
                <a:ea typeface="Arial"/>
                <a:cs typeface="Arial"/>
                <a:sym typeface="Arial"/>
              </a:rPr>
              <a:t>6 sites in EU</a:t>
            </a:r>
            <a:endParaRPr b="1" i="0" sz="2800" u="none" cap="none" strike="noStrike">
              <a:solidFill>
                <a:schemeClr val="dk1"/>
              </a:solidFill>
              <a:latin typeface="Arial"/>
              <a:ea typeface="Arial"/>
              <a:cs typeface="Arial"/>
              <a:sym typeface="Arial"/>
            </a:endParaRPr>
          </a:p>
        </p:txBody>
      </p:sp>
      <p:sp>
        <p:nvSpPr>
          <p:cNvPr id="594" name="Google Shape;594;p10"/>
          <p:cNvSpPr txBox="1"/>
          <p:nvPr/>
        </p:nvSpPr>
        <p:spPr>
          <a:xfrm>
            <a:off x="4245228" y="882142"/>
            <a:ext cx="362935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Arial"/>
                <a:ea typeface="Arial"/>
                <a:cs typeface="Arial"/>
                <a:sym typeface="Arial"/>
              </a:rPr>
              <a:t>8 sites in Japan</a:t>
            </a:r>
            <a:endParaRPr b="1" i="0" sz="2800" u="none" cap="none" strike="noStrike">
              <a:solidFill>
                <a:schemeClr val="dk1"/>
              </a:solidFill>
              <a:latin typeface="Arial"/>
              <a:ea typeface="Arial"/>
              <a:cs typeface="Arial"/>
              <a:sym typeface="Arial"/>
            </a:endParaRPr>
          </a:p>
        </p:txBody>
      </p:sp>
      <p:sp>
        <p:nvSpPr>
          <p:cNvPr id="595" name="Google Shape;595;p10"/>
          <p:cNvSpPr txBox="1"/>
          <p:nvPr/>
        </p:nvSpPr>
        <p:spPr>
          <a:xfrm>
            <a:off x="429006" y="882142"/>
            <a:ext cx="362934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Arial"/>
                <a:ea typeface="Arial"/>
                <a:cs typeface="Arial"/>
                <a:sym typeface="Arial"/>
              </a:rPr>
              <a:t>2 sites in Israel</a:t>
            </a:r>
            <a:endParaRPr b="1" i="0" sz="2800" u="none" cap="none" strike="noStrike">
              <a:solidFill>
                <a:schemeClr val="dk1"/>
              </a:solidFill>
              <a:latin typeface="Arial"/>
              <a:ea typeface="Arial"/>
              <a:cs typeface="Arial"/>
              <a:sym typeface="Arial"/>
            </a:endParaRPr>
          </a:p>
        </p:txBody>
      </p:sp>
      <p:pic>
        <p:nvPicPr>
          <p:cNvPr id="596" name="Google Shape;596;p10"/>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cxnSp>
        <p:nvCxnSpPr>
          <p:cNvPr id="597" name="Google Shape;597;p10"/>
          <p:cNvCxnSpPr>
            <a:stCxn id="564" idx="0"/>
          </p:cNvCxnSpPr>
          <p:nvPr/>
        </p:nvCxnSpPr>
        <p:spPr>
          <a:xfrm flipH="1" rot="10800000">
            <a:off x="9446187" y="2265560"/>
            <a:ext cx="2700" cy="116640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transition p14:dur="250">
    <p:wipe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11"/>
          <p:cNvSpPr txBox="1"/>
          <p:nvPr>
            <p:ph type="title"/>
          </p:nvPr>
        </p:nvSpPr>
        <p:spPr>
          <a:xfrm>
            <a:off x="838200" y="1"/>
            <a:ext cx="10515600" cy="10413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Top 10 Enrolling Sites</a:t>
            </a:r>
            <a:endParaRPr/>
          </a:p>
        </p:txBody>
      </p:sp>
      <p:pic>
        <p:nvPicPr>
          <p:cNvPr id="603" name="Google Shape;603;p11"/>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graphicFrame>
        <p:nvGraphicFramePr>
          <p:cNvPr id="604" name="Google Shape;604;p11"/>
          <p:cNvGraphicFramePr/>
          <p:nvPr/>
        </p:nvGraphicFramePr>
        <p:xfrm>
          <a:off x="190856" y="901593"/>
          <a:ext cx="3000000" cy="3000000"/>
        </p:xfrm>
        <a:graphic>
          <a:graphicData uri="http://schemas.openxmlformats.org/drawingml/2006/table">
            <a:tbl>
              <a:tblPr>
                <a:noFill/>
                <a:tableStyleId>{373891DE-2F35-458F-82A7-ADCD87632DA8}</a:tableStyleId>
              </a:tblPr>
              <a:tblGrid>
                <a:gridCol w="6708875"/>
                <a:gridCol w="3085025"/>
                <a:gridCol w="2016400"/>
              </a:tblGrid>
              <a:tr h="495525">
                <a:tc>
                  <a:txBody>
                    <a:bodyPr/>
                    <a:lstStyle/>
                    <a:p>
                      <a:pPr indent="0" lvl="0" marL="0" marR="0" rtl="0" algn="l">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Rabin Medical Center, Petach Tikva, Israel</a:t>
                      </a:r>
                      <a:endParaRPr/>
                    </a:p>
                  </a:txBody>
                  <a:tcPr marT="0" marB="0" marR="2590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u="none" cap="none" strike="noStrike">
                          <a:latin typeface="Arial"/>
                          <a:ea typeface="Arial"/>
                          <a:cs typeface="Arial"/>
                          <a:sym typeface="Arial"/>
                        </a:rPr>
                        <a:t>Amos Levi</a:t>
                      </a:r>
                      <a:endParaRPr/>
                    </a:p>
                  </a:txBody>
                  <a:tcPr marT="0" marB="0" marR="44450" marL="44450" anchor="ctr">
                    <a:lnT cap="flat" cmpd="sng" w="12700">
                      <a:solidFill>
                        <a:schemeClr val="dk1"/>
                      </a:solidFill>
                      <a:prstDash val="solid"/>
                      <a:round/>
                      <a:headEnd len="sm" w="sm" type="none"/>
                      <a:tailEnd len="sm" w="sm" type="none"/>
                    </a:lnT>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u="none" cap="none" strike="noStrike">
                          <a:latin typeface="Arial"/>
                          <a:ea typeface="Arial"/>
                          <a:cs typeface="Arial"/>
                          <a:sym typeface="Arial"/>
                        </a:rPr>
                        <a:t>146 Patients</a:t>
                      </a:r>
                      <a:endParaRPr/>
                    </a:p>
                  </a:txBody>
                  <a:tcPr marT="0" marB="0" marR="44450" marL="44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r>
              <a:tr h="495525">
                <a:tc>
                  <a:txBody>
                    <a:bodyPr/>
                    <a:lstStyle/>
                    <a:p>
                      <a:pPr indent="0" lvl="0" marL="0" marR="0" rtl="0" algn="l">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Ascension Via Christi Hospitals Wichita, Wichita, KS</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Bassem Chehab</a:t>
                      </a:r>
                      <a:endParaRPr/>
                    </a:p>
                  </a:txBody>
                  <a:tcPr marT="0" marB="0" marR="25900" marL="25900" anchor="ct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138 Patients</a:t>
                      </a:r>
                      <a:endParaRPr/>
                    </a:p>
                  </a:txBody>
                  <a:tcPr marT="0" marB="0" marR="25900" marL="25900" anchor="ctr">
                    <a:lnR cap="flat" cmpd="sng" w="12700">
                      <a:solidFill>
                        <a:schemeClr val="dk1"/>
                      </a:solidFill>
                      <a:prstDash val="solid"/>
                      <a:round/>
                      <a:headEnd len="sm" w="sm" type="none"/>
                      <a:tailEnd len="sm" w="sm" type="none"/>
                    </a:lnR>
                  </a:tcPr>
                </a:tc>
              </a:tr>
              <a:tr h="495525">
                <a:tc>
                  <a:txBody>
                    <a:bodyPr/>
                    <a:lstStyle/>
                    <a:p>
                      <a:pPr indent="0" lvl="0" marL="0" marR="0" rtl="0" algn="l">
                        <a:lnSpc>
                          <a:spcPct val="107000"/>
                        </a:lnSpc>
                        <a:spcBef>
                          <a:spcPts val="0"/>
                        </a:spcBef>
                        <a:spcAft>
                          <a:spcPts val="0"/>
                        </a:spcAft>
                        <a:buClr>
                          <a:schemeClr val="dk1"/>
                        </a:buClr>
                        <a:buSzPts val="2000"/>
                        <a:buFont typeface="Arial"/>
                        <a:buNone/>
                      </a:pPr>
                      <a:r>
                        <a:rPr lang="en-US" sz="2000" u="none" cap="none" strike="noStrike">
                          <a:solidFill>
                            <a:schemeClr val="dk1"/>
                          </a:solidFill>
                          <a:latin typeface="Arial"/>
                          <a:ea typeface="Arial"/>
                          <a:cs typeface="Arial"/>
                          <a:sym typeface="Arial"/>
                        </a:rPr>
                        <a:t>Northwell Health, New York, NY</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Michael Kim</a:t>
                      </a:r>
                      <a:endParaRPr/>
                    </a:p>
                  </a:txBody>
                  <a:tcPr marT="0" marB="0" marR="25900" marL="25900" anchor="ct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117 Patients</a:t>
                      </a:r>
                      <a:endParaRPr/>
                    </a:p>
                  </a:txBody>
                  <a:tcPr marT="0" marB="0" marR="25900" marL="25900" anchor="ctr">
                    <a:lnR cap="flat" cmpd="sng" w="12700">
                      <a:solidFill>
                        <a:schemeClr val="dk1"/>
                      </a:solidFill>
                      <a:prstDash val="solid"/>
                      <a:round/>
                      <a:headEnd len="sm" w="sm" type="none"/>
                      <a:tailEnd len="sm" w="sm" type="none"/>
                    </a:lnR>
                  </a:tcPr>
                </a:tc>
              </a:tr>
              <a:tr h="495525">
                <a:tc>
                  <a:txBody>
                    <a:bodyPr/>
                    <a:lstStyle/>
                    <a:p>
                      <a:pPr indent="0" lvl="0" marL="0" marR="0" rtl="0" algn="l">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Kobe University Hospital, Hyogo, Japan</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Hiromasa Otake</a:t>
                      </a:r>
                      <a:endParaRPr/>
                    </a:p>
                  </a:txBody>
                  <a:tcPr marT="0" marB="0" marR="25900" marL="25900" anchor="ct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101 Patients</a:t>
                      </a:r>
                      <a:endParaRPr/>
                    </a:p>
                  </a:txBody>
                  <a:tcPr marT="0" marB="0" marR="25900" marL="25900" anchor="ctr">
                    <a:lnR cap="flat" cmpd="sng" w="12700">
                      <a:solidFill>
                        <a:schemeClr val="dk1"/>
                      </a:solidFill>
                      <a:prstDash val="solid"/>
                      <a:round/>
                      <a:headEnd len="sm" w="sm" type="none"/>
                      <a:tailEnd len="sm" w="sm" type="none"/>
                    </a:lnR>
                  </a:tcPr>
                </a:tc>
              </a:tr>
              <a:tr h="495525">
                <a:tc>
                  <a:txBody>
                    <a:bodyPr/>
                    <a:lstStyle/>
                    <a:p>
                      <a:pPr indent="0" lvl="0" marL="0" marR="0" rtl="0" algn="l">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The Valley Hospital, Ridgewood, NJ</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Rajiv Tayal</a:t>
                      </a:r>
                      <a:endParaRPr/>
                    </a:p>
                  </a:txBody>
                  <a:tcPr marT="0" marB="0" marR="25900" marL="25900" anchor="ct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83 Patients</a:t>
                      </a:r>
                      <a:endParaRPr/>
                    </a:p>
                  </a:txBody>
                  <a:tcPr marT="0" marB="0" marR="25900" marL="25900" anchor="ctr">
                    <a:lnR cap="flat" cmpd="sng" w="12700">
                      <a:solidFill>
                        <a:schemeClr val="dk1"/>
                      </a:solidFill>
                      <a:prstDash val="solid"/>
                      <a:round/>
                      <a:headEnd len="sm" w="sm" type="none"/>
                      <a:tailEnd len="sm" w="sm" type="none"/>
                    </a:lnR>
                  </a:tcPr>
                </a:tc>
              </a:tr>
              <a:tr h="495525">
                <a:tc>
                  <a:txBody>
                    <a:bodyPr/>
                    <a:lstStyle/>
                    <a:p>
                      <a:pPr indent="0" lvl="0" marL="0" marR="0" rtl="0" algn="l">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Stanford University, Stanford, CA</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William Fearon</a:t>
                      </a:r>
                      <a:endParaRPr/>
                    </a:p>
                  </a:txBody>
                  <a:tcPr marT="0" marB="0" marR="25900" marL="25900" anchor="ct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79 Patients</a:t>
                      </a:r>
                      <a:endParaRPr/>
                    </a:p>
                  </a:txBody>
                  <a:tcPr marT="0" marB="0" marR="25900" marL="25900" anchor="ctr">
                    <a:lnR cap="flat" cmpd="sng" w="12700">
                      <a:solidFill>
                        <a:schemeClr val="dk1"/>
                      </a:solidFill>
                      <a:prstDash val="solid"/>
                      <a:round/>
                      <a:headEnd len="sm" w="sm" type="none"/>
                      <a:tailEnd len="sm" w="sm" type="none"/>
                    </a:lnR>
                  </a:tcPr>
                </a:tc>
              </a:tr>
              <a:tr h="495525">
                <a:tc>
                  <a:txBody>
                    <a:bodyPr/>
                    <a:lstStyle/>
                    <a:p>
                      <a:pPr indent="0" lvl="0" marL="0" marR="0" rtl="0" algn="l">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Mie University Hospital, Mie, Japan</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Tairo Kurita</a:t>
                      </a:r>
                      <a:endParaRPr/>
                    </a:p>
                  </a:txBody>
                  <a:tcPr marT="0" marB="0" marR="25900" marL="25900" anchor="ct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77 Patients</a:t>
                      </a:r>
                      <a:endParaRPr/>
                    </a:p>
                  </a:txBody>
                  <a:tcPr marT="0" marB="0" marR="25900" marL="25900" anchor="ctr">
                    <a:lnR cap="flat" cmpd="sng" w="12700">
                      <a:solidFill>
                        <a:schemeClr val="dk1"/>
                      </a:solidFill>
                      <a:prstDash val="solid"/>
                      <a:round/>
                      <a:headEnd len="sm" w="sm" type="none"/>
                      <a:tailEnd len="sm" w="sm" type="none"/>
                    </a:lnR>
                  </a:tcPr>
                </a:tc>
              </a:tr>
              <a:tr h="495525">
                <a:tc>
                  <a:txBody>
                    <a:bodyPr/>
                    <a:lstStyle/>
                    <a:p>
                      <a:pPr indent="0" lvl="0" marL="0" marR="0" rtl="0" algn="l">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Gifu Heart Center, Gifu, Japan</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Matsuo Hitoshi</a:t>
                      </a:r>
                      <a:endParaRPr/>
                    </a:p>
                  </a:txBody>
                  <a:tcPr marT="0" marB="0" marR="25900" marL="25900" anchor="ct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65 Patients</a:t>
                      </a:r>
                      <a:endParaRPr/>
                    </a:p>
                  </a:txBody>
                  <a:tcPr marT="0" marB="0" marR="25900" marL="25900" anchor="ctr">
                    <a:lnR cap="flat" cmpd="sng" w="12700">
                      <a:solidFill>
                        <a:schemeClr val="dk1"/>
                      </a:solidFill>
                      <a:prstDash val="solid"/>
                      <a:round/>
                      <a:headEnd len="sm" w="sm" type="none"/>
                      <a:tailEnd len="sm" w="sm" type="none"/>
                    </a:lnR>
                  </a:tcPr>
                </a:tc>
              </a:tr>
              <a:tr h="495525">
                <a:tc>
                  <a:txBody>
                    <a:bodyPr/>
                    <a:lstStyle/>
                    <a:p>
                      <a:pPr indent="0" lvl="0" marL="0" marR="0" rtl="0" algn="l">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Ichinomiyanishi Hospital, Aichi, Japan</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Kazuhiro Dan</a:t>
                      </a:r>
                      <a:endParaRPr/>
                    </a:p>
                  </a:txBody>
                  <a:tcPr marT="0" marB="0" marR="25900" marL="25900" anchor="ct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63 Patients</a:t>
                      </a:r>
                      <a:endParaRPr/>
                    </a:p>
                  </a:txBody>
                  <a:tcPr marT="0" marB="0" marR="25900" marL="25900" anchor="ctr">
                    <a:lnR cap="flat" cmpd="sng" w="12700">
                      <a:solidFill>
                        <a:schemeClr val="dk1"/>
                      </a:solidFill>
                      <a:prstDash val="solid"/>
                      <a:round/>
                      <a:headEnd len="sm" w="sm" type="none"/>
                      <a:tailEnd len="sm" w="sm" type="none"/>
                    </a:lnR>
                  </a:tcPr>
                </a:tc>
              </a:tr>
              <a:tr h="495525">
                <a:tc>
                  <a:txBody>
                    <a:bodyPr/>
                    <a:lstStyle/>
                    <a:p>
                      <a:pPr indent="0" lvl="0" marL="0" marR="0" rtl="0" algn="l">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Columbia/New York-Presbyterian Hospital, New York, NY</a:t>
                      </a:r>
                      <a:endParaRPr/>
                    </a:p>
                  </a:txBody>
                  <a:tcPr marT="0" marB="0" marR="25900" marL="91450"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Margaret B. McEntegart</a:t>
                      </a:r>
                      <a:endParaRPr/>
                    </a:p>
                  </a:txBody>
                  <a:tcPr marT="0" marB="0" marR="25900" marL="25900" anchor="ctr">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solidFill>
                            <a:schemeClr val="dk1"/>
                          </a:solidFill>
                          <a:latin typeface="Arial"/>
                          <a:ea typeface="Arial"/>
                          <a:cs typeface="Arial"/>
                          <a:sym typeface="Arial"/>
                        </a:rPr>
                        <a:t>61 Patients</a:t>
                      </a:r>
                      <a:endParaRPr/>
                    </a:p>
                  </a:txBody>
                  <a:tcPr marT="0" marB="0" marR="25900" marL="25900" anchor="ctr">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r>
            </a:tbl>
          </a:graphicData>
        </a:graphic>
      </p:graphicFrame>
    </p:spTree>
  </p:cSld>
  <p:clrMapOvr>
    <a:masterClrMapping/>
  </p:clrMapOvr>
  <p:transition p14:dur="250">
    <p:wipe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2"/>
          <p:cNvSpPr txBox="1"/>
          <p:nvPr>
            <p:ph type="title"/>
          </p:nvPr>
        </p:nvSpPr>
        <p:spPr>
          <a:xfrm>
            <a:off x="838200" y="1"/>
            <a:ext cx="10515600" cy="10921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Sample Size and Power</a:t>
            </a:r>
            <a:endParaRPr sz="4000"/>
          </a:p>
        </p:txBody>
      </p:sp>
      <p:sp>
        <p:nvSpPr>
          <p:cNvPr id="610" name="Google Shape;610;p12"/>
          <p:cNvSpPr txBox="1"/>
          <p:nvPr>
            <p:ph idx="1" type="body"/>
          </p:nvPr>
        </p:nvSpPr>
        <p:spPr>
          <a:xfrm>
            <a:off x="838200" y="1140329"/>
            <a:ext cx="10515600" cy="355198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b="1" lang="en-US"/>
              <a:t>Primary hypothesis: </a:t>
            </a:r>
            <a:r>
              <a:rPr lang="en-US">
                <a:solidFill>
                  <a:srgbClr val="002E4B"/>
                </a:solidFill>
              </a:rPr>
              <a:t>non-inferiority</a:t>
            </a:r>
            <a:r>
              <a:rPr lang="en-US"/>
              <a:t> of FFRangio vs. pressure-wire for 1-year MACE</a:t>
            </a:r>
            <a:endParaRPr/>
          </a:p>
          <a:p>
            <a:pPr indent="-228600" lvl="0" marL="228600" rtl="0" algn="l">
              <a:lnSpc>
                <a:spcPct val="100000"/>
              </a:lnSpc>
              <a:spcBef>
                <a:spcPts val="1000"/>
              </a:spcBef>
              <a:spcAft>
                <a:spcPts val="0"/>
              </a:spcAft>
              <a:buClr>
                <a:schemeClr val="dk1"/>
              </a:buClr>
              <a:buSzPts val="2800"/>
              <a:buChar char="•"/>
            </a:pPr>
            <a:r>
              <a:rPr b="1" lang="en-US"/>
              <a:t>Non-inferiority margin: </a:t>
            </a:r>
            <a:r>
              <a:rPr lang="en-US">
                <a:solidFill>
                  <a:srgbClr val="002E4B"/>
                </a:solidFill>
              </a:rPr>
              <a:t>3.5% (absolute risk difference)</a:t>
            </a:r>
            <a:endParaRPr/>
          </a:p>
          <a:p>
            <a:pPr indent="-228600" lvl="0" marL="228600" rtl="0" algn="l">
              <a:lnSpc>
                <a:spcPct val="100000"/>
              </a:lnSpc>
              <a:spcBef>
                <a:spcPts val="1000"/>
              </a:spcBef>
              <a:spcAft>
                <a:spcPts val="0"/>
              </a:spcAft>
              <a:buClr>
                <a:schemeClr val="dk1"/>
              </a:buClr>
              <a:buSzPts val="2800"/>
              <a:buChar char="•"/>
            </a:pPr>
            <a:r>
              <a:rPr b="1" lang="en-US"/>
              <a:t>One-sided alpha:</a:t>
            </a:r>
            <a:r>
              <a:rPr lang="en-US">
                <a:solidFill>
                  <a:srgbClr val="002E4B"/>
                </a:solidFill>
              </a:rPr>
              <a:t> 0.025</a:t>
            </a:r>
            <a:endParaRPr/>
          </a:p>
          <a:p>
            <a:pPr indent="-228600" lvl="0" marL="228600" rtl="0" algn="l">
              <a:lnSpc>
                <a:spcPct val="100000"/>
              </a:lnSpc>
              <a:spcBef>
                <a:spcPts val="1000"/>
              </a:spcBef>
              <a:spcAft>
                <a:spcPts val="0"/>
              </a:spcAft>
              <a:buClr>
                <a:schemeClr val="dk1"/>
              </a:buClr>
              <a:buSzPts val="2800"/>
              <a:buChar char="•"/>
            </a:pPr>
            <a:r>
              <a:rPr b="1" lang="en-US"/>
              <a:t>Assumptions </a:t>
            </a:r>
            <a:r>
              <a:rPr lang="en-US">
                <a:solidFill>
                  <a:srgbClr val="002E4B"/>
                </a:solidFill>
              </a:rPr>
              <a:t>(for 1:1 randomization)</a:t>
            </a:r>
            <a:endParaRPr/>
          </a:p>
          <a:p>
            <a:pPr indent="-228600" lvl="1" marL="685800" rtl="0" algn="l">
              <a:lnSpc>
                <a:spcPct val="100000"/>
              </a:lnSpc>
              <a:spcBef>
                <a:spcPts val="500"/>
              </a:spcBef>
              <a:spcAft>
                <a:spcPts val="0"/>
              </a:spcAft>
              <a:buClr>
                <a:srgbClr val="002E4B"/>
              </a:buClr>
              <a:buSzPts val="2400"/>
              <a:buChar char="•"/>
            </a:pPr>
            <a:r>
              <a:rPr lang="en-US">
                <a:solidFill>
                  <a:srgbClr val="002E4B"/>
                </a:solidFill>
              </a:rPr>
              <a:t>Estimated MACE rate: 7.5% in both FFRangio and pressure-wire arms</a:t>
            </a:r>
            <a:endParaRPr/>
          </a:p>
          <a:p>
            <a:pPr indent="-228600" lvl="1" marL="685800" rtl="0" algn="l">
              <a:lnSpc>
                <a:spcPct val="100000"/>
              </a:lnSpc>
              <a:spcBef>
                <a:spcPts val="500"/>
              </a:spcBef>
              <a:spcAft>
                <a:spcPts val="0"/>
              </a:spcAft>
              <a:buClr>
                <a:srgbClr val="002E4B"/>
              </a:buClr>
              <a:buSzPts val="2400"/>
              <a:buChar char="•"/>
            </a:pPr>
            <a:r>
              <a:rPr lang="en-US">
                <a:solidFill>
                  <a:srgbClr val="002E4B"/>
                </a:solidFill>
              </a:rPr>
              <a:t>Attrition rate: 5%</a:t>
            </a:r>
            <a:endParaRPr/>
          </a:p>
        </p:txBody>
      </p:sp>
      <p:pic>
        <p:nvPicPr>
          <p:cNvPr id="611" name="Google Shape;611;p12"/>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
        <p:nvSpPr>
          <p:cNvPr id="612" name="Google Shape;612;p12"/>
          <p:cNvSpPr txBox="1"/>
          <p:nvPr/>
        </p:nvSpPr>
        <p:spPr>
          <a:xfrm>
            <a:off x="2435392" y="4908893"/>
            <a:ext cx="7321216" cy="55399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000" u="none" cap="none" strike="noStrike">
                <a:solidFill>
                  <a:srgbClr val="002E4B"/>
                </a:solidFill>
                <a:latin typeface="Arial"/>
                <a:ea typeface="Arial"/>
                <a:cs typeface="Arial"/>
                <a:sym typeface="Arial"/>
              </a:rPr>
              <a:t>&gt;80% power at 1924 randomized patients</a:t>
            </a:r>
            <a:endParaRPr b="0" i="0" sz="3000" u="none" cap="none" strike="noStrike">
              <a:solidFill>
                <a:schemeClr val="dk1"/>
              </a:solidFill>
              <a:latin typeface="Arial"/>
              <a:ea typeface="Arial"/>
              <a:cs typeface="Arial"/>
              <a:sym typeface="Arial"/>
            </a:endParaRPr>
          </a:p>
        </p:txBody>
      </p:sp>
    </p:spTree>
  </p:cSld>
  <p:clrMapOvr>
    <a:masterClrMapping/>
  </p:clrMapOvr>
  <p:transition p14:dur="250">
    <p:wipe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3"/>
          <p:cNvSpPr/>
          <p:nvPr/>
        </p:nvSpPr>
        <p:spPr>
          <a:xfrm>
            <a:off x="3317501" y="5309423"/>
            <a:ext cx="5558974" cy="430887"/>
          </a:xfrm>
          <a:prstGeom prst="roundRect">
            <a:avLst>
              <a:gd fmla="val 50000" name="adj"/>
            </a:avLst>
          </a:prstGeom>
          <a:solidFill>
            <a:srgbClr val="412D8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Analysis</a:t>
            </a:r>
            <a:endParaRPr/>
          </a:p>
        </p:txBody>
      </p:sp>
      <p:sp>
        <p:nvSpPr>
          <p:cNvPr id="619" name="Google Shape;619;p13"/>
          <p:cNvSpPr/>
          <p:nvPr/>
        </p:nvSpPr>
        <p:spPr>
          <a:xfrm>
            <a:off x="3322199" y="4404860"/>
            <a:ext cx="5549578" cy="430887"/>
          </a:xfrm>
          <a:prstGeom prst="roundRect">
            <a:avLst>
              <a:gd fmla="val 50000" name="adj"/>
            </a:avLst>
          </a:prstGeom>
          <a:solidFill>
            <a:srgbClr val="412D8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Follow-Up</a:t>
            </a:r>
            <a:endParaRPr/>
          </a:p>
        </p:txBody>
      </p:sp>
      <p:sp>
        <p:nvSpPr>
          <p:cNvPr id="620" name="Google Shape;620;p13"/>
          <p:cNvSpPr/>
          <p:nvPr/>
        </p:nvSpPr>
        <p:spPr>
          <a:xfrm>
            <a:off x="3322199" y="3423632"/>
            <a:ext cx="5549578" cy="430887"/>
          </a:xfrm>
          <a:prstGeom prst="roundRect">
            <a:avLst>
              <a:gd fmla="val 50000" name="adj"/>
            </a:avLst>
          </a:prstGeom>
          <a:solidFill>
            <a:srgbClr val="412D8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Allocation</a:t>
            </a:r>
            <a:endParaRPr b="0" i="0" sz="2400" u="none" cap="none" strike="noStrike">
              <a:solidFill>
                <a:schemeClr val="lt1"/>
              </a:solidFill>
              <a:latin typeface="Arial"/>
              <a:ea typeface="Arial"/>
              <a:cs typeface="Arial"/>
              <a:sym typeface="Arial"/>
            </a:endParaRPr>
          </a:p>
        </p:txBody>
      </p:sp>
      <p:sp>
        <p:nvSpPr>
          <p:cNvPr id="621" name="Google Shape;621;p13"/>
          <p:cNvSpPr txBox="1"/>
          <p:nvPr>
            <p:ph type="title"/>
          </p:nvPr>
        </p:nvSpPr>
        <p:spPr>
          <a:xfrm>
            <a:off x="838200" y="1"/>
            <a:ext cx="10515600" cy="10921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Study Flow</a:t>
            </a:r>
            <a:endParaRPr/>
          </a:p>
        </p:txBody>
      </p:sp>
      <p:pic>
        <p:nvPicPr>
          <p:cNvPr id="622" name="Google Shape;622;p13"/>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
        <p:nvSpPr>
          <p:cNvPr id="623" name="Google Shape;623;p13"/>
          <p:cNvSpPr/>
          <p:nvPr/>
        </p:nvSpPr>
        <p:spPr>
          <a:xfrm>
            <a:off x="2463800" y="968440"/>
            <a:ext cx="7289800" cy="430887"/>
          </a:xfrm>
          <a:prstGeom prst="roundRect">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002E4B"/>
                </a:solidFill>
                <a:latin typeface="Arial"/>
                <a:ea typeface="Arial"/>
                <a:cs typeface="Arial"/>
                <a:sym typeface="Arial"/>
              </a:rPr>
              <a:t>4,704</a:t>
            </a:r>
            <a:r>
              <a:rPr b="0" i="0" lang="en-US" sz="1600" u="none" cap="none" strike="noStrike">
                <a:solidFill>
                  <a:srgbClr val="002E4B"/>
                </a:solidFill>
                <a:latin typeface="Arial"/>
                <a:ea typeface="Arial"/>
                <a:cs typeface="Arial"/>
                <a:sym typeface="Arial"/>
              </a:rPr>
              <a:t> signed informed consent and assessed for eligibility</a:t>
            </a:r>
            <a:endParaRPr/>
          </a:p>
        </p:txBody>
      </p:sp>
      <p:cxnSp>
        <p:nvCxnSpPr>
          <p:cNvPr id="624" name="Google Shape;624;p13"/>
          <p:cNvCxnSpPr>
            <a:stCxn id="623" idx="2"/>
            <a:endCxn id="625" idx="0"/>
          </p:cNvCxnSpPr>
          <p:nvPr/>
        </p:nvCxnSpPr>
        <p:spPr>
          <a:xfrm>
            <a:off x="6108700" y="1399327"/>
            <a:ext cx="0" cy="958800"/>
          </a:xfrm>
          <a:prstGeom prst="straightConnector1">
            <a:avLst/>
          </a:prstGeom>
          <a:noFill/>
          <a:ln cap="flat" cmpd="sng" w="31750">
            <a:solidFill>
              <a:schemeClr val="dk1"/>
            </a:solidFill>
            <a:prstDash val="solid"/>
            <a:miter lim="800000"/>
            <a:headEnd len="sm" w="sm" type="none"/>
            <a:tailEnd len="med" w="med" type="triangle"/>
          </a:ln>
        </p:spPr>
      </p:cxnSp>
      <p:cxnSp>
        <p:nvCxnSpPr>
          <p:cNvPr id="626" name="Google Shape;626;p13"/>
          <p:cNvCxnSpPr/>
          <p:nvPr/>
        </p:nvCxnSpPr>
        <p:spPr>
          <a:xfrm>
            <a:off x="6096000" y="2048869"/>
            <a:ext cx="1866900" cy="0"/>
          </a:xfrm>
          <a:prstGeom prst="straightConnector1">
            <a:avLst/>
          </a:prstGeom>
          <a:noFill/>
          <a:ln cap="flat" cmpd="sng" w="31750">
            <a:solidFill>
              <a:schemeClr val="dk1"/>
            </a:solidFill>
            <a:prstDash val="solid"/>
            <a:miter lim="800000"/>
            <a:headEnd len="sm" w="sm" type="none"/>
            <a:tailEnd len="med" w="med" type="triangle"/>
          </a:ln>
        </p:spPr>
      </p:cxnSp>
      <p:sp>
        <p:nvSpPr>
          <p:cNvPr id="627" name="Google Shape;627;p13"/>
          <p:cNvSpPr/>
          <p:nvPr/>
        </p:nvSpPr>
        <p:spPr>
          <a:xfrm>
            <a:off x="7962901" y="1580799"/>
            <a:ext cx="3556000" cy="986941"/>
          </a:xfrm>
          <a:prstGeom prst="roundRect">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rgbClr val="002E4B"/>
                </a:solidFill>
                <a:latin typeface="Arial"/>
                <a:ea typeface="Arial"/>
                <a:cs typeface="Arial"/>
                <a:sym typeface="Arial"/>
              </a:rPr>
              <a:t>2,771</a:t>
            </a:r>
            <a:r>
              <a:rPr b="0" i="0" lang="en-US" sz="1400" u="none" cap="none" strike="noStrike">
                <a:solidFill>
                  <a:srgbClr val="002E4B"/>
                </a:solidFill>
                <a:latin typeface="Arial"/>
                <a:ea typeface="Arial"/>
                <a:cs typeface="Arial"/>
                <a:sym typeface="Arial"/>
              </a:rPr>
              <a:t> were excluded</a:t>
            </a:r>
            <a:endParaRPr/>
          </a:p>
          <a:p>
            <a:pPr indent="-285750" lvl="0" marL="285750"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2,530 did not meet the inclusion criteria</a:t>
            </a:r>
            <a:endParaRPr/>
          </a:p>
          <a:p>
            <a:pPr indent="-285750" lvl="0" marL="285750"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274 met General Exclusion criteria</a:t>
            </a:r>
            <a:endParaRPr/>
          </a:p>
          <a:p>
            <a:pPr indent="-285750" lvl="0" marL="285750"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194 met Angiographic exclusion criteria</a:t>
            </a:r>
            <a:endParaRPr/>
          </a:p>
        </p:txBody>
      </p:sp>
      <p:sp>
        <p:nvSpPr>
          <p:cNvPr id="625" name="Google Shape;625;p13"/>
          <p:cNvSpPr/>
          <p:nvPr/>
        </p:nvSpPr>
        <p:spPr>
          <a:xfrm>
            <a:off x="4241801" y="2358271"/>
            <a:ext cx="3733799" cy="430887"/>
          </a:xfrm>
          <a:prstGeom prst="roundRect">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002E4B"/>
                </a:solidFill>
                <a:latin typeface="Arial"/>
                <a:ea typeface="Arial"/>
                <a:cs typeface="Arial"/>
                <a:sym typeface="Arial"/>
              </a:rPr>
              <a:t>1,930</a:t>
            </a:r>
            <a:r>
              <a:rPr b="0" i="0" lang="en-US" sz="1600" u="none" cap="none" strike="noStrike">
                <a:solidFill>
                  <a:srgbClr val="002E4B"/>
                </a:solidFill>
                <a:latin typeface="Arial"/>
                <a:ea typeface="Arial"/>
                <a:cs typeface="Arial"/>
                <a:sym typeface="Arial"/>
              </a:rPr>
              <a:t> randomized</a:t>
            </a:r>
            <a:endParaRPr/>
          </a:p>
        </p:txBody>
      </p:sp>
      <p:cxnSp>
        <p:nvCxnSpPr>
          <p:cNvPr id="628" name="Google Shape;628;p13"/>
          <p:cNvCxnSpPr>
            <a:stCxn id="625" idx="2"/>
            <a:endCxn id="629" idx="0"/>
          </p:cNvCxnSpPr>
          <p:nvPr/>
        </p:nvCxnSpPr>
        <p:spPr>
          <a:xfrm flipH="1" rot="-5400000">
            <a:off x="7651601" y="1246258"/>
            <a:ext cx="533700" cy="3619500"/>
          </a:xfrm>
          <a:prstGeom prst="bentConnector3">
            <a:avLst>
              <a:gd fmla="val 50002" name="adj1"/>
            </a:avLst>
          </a:prstGeom>
          <a:noFill/>
          <a:ln cap="flat" cmpd="sng" w="31750">
            <a:solidFill>
              <a:schemeClr val="dk1"/>
            </a:solidFill>
            <a:prstDash val="solid"/>
            <a:miter lim="800000"/>
            <a:headEnd len="sm" w="sm" type="none"/>
            <a:tailEnd len="med" w="med" type="triangle"/>
          </a:ln>
        </p:spPr>
      </p:cxnSp>
      <p:sp>
        <p:nvSpPr>
          <p:cNvPr id="629" name="Google Shape;629;p13"/>
          <p:cNvSpPr/>
          <p:nvPr/>
        </p:nvSpPr>
        <p:spPr>
          <a:xfrm>
            <a:off x="7861302" y="3322883"/>
            <a:ext cx="3733799" cy="605698"/>
          </a:xfrm>
          <a:prstGeom prst="roundRect">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200" u="none" cap="none" strike="noStrike">
                <a:solidFill>
                  <a:srgbClr val="002E4B"/>
                </a:solidFill>
                <a:latin typeface="Arial"/>
                <a:ea typeface="Arial"/>
                <a:cs typeface="Arial"/>
                <a:sym typeface="Arial"/>
              </a:rPr>
              <a:t>Pressure Wire-guided Control Group (N=965)</a:t>
            </a:r>
            <a:endParaRPr/>
          </a:p>
          <a:p>
            <a:pPr indent="-171450" lvl="0" marL="171450"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Received allocated intervention (n=934)</a:t>
            </a:r>
            <a:endParaRPr/>
          </a:p>
          <a:p>
            <a:pPr indent="-171450" lvl="0" marL="171450"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Did not receive allocated intervention (n=31)</a:t>
            </a:r>
            <a:endParaRPr b="0" i="0" sz="1100" u="none" cap="none" strike="noStrike">
              <a:solidFill>
                <a:srgbClr val="002E4B"/>
              </a:solidFill>
              <a:latin typeface="Arial"/>
              <a:ea typeface="Arial"/>
              <a:cs typeface="Arial"/>
              <a:sym typeface="Arial"/>
            </a:endParaRPr>
          </a:p>
        </p:txBody>
      </p:sp>
      <p:sp>
        <p:nvSpPr>
          <p:cNvPr id="630" name="Google Shape;630;p13"/>
          <p:cNvSpPr/>
          <p:nvPr/>
        </p:nvSpPr>
        <p:spPr>
          <a:xfrm>
            <a:off x="596901" y="3322883"/>
            <a:ext cx="3733799" cy="605699"/>
          </a:xfrm>
          <a:prstGeom prst="roundRect">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200" u="none" cap="none" strike="noStrike">
                <a:solidFill>
                  <a:srgbClr val="002E4B"/>
                </a:solidFill>
                <a:latin typeface="Arial"/>
                <a:ea typeface="Arial"/>
                <a:cs typeface="Arial"/>
                <a:sym typeface="Arial"/>
              </a:rPr>
              <a:t>Pressure Wire-guided Control Group (N=965)</a:t>
            </a:r>
            <a:endParaRPr/>
          </a:p>
          <a:p>
            <a:pPr indent="-171450" lvl="0" marL="171450"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Received allocated intervention (n=934)</a:t>
            </a:r>
            <a:endParaRPr/>
          </a:p>
          <a:p>
            <a:pPr indent="-171450" lvl="0" marL="171450"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Did not receive allocated intervention (n=31)</a:t>
            </a:r>
            <a:endParaRPr b="0" i="0" sz="1100" u="none" cap="none" strike="noStrike">
              <a:solidFill>
                <a:srgbClr val="002E4B"/>
              </a:solidFill>
              <a:latin typeface="Arial"/>
              <a:ea typeface="Arial"/>
              <a:cs typeface="Arial"/>
              <a:sym typeface="Arial"/>
            </a:endParaRPr>
          </a:p>
        </p:txBody>
      </p:sp>
      <p:cxnSp>
        <p:nvCxnSpPr>
          <p:cNvPr id="631" name="Google Shape;631;p13"/>
          <p:cNvCxnSpPr>
            <a:stCxn id="625" idx="2"/>
            <a:endCxn id="630" idx="0"/>
          </p:cNvCxnSpPr>
          <p:nvPr/>
        </p:nvCxnSpPr>
        <p:spPr>
          <a:xfrm rot="5400000">
            <a:off x="4019351" y="1233508"/>
            <a:ext cx="533700" cy="3645000"/>
          </a:xfrm>
          <a:prstGeom prst="bentConnector3">
            <a:avLst>
              <a:gd fmla="val 50002" name="adj1"/>
            </a:avLst>
          </a:prstGeom>
          <a:noFill/>
          <a:ln cap="flat" cmpd="sng" w="31750">
            <a:solidFill>
              <a:schemeClr val="dk1"/>
            </a:solidFill>
            <a:prstDash val="solid"/>
            <a:miter lim="800000"/>
            <a:headEnd len="sm" w="sm" type="none"/>
            <a:tailEnd len="med" w="med" type="triangle"/>
          </a:ln>
        </p:spPr>
      </p:cxnSp>
      <p:sp>
        <p:nvSpPr>
          <p:cNvPr id="632" name="Google Shape;632;p13"/>
          <p:cNvSpPr/>
          <p:nvPr/>
        </p:nvSpPr>
        <p:spPr>
          <a:xfrm>
            <a:off x="7861302" y="4154319"/>
            <a:ext cx="3733799" cy="922848"/>
          </a:xfrm>
          <a:prstGeom prst="roundRect">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200" u="none" cap="none" strike="noStrike">
                <a:solidFill>
                  <a:srgbClr val="002E4B"/>
                </a:solidFill>
                <a:latin typeface="Arial"/>
                <a:ea typeface="Arial"/>
                <a:cs typeface="Arial"/>
                <a:sym typeface="Arial"/>
              </a:rPr>
              <a:t>Subjects discontinued early: 3.4% (n=33)</a:t>
            </a:r>
            <a:endParaRPr/>
          </a:p>
          <a:p>
            <a:pPr indent="-214313" lvl="1" marL="214313"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Voluntarily withdrew or by investigator (n=14)</a:t>
            </a:r>
            <a:endParaRPr/>
          </a:p>
          <a:p>
            <a:pPr indent="-214313" lvl="1" marL="214313"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Lost to follow-up (n=15)</a:t>
            </a:r>
            <a:endParaRPr/>
          </a:p>
          <a:p>
            <a:pPr indent="-214313" lvl="1" marL="214313"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Others (n=4)</a:t>
            </a:r>
            <a:endParaRPr b="0" i="0" sz="1100" u="none" cap="none" strike="noStrike">
              <a:solidFill>
                <a:srgbClr val="002E4B"/>
              </a:solidFill>
              <a:latin typeface="Arial"/>
              <a:ea typeface="Arial"/>
              <a:cs typeface="Arial"/>
              <a:sym typeface="Arial"/>
            </a:endParaRPr>
          </a:p>
        </p:txBody>
      </p:sp>
      <p:cxnSp>
        <p:nvCxnSpPr>
          <p:cNvPr id="633" name="Google Shape;633;p13"/>
          <p:cNvCxnSpPr>
            <a:stCxn id="629" idx="2"/>
            <a:endCxn id="632" idx="0"/>
          </p:cNvCxnSpPr>
          <p:nvPr/>
        </p:nvCxnSpPr>
        <p:spPr>
          <a:xfrm>
            <a:off x="9728202" y="3928581"/>
            <a:ext cx="0" cy="225600"/>
          </a:xfrm>
          <a:prstGeom prst="straightConnector1">
            <a:avLst/>
          </a:prstGeom>
          <a:noFill/>
          <a:ln cap="flat" cmpd="sng" w="31750">
            <a:solidFill>
              <a:schemeClr val="dk1"/>
            </a:solidFill>
            <a:prstDash val="solid"/>
            <a:miter lim="800000"/>
            <a:headEnd len="sm" w="sm" type="none"/>
            <a:tailEnd len="med" w="med" type="triangle"/>
          </a:ln>
        </p:spPr>
      </p:cxnSp>
      <p:sp>
        <p:nvSpPr>
          <p:cNvPr id="634" name="Google Shape;634;p13"/>
          <p:cNvSpPr/>
          <p:nvPr/>
        </p:nvSpPr>
        <p:spPr>
          <a:xfrm>
            <a:off x="493295" y="4154319"/>
            <a:ext cx="3837405" cy="922848"/>
          </a:xfrm>
          <a:prstGeom prst="roundRect">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200" u="none" cap="none" strike="noStrike">
                <a:solidFill>
                  <a:srgbClr val="002E4B"/>
                </a:solidFill>
                <a:latin typeface="Arial"/>
                <a:ea typeface="Arial"/>
                <a:cs typeface="Arial"/>
                <a:sym typeface="Arial"/>
              </a:rPr>
              <a:t>Subjects discontinued early: 4.6% (n=44)</a:t>
            </a:r>
            <a:endParaRPr/>
          </a:p>
          <a:p>
            <a:pPr indent="-168275" lvl="1" marL="287338"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Voluntarily withdrew or by investigator (n=12)</a:t>
            </a:r>
            <a:endParaRPr/>
          </a:p>
          <a:p>
            <a:pPr indent="-168275" lvl="1" marL="287338"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Lost to follow-up (n=31)</a:t>
            </a:r>
            <a:endParaRPr/>
          </a:p>
          <a:p>
            <a:pPr indent="-168275" lvl="1" marL="287338" marR="0" rtl="0" algn="l">
              <a:spcBef>
                <a:spcPts val="0"/>
              </a:spcBef>
              <a:spcAft>
                <a:spcPts val="0"/>
              </a:spcAft>
              <a:buClr>
                <a:srgbClr val="002E4B"/>
              </a:buClr>
              <a:buSzPts val="1200"/>
              <a:buFont typeface="Arial"/>
              <a:buChar char="•"/>
            </a:pPr>
            <a:r>
              <a:rPr b="0" i="0" lang="en-US" sz="1200" u="none" cap="none" strike="noStrike">
                <a:solidFill>
                  <a:srgbClr val="002E4B"/>
                </a:solidFill>
                <a:latin typeface="Arial"/>
                <a:ea typeface="Arial"/>
                <a:cs typeface="Arial"/>
                <a:sym typeface="Arial"/>
              </a:rPr>
              <a:t>Others (n=1)</a:t>
            </a:r>
            <a:endParaRPr b="0" i="0" sz="1100" u="none" cap="none" strike="noStrike">
              <a:solidFill>
                <a:srgbClr val="002E4B"/>
              </a:solidFill>
              <a:latin typeface="Arial"/>
              <a:ea typeface="Arial"/>
              <a:cs typeface="Arial"/>
              <a:sym typeface="Arial"/>
            </a:endParaRPr>
          </a:p>
        </p:txBody>
      </p:sp>
      <p:cxnSp>
        <p:nvCxnSpPr>
          <p:cNvPr id="635" name="Google Shape;635;p13"/>
          <p:cNvCxnSpPr/>
          <p:nvPr/>
        </p:nvCxnSpPr>
        <p:spPr>
          <a:xfrm>
            <a:off x="2472158" y="3928581"/>
            <a:ext cx="0" cy="225738"/>
          </a:xfrm>
          <a:prstGeom prst="straightConnector1">
            <a:avLst/>
          </a:prstGeom>
          <a:noFill/>
          <a:ln cap="flat" cmpd="sng" w="31750">
            <a:solidFill>
              <a:schemeClr val="dk1"/>
            </a:solidFill>
            <a:prstDash val="solid"/>
            <a:miter lim="800000"/>
            <a:headEnd len="sm" w="sm" type="none"/>
            <a:tailEnd len="med" w="med" type="triangle"/>
          </a:ln>
        </p:spPr>
      </p:cxnSp>
      <p:sp>
        <p:nvSpPr>
          <p:cNvPr id="636" name="Google Shape;636;p13"/>
          <p:cNvSpPr/>
          <p:nvPr/>
        </p:nvSpPr>
        <p:spPr>
          <a:xfrm>
            <a:off x="8394700" y="5425461"/>
            <a:ext cx="2667000" cy="430887"/>
          </a:xfrm>
          <a:prstGeom prst="roundRect">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rgbClr val="002E4B"/>
                </a:solidFill>
                <a:latin typeface="Arial"/>
                <a:ea typeface="Arial"/>
                <a:cs typeface="Arial"/>
                <a:sym typeface="Arial"/>
              </a:rPr>
              <a:t>Analyzed (N=965)</a:t>
            </a:r>
            <a:endParaRPr b="0" i="0" sz="1400" u="none" cap="none" strike="noStrike">
              <a:solidFill>
                <a:srgbClr val="002E4B"/>
              </a:solidFill>
              <a:latin typeface="Arial"/>
              <a:ea typeface="Arial"/>
              <a:cs typeface="Arial"/>
              <a:sym typeface="Arial"/>
            </a:endParaRPr>
          </a:p>
        </p:txBody>
      </p:sp>
      <p:cxnSp>
        <p:nvCxnSpPr>
          <p:cNvPr id="637" name="Google Shape;637;p13"/>
          <p:cNvCxnSpPr>
            <a:stCxn id="632" idx="2"/>
            <a:endCxn id="636" idx="0"/>
          </p:cNvCxnSpPr>
          <p:nvPr/>
        </p:nvCxnSpPr>
        <p:spPr>
          <a:xfrm>
            <a:off x="9728202" y="5077167"/>
            <a:ext cx="0" cy="348300"/>
          </a:xfrm>
          <a:prstGeom prst="straightConnector1">
            <a:avLst/>
          </a:prstGeom>
          <a:noFill/>
          <a:ln cap="flat" cmpd="sng" w="31750">
            <a:solidFill>
              <a:schemeClr val="dk1"/>
            </a:solidFill>
            <a:prstDash val="solid"/>
            <a:miter lim="800000"/>
            <a:headEnd len="sm" w="sm" type="none"/>
            <a:tailEnd len="med" w="med" type="triangle"/>
          </a:ln>
        </p:spPr>
      </p:cxnSp>
      <p:sp>
        <p:nvSpPr>
          <p:cNvPr id="638" name="Google Shape;638;p13"/>
          <p:cNvSpPr/>
          <p:nvPr/>
        </p:nvSpPr>
        <p:spPr>
          <a:xfrm>
            <a:off x="1125601" y="5425461"/>
            <a:ext cx="2667000" cy="430887"/>
          </a:xfrm>
          <a:prstGeom prst="roundRect">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rgbClr val="002E4B"/>
                </a:solidFill>
                <a:latin typeface="Arial"/>
                <a:ea typeface="Arial"/>
                <a:cs typeface="Arial"/>
                <a:sym typeface="Arial"/>
              </a:rPr>
              <a:t>Analyzed (N=965)</a:t>
            </a:r>
            <a:endParaRPr b="0" i="0" sz="1400" u="none" cap="none" strike="noStrike">
              <a:solidFill>
                <a:srgbClr val="002E4B"/>
              </a:solidFill>
              <a:latin typeface="Arial"/>
              <a:ea typeface="Arial"/>
              <a:cs typeface="Arial"/>
              <a:sym typeface="Arial"/>
            </a:endParaRPr>
          </a:p>
        </p:txBody>
      </p:sp>
      <p:cxnSp>
        <p:nvCxnSpPr>
          <p:cNvPr id="639" name="Google Shape;639;p13"/>
          <p:cNvCxnSpPr/>
          <p:nvPr/>
        </p:nvCxnSpPr>
        <p:spPr>
          <a:xfrm flipH="1">
            <a:off x="2519261" y="5077167"/>
            <a:ext cx="2" cy="348294"/>
          </a:xfrm>
          <a:prstGeom prst="straightConnector1">
            <a:avLst/>
          </a:prstGeom>
          <a:noFill/>
          <a:ln cap="flat" cmpd="sng" w="31750">
            <a:solidFill>
              <a:schemeClr val="dk1"/>
            </a:solidFill>
            <a:prstDash val="solid"/>
            <a:miter lim="800000"/>
            <a:headEnd len="sm" w="sm" type="none"/>
            <a:tailEnd len="med" w="med" type="triangle"/>
          </a:ln>
        </p:spPr>
      </p:cxnSp>
    </p:spTree>
  </p:cSld>
  <p:clrMapOvr>
    <a:masterClrMapping/>
  </p:clrMapOvr>
  <p:transition p14:dur="250">
    <p:wipe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4"/>
          <p:cNvSpPr txBox="1"/>
          <p:nvPr>
            <p:ph type="title"/>
          </p:nvPr>
        </p:nvSpPr>
        <p:spPr>
          <a:xfrm>
            <a:off x="838200" y="1"/>
            <a:ext cx="10515600" cy="10159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Baseline Clinical Characteristics</a:t>
            </a:r>
            <a:endParaRPr/>
          </a:p>
        </p:txBody>
      </p:sp>
      <p:pic>
        <p:nvPicPr>
          <p:cNvPr id="645" name="Google Shape;645;p14"/>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graphicFrame>
        <p:nvGraphicFramePr>
          <p:cNvPr id="646" name="Google Shape;646;p14"/>
          <p:cNvGraphicFramePr/>
          <p:nvPr/>
        </p:nvGraphicFramePr>
        <p:xfrm>
          <a:off x="647700" y="880125"/>
          <a:ext cx="3000000" cy="3000000"/>
        </p:xfrm>
        <a:graphic>
          <a:graphicData uri="http://schemas.openxmlformats.org/drawingml/2006/table">
            <a:tbl>
              <a:tblPr>
                <a:noFill/>
                <a:tableStyleId>{373891DE-2F35-458F-82A7-ADCD87632DA8}</a:tableStyleId>
              </a:tblPr>
              <a:tblGrid>
                <a:gridCol w="4495800"/>
                <a:gridCol w="3302000"/>
                <a:gridCol w="3136900"/>
              </a:tblGrid>
              <a:tr h="432650">
                <a:tc>
                  <a:txBody>
                    <a:bodyPr/>
                    <a:lstStyle/>
                    <a:p>
                      <a:pPr indent="0" lvl="0" marL="0" marR="0" rtl="0" algn="ctr">
                        <a:lnSpc>
                          <a:spcPct val="90000"/>
                        </a:lnSpc>
                        <a:spcBef>
                          <a:spcPts val="0"/>
                        </a:spcBef>
                        <a:spcAft>
                          <a:spcPts val="0"/>
                        </a:spcAft>
                        <a:buNone/>
                      </a:pPr>
                      <a:r>
                        <a:t/>
                      </a:r>
                      <a:endParaRPr b="0" sz="2400" u="none" cap="none" strike="noStrike">
                        <a:solidFill>
                          <a:schemeClr val="lt1"/>
                        </a:solidFill>
                        <a:latin typeface="Arial"/>
                        <a:ea typeface="Arial"/>
                        <a:cs typeface="Arial"/>
                        <a:sym typeface="Arial"/>
                      </a:endParaRPr>
                    </a:p>
                  </a:txBody>
                  <a:tcPr marT="18300" marB="0" marR="25900" marL="2590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c>
                  <a:txBody>
                    <a:bodyPr/>
                    <a:lstStyle/>
                    <a:p>
                      <a:pPr indent="0" lvl="0" marL="0" marR="0" rtl="0" algn="ctr">
                        <a:lnSpc>
                          <a:spcPct val="90000"/>
                        </a:lnSpc>
                        <a:spcBef>
                          <a:spcPts val="0"/>
                        </a:spcBef>
                        <a:spcAft>
                          <a:spcPts val="0"/>
                        </a:spcAft>
                        <a:buNone/>
                      </a:pPr>
                      <a:r>
                        <a:rPr b="0" lang="en-US" sz="2400" u="none" cap="none" strike="noStrike">
                          <a:solidFill>
                            <a:schemeClr val="lt1"/>
                          </a:solidFill>
                          <a:latin typeface="Arial"/>
                          <a:ea typeface="Arial"/>
                          <a:cs typeface="Arial"/>
                          <a:sym typeface="Arial"/>
                        </a:rPr>
                        <a:t>FFRangio </a:t>
                      </a:r>
                      <a:r>
                        <a:rPr b="0" i="0" lang="en-US" sz="2400" u="none" cap="none" strike="noStrike">
                          <a:solidFill>
                            <a:schemeClr val="lt1"/>
                          </a:solidFill>
                          <a:latin typeface="Arial"/>
                          <a:ea typeface="Arial"/>
                          <a:cs typeface="Arial"/>
                          <a:sym typeface="Arial"/>
                        </a:rPr>
                        <a:t>(n=965)</a:t>
                      </a:r>
                      <a:endParaRPr/>
                    </a:p>
                  </a:txBody>
                  <a:tcPr marT="18300" marB="0" marR="25900" marL="259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c>
                  <a:txBody>
                    <a:bodyPr/>
                    <a:lstStyle/>
                    <a:p>
                      <a:pPr indent="0" lvl="0" marL="0" marR="0" rtl="0" algn="ctr">
                        <a:lnSpc>
                          <a:spcPct val="90000"/>
                        </a:lnSpc>
                        <a:spcBef>
                          <a:spcPts val="0"/>
                        </a:spcBef>
                        <a:spcAft>
                          <a:spcPts val="0"/>
                        </a:spcAft>
                        <a:buNone/>
                      </a:pPr>
                      <a:r>
                        <a:rPr b="0" lang="en-US" sz="2400" u="none" cap="none" strike="noStrike">
                          <a:solidFill>
                            <a:schemeClr val="lt1"/>
                          </a:solidFill>
                          <a:latin typeface="Arial"/>
                          <a:ea typeface="Arial"/>
                          <a:cs typeface="Arial"/>
                          <a:sym typeface="Arial"/>
                        </a:rPr>
                        <a:t>Pressure Wire </a:t>
                      </a:r>
                      <a:r>
                        <a:rPr b="0" i="0" lang="en-US" sz="2400" u="none" cap="none" strike="noStrike">
                          <a:solidFill>
                            <a:schemeClr val="lt1"/>
                          </a:solidFill>
                          <a:latin typeface="Arial"/>
                          <a:ea typeface="Arial"/>
                          <a:cs typeface="Arial"/>
                          <a:sym typeface="Arial"/>
                        </a:rPr>
                        <a:t>(n=965)</a:t>
                      </a:r>
                      <a:endParaRPr/>
                    </a:p>
                  </a:txBody>
                  <a:tcPr marT="18300" marB="0" marR="25900" marL="2590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r>
              <a:tr h="343600">
                <a:tc>
                  <a:txBody>
                    <a:bodyPr/>
                    <a:lstStyle/>
                    <a:p>
                      <a:pPr indent="0" lvl="0" marL="58738" marR="0" rtl="0" algn="l">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Age</a:t>
                      </a:r>
                      <a:endParaRPr sz="2200" u="none" cap="none" strike="noStrike">
                        <a:solidFill>
                          <a:schemeClr val="dk1"/>
                        </a:solidFill>
                        <a:latin typeface="Arial"/>
                        <a:ea typeface="Arial"/>
                        <a:cs typeface="Arial"/>
                        <a:sym typeface="Arial"/>
                      </a:endParaRPr>
                    </a:p>
                  </a:txBody>
                  <a:tcPr marT="0" marB="0" marR="25900" marL="91450" anchor="ctr">
                    <a:lnL cap="flat" cmpd="sng" w="12700">
                      <a:solidFill>
                        <a:schemeClr val="dk1"/>
                      </a:solidFill>
                      <a:prstDash val="solid"/>
                      <a:round/>
                      <a:headEnd len="sm" w="sm" type="none"/>
                      <a:tailEnd len="sm" w="sm" type="none"/>
                    </a:lnL>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68.4 ± 10.1</a:t>
                      </a:r>
                      <a:endParaRPr sz="2200" u="none" cap="none" strike="noStrike">
                        <a:latin typeface="Arial"/>
                        <a:ea typeface="Arial"/>
                        <a:cs typeface="Arial"/>
                        <a:sym typeface="Arial"/>
                      </a:endParaRPr>
                    </a:p>
                  </a:txBody>
                  <a:tcPr marT="0" marB="0" marR="44450" marL="44450" anchor="b">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68.4 ± 10.3</a:t>
                      </a:r>
                      <a:endParaRPr sz="2200" u="none" cap="none" strike="noStrike">
                        <a:latin typeface="Arial"/>
                        <a:ea typeface="Arial"/>
                        <a:cs typeface="Arial"/>
                        <a:sym typeface="Arial"/>
                      </a:endParaRPr>
                    </a:p>
                  </a:txBody>
                  <a:tcPr marT="0" marB="0" marR="44450" marL="44450" anchor="b">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tcPr>
                </a:tc>
              </a:tr>
              <a:tr h="343600">
                <a:tc>
                  <a:txBody>
                    <a:bodyPr/>
                    <a:lstStyle/>
                    <a:p>
                      <a:pPr indent="0" lvl="0" marL="58738" marR="0" rtl="0" algn="l">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Male sex </a:t>
                      </a:r>
                      <a:endParaRPr sz="2200" u="none" cap="none" strike="noStrike">
                        <a:solidFill>
                          <a:schemeClr val="dk1"/>
                        </a:solidFill>
                        <a:latin typeface="Arial"/>
                        <a:ea typeface="Arial"/>
                        <a:cs typeface="Arial"/>
                        <a:sym typeface="Arial"/>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75.5%</a:t>
                      </a:r>
                      <a:endParaRPr sz="2200" u="none" cap="none" strike="noStrike">
                        <a:solidFill>
                          <a:schemeClr val="dk1"/>
                        </a:solidFill>
                        <a:latin typeface="Arial"/>
                        <a:ea typeface="Arial"/>
                        <a:cs typeface="Arial"/>
                        <a:sym typeface="Arial"/>
                      </a:endParaRPr>
                    </a:p>
                  </a:txBody>
                  <a:tcPr marT="0" marB="0" marR="25900" marL="25900" anchor="ctr"/>
                </a:tc>
                <a:tc>
                  <a:txBody>
                    <a:bodyPr/>
                    <a:lstStyle/>
                    <a:p>
                      <a:pPr indent="0" lvl="0" marL="0" marR="0" rtl="0" algn="ctr">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74.5%</a:t>
                      </a:r>
                      <a:endParaRPr sz="2200" u="none" cap="none" strike="noStrike">
                        <a:solidFill>
                          <a:schemeClr val="dk1"/>
                        </a:solidFill>
                        <a:latin typeface="Arial"/>
                        <a:ea typeface="Arial"/>
                        <a:cs typeface="Arial"/>
                        <a:sym typeface="Arial"/>
                      </a:endParaRPr>
                    </a:p>
                  </a:txBody>
                  <a:tcPr marT="0" marB="0" marR="25900" marL="25900" anchor="ctr">
                    <a:lnR cap="flat" cmpd="sng" w="12700">
                      <a:solidFill>
                        <a:schemeClr val="dk1"/>
                      </a:solidFill>
                      <a:prstDash val="solid"/>
                      <a:round/>
                      <a:headEnd len="sm" w="sm" type="none"/>
                      <a:tailEnd len="sm" w="sm" type="none"/>
                    </a:lnR>
                  </a:tcPr>
                </a:tc>
              </a:tr>
              <a:tr h="343600">
                <a:tc>
                  <a:txBody>
                    <a:bodyPr/>
                    <a:lstStyle/>
                    <a:p>
                      <a:pPr indent="0" lvl="0" marL="58738" marR="0" rtl="0" algn="l">
                        <a:lnSpc>
                          <a:spcPct val="107000"/>
                        </a:lnSpc>
                        <a:spcBef>
                          <a:spcPts val="0"/>
                        </a:spcBef>
                        <a:spcAft>
                          <a:spcPts val="0"/>
                        </a:spcAft>
                        <a:buClr>
                          <a:schemeClr val="dk1"/>
                        </a:buClr>
                        <a:buSzPts val="2200"/>
                        <a:buFont typeface="Arial"/>
                        <a:buNone/>
                      </a:pPr>
                      <a:r>
                        <a:rPr lang="en-US" sz="2200" u="none" cap="none" strike="noStrike">
                          <a:solidFill>
                            <a:schemeClr val="dk1"/>
                          </a:solidFill>
                          <a:latin typeface="Arial"/>
                          <a:ea typeface="Arial"/>
                          <a:cs typeface="Arial"/>
                          <a:sym typeface="Arial"/>
                        </a:rPr>
                        <a:t>White/Caucasian </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59.7%</a:t>
                      </a:r>
                      <a:endParaRPr/>
                    </a:p>
                  </a:txBody>
                  <a:tcPr marT="0" marB="0" marR="25900" marL="25900" anchor="ctr"/>
                </a:tc>
                <a:tc>
                  <a:txBody>
                    <a:bodyPr/>
                    <a:lstStyle/>
                    <a:p>
                      <a:pPr indent="0" lvl="0" marL="0" marR="0" rtl="0" algn="ctr">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61.8%</a:t>
                      </a:r>
                      <a:endParaRPr/>
                    </a:p>
                  </a:txBody>
                  <a:tcPr marT="0" marB="0" marR="25900" marL="25900" anchor="ctr">
                    <a:lnR cap="flat" cmpd="sng" w="12700">
                      <a:solidFill>
                        <a:schemeClr val="dk1"/>
                      </a:solidFill>
                      <a:prstDash val="solid"/>
                      <a:round/>
                      <a:headEnd len="sm" w="sm" type="none"/>
                      <a:tailEnd len="sm" w="sm" type="none"/>
                    </a:lnR>
                  </a:tcPr>
                </a:tc>
              </a:tr>
              <a:tr h="343600">
                <a:tc>
                  <a:txBody>
                    <a:bodyPr/>
                    <a:lstStyle/>
                    <a:p>
                      <a:pPr indent="0" lvl="0" marL="58738" marR="0" rtl="0" algn="l">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Diabetes</a:t>
                      </a:r>
                      <a:endParaRPr sz="2200" u="none" cap="none" strike="noStrike">
                        <a:solidFill>
                          <a:schemeClr val="dk1"/>
                        </a:solidFill>
                        <a:latin typeface="Arial"/>
                        <a:ea typeface="Arial"/>
                        <a:cs typeface="Arial"/>
                        <a:sym typeface="Arial"/>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39.5%</a:t>
                      </a:r>
                      <a:endParaRPr sz="2200" u="none" cap="none" strike="noStrike">
                        <a:solidFill>
                          <a:schemeClr val="dk1"/>
                        </a:solidFill>
                        <a:latin typeface="Arial"/>
                        <a:ea typeface="Arial"/>
                        <a:cs typeface="Arial"/>
                        <a:sym typeface="Arial"/>
                      </a:endParaRPr>
                    </a:p>
                  </a:txBody>
                  <a:tcPr marT="0" marB="0" marR="25900" marL="25900" anchor="ctr"/>
                </a:tc>
                <a:tc>
                  <a:txBody>
                    <a:bodyPr/>
                    <a:lstStyle/>
                    <a:p>
                      <a:pPr indent="0" lvl="0" marL="0" marR="0" rtl="0" algn="ctr">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36.3%</a:t>
                      </a:r>
                      <a:endParaRPr sz="2200" u="none" cap="none" strike="noStrike">
                        <a:solidFill>
                          <a:schemeClr val="dk1"/>
                        </a:solidFill>
                        <a:latin typeface="Arial"/>
                        <a:ea typeface="Arial"/>
                        <a:cs typeface="Arial"/>
                        <a:sym typeface="Arial"/>
                      </a:endParaRPr>
                    </a:p>
                  </a:txBody>
                  <a:tcPr marT="0" marB="0" marR="25900" marL="25900" anchor="ctr">
                    <a:lnR cap="flat" cmpd="sng" w="12700">
                      <a:solidFill>
                        <a:schemeClr val="dk1"/>
                      </a:solidFill>
                      <a:prstDash val="solid"/>
                      <a:round/>
                      <a:headEnd len="sm" w="sm" type="none"/>
                      <a:tailEnd len="sm" w="sm" type="none"/>
                    </a:lnR>
                  </a:tcPr>
                </a:tc>
              </a:tr>
              <a:tr h="343600">
                <a:tc>
                  <a:txBody>
                    <a:bodyPr/>
                    <a:lstStyle/>
                    <a:p>
                      <a:pPr indent="0" lvl="0" marL="274320" marR="0" rtl="0" algn="l">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Treated with insulin</a:t>
                      </a:r>
                      <a:endParaRPr sz="2200" u="none" cap="none" strike="noStrike">
                        <a:solidFill>
                          <a:schemeClr val="dk1"/>
                        </a:solidFill>
                        <a:latin typeface="Arial"/>
                        <a:ea typeface="Arial"/>
                        <a:cs typeface="Arial"/>
                        <a:sym typeface="Arial"/>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13.5%</a:t>
                      </a:r>
                      <a:endParaRPr sz="2200" u="none" cap="none" strike="noStrike">
                        <a:solidFill>
                          <a:schemeClr val="dk1"/>
                        </a:solidFill>
                        <a:latin typeface="Arial"/>
                        <a:ea typeface="Arial"/>
                        <a:cs typeface="Arial"/>
                        <a:sym typeface="Arial"/>
                      </a:endParaRPr>
                    </a:p>
                  </a:txBody>
                  <a:tcPr marT="0" marB="0" marR="25900" marL="25900" anchor="ctr"/>
                </a:tc>
                <a:tc>
                  <a:txBody>
                    <a:bodyPr/>
                    <a:lstStyle/>
                    <a:p>
                      <a:pPr indent="0" lvl="0" marL="0" marR="0" rtl="0" algn="ctr">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11.5%</a:t>
                      </a:r>
                      <a:endParaRPr sz="2200" u="none" cap="none" strike="noStrike">
                        <a:solidFill>
                          <a:schemeClr val="dk1"/>
                        </a:solidFill>
                        <a:latin typeface="Arial"/>
                        <a:ea typeface="Arial"/>
                        <a:cs typeface="Arial"/>
                        <a:sym typeface="Arial"/>
                      </a:endParaRPr>
                    </a:p>
                  </a:txBody>
                  <a:tcPr marT="0" marB="0" marR="25900" marL="25900" anchor="ctr">
                    <a:lnR cap="flat" cmpd="sng" w="12700">
                      <a:solidFill>
                        <a:schemeClr val="dk1"/>
                      </a:solidFill>
                      <a:prstDash val="solid"/>
                      <a:round/>
                      <a:headEnd len="sm" w="sm" type="none"/>
                      <a:tailEnd len="sm" w="sm" type="none"/>
                    </a:lnR>
                  </a:tcPr>
                </a:tc>
              </a:tr>
              <a:tr h="357000">
                <a:tc>
                  <a:txBody>
                    <a:bodyPr/>
                    <a:lstStyle/>
                    <a:p>
                      <a:pPr indent="0" lvl="0" marL="58738" marR="0" rtl="0" algn="l">
                        <a:lnSpc>
                          <a:spcPct val="107000"/>
                        </a:lnSpc>
                        <a:spcBef>
                          <a:spcPts val="0"/>
                        </a:spcBef>
                        <a:spcAft>
                          <a:spcPts val="0"/>
                        </a:spcAft>
                        <a:buNone/>
                      </a:pPr>
                      <a:r>
                        <a:rPr lang="en-US" sz="2200" u="none" cap="none" strike="noStrike">
                          <a:solidFill>
                            <a:schemeClr val="dk1"/>
                          </a:solidFill>
                          <a:latin typeface="Arial"/>
                          <a:ea typeface="Arial"/>
                          <a:cs typeface="Arial"/>
                          <a:sym typeface="Arial"/>
                        </a:rPr>
                        <a:t>Hypertension</a:t>
                      </a:r>
                      <a:endParaRPr sz="2200" u="none" cap="none" strike="noStrike">
                        <a:solidFill>
                          <a:schemeClr val="dk1"/>
                        </a:solidFill>
                        <a:latin typeface="Arial"/>
                        <a:ea typeface="Arial"/>
                        <a:cs typeface="Arial"/>
                        <a:sym typeface="Arial"/>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78.5%</a:t>
                      </a:r>
                      <a:endParaRPr sz="2200" u="none" cap="none" strike="noStrike">
                        <a:latin typeface="Arial"/>
                        <a:ea typeface="Arial"/>
                        <a:cs typeface="Arial"/>
                        <a:sym typeface="Arial"/>
                      </a:endParaRPr>
                    </a:p>
                  </a:txBody>
                  <a:tcPr marT="0" marB="0" marR="44450" marL="44450" anchor="b"/>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79.9%</a:t>
                      </a:r>
                      <a:endParaRPr sz="2200" u="none" cap="none" strike="noStrike">
                        <a:latin typeface="Arial"/>
                        <a:ea typeface="Arial"/>
                        <a:cs typeface="Arial"/>
                        <a:sym typeface="Arial"/>
                      </a:endParaRPr>
                    </a:p>
                  </a:txBody>
                  <a:tcPr marT="0" marB="0" marR="44450" marL="44450" anchor="b">
                    <a:lnR cap="flat" cmpd="sng" w="12700">
                      <a:solidFill>
                        <a:schemeClr val="dk1"/>
                      </a:solidFill>
                      <a:prstDash val="solid"/>
                      <a:round/>
                      <a:headEnd len="sm" w="sm" type="none"/>
                      <a:tailEnd len="sm" w="sm" type="none"/>
                    </a:lnR>
                  </a:tcPr>
                </a:tc>
              </a:tr>
              <a:tr h="357000">
                <a:tc>
                  <a:txBody>
                    <a:bodyPr/>
                    <a:lstStyle/>
                    <a:p>
                      <a:pPr indent="0" lvl="0" marL="58738" marR="0" rtl="0" algn="l">
                        <a:lnSpc>
                          <a:spcPct val="107000"/>
                        </a:lnSpc>
                        <a:spcBef>
                          <a:spcPts val="0"/>
                        </a:spcBef>
                        <a:spcAft>
                          <a:spcPts val="0"/>
                        </a:spcAft>
                        <a:buClr>
                          <a:schemeClr val="dk1"/>
                        </a:buClr>
                        <a:buSzPts val="2200"/>
                        <a:buFont typeface="Arial"/>
                        <a:buNone/>
                      </a:pPr>
                      <a:r>
                        <a:rPr lang="en-US" sz="2200" u="none" cap="none" strike="noStrike">
                          <a:solidFill>
                            <a:schemeClr val="dk1"/>
                          </a:solidFill>
                          <a:latin typeface="Arial"/>
                          <a:ea typeface="Arial"/>
                          <a:cs typeface="Arial"/>
                          <a:sym typeface="Arial"/>
                        </a:rPr>
                        <a:t>Dyslipidemia</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78.7%</a:t>
                      </a:r>
                      <a:endParaRPr sz="2200" u="none" cap="none" strike="noStrike">
                        <a:latin typeface="Arial"/>
                        <a:ea typeface="Arial"/>
                        <a:cs typeface="Arial"/>
                        <a:sym typeface="Arial"/>
                      </a:endParaRPr>
                    </a:p>
                  </a:txBody>
                  <a:tcPr marT="0" marB="0" marR="44450" marL="44450" anchor="b"/>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79.4%</a:t>
                      </a:r>
                      <a:endParaRPr sz="2200" u="none" cap="none" strike="noStrike">
                        <a:latin typeface="Arial"/>
                        <a:ea typeface="Arial"/>
                        <a:cs typeface="Arial"/>
                        <a:sym typeface="Arial"/>
                      </a:endParaRPr>
                    </a:p>
                  </a:txBody>
                  <a:tcPr marT="0" marB="0" marR="44450" marL="44450" anchor="b">
                    <a:lnR cap="flat" cmpd="sng" w="12700">
                      <a:solidFill>
                        <a:schemeClr val="dk1"/>
                      </a:solidFill>
                      <a:prstDash val="solid"/>
                      <a:round/>
                      <a:headEnd len="sm" w="sm" type="none"/>
                      <a:tailEnd len="sm" w="sm" type="none"/>
                    </a:lnR>
                  </a:tcPr>
                </a:tc>
              </a:tr>
              <a:tr h="354125">
                <a:tc>
                  <a:txBody>
                    <a:bodyPr/>
                    <a:lstStyle/>
                    <a:p>
                      <a:pPr indent="0" lvl="0" marL="58738" marR="0" rtl="0" algn="l">
                        <a:lnSpc>
                          <a:spcPct val="107000"/>
                        </a:lnSpc>
                        <a:spcBef>
                          <a:spcPts val="0"/>
                        </a:spcBef>
                        <a:spcAft>
                          <a:spcPts val="0"/>
                        </a:spcAft>
                        <a:buClr>
                          <a:schemeClr val="dk1"/>
                        </a:buClr>
                        <a:buSzPts val="2200"/>
                        <a:buFont typeface="Arial"/>
                        <a:buNone/>
                      </a:pPr>
                      <a:r>
                        <a:rPr lang="en-US" sz="2200" u="none" cap="none" strike="noStrike">
                          <a:solidFill>
                            <a:schemeClr val="dk1"/>
                          </a:solidFill>
                          <a:latin typeface="Arial"/>
                          <a:ea typeface="Arial"/>
                          <a:cs typeface="Arial"/>
                          <a:sym typeface="Arial"/>
                        </a:rPr>
                        <a:t>Family history of CAD</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33.6%</a:t>
                      </a:r>
                      <a:endParaRPr/>
                    </a:p>
                  </a:txBody>
                  <a:tcPr marT="0" marB="0" marR="44450" marL="44450" anchor="b"/>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38.6%</a:t>
                      </a:r>
                      <a:endParaRPr/>
                    </a:p>
                  </a:txBody>
                  <a:tcPr marT="0" marB="0" marR="44450" marL="44450" anchor="b">
                    <a:lnR cap="flat" cmpd="sng" w="12700">
                      <a:solidFill>
                        <a:schemeClr val="dk1"/>
                      </a:solidFill>
                      <a:prstDash val="solid"/>
                      <a:round/>
                      <a:headEnd len="sm" w="sm" type="none"/>
                      <a:tailEnd len="sm" w="sm" type="none"/>
                    </a:lnR>
                  </a:tcPr>
                </a:tc>
              </a:tr>
              <a:tr h="354125">
                <a:tc>
                  <a:txBody>
                    <a:bodyPr/>
                    <a:lstStyle/>
                    <a:p>
                      <a:pPr indent="0" lvl="0" marL="58738" marR="0" rtl="0" algn="l">
                        <a:lnSpc>
                          <a:spcPct val="107000"/>
                        </a:lnSpc>
                        <a:spcBef>
                          <a:spcPts val="0"/>
                        </a:spcBef>
                        <a:spcAft>
                          <a:spcPts val="0"/>
                        </a:spcAft>
                        <a:buClr>
                          <a:schemeClr val="dk1"/>
                        </a:buClr>
                        <a:buSzPts val="2200"/>
                        <a:buFont typeface="Arial"/>
                        <a:buNone/>
                      </a:pPr>
                      <a:r>
                        <a:rPr lang="en-US" sz="2200" u="none" cap="none" strike="noStrike">
                          <a:solidFill>
                            <a:schemeClr val="dk1"/>
                          </a:solidFill>
                          <a:latin typeface="Arial"/>
                          <a:ea typeface="Arial"/>
                          <a:cs typeface="Arial"/>
                          <a:sym typeface="Arial"/>
                        </a:rPr>
                        <a:t>Previous MI</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17.2%</a:t>
                      </a:r>
                      <a:endParaRPr/>
                    </a:p>
                  </a:txBody>
                  <a:tcPr marT="0" marB="0" marR="44450" marL="44450" anchor="b"/>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16.4%</a:t>
                      </a:r>
                      <a:endParaRPr/>
                    </a:p>
                  </a:txBody>
                  <a:tcPr marT="0" marB="0" marR="44450" marL="44450" anchor="b">
                    <a:lnR cap="flat" cmpd="sng" w="12700">
                      <a:solidFill>
                        <a:schemeClr val="dk1"/>
                      </a:solidFill>
                      <a:prstDash val="solid"/>
                      <a:round/>
                      <a:headEnd len="sm" w="sm" type="none"/>
                      <a:tailEnd len="sm" w="sm" type="none"/>
                    </a:lnR>
                  </a:tcPr>
                </a:tc>
              </a:tr>
              <a:tr h="354125">
                <a:tc>
                  <a:txBody>
                    <a:bodyPr/>
                    <a:lstStyle/>
                    <a:p>
                      <a:pPr indent="0" lvl="0" marL="58738" marR="0" rtl="0" algn="l">
                        <a:lnSpc>
                          <a:spcPct val="107000"/>
                        </a:lnSpc>
                        <a:spcBef>
                          <a:spcPts val="0"/>
                        </a:spcBef>
                        <a:spcAft>
                          <a:spcPts val="0"/>
                        </a:spcAft>
                        <a:buClr>
                          <a:schemeClr val="dk1"/>
                        </a:buClr>
                        <a:buSzPts val="2200"/>
                        <a:buFont typeface="Arial"/>
                        <a:buNone/>
                      </a:pPr>
                      <a:r>
                        <a:rPr lang="en-US" sz="2200" u="none" cap="none" strike="noStrike">
                          <a:solidFill>
                            <a:schemeClr val="dk1"/>
                          </a:solidFill>
                          <a:latin typeface="Arial"/>
                          <a:ea typeface="Arial"/>
                          <a:cs typeface="Arial"/>
                          <a:sym typeface="Arial"/>
                        </a:rPr>
                        <a:t>Previous PCI</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38.9%</a:t>
                      </a:r>
                      <a:endParaRPr/>
                    </a:p>
                  </a:txBody>
                  <a:tcPr marT="0" marB="0" marR="44450" marL="44450" anchor="b"/>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39.0%</a:t>
                      </a:r>
                      <a:endParaRPr/>
                    </a:p>
                  </a:txBody>
                  <a:tcPr marT="0" marB="0" marR="44450" marL="44450" anchor="b">
                    <a:lnR cap="flat" cmpd="sng" w="12700">
                      <a:solidFill>
                        <a:schemeClr val="dk1"/>
                      </a:solidFill>
                      <a:prstDash val="solid"/>
                      <a:round/>
                      <a:headEnd len="sm" w="sm" type="none"/>
                      <a:tailEnd len="sm" w="sm" type="none"/>
                    </a:lnR>
                  </a:tcPr>
                </a:tc>
              </a:tr>
              <a:tr h="354125">
                <a:tc>
                  <a:txBody>
                    <a:bodyPr/>
                    <a:lstStyle/>
                    <a:p>
                      <a:pPr indent="0" lvl="0" marL="58738" marR="0" rtl="0" algn="l">
                        <a:lnSpc>
                          <a:spcPct val="107000"/>
                        </a:lnSpc>
                        <a:spcBef>
                          <a:spcPts val="0"/>
                        </a:spcBef>
                        <a:spcAft>
                          <a:spcPts val="0"/>
                        </a:spcAft>
                        <a:buClr>
                          <a:schemeClr val="dk1"/>
                        </a:buClr>
                        <a:buSzPts val="2200"/>
                        <a:buFont typeface="Arial"/>
                        <a:buNone/>
                      </a:pPr>
                      <a:r>
                        <a:rPr lang="en-US" sz="2200" u="none" cap="none" strike="noStrike">
                          <a:solidFill>
                            <a:schemeClr val="dk1"/>
                          </a:solidFill>
                          <a:latin typeface="Arial"/>
                          <a:ea typeface="Arial"/>
                          <a:cs typeface="Arial"/>
                          <a:sym typeface="Arial"/>
                        </a:rPr>
                        <a:t>Renal disease</a:t>
                      </a:r>
                      <a:endParaRPr/>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19.7%</a:t>
                      </a:r>
                      <a:endParaRPr/>
                    </a:p>
                  </a:txBody>
                  <a:tcPr marT="0" marB="0" marR="44450" marL="44450" anchor="b"/>
                </a:tc>
                <a:tc>
                  <a:txBody>
                    <a:bodyPr/>
                    <a:lstStyle/>
                    <a:p>
                      <a:pPr indent="0" lvl="0" marL="0" marR="0" rtl="0" algn="ctr">
                        <a:lnSpc>
                          <a:spcPct val="107000"/>
                        </a:lnSpc>
                        <a:spcBef>
                          <a:spcPts val="0"/>
                        </a:spcBef>
                        <a:spcAft>
                          <a:spcPts val="0"/>
                        </a:spcAft>
                        <a:buClr>
                          <a:schemeClr val="dk1"/>
                        </a:buClr>
                        <a:buSzPts val="2200"/>
                        <a:buFont typeface="Arial"/>
                        <a:buNone/>
                      </a:pPr>
                      <a:r>
                        <a:rPr lang="en-US" sz="2200" u="none" cap="none" strike="noStrike">
                          <a:latin typeface="Arial"/>
                          <a:ea typeface="Arial"/>
                          <a:cs typeface="Arial"/>
                          <a:sym typeface="Arial"/>
                        </a:rPr>
                        <a:t>17.9%</a:t>
                      </a:r>
                      <a:endParaRPr/>
                    </a:p>
                  </a:txBody>
                  <a:tcPr marT="0" marB="0" marR="44450" marL="44450" anchor="b">
                    <a:lnR cap="flat" cmpd="sng" w="12700">
                      <a:solidFill>
                        <a:schemeClr val="dk1"/>
                      </a:solidFill>
                      <a:prstDash val="solid"/>
                      <a:round/>
                      <a:headEnd len="sm" w="sm" type="none"/>
                      <a:tailEnd len="sm" w="sm" type="none"/>
                    </a:lnR>
                  </a:tcPr>
                </a:tc>
              </a:tr>
              <a:tr h="354650">
                <a:tc>
                  <a:txBody>
                    <a:bodyPr/>
                    <a:lstStyle/>
                    <a:p>
                      <a:pPr indent="0" lvl="0" marL="0" marR="0" rtl="0" algn="l">
                        <a:spcBef>
                          <a:spcPts val="0"/>
                        </a:spcBef>
                        <a:spcAft>
                          <a:spcPts val="0"/>
                        </a:spcAft>
                        <a:buNone/>
                      </a:pPr>
                      <a:r>
                        <a:t/>
                      </a:r>
                      <a:endParaRPr sz="1800"/>
                    </a:p>
                  </a:txBody>
                  <a:tcPr marT="0" marB="0" marR="25900" marL="9145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a:latin typeface="Arial"/>
                          <a:ea typeface="Arial"/>
                          <a:cs typeface="Arial"/>
                          <a:sym typeface="Arial"/>
                        </a:rPr>
                        <a:t>13.6%</a:t>
                      </a:r>
                      <a:endParaRPr/>
                    </a:p>
                  </a:txBody>
                  <a:tcPr marT="0" marB="0" marR="44450" marL="44450" anchor="b"/>
                </a:tc>
                <a:tc>
                  <a:txBody>
                    <a:bodyPr/>
                    <a:lstStyle/>
                    <a:p>
                      <a:pPr indent="0" lvl="0" marL="0" marR="0" rtl="0" algn="ctr">
                        <a:lnSpc>
                          <a:spcPct val="107000"/>
                        </a:lnSpc>
                        <a:spcBef>
                          <a:spcPts val="0"/>
                        </a:spcBef>
                        <a:spcAft>
                          <a:spcPts val="0"/>
                        </a:spcAft>
                        <a:buClr>
                          <a:schemeClr val="dk1"/>
                        </a:buClr>
                        <a:buSzPts val="2200"/>
                        <a:buFont typeface="Arial"/>
                        <a:buNone/>
                      </a:pPr>
                      <a:r>
                        <a:rPr lang="en-US" sz="2200">
                          <a:latin typeface="Arial"/>
                          <a:ea typeface="Arial"/>
                          <a:cs typeface="Arial"/>
                          <a:sym typeface="Arial"/>
                        </a:rPr>
                        <a:t>14.6%</a:t>
                      </a:r>
                      <a:endParaRPr/>
                    </a:p>
                  </a:txBody>
                  <a:tcPr marT="0" marB="0" marR="44450" marL="44450" anchor="b">
                    <a:lnR cap="flat" cmpd="sng" w="12700">
                      <a:solidFill>
                        <a:schemeClr val="dk1"/>
                      </a:solidFill>
                      <a:prstDash val="solid"/>
                      <a:round/>
                      <a:headEnd len="sm" w="sm" type="none"/>
                      <a:tailEnd len="sm" w="sm" type="none"/>
                    </a:lnR>
                  </a:tcPr>
                </a:tc>
              </a:tr>
              <a:tr h="354125">
                <a:tc>
                  <a:txBody>
                    <a:bodyPr/>
                    <a:lstStyle/>
                    <a:p>
                      <a:pPr indent="0" lvl="0" marL="58738" marR="0" rtl="0" algn="l">
                        <a:lnSpc>
                          <a:spcPct val="107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Hospitalized with NSTEACS</a:t>
                      </a:r>
                      <a:endParaRPr/>
                    </a:p>
                  </a:txBody>
                  <a:tcPr marT="0" marB="0" marR="25900" marL="91450"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a:latin typeface="Arial"/>
                          <a:ea typeface="Arial"/>
                          <a:cs typeface="Arial"/>
                          <a:sym typeface="Arial"/>
                        </a:rPr>
                        <a:t>9.9%</a:t>
                      </a:r>
                      <a:endParaRPr/>
                    </a:p>
                  </a:txBody>
                  <a:tcPr marT="0" marB="0" marR="44450" marL="44450" anchor="b">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a:latin typeface="Arial"/>
                          <a:ea typeface="Arial"/>
                          <a:cs typeface="Arial"/>
                          <a:sym typeface="Arial"/>
                        </a:rPr>
                        <a:t>8.8%</a:t>
                      </a:r>
                      <a:endParaRPr/>
                    </a:p>
                  </a:txBody>
                  <a:tcPr marT="0" marB="0" marR="44450" marL="44450" anchor="b">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r>
            </a:tbl>
          </a:graphicData>
        </a:graphic>
      </p:graphicFrame>
    </p:spTree>
  </p:cSld>
  <p:clrMapOvr>
    <a:masterClrMapping/>
  </p:clrMapOvr>
  <p:transition p14:dur="250">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5"/>
          <p:cNvSpPr txBox="1"/>
          <p:nvPr>
            <p:ph type="title"/>
          </p:nvPr>
        </p:nvSpPr>
        <p:spPr>
          <a:xfrm>
            <a:off x="838200" y="48129"/>
            <a:ext cx="10515600" cy="10159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2060"/>
              </a:buClr>
              <a:buSzPts val="3200"/>
              <a:buFont typeface="Arial"/>
              <a:buNone/>
            </a:pPr>
            <a:r>
              <a:rPr lang="en-US" sz="3200"/>
              <a:t>Procedural &amp; Angiographic Characteristics </a:t>
            </a:r>
            <a:br>
              <a:rPr lang="en-US" sz="3200"/>
            </a:br>
            <a:r>
              <a:rPr i="1" lang="en-US" sz="2800"/>
              <a:t>(Lesion Level)</a:t>
            </a:r>
            <a:endParaRPr i="1" sz="3200"/>
          </a:p>
        </p:txBody>
      </p:sp>
      <p:pic>
        <p:nvPicPr>
          <p:cNvPr id="652" name="Google Shape;652;p15"/>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graphicFrame>
        <p:nvGraphicFramePr>
          <p:cNvPr id="653" name="Google Shape;653;p15"/>
          <p:cNvGraphicFramePr/>
          <p:nvPr/>
        </p:nvGraphicFramePr>
        <p:xfrm>
          <a:off x="647700" y="1120765"/>
          <a:ext cx="3000000" cy="3000000"/>
        </p:xfrm>
        <a:graphic>
          <a:graphicData uri="http://schemas.openxmlformats.org/drawingml/2006/table">
            <a:tbl>
              <a:tblPr>
                <a:noFill/>
                <a:tableStyleId>{373891DE-2F35-458F-82A7-ADCD87632DA8}</a:tableStyleId>
              </a:tblPr>
              <a:tblGrid>
                <a:gridCol w="4572000"/>
                <a:gridCol w="3181350"/>
                <a:gridCol w="3181350"/>
              </a:tblGrid>
              <a:tr h="397975">
                <a:tc>
                  <a:txBody>
                    <a:bodyPr/>
                    <a:lstStyle/>
                    <a:p>
                      <a:pPr indent="0" lvl="0" marL="0" marR="0" rtl="0" algn="ctr">
                        <a:lnSpc>
                          <a:spcPct val="90000"/>
                        </a:lnSpc>
                        <a:spcBef>
                          <a:spcPts val="0"/>
                        </a:spcBef>
                        <a:spcAft>
                          <a:spcPts val="0"/>
                        </a:spcAft>
                        <a:buNone/>
                      </a:pPr>
                      <a:r>
                        <a:t/>
                      </a:r>
                      <a:endParaRPr b="0" sz="2400">
                        <a:solidFill>
                          <a:schemeClr val="lt1"/>
                        </a:solidFill>
                        <a:latin typeface="Arial"/>
                        <a:ea typeface="Arial"/>
                        <a:cs typeface="Arial"/>
                        <a:sym typeface="Arial"/>
                      </a:endParaRPr>
                    </a:p>
                  </a:txBody>
                  <a:tcPr marT="18300" marB="0" marR="25900" marL="2590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c>
                  <a:txBody>
                    <a:bodyPr/>
                    <a:lstStyle/>
                    <a:p>
                      <a:pPr indent="0" lvl="0" marL="0" marR="0" rtl="0" algn="ctr">
                        <a:lnSpc>
                          <a:spcPct val="90000"/>
                        </a:lnSpc>
                        <a:spcBef>
                          <a:spcPts val="0"/>
                        </a:spcBef>
                        <a:spcAft>
                          <a:spcPts val="0"/>
                        </a:spcAft>
                        <a:buNone/>
                      </a:pPr>
                      <a:r>
                        <a:rPr b="0" lang="en-US" sz="2400">
                          <a:solidFill>
                            <a:schemeClr val="lt1"/>
                          </a:solidFill>
                          <a:latin typeface="Arial"/>
                          <a:ea typeface="Arial"/>
                          <a:cs typeface="Arial"/>
                          <a:sym typeface="Arial"/>
                        </a:rPr>
                        <a:t>FFRangio </a:t>
                      </a:r>
                      <a:r>
                        <a:rPr b="0" i="0" lang="en-US" sz="2400">
                          <a:solidFill>
                            <a:schemeClr val="lt1"/>
                          </a:solidFill>
                          <a:latin typeface="Arial"/>
                          <a:ea typeface="Arial"/>
                          <a:cs typeface="Arial"/>
                          <a:sym typeface="Arial"/>
                        </a:rPr>
                        <a:t>(n=965)</a:t>
                      </a:r>
                      <a:endParaRPr/>
                    </a:p>
                  </a:txBody>
                  <a:tcPr marT="18300" marB="0" marR="25900" marL="259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c>
                  <a:txBody>
                    <a:bodyPr/>
                    <a:lstStyle/>
                    <a:p>
                      <a:pPr indent="0" lvl="0" marL="0" marR="0" rtl="0" algn="ctr">
                        <a:lnSpc>
                          <a:spcPct val="90000"/>
                        </a:lnSpc>
                        <a:spcBef>
                          <a:spcPts val="0"/>
                        </a:spcBef>
                        <a:spcAft>
                          <a:spcPts val="0"/>
                        </a:spcAft>
                        <a:buNone/>
                      </a:pPr>
                      <a:r>
                        <a:rPr b="0" lang="en-US" sz="2400">
                          <a:solidFill>
                            <a:schemeClr val="lt1"/>
                          </a:solidFill>
                          <a:latin typeface="Arial"/>
                          <a:ea typeface="Arial"/>
                          <a:cs typeface="Arial"/>
                          <a:sym typeface="Arial"/>
                        </a:rPr>
                        <a:t>Pressure Wire </a:t>
                      </a:r>
                      <a:r>
                        <a:rPr b="0" i="0" lang="en-US" sz="2400">
                          <a:solidFill>
                            <a:schemeClr val="lt1"/>
                          </a:solidFill>
                          <a:latin typeface="Arial"/>
                          <a:ea typeface="Arial"/>
                          <a:cs typeface="Arial"/>
                          <a:sym typeface="Arial"/>
                        </a:rPr>
                        <a:t>(n=965)</a:t>
                      </a:r>
                      <a:endParaRPr/>
                    </a:p>
                  </a:txBody>
                  <a:tcPr marT="18300" marB="0" marR="25900" marL="2590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r>
              <a:tr h="316050">
                <a:tc>
                  <a:txBody>
                    <a:bodyPr/>
                    <a:lstStyle/>
                    <a:p>
                      <a:pPr indent="0" lvl="0" marL="119063"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Total number of study lesions</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1288</a:t>
                      </a:r>
                      <a:endParaRPr sz="2000">
                        <a:latin typeface="Arial"/>
                        <a:ea typeface="Arial"/>
                        <a:cs typeface="Arial"/>
                        <a:sym typeface="Arial"/>
                      </a:endParaRPr>
                    </a:p>
                  </a:txBody>
                  <a:tcPr marT="0" marB="0" marR="34375" marL="34375" anchor="b">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1248</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tcPr>
                </a:tc>
              </a:tr>
              <a:tr h="316050">
                <a:tc>
                  <a:txBody>
                    <a:bodyPr/>
                    <a:lstStyle/>
                    <a:p>
                      <a:pPr indent="0" lvl="0" marL="457200"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LAD</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635 (49.3%)</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624 (50.0%)</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457200"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LCX</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277 (21.5%)</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261 (20.9%)</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457200"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RCA </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376 (29.2%)</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363 (29.1%)</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119063"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Reference vessel diameter - mm </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2.9 ± 0.6</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2.9 ± 0.6</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119063"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Pre-procedure diameter stenosis (%) </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54.5 ± 12.0</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54.5 ± 12.0</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119063"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Lesion length (IQR) – mm</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12.0 [8.0, 19.1]</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12.5 [8.0, 18.8]</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119063" marR="9144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Successful physiologic assessment </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1269 (98.5%)</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1230 (98.6%)</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119063"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FFRangio value </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0.81 ± 0.12</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n/a</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119063"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FFR value </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n/a</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0.84 ± 0.10</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119063"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NHPR value</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n/a</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0.89 ± 0.11</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119063"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FFRangio/FFR ≤0.80 or NHPR ≤0.89 </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545 (43.0%)</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454 (37.0%)</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119063"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Total study lesions undergoing PCI </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571 (44.3%)</a:t>
                      </a:r>
                      <a:endParaRPr sz="2000">
                        <a:latin typeface="Arial"/>
                        <a:ea typeface="Arial"/>
                        <a:cs typeface="Arial"/>
                        <a:sym typeface="Arial"/>
                      </a:endParaRPr>
                    </a:p>
                  </a:txBody>
                  <a:tcPr marT="0" marB="0" marR="34375" marL="34375" anchor="b"/>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442 (35.4%)</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tcPr>
                </a:tc>
              </a:tr>
              <a:tr h="316050">
                <a:tc>
                  <a:txBody>
                    <a:bodyPr/>
                    <a:lstStyle/>
                    <a:p>
                      <a:pPr indent="0" lvl="0" marL="119063" marR="95250" rtl="0" algn="l">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Intravascular imaging use (for PCI)</a:t>
                      </a:r>
                      <a:endParaRPr sz="2000">
                        <a:latin typeface="Arial"/>
                        <a:ea typeface="Arial"/>
                        <a:cs typeface="Arial"/>
                        <a:sym typeface="Arial"/>
                      </a:endParaRPr>
                    </a:p>
                  </a:txBody>
                  <a:tcPr marT="0" marB="0" marR="34375" marL="34375" anchor="b">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280 (49.0%)</a:t>
                      </a:r>
                      <a:endParaRPr sz="2000">
                        <a:latin typeface="Arial"/>
                        <a:ea typeface="Arial"/>
                        <a:cs typeface="Arial"/>
                        <a:sym typeface="Arial"/>
                      </a:endParaRPr>
                    </a:p>
                  </a:txBody>
                  <a:tcPr marT="0" marB="0" marR="34375" marL="34375" anchor="b">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000"/>
                        <a:buFont typeface="Arial"/>
                        <a:buNone/>
                      </a:pPr>
                      <a:r>
                        <a:rPr lang="en-US" sz="2000">
                          <a:latin typeface="Arial"/>
                          <a:ea typeface="Arial"/>
                          <a:cs typeface="Arial"/>
                          <a:sym typeface="Arial"/>
                        </a:rPr>
                        <a:t>231 (52.3%)</a:t>
                      </a:r>
                      <a:endParaRPr sz="2000">
                        <a:latin typeface="Arial"/>
                        <a:ea typeface="Arial"/>
                        <a:cs typeface="Arial"/>
                        <a:sym typeface="Arial"/>
                      </a:endParaRPr>
                    </a:p>
                  </a:txBody>
                  <a:tcPr marT="0" marB="0" marR="34375" marL="34375" anchor="b">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r>
            </a:tbl>
          </a:graphicData>
        </a:graphic>
      </p:graphicFrame>
    </p:spTree>
  </p:cSld>
  <p:clrMapOvr>
    <a:masterClrMapping/>
  </p:clrMapOvr>
  <p:transition p14:dur="250">
    <p:wipe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16"/>
          <p:cNvSpPr txBox="1"/>
          <p:nvPr>
            <p:ph type="title"/>
          </p:nvPr>
        </p:nvSpPr>
        <p:spPr>
          <a:xfrm>
            <a:off x="838200" y="168443"/>
            <a:ext cx="10515600" cy="10159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2060"/>
              </a:buClr>
              <a:buSzPts val="3200"/>
              <a:buFont typeface="Arial"/>
              <a:buNone/>
            </a:pPr>
            <a:r>
              <a:rPr lang="en-US" sz="3200"/>
              <a:t>Procedural Characteristics </a:t>
            </a:r>
            <a:br>
              <a:rPr lang="en-US" sz="3200"/>
            </a:br>
            <a:r>
              <a:rPr i="1" lang="en-US" sz="2800"/>
              <a:t>(Patient Level)</a:t>
            </a:r>
            <a:endParaRPr i="1" sz="3200"/>
          </a:p>
        </p:txBody>
      </p:sp>
      <p:pic>
        <p:nvPicPr>
          <p:cNvPr id="659" name="Google Shape;659;p16"/>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graphicFrame>
        <p:nvGraphicFramePr>
          <p:cNvPr id="660" name="Google Shape;660;p16"/>
          <p:cNvGraphicFramePr/>
          <p:nvPr/>
        </p:nvGraphicFramePr>
        <p:xfrm>
          <a:off x="602147" y="1287198"/>
          <a:ext cx="3000000" cy="3000000"/>
        </p:xfrm>
        <a:graphic>
          <a:graphicData uri="http://schemas.openxmlformats.org/drawingml/2006/table">
            <a:tbl>
              <a:tblPr>
                <a:noFill/>
                <a:tableStyleId>{373891DE-2F35-458F-82A7-ADCD87632DA8}</a:tableStyleId>
              </a:tblPr>
              <a:tblGrid>
                <a:gridCol w="3924300"/>
                <a:gridCol w="2524675"/>
                <a:gridCol w="2524675"/>
                <a:gridCol w="2014050"/>
              </a:tblGrid>
              <a:tr h="1332800">
                <a:tc>
                  <a:txBody>
                    <a:bodyPr/>
                    <a:lstStyle/>
                    <a:p>
                      <a:pPr indent="0" lvl="0" marL="179388" marR="0" rtl="0" algn="ctr">
                        <a:lnSpc>
                          <a:spcPct val="90000"/>
                        </a:lnSpc>
                        <a:spcBef>
                          <a:spcPts val="0"/>
                        </a:spcBef>
                        <a:spcAft>
                          <a:spcPts val="0"/>
                        </a:spcAft>
                        <a:buNone/>
                      </a:pPr>
                      <a:r>
                        <a:t/>
                      </a:r>
                      <a:endParaRPr b="0" sz="2400">
                        <a:solidFill>
                          <a:schemeClr val="lt1"/>
                        </a:solidFill>
                        <a:latin typeface="Arial"/>
                        <a:ea typeface="Arial"/>
                        <a:cs typeface="Arial"/>
                        <a:sym typeface="Arial"/>
                      </a:endParaRPr>
                    </a:p>
                  </a:txBody>
                  <a:tcPr marT="18300" marB="0" marR="25900" marL="2590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c>
                  <a:txBody>
                    <a:bodyPr/>
                    <a:lstStyle/>
                    <a:p>
                      <a:pPr indent="0" lvl="0" marL="0" marR="0" rtl="0" algn="ctr">
                        <a:lnSpc>
                          <a:spcPct val="90000"/>
                        </a:lnSpc>
                        <a:spcBef>
                          <a:spcPts val="0"/>
                        </a:spcBef>
                        <a:spcAft>
                          <a:spcPts val="0"/>
                        </a:spcAft>
                        <a:buNone/>
                      </a:pPr>
                      <a:r>
                        <a:rPr b="0" lang="en-US" sz="2200">
                          <a:solidFill>
                            <a:schemeClr val="lt1"/>
                          </a:solidFill>
                          <a:latin typeface="Arial"/>
                          <a:ea typeface="Arial"/>
                          <a:cs typeface="Arial"/>
                          <a:sym typeface="Arial"/>
                        </a:rPr>
                        <a:t>FFRangio </a:t>
                      </a:r>
                      <a:endParaRPr/>
                    </a:p>
                    <a:p>
                      <a:pPr indent="0" lvl="0" marL="0" marR="0" rtl="0" algn="ctr">
                        <a:lnSpc>
                          <a:spcPct val="90000"/>
                        </a:lnSpc>
                        <a:spcBef>
                          <a:spcPts val="400"/>
                        </a:spcBef>
                        <a:spcAft>
                          <a:spcPts val="0"/>
                        </a:spcAft>
                        <a:buNone/>
                      </a:pPr>
                      <a:r>
                        <a:rPr b="0" i="0" lang="en-US" sz="2200">
                          <a:solidFill>
                            <a:schemeClr val="lt1"/>
                          </a:solidFill>
                          <a:latin typeface="Arial"/>
                          <a:ea typeface="Arial"/>
                          <a:cs typeface="Arial"/>
                          <a:sym typeface="Arial"/>
                        </a:rPr>
                        <a:t>(n=965)</a:t>
                      </a:r>
                      <a:endParaRPr/>
                    </a:p>
                    <a:p>
                      <a:pPr indent="0" lvl="0" marL="0" marR="0" rtl="0" algn="ctr">
                        <a:lnSpc>
                          <a:spcPct val="90000"/>
                        </a:lnSpc>
                        <a:spcBef>
                          <a:spcPts val="400"/>
                        </a:spcBef>
                        <a:spcAft>
                          <a:spcPts val="0"/>
                        </a:spcAft>
                        <a:buNone/>
                      </a:pPr>
                      <a:r>
                        <a:rPr b="0" i="0" lang="en-US" sz="2200">
                          <a:solidFill>
                            <a:schemeClr val="lt1"/>
                          </a:solidFill>
                          <a:latin typeface="Arial"/>
                          <a:ea typeface="Arial"/>
                          <a:cs typeface="Arial"/>
                          <a:sym typeface="Arial"/>
                        </a:rPr>
                        <a:t>Median [25%,75%]</a:t>
                      </a:r>
                      <a:endParaRPr/>
                    </a:p>
                  </a:txBody>
                  <a:tcPr marT="18300" marB="0" marR="25900" marL="259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c>
                  <a:txBody>
                    <a:bodyPr/>
                    <a:lstStyle/>
                    <a:p>
                      <a:pPr indent="0" lvl="0" marL="0" marR="0" rtl="0" algn="ctr">
                        <a:lnSpc>
                          <a:spcPct val="90000"/>
                        </a:lnSpc>
                        <a:spcBef>
                          <a:spcPts val="0"/>
                        </a:spcBef>
                        <a:spcAft>
                          <a:spcPts val="0"/>
                        </a:spcAft>
                        <a:buClr>
                          <a:schemeClr val="lt1"/>
                        </a:buClr>
                        <a:buSzPts val="2200"/>
                        <a:buFont typeface="Arial"/>
                        <a:buNone/>
                      </a:pPr>
                      <a:r>
                        <a:rPr b="0" lang="en-US" sz="2200">
                          <a:solidFill>
                            <a:schemeClr val="lt1"/>
                          </a:solidFill>
                          <a:latin typeface="Arial"/>
                          <a:ea typeface="Arial"/>
                          <a:cs typeface="Arial"/>
                          <a:sym typeface="Arial"/>
                        </a:rPr>
                        <a:t>Pressure Wire </a:t>
                      </a:r>
                      <a:r>
                        <a:rPr b="0" i="0" lang="en-US" sz="2200">
                          <a:solidFill>
                            <a:schemeClr val="lt1"/>
                          </a:solidFill>
                          <a:latin typeface="Arial"/>
                          <a:ea typeface="Arial"/>
                          <a:cs typeface="Arial"/>
                          <a:sym typeface="Arial"/>
                        </a:rPr>
                        <a:t>(n=965)</a:t>
                      </a:r>
                      <a:endParaRPr/>
                    </a:p>
                    <a:p>
                      <a:pPr indent="0" lvl="0" marL="0" marR="0" rtl="0" algn="ctr">
                        <a:lnSpc>
                          <a:spcPct val="90000"/>
                        </a:lnSpc>
                        <a:spcBef>
                          <a:spcPts val="400"/>
                        </a:spcBef>
                        <a:spcAft>
                          <a:spcPts val="0"/>
                        </a:spcAft>
                        <a:buClr>
                          <a:schemeClr val="lt1"/>
                        </a:buClr>
                        <a:buSzPts val="2200"/>
                        <a:buFont typeface="Arial"/>
                        <a:buNone/>
                      </a:pPr>
                      <a:r>
                        <a:rPr b="0" i="0" lang="en-US" sz="2200">
                          <a:solidFill>
                            <a:schemeClr val="lt1"/>
                          </a:solidFill>
                          <a:latin typeface="Arial"/>
                          <a:ea typeface="Arial"/>
                          <a:cs typeface="Arial"/>
                          <a:sym typeface="Arial"/>
                        </a:rPr>
                        <a:t>Median [25%,75%]</a:t>
                      </a:r>
                      <a:endParaRPr/>
                    </a:p>
                  </a:txBody>
                  <a:tcPr marT="18300" marB="0" marR="25900" marL="259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c>
                  <a:txBody>
                    <a:bodyPr/>
                    <a:lstStyle/>
                    <a:p>
                      <a:pPr indent="0" lvl="0" marL="0" marR="0" rtl="0" algn="ctr">
                        <a:lnSpc>
                          <a:spcPct val="90000"/>
                        </a:lnSpc>
                        <a:spcBef>
                          <a:spcPts val="0"/>
                        </a:spcBef>
                        <a:spcAft>
                          <a:spcPts val="0"/>
                        </a:spcAft>
                        <a:buNone/>
                      </a:pPr>
                      <a:r>
                        <a:rPr b="0" i="0" lang="en-US" sz="2200">
                          <a:solidFill>
                            <a:schemeClr val="lt1"/>
                          </a:solidFill>
                          <a:latin typeface="Arial"/>
                          <a:ea typeface="Arial"/>
                          <a:cs typeface="Arial"/>
                          <a:sym typeface="Arial"/>
                        </a:rPr>
                        <a:t>Difference</a:t>
                      </a:r>
                      <a:endParaRPr/>
                    </a:p>
                    <a:p>
                      <a:pPr indent="0" lvl="0" marL="0" marR="0" rtl="0" algn="ctr">
                        <a:lnSpc>
                          <a:spcPct val="90000"/>
                        </a:lnSpc>
                        <a:spcBef>
                          <a:spcPts val="400"/>
                        </a:spcBef>
                        <a:spcAft>
                          <a:spcPts val="0"/>
                        </a:spcAft>
                        <a:buClr>
                          <a:schemeClr val="lt1"/>
                        </a:buClr>
                        <a:buSzPts val="2200"/>
                        <a:buFont typeface="Arial"/>
                        <a:buNone/>
                      </a:pPr>
                      <a:r>
                        <a:rPr b="0" i="0" lang="en-US" sz="2200">
                          <a:solidFill>
                            <a:schemeClr val="lt1"/>
                          </a:solidFill>
                          <a:latin typeface="Arial"/>
                          <a:ea typeface="Arial"/>
                          <a:cs typeface="Arial"/>
                          <a:sym typeface="Arial"/>
                        </a:rPr>
                        <a:t>[25,75%]</a:t>
                      </a:r>
                      <a:endParaRPr/>
                    </a:p>
                  </a:txBody>
                  <a:tcPr marT="18300" marB="0" marR="25900" marL="2590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r>
              <a:tr h="830900">
                <a:tc>
                  <a:txBody>
                    <a:bodyPr/>
                    <a:lstStyle/>
                    <a:p>
                      <a:pPr indent="0" lvl="0" marL="119063" marR="95250" rtl="0" algn="l">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Contrast volume (mL)</a:t>
                      </a:r>
                      <a:endParaRPr/>
                    </a:p>
                  </a:txBody>
                  <a:tcPr marT="0" marB="0" marR="34375" marL="34375" anchor="ctr">
                    <a:lnL cap="flat" cmpd="sng" w="12700">
                      <a:solidFill>
                        <a:schemeClr val="dk1"/>
                      </a:solidFill>
                      <a:prstDash val="solid"/>
                      <a:round/>
                      <a:headEnd len="sm" w="sm" type="none"/>
                      <a:tailEnd len="sm" w="sm" type="none"/>
                    </a:lnL>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a:latin typeface="Arial"/>
                          <a:ea typeface="Arial"/>
                          <a:cs typeface="Arial"/>
                          <a:sym typeface="Arial"/>
                        </a:rPr>
                        <a:t>100.0 [52, 145]</a:t>
                      </a:r>
                      <a:endParaRPr sz="2200">
                        <a:latin typeface="Arial"/>
                        <a:ea typeface="Arial"/>
                        <a:cs typeface="Arial"/>
                        <a:sym typeface="Arial"/>
                      </a:endParaRPr>
                    </a:p>
                  </a:txBody>
                  <a:tcPr marT="0" marB="0" marR="34375" marL="34375" anchor="ctr">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105.0 [72,150]</a:t>
                      </a:r>
                      <a:endParaRPr sz="2200">
                        <a:latin typeface="Arial"/>
                        <a:ea typeface="Arial"/>
                        <a:cs typeface="Arial"/>
                        <a:sym typeface="Arial"/>
                      </a:endParaRPr>
                    </a:p>
                  </a:txBody>
                  <a:tcPr marT="0" marB="0" marR="34375" marL="34375" anchor="ctr">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-14.0*</a:t>
                      </a:r>
                      <a:endParaRPr/>
                    </a:p>
                    <a:p>
                      <a:pPr indent="0" lvl="0" marL="0" marR="0" rtl="0" algn="ctr">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[-20.0,-10.0] </a:t>
                      </a:r>
                      <a:endParaRPr/>
                    </a:p>
                  </a:txBody>
                  <a:tcPr marT="0" marB="0" marR="34375" marL="34375" anchor="ctr">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tcPr>
                </a:tc>
              </a:tr>
              <a:tr h="830900">
                <a:tc>
                  <a:txBody>
                    <a:bodyPr/>
                    <a:lstStyle/>
                    <a:p>
                      <a:pPr indent="0" lvl="0" marL="119063" marR="95250" rtl="0" algn="l">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Fluoroscopy time (min)</a:t>
                      </a:r>
                      <a:endParaRPr/>
                    </a:p>
                  </a:txBody>
                  <a:tcPr marT="0" marB="0" marR="34375" marL="34375"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a:latin typeface="Arial"/>
                          <a:ea typeface="Arial"/>
                          <a:cs typeface="Arial"/>
                          <a:sym typeface="Arial"/>
                        </a:rPr>
                        <a:t>9.0 [5.0, 17.0]</a:t>
                      </a:r>
                      <a:endParaRPr sz="2200">
                        <a:latin typeface="Arial"/>
                        <a:ea typeface="Arial"/>
                        <a:cs typeface="Arial"/>
                        <a:sym typeface="Arial"/>
                      </a:endParaRPr>
                    </a:p>
                  </a:txBody>
                  <a:tcPr marT="0" marB="0" marR="34375" marL="34375" anchor="ctr"/>
                </a:tc>
                <a:tc>
                  <a:txBody>
                    <a:bodyPr/>
                    <a:lstStyle/>
                    <a:p>
                      <a:pPr indent="0" lvl="0" marL="0" marR="0" rtl="0" algn="ctr">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12.0 [8.0, 20.0]</a:t>
                      </a:r>
                      <a:endParaRPr sz="2200">
                        <a:latin typeface="Arial"/>
                        <a:ea typeface="Arial"/>
                        <a:cs typeface="Arial"/>
                        <a:sym typeface="Arial"/>
                      </a:endParaRPr>
                    </a:p>
                  </a:txBody>
                  <a:tcPr marT="0" marB="0" marR="34375" marL="34375" anchor="ctr"/>
                </a:tc>
                <a:tc>
                  <a:txBody>
                    <a:bodyPr/>
                    <a:lstStyle/>
                    <a:p>
                      <a:pPr indent="0" lvl="0" marL="0" marR="0" rtl="0" algn="ctr">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-3.0*</a:t>
                      </a:r>
                      <a:endParaRPr/>
                    </a:p>
                    <a:p>
                      <a:pPr indent="0" lvl="0" marL="0" marR="0" rtl="0" algn="ctr">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[-3.0,-2.0] </a:t>
                      </a:r>
                      <a:endParaRPr/>
                    </a:p>
                  </a:txBody>
                  <a:tcPr marT="0" marB="0" marR="34375" marL="34375" anchor="ctr">
                    <a:lnR cap="flat" cmpd="sng" w="12700">
                      <a:solidFill>
                        <a:schemeClr val="dk1"/>
                      </a:solidFill>
                      <a:prstDash val="solid"/>
                      <a:round/>
                      <a:headEnd len="sm" w="sm" type="none"/>
                      <a:tailEnd len="sm" w="sm" type="none"/>
                    </a:lnR>
                  </a:tcPr>
                </a:tc>
              </a:tr>
              <a:tr h="830900">
                <a:tc>
                  <a:txBody>
                    <a:bodyPr/>
                    <a:lstStyle/>
                    <a:p>
                      <a:pPr indent="0" lvl="0" marL="119063" marR="95250" rtl="0" algn="l">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Procedure duration (min)</a:t>
                      </a:r>
                      <a:endParaRPr/>
                    </a:p>
                  </a:txBody>
                  <a:tcPr marT="0" marB="0" marR="34375" marL="34375"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a:latin typeface="Arial"/>
                          <a:ea typeface="Arial"/>
                          <a:cs typeface="Arial"/>
                          <a:sym typeface="Arial"/>
                        </a:rPr>
                        <a:t>39.0 [21.0, 62.0]</a:t>
                      </a:r>
                      <a:endParaRPr sz="2200">
                        <a:latin typeface="Arial"/>
                        <a:ea typeface="Arial"/>
                        <a:cs typeface="Arial"/>
                        <a:sym typeface="Arial"/>
                      </a:endParaRPr>
                    </a:p>
                  </a:txBody>
                  <a:tcPr marT="0" marB="0" marR="34375" marL="34375" anchor="ctr"/>
                </a:tc>
                <a:tc>
                  <a:txBody>
                    <a:bodyPr/>
                    <a:lstStyle/>
                    <a:p>
                      <a:pPr indent="0" lvl="0" marL="0" marR="0" rtl="0" algn="ctr">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42.0 [29.0, 60.0]</a:t>
                      </a:r>
                      <a:endParaRPr sz="2200">
                        <a:latin typeface="Arial"/>
                        <a:ea typeface="Arial"/>
                        <a:cs typeface="Arial"/>
                        <a:sym typeface="Arial"/>
                      </a:endParaRPr>
                    </a:p>
                  </a:txBody>
                  <a:tcPr marT="0" marB="0" marR="34375" marL="34375" anchor="ctr"/>
                </a:tc>
                <a:tc>
                  <a:txBody>
                    <a:bodyPr/>
                    <a:lstStyle/>
                    <a:p>
                      <a:pPr indent="0" lvl="0" marL="0" marR="0" rtl="0" algn="ctr">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-5.0*</a:t>
                      </a:r>
                      <a:endParaRPr/>
                    </a:p>
                    <a:p>
                      <a:pPr indent="0" lvl="0" marL="0" marR="0" rtl="0" algn="ctr">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[-7.0,-3.0] </a:t>
                      </a:r>
                      <a:endParaRPr/>
                    </a:p>
                  </a:txBody>
                  <a:tcPr marT="0" marB="0" marR="34375" marL="34375" anchor="ctr">
                    <a:lnR cap="flat" cmpd="sng" w="12700">
                      <a:solidFill>
                        <a:schemeClr val="dk1"/>
                      </a:solidFill>
                      <a:prstDash val="solid"/>
                      <a:round/>
                      <a:headEnd len="sm" w="sm" type="none"/>
                      <a:tailEnd len="sm" w="sm" type="none"/>
                    </a:lnR>
                  </a:tcPr>
                </a:tc>
              </a:tr>
              <a:tr h="830900">
                <a:tc>
                  <a:txBody>
                    <a:bodyPr/>
                    <a:lstStyle/>
                    <a:p>
                      <a:pPr indent="0" lvl="0" marL="119063" marR="95250" rtl="0" algn="l">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Physiology assessment (min)</a:t>
                      </a:r>
                      <a:endParaRPr sz="2200">
                        <a:latin typeface="Arial"/>
                        <a:ea typeface="Arial"/>
                        <a:cs typeface="Arial"/>
                        <a:sym typeface="Arial"/>
                      </a:endParaRPr>
                    </a:p>
                  </a:txBody>
                  <a:tcPr marT="0" marB="0" marR="34375" marL="34375"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200"/>
                        <a:buFont typeface="Arial"/>
                        <a:buNone/>
                      </a:pPr>
                      <a:r>
                        <a:rPr lang="en-US" sz="2200">
                          <a:latin typeface="Arial"/>
                          <a:ea typeface="Arial"/>
                          <a:cs typeface="Arial"/>
                          <a:sym typeface="Arial"/>
                        </a:rPr>
                        <a:t>6.0 [4.0, 10.0]</a:t>
                      </a:r>
                      <a:endParaRPr sz="2200">
                        <a:latin typeface="Arial"/>
                        <a:ea typeface="Arial"/>
                        <a:cs typeface="Arial"/>
                        <a:sym typeface="Arial"/>
                      </a:endParaRPr>
                    </a:p>
                  </a:txBody>
                  <a:tcPr marT="0" marB="0" marR="34375" marL="34375" anchor="ctr">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8.0 [5.0, 15.0]</a:t>
                      </a:r>
                      <a:endParaRPr sz="2200">
                        <a:latin typeface="Arial"/>
                        <a:ea typeface="Arial"/>
                        <a:cs typeface="Arial"/>
                        <a:sym typeface="Arial"/>
                      </a:endParaRPr>
                    </a:p>
                  </a:txBody>
                  <a:tcPr marT="0" marB="0" marR="34375" marL="34375" anchor="ctr">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-2.0*</a:t>
                      </a:r>
                      <a:endParaRPr/>
                    </a:p>
                    <a:p>
                      <a:pPr indent="0" lvl="0" marL="0" marR="0" rtl="0" algn="ctr">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[-3.0, -2.0] </a:t>
                      </a:r>
                      <a:endParaRPr/>
                    </a:p>
                  </a:txBody>
                  <a:tcPr marT="0" marB="0" marR="34375" marL="34375" anchor="ctr">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r>
            </a:tbl>
          </a:graphicData>
        </a:graphic>
      </p:graphicFrame>
      <p:sp>
        <p:nvSpPr>
          <p:cNvPr id="661" name="Google Shape;661;p16"/>
          <p:cNvSpPr txBox="1"/>
          <p:nvPr/>
        </p:nvSpPr>
        <p:spPr>
          <a:xfrm>
            <a:off x="3404524" y="6253938"/>
            <a:ext cx="8507679" cy="232542"/>
          </a:xfrm>
          <a:prstGeom prst="rect">
            <a:avLst/>
          </a:prstGeom>
          <a:noFill/>
          <a:ln>
            <a:noFill/>
          </a:ln>
        </p:spPr>
        <p:txBody>
          <a:bodyPr anchorCtr="0" anchor="t" bIns="0" lIns="0" spcFirstLastPara="1" rIns="0" wrap="square" tIns="16925">
            <a:spAutoFit/>
          </a:bodyPr>
          <a:lstStyle/>
          <a:p>
            <a:pPr indent="0" lvl="0" marL="16933" marR="0" rtl="0" algn="r">
              <a:spcBef>
                <a:spcPts val="0"/>
              </a:spcBef>
              <a:spcAft>
                <a:spcPts val="0"/>
              </a:spcAft>
              <a:buNone/>
            </a:pPr>
            <a:r>
              <a:rPr b="0" i="0" lang="en-US" sz="1400" u="none" cap="none" strike="noStrike">
                <a:solidFill>
                  <a:schemeClr val="lt1"/>
                </a:solidFill>
                <a:latin typeface="Arial"/>
                <a:ea typeface="Arial"/>
                <a:cs typeface="Arial"/>
                <a:sym typeface="Arial"/>
              </a:rPr>
              <a:t>*Hodges–Lehmann estimator for risk differences (median of all pairwise differences between groups)</a:t>
            </a:r>
            <a:endParaRPr b="0" i="0" sz="1400" u="none" cap="none" strike="noStrike">
              <a:solidFill>
                <a:schemeClr val="lt1"/>
              </a:solidFill>
              <a:latin typeface="Arial"/>
              <a:ea typeface="Arial"/>
              <a:cs typeface="Arial"/>
              <a:sym typeface="Arial"/>
            </a:endParaRPr>
          </a:p>
        </p:txBody>
      </p:sp>
    </p:spTree>
  </p:cSld>
  <p:clrMapOvr>
    <a:masterClrMapping/>
  </p:clrMapOvr>
  <p:transition p14:dur="250">
    <p:wipe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7"/>
          <p:cNvSpPr txBox="1"/>
          <p:nvPr>
            <p:ph type="title"/>
          </p:nvPr>
        </p:nvSpPr>
        <p:spPr>
          <a:xfrm>
            <a:off x="838200" y="1"/>
            <a:ext cx="10515600" cy="10413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Primary Endpoint: 1-Year MACE</a:t>
            </a:r>
            <a:endParaRPr/>
          </a:p>
        </p:txBody>
      </p:sp>
      <p:pic>
        <p:nvPicPr>
          <p:cNvPr id="668" name="Google Shape;668;p17"/>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
        <p:nvSpPr>
          <p:cNvPr id="669" name="Google Shape;669;p17"/>
          <p:cNvSpPr/>
          <p:nvPr/>
        </p:nvSpPr>
        <p:spPr>
          <a:xfrm>
            <a:off x="1760269" y="504443"/>
            <a:ext cx="6707405" cy="56639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0" name="Google Shape;670;p17"/>
          <p:cNvSpPr/>
          <p:nvPr/>
        </p:nvSpPr>
        <p:spPr>
          <a:xfrm>
            <a:off x="3221859" y="5604844"/>
            <a:ext cx="214583"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965</a:t>
            </a:r>
            <a:endParaRPr b="0" i="0" sz="3600" u="none" cap="none" strike="noStrike">
              <a:solidFill>
                <a:schemeClr val="dk1"/>
              </a:solidFill>
              <a:latin typeface="Arial"/>
              <a:ea typeface="Arial"/>
              <a:cs typeface="Arial"/>
              <a:sym typeface="Arial"/>
            </a:endParaRPr>
          </a:p>
        </p:txBody>
      </p:sp>
      <p:sp>
        <p:nvSpPr>
          <p:cNvPr id="671" name="Google Shape;671;p17"/>
          <p:cNvSpPr/>
          <p:nvPr/>
        </p:nvSpPr>
        <p:spPr>
          <a:xfrm>
            <a:off x="3686105" y="5604844"/>
            <a:ext cx="214583"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947</a:t>
            </a:r>
            <a:endParaRPr b="0" i="0" sz="3600" u="none" cap="none" strike="noStrike">
              <a:solidFill>
                <a:schemeClr val="dk1"/>
              </a:solidFill>
              <a:latin typeface="Arial"/>
              <a:ea typeface="Arial"/>
              <a:cs typeface="Arial"/>
              <a:sym typeface="Arial"/>
            </a:endParaRPr>
          </a:p>
        </p:txBody>
      </p:sp>
      <p:sp>
        <p:nvSpPr>
          <p:cNvPr id="672" name="Google Shape;672;p17"/>
          <p:cNvSpPr/>
          <p:nvPr/>
        </p:nvSpPr>
        <p:spPr>
          <a:xfrm>
            <a:off x="5826556" y="5604844"/>
            <a:ext cx="214583"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907</a:t>
            </a:r>
            <a:endParaRPr b="0" i="0" sz="3600" u="none" cap="none" strike="noStrike">
              <a:solidFill>
                <a:schemeClr val="dk1"/>
              </a:solidFill>
              <a:latin typeface="Arial"/>
              <a:ea typeface="Arial"/>
              <a:cs typeface="Arial"/>
              <a:sym typeface="Arial"/>
            </a:endParaRPr>
          </a:p>
        </p:txBody>
      </p:sp>
      <p:sp>
        <p:nvSpPr>
          <p:cNvPr id="673" name="Google Shape;673;p17"/>
          <p:cNvSpPr/>
          <p:nvPr/>
        </p:nvSpPr>
        <p:spPr>
          <a:xfrm>
            <a:off x="8571719" y="5604844"/>
            <a:ext cx="264517"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864*</a:t>
            </a:r>
            <a:endParaRPr b="0" i="0" sz="3600" u="none" cap="none" strike="noStrike">
              <a:solidFill>
                <a:schemeClr val="dk1"/>
              </a:solidFill>
              <a:latin typeface="Arial"/>
              <a:ea typeface="Arial"/>
              <a:cs typeface="Arial"/>
              <a:sym typeface="Arial"/>
            </a:endParaRPr>
          </a:p>
        </p:txBody>
      </p:sp>
      <p:sp>
        <p:nvSpPr>
          <p:cNvPr id="674" name="Google Shape;674;p17"/>
          <p:cNvSpPr/>
          <p:nvPr/>
        </p:nvSpPr>
        <p:spPr>
          <a:xfrm>
            <a:off x="3221859" y="5836447"/>
            <a:ext cx="214583"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965</a:t>
            </a:r>
            <a:endParaRPr b="0" i="0" sz="3600" u="none" cap="none" strike="noStrike">
              <a:solidFill>
                <a:schemeClr val="dk1"/>
              </a:solidFill>
              <a:latin typeface="Arial"/>
              <a:ea typeface="Arial"/>
              <a:cs typeface="Arial"/>
              <a:sym typeface="Arial"/>
            </a:endParaRPr>
          </a:p>
        </p:txBody>
      </p:sp>
      <p:sp>
        <p:nvSpPr>
          <p:cNvPr id="675" name="Google Shape;675;p17"/>
          <p:cNvSpPr/>
          <p:nvPr/>
        </p:nvSpPr>
        <p:spPr>
          <a:xfrm>
            <a:off x="3686105" y="5836447"/>
            <a:ext cx="214583"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940</a:t>
            </a:r>
            <a:endParaRPr b="0" i="0" sz="3600" u="none" cap="none" strike="noStrike">
              <a:solidFill>
                <a:schemeClr val="dk1"/>
              </a:solidFill>
              <a:latin typeface="Arial"/>
              <a:ea typeface="Arial"/>
              <a:cs typeface="Arial"/>
              <a:sym typeface="Arial"/>
            </a:endParaRPr>
          </a:p>
        </p:txBody>
      </p:sp>
      <p:sp>
        <p:nvSpPr>
          <p:cNvPr id="676" name="Google Shape;676;p17"/>
          <p:cNvSpPr/>
          <p:nvPr/>
        </p:nvSpPr>
        <p:spPr>
          <a:xfrm>
            <a:off x="5826556" y="5836447"/>
            <a:ext cx="214583"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906</a:t>
            </a:r>
            <a:endParaRPr b="0" i="0" sz="3600" u="none" cap="none" strike="noStrike">
              <a:solidFill>
                <a:schemeClr val="dk1"/>
              </a:solidFill>
              <a:latin typeface="Arial"/>
              <a:ea typeface="Arial"/>
              <a:cs typeface="Arial"/>
              <a:sym typeface="Arial"/>
            </a:endParaRPr>
          </a:p>
        </p:txBody>
      </p:sp>
      <p:sp>
        <p:nvSpPr>
          <p:cNvPr id="677" name="Google Shape;677;p17"/>
          <p:cNvSpPr/>
          <p:nvPr/>
        </p:nvSpPr>
        <p:spPr>
          <a:xfrm>
            <a:off x="8571719" y="5836447"/>
            <a:ext cx="264517"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859*</a:t>
            </a:r>
            <a:endParaRPr b="0" i="0" sz="3600" u="none" cap="none" strike="noStrike">
              <a:solidFill>
                <a:schemeClr val="dk1"/>
              </a:solidFill>
              <a:latin typeface="Arial"/>
              <a:ea typeface="Arial"/>
              <a:cs typeface="Arial"/>
              <a:sym typeface="Arial"/>
            </a:endParaRPr>
          </a:p>
        </p:txBody>
      </p:sp>
      <p:sp>
        <p:nvSpPr>
          <p:cNvPr id="678" name="Google Shape;678;p17"/>
          <p:cNvSpPr/>
          <p:nvPr/>
        </p:nvSpPr>
        <p:spPr>
          <a:xfrm>
            <a:off x="1077491" y="5372385"/>
            <a:ext cx="1075616"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Number at risk</a:t>
            </a:r>
            <a:endParaRPr b="1" i="0" sz="1200" u="none" cap="none" strike="noStrike">
              <a:solidFill>
                <a:schemeClr val="dk1"/>
              </a:solidFill>
              <a:latin typeface="Arial"/>
              <a:ea typeface="Arial"/>
              <a:cs typeface="Arial"/>
              <a:sym typeface="Arial"/>
            </a:endParaRPr>
          </a:p>
        </p:txBody>
      </p:sp>
      <p:sp>
        <p:nvSpPr>
          <p:cNvPr id="679" name="Google Shape;679;p17"/>
          <p:cNvSpPr/>
          <p:nvPr/>
        </p:nvSpPr>
        <p:spPr>
          <a:xfrm>
            <a:off x="1081906" y="5604844"/>
            <a:ext cx="177292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FFRangio-guided strategy</a:t>
            </a:r>
            <a:endParaRPr b="0" i="0" sz="3600" u="none" cap="none" strike="noStrike">
              <a:solidFill>
                <a:schemeClr val="dk1"/>
              </a:solidFill>
              <a:latin typeface="Arial"/>
              <a:ea typeface="Arial"/>
              <a:cs typeface="Arial"/>
              <a:sym typeface="Arial"/>
            </a:endParaRPr>
          </a:p>
        </p:txBody>
      </p:sp>
      <p:sp>
        <p:nvSpPr>
          <p:cNvPr id="680" name="Google Shape;680;p17"/>
          <p:cNvSpPr/>
          <p:nvPr/>
        </p:nvSpPr>
        <p:spPr>
          <a:xfrm>
            <a:off x="1081906" y="5836447"/>
            <a:ext cx="2072683"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Pressure Wire-guided strategy</a:t>
            </a:r>
            <a:endParaRPr b="0" i="0" sz="3600" u="none" cap="none" strike="noStrike">
              <a:solidFill>
                <a:schemeClr val="dk1"/>
              </a:solidFill>
              <a:latin typeface="Arial"/>
              <a:ea typeface="Arial"/>
              <a:cs typeface="Arial"/>
              <a:sym typeface="Arial"/>
            </a:endParaRPr>
          </a:p>
        </p:txBody>
      </p:sp>
      <p:cxnSp>
        <p:nvCxnSpPr>
          <p:cNvPr id="681" name="Google Shape;681;p17"/>
          <p:cNvCxnSpPr/>
          <p:nvPr/>
        </p:nvCxnSpPr>
        <p:spPr>
          <a:xfrm rot="10800000">
            <a:off x="3110675" y="4887552"/>
            <a:ext cx="91440" cy="0"/>
          </a:xfrm>
          <a:prstGeom prst="straightConnector1">
            <a:avLst/>
          </a:prstGeom>
          <a:noFill/>
          <a:ln cap="flat" cmpd="sng" w="9525">
            <a:solidFill>
              <a:srgbClr val="000000"/>
            </a:solidFill>
            <a:prstDash val="solid"/>
            <a:round/>
            <a:headEnd len="med" w="med" type="none"/>
            <a:tailEnd len="med" w="med" type="none"/>
          </a:ln>
        </p:spPr>
      </p:cxnSp>
      <p:sp>
        <p:nvSpPr>
          <p:cNvPr id="682" name="Google Shape;682;p17"/>
          <p:cNvSpPr/>
          <p:nvPr/>
        </p:nvSpPr>
        <p:spPr>
          <a:xfrm rot="-5400000">
            <a:off x="1665981" y="2882293"/>
            <a:ext cx="1816203"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 MACE (%)</a:t>
            </a:r>
            <a:endParaRPr b="0" i="0" sz="6000" u="none" cap="none" strike="noStrike">
              <a:solidFill>
                <a:schemeClr val="dk1"/>
              </a:solidFill>
              <a:latin typeface="Arial"/>
              <a:ea typeface="Arial"/>
              <a:cs typeface="Arial"/>
              <a:sym typeface="Arial"/>
            </a:endParaRPr>
          </a:p>
        </p:txBody>
      </p:sp>
      <p:sp>
        <p:nvSpPr>
          <p:cNvPr id="683" name="Google Shape;683;p17"/>
          <p:cNvSpPr/>
          <p:nvPr/>
        </p:nvSpPr>
        <p:spPr>
          <a:xfrm>
            <a:off x="2447140" y="4840337"/>
            <a:ext cx="62"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84" name="Google Shape;684;p17"/>
          <p:cNvSpPr/>
          <p:nvPr/>
        </p:nvSpPr>
        <p:spPr>
          <a:xfrm>
            <a:off x="2978851" y="4792649"/>
            <a:ext cx="84960"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0</a:t>
            </a:r>
            <a:endParaRPr b="0" i="0" sz="3200" u="none" cap="none" strike="noStrike">
              <a:solidFill>
                <a:schemeClr val="dk1"/>
              </a:solidFill>
              <a:latin typeface="Arial"/>
              <a:ea typeface="Arial"/>
              <a:cs typeface="Arial"/>
              <a:sym typeface="Arial"/>
            </a:endParaRPr>
          </a:p>
        </p:txBody>
      </p:sp>
      <p:sp>
        <p:nvSpPr>
          <p:cNvPr id="685" name="Google Shape;685;p17"/>
          <p:cNvSpPr/>
          <p:nvPr/>
        </p:nvSpPr>
        <p:spPr>
          <a:xfrm>
            <a:off x="3216234" y="5174848"/>
            <a:ext cx="5759532"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lang="en-US" sz="1400" u="none">
                <a:solidFill>
                  <a:srgbClr val="000000"/>
                </a:solidFill>
                <a:latin typeface="Arial"/>
                <a:ea typeface="Arial"/>
                <a:cs typeface="Arial"/>
                <a:sym typeface="Arial"/>
              </a:rPr>
              <a:t>Months since Randomization</a:t>
            </a:r>
            <a:endParaRPr b="0" i="0" sz="1400" u="none" cap="none" strike="noStrike">
              <a:solidFill>
                <a:schemeClr val="dk1"/>
              </a:solidFill>
              <a:latin typeface="Arial"/>
              <a:ea typeface="Arial"/>
              <a:cs typeface="Arial"/>
              <a:sym typeface="Arial"/>
            </a:endParaRPr>
          </a:p>
        </p:txBody>
      </p:sp>
      <p:sp>
        <p:nvSpPr>
          <p:cNvPr id="686" name="Google Shape;686;p17"/>
          <p:cNvSpPr/>
          <p:nvPr/>
        </p:nvSpPr>
        <p:spPr>
          <a:xfrm>
            <a:off x="3077238" y="5022216"/>
            <a:ext cx="62"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687" name="Google Shape;687;p17"/>
          <p:cNvSpPr/>
          <p:nvPr/>
        </p:nvSpPr>
        <p:spPr>
          <a:xfrm>
            <a:off x="3430333" y="5022216"/>
            <a:ext cx="62"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688" name="Google Shape;688;p17"/>
          <p:cNvSpPr/>
          <p:nvPr/>
        </p:nvSpPr>
        <p:spPr>
          <a:xfrm>
            <a:off x="3790406" y="5022216"/>
            <a:ext cx="62"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689" name="Google Shape;689;p17"/>
          <p:cNvSpPr/>
          <p:nvPr/>
        </p:nvSpPr>
        <p:spPr>
          <a:xfrm>
            <a:off x="4150479" y="5022216"/>
            <a:ext cx="62"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690" name="Google Shape;690;p17"/>
          <p:cNvSpPr/>
          <p:nvPr/>
        </p:nvSpPr>
        <p:spPr>
          <a:xfrm>
            <a:off x="4502178" y="5022216"/>
            <a:ext cx="62"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691" name="Google Shape;691;p17"/>
          <p:cNvSpPr/>
          <p:nvPr/>
        </p:nvSpPr>
        <p:spPr>
          <a:xfrm>
            <a:off x="4863647" y="5022216"/>
            <a:ext cx="62"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692" name="Google Shape;692;p17"/>
          <p:cNvSpPr/>
          <p:nvPr/>
        </p:nvSpPr>
        <p:spPr>
          <a:xfrm>
            <a:off x="5223719" y="5022216"/>
            <a:ext cx="62"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693" name="Google Shape;693;p17"/>
          <p:cNvSpPr/>
          <p:nvPr/>
        </p:nvSpPr>
        <p:spPr>
          <a:xfrm>
            <a:off x="5813406" y="4986120"/>
            <a:ext cx="62"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4" name="Google Shape;694;p17"/>
          <p:cNvSpPr/>
          <p:nvPr/>
        </p:nvSpPr>
        <p:spPr>
          <a:xfrm>
            <a:off x="5911766" y="5022216"/>
            <a:ext cx="62"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695" name="Google Shape;695;p17"/>
          <p:cNvSpPr/>
          <p:nvPr/>
        </p:nvSpPr>
        <p:spPr>
          <a:xfrm>
            <a:off x="6271839" y="5022216"/>
            <a:ext cx="62"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696" name="Google Shape;696;p17"/>
          <p:cNvSpPr/>
          <p:nvPr/>
        </p:nvSpPr>
        <p:spPr>
          <a:xfrm>
            <a:off x="6631912" y="5022216"/>
            <a:ext cx="62"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697" name="Google Shape;697;p17"/>
          <p:cNvSpPr/>
          <p:nvPr/>
        </p:nvSpPr>
        <p:spPr>
          <a:xfrm>
            <a:off x="8656255" y="2392731"/>
            <a:ext cx="1184620" cy="6155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2615"/>
              </a:buClr>
              <a:buSzPts val="2000"/>
              <a:buFont typeface="Arial"/>
              <a:buNone/>
            </a:pPr>
            <a:r>
              <a:rPr b="1" i="0" lang="en-US" sz="2000" u="none" cap="none" strike="noStrike">
                <a:solidFill>
                  <a:srgbClr val="FF2615"/>
                </a:solidFill>
                <a:latin typeface="Arial"/>
                <a:ea typeface="Arial"/>
                <a:cs typeface="Arial"/>
                <a:sym typeface="Arial"/>
              </a:rPr>
              <a:t>FFRangio</a:t>
            </a:r>
            <a:endParaRPr b="1" i="0" sz="2000" u="none" cap="none" strike="noStrike">
              <a:solidFill>
                <a:srgbClr val="FF2615"/>
              </a:solidFill>
              <a:latin typeface="Arial"/>
              <a:ea typeface="Arial"/>
              <a:cs typeface="Arial"/>
              <a:sym typeface="Arial"/>
            </a:endParaRPr>
          </a:p>
          <a:p>
            <a:pPr indent="0" lvl="0" marL="0" marR="0" rtl="0" algn="ctr">
              <a:lnSpc>
                <a:spcPct val="100000"/>
              </a:lnSpc>
              <a:spcBef>
                <a:spcPts val="0"/>
              </a:spcBef>
              <a:spcAft>
                <a:spcPts val="0"/>
              </a:spcAft>
              <a:buClr>
                <a:srgbClr val="FF2615"/>
              </a:buClr>
              <a:buSzPts val="2000"/>
              <a:buFont typeface="Arial"/>
              <a:buNone/>
            </a:pPr>
            <a:r>
              <a:rPr b="1" lang="en-US" sz="2000" u="none">
                <a:solidFill>
                  <a:srgbClr val="FF2615"/>
                </a:solidFill>
                <a:latin typeface="Arial"/>
                <a:ea typeface="Arial"/>
                <a:cs typeface="Arial"/>
                <a:sym typeface="Arial"/>
              </a:rPr>
              <a:t>6.9%</a:t>
            </a:r>
            <a:endParaRPr b="1" i="0" sz="2000" u="none" cap="none" strike="noStrike">
              <a:solidFill>
                <a:srgbClr val="FF2615"/>
              </a:solidFill>
              <a:latin typeface="Arial"/>
              <a:ea typeface="Arial"/>
              <a:cs typeface="Arial"/>
              <a:sym typeface="Arial"/>
            </a:endParaRPr>
          </a:p>
        </p:txBody>
      </p:sp>
      <p:sp>
        <p:nvSpPr>
          <p:cNvPr id="698" name="Google Shape;698;p17"/>
          <p:cNvSpPr/>
          <p:nvPr/>
        </p:nvSpPr>
        <p:spPr>
          <a:xfrm>
            <a:off x="8346036" y="1583861"/>
            <a:ext cx="1720984" cy="6155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FF"/>
              </a:buClr>
              <a:buSzPts val="2000"/>
              <a:buFont typeface="Arial"/>
              <a:buNone/>
            </a:pPr>
            <a:r>
              <a:rPr b="1" lang="en-US" sz="2000" u="none">
                <a:solidFill>
                  <a:srgbClr val="0000FF"/>
                </a:solidFill>
                <a:latin typeface="Arial"/>
                <a:ea typeface="Arial"/>
                <a:cs typeface="Arial"/>
                <a:sym typeface="Arial"/>
              </a:rPr>
              <a:t>Pressure Wire</a:t>
            </a:r>
            <a:endParaRPr/>
          </a:p>
          <a:p>
            <a:pPr indent="0" lvl="0" marL="0" marR="0" rtl="0" algn="ctr">
              <a:lnSpc>
                <a:spcPct val="100000"/>
              </a:lnSpc>
              <a:spcBef>
                <a:spcPts val="0"/>
              </a:spcBef>
              <a:spcAft>
                <a:spcPts val="0"/>
              </a:spcAft>
              <a:buClr>
                <a:srgbClr val="0000FF"/>
              </a:buClr>
              <a:buSzPts val="2000"/>
              <a:buFont typeface="Arial"/>
              <a:buNone/>
            </a:pPr>
            <a:r>
              <a:rPr b="1" lang="en-US" sz="2000" u="none">
                <a:solidFill>
                  <a:srgbClr val="0000FF"/>
                </a:solidFill>
                <a:latin typeface="Arial"/>
                <a:ea typeface="Arial"/>
                <a:cs typeface="Arial"/>
                <a:sym typeface="Arial"/>
              </a:rPr>
              <a:t>7.1%</a:t>
            </a:r>
            <a:endParaRPr b="1" i="0" sz="2000" u="none" cap="none" strike="noStrike">
              <a:solidFill>
                <a:srgbClr val="0000FF"/>
              </a:solidFill>
              <a:latin typeface="Arial"/>
              <a:ea typeface="Arial"/>
              <a:cs typeface="Arial"/>
              <a:sym typeface="Arial"/>
            </a:endParaRPr>
          </a:p>
        </p:txBody>
      </p:sp>
      <p:cxnSp>
        <p:nvCxnSpPr>
          <p:cNvPr id="699" name="Google Shape;699;p17"/>
          <p:cNvCxnSpPr/>
          <p:nvPr/>
        </p:nvCxnSpPr>
        <p:spPr>
          <a:xfrm>
            <a:off x="3211348" y="960863"/>
            <a:ext cx="0" cy="4023363"/>
          </a:xfrm>
          <a:prstGeom prst="straightConnector1">
            <a:avLst/>
          </a:prstGeom>
          <a:noFill/>
          <a:ln cap="flat" cmpd="sng" w="19050">
            <a:solidFill>
              <a:schemeClr val="dk1"/>
            </a:solidFill>
            <a:prstDash val="solid"/>
            <a:round/>
            <a:headEnd len="med" w="med" type="none"/>
            <a:tailEnd len="med" w="med" type="none"/>
          </a:ln>
        </p:spPr>
      </p:cxnSp>
      <p:sp>
        <p:nvSpPr>
          <p:cNvPr id="700" name="Google Shape;700;p17"/>
          <p:cNvSpPr/>
          <p:nvPr/>
        </p:nvSpPr>
        <p:spPr>
          <a:xfrm>
            <a:off x="3147957" y="4070437"/>
            <a:ext cx="65"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701" name="Google Shape;701;p17"/>
          <p:cNvCxnSpPr/>
          <p:nvPr/>
        </p:nvCxnSpPr>
        <p:spPr>
          <a:xfrm rot="10800000">
            <a:off x="3207636" y="4896559"/>
            <a:ext cx="5669283" cy="0"/>
          </a:xfrm>
          <a:prstGeom prst="straightConnector1">
            <a:avLst/>
          </a:prstGeom>
          <a:noFill/>
          <a:ln cap="flat" cmpd="sng" w="19050">
            <a:solidFill>
              <a:schemeClr val="dk1"/>
            </a:solidFill>
            <a:prstDash val="solid"/>
            <a:round/>
            <a:headEnd len="med" w="med" type="none"/>
            <a:tailEnd len="med" w="med" type="none"/>
          </a:ln>
        </p:spPr>
      </p:cxnSp>
      <p:cxnSp>
        <p:nvCxnSpPr>
          <p:cNvPr id="702" name="Google Shape;702;p17"/>
          <p:cNvCxnSpPr/>
          <p:nvPr/>
        </p:nvCxnSpPr>
        <p:spPr>
          <a:xfrm>
            <a:off x="4200987" y="4891350"/>
            <a:ext cx="0" cy="91440"/>
          </a:xfrm>
          <a:prstGeom prst="straightConnector1">
            <a:avLst/>
          </a:prstGeom>
          <a:noFill/>
          <a:ln cap="flat" cmpd="sng" w="9525">
            <a:solidFill>
              <a:srgbClr val="000000"/>
            </a:solidFill>
            <a:prstDash val="solid"/>
            <a:round/>
            <a:headEnd len="med" w="med" type="none"/>
            <a:tailEnd len="med" w="med" type="none"/>
          </a:ln>
        </p:spPr>
      </p:cxnSp>
      <p:sp>
        <p:nvSpPr>
          <p:cNvPr id="703" name="Google Shape;703;p17"/>
          <p:cNvSpPr/>
          <p:nvPr/>
        </p:nvSpPr>
        <p:spPr>
          <a:xfrm>
            <a:off x="3249625" y="4983533"/>
            <a:ext cx="71528"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0</a:t>
            </a:r>
            <a:endParaRPr b="0" i="0" sz="1200" u="none" cap="none" strike="noStrike">
              <a:solidFill>
                <a:schemeClr val="dk1"/>
              </a:solidFill>
              <a:latin typeface="Arial"/>
              <a:ea typeface="Arial"/>
              <a:cs typeface="Arial"/>
              <a:sym typeface="Arial"/>
            </a:endParaRPr>
          </a:p>
        </p:txBody>
      </p:sp>
      <p:sp>
        <p:nvSpPr>
          <p:cNvPr id="704" name="Google Shape;704;p17"/>
          <p:cNvSpPr/>
          <p:nvPr/>
        </p:nvSpPr>
        <p:spPr>
          <a:xfrm>
            <a:off x="4163669" y="4983533"/>
            <a:ext cx="71528"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b="0" i="0" sz="1200" u="none" cap="none" strike="noStrike">
              <a:solidFill>
                <a:schemeClr val="dk1"/>
              </a:solidFill>
              <a:latin typeface="Arial"/>
              <a:ea typeface="Arial"/>
              <a:cs typeface="Arial"/>
              <a:sym typeface="Arial"/>
            </a:endParaRPr>
          </a:p>
        </p:txBody>
      </p:sp>
      <p:sp>
        <p:nvSpPr>
          <p:cNvPr id="705" name="Google Shape;705;p17"/>
          <p:cNvSpPr/>
          <p:nvPr/>
        </p:nvSpPr>
        <p:spPr>
          <a:xfrm>
            <a:off x="4981423" y="4983533"/>
            <a:ext cx="71528"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a:t>
            </a:r>
            <a:endParaRPr b="0" i="0" sz="1200" u="none" cap="none" strike="noStrike">
              <a:solidFill>
                <a:schemeClr val="dk1"/>
              </a:solidFill>
              <a:latin typeface="Arial"/>
              <a:ea typeface="Arial"/>
              <a:cs typeface="Arial"/>
              <a:sym typeface="Arial"/>
            </a:endParaRPr>
          </a:p>
        </p:txBody>
      </p:sp>
      <p:sp>
        <p:nvSpPr>
          <p:cNvPr id="706" name="Google Shape;706;p17"/>
          <p:cNvSpPr/>
          <p:nvPr/>
        </p:nvSpPr>
        <p:spPr>
          <a:xfrm>
            <a:off x="5894630" y="4983533"/>
            <a:ext cx="71528"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6</a:t>
            </a:r>
            <a:endParaRPr b="0" i="0" sz="1200" u="none" cap="none" strike="noStrike">
              <a:solidFill>
                <a:schemeClr val="dk1"/>
              </a:solidFill>
              <a:latin typeface="Arial"/>
              <a:ea typeface="Arial"/>
              <a:cs typeface="Arial"/>
              <a:sym typeface="Arial"/>
            </a:endParaRPr>
          </a:p>
        </p:txBody>
      </p:sp>
      <p:sp>
        <p:nvSpPr>
          <p:cNvPr id="707" name="Google Shape;707;p17"/>
          <p:cNvSpPr/>
          <p:nvPr/>
        </p:nvSpPr>
        <p:spPr>
          <a:xfrm>
            <a:off x="5182633" y="4250521"/>
            <a:ext cx="65"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708" name="Google Shape;708;p17"/>
          <p:cNvSpPr/>
          <p:nvPr/>
        </p:nvSpPr>
        <p:spPr>
          <a:xfrm>
            <a:off x="6819901" y="4983533"/>
            <a:ext cx="71528"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8</a:t>
            </a:r>
            <a:endParaRPr b="0" i="0" sz="1200" u="none" cap="none" strike="noStrike">
              <a:solidFill>
                <a:schemeClr val="dk1"/>
              </a:solidFill>
              <a:latin typeface="Arial"/>
              <a:ea typeface="Arial"/>
              <a:cs typeface="Arial"/>
              <a:sym typeface="Arial"/>
            </a:endParaRPr>
          </a:p>
        </p:txBody>
      </p:sp>
      <p:sp>
        <p:nvSpPr>
          <p:cNvPr id="709" name="Google Shape;709;p17"/>
          <p:cNvSpPr/>
          <p:nvPr/>
        </p:nvSpPr>
        <p:spPr>
          <a:xfrm>
            <a:off x="7689060" y="4983533"/>
            <a:ext cx="143055"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10</a:t>
            </a:r>
            <a:endParaRPr b="0" i="0" sz="1200" u="none" cap="none" strike="noStrike">
              <a:solidFill>
                <a:schemeClr val="dk1"/>
              </a:solidFill>
              <a:latin typeface="Arial"/>
              <a:ea typeface="Arial"/>
              <a:cs typeface="Arial"/>
              <a:sym typeface="Arial"/>
            </a:endParaRPr>
          </a:p>
        </p:txBody>
      </p:sp>
      <p:sp>
        <p:nvSpPr>
          <p:cNvPr id="710" name="Google Shape;710;p17"/>
          <p:cNvSpPr/>
          <p:nvPr/>
        </p:nvSpPr>
        <p:spPr>
          <a:xfrm>
            <a:off x="8604354" y="4983533"/>
            <a:ext cx="143055" cy="1779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12</a:t>
            </a:r>
            <a:endParaRPr b="0" i="0" sz="1200" u="none" cap="none" strike="noStrike">
              <a:solidFill>
                <a:schemeClr val="dk1"/>
              </a:solidFill>
              <a:latin typeface="Arial"/>
              <a:ea typeface="Arial"/>
              <a:cs typeface="Arial"/>
              <a:sym typeface="Arial"/>
            </a:endParaRPr>
          </a:p>
        </p:txBody>
      </p:sp>
      <p:sp>
        <p:nvSpPr>
          <p:cNvPr id="711" name="Google Shape;711;p17"/>
          <p:cNvSpPr/>
          <p:nvPr/>
        </p:nvSpPr>
        <p:spPr>
          <a:xfrm>
            <a:off x="3289668" y="2322725"/>
            <a:ext cx="5394964" cy="2565154"/>
          </a:xfrm>
          <a:custGeom>
            <a:rect b="b" l="l" r="r" t="t"/>
            <a:pathLst>
              <a:path extrusionOk="0" h="213" w="513">
                <a:moveTo>
                  <a:pt x="0" y="213"/>
                </a:moveTo>
                <a:lnTo>
                  <a:pt x="0" y="213"/>
                </a:lnTo>
                <a:lnTo>
                  <a:pt x="0" y="207"/>
                </a:lnTo>
                <a:lnTo>
                  <a:pt x="2" y="207"/>
                </a:lnTo>
                <a:lnTo>
                  <a:pt x="2" y="203"/>
                </a:lnTo>
                <a:lnTo>
                  <a:pt x="10" y="203"/>
                </a:lnTo>
                <a:lnTo>
                  <a:pt x="10" y="200"/>
                </a:lnTo>
                <a:lnTo>
                  <a:pt x="13" y="200"/>
                </a:lnTo>
                <a:lnTo>
                  <a:pt x="13" y="197"/>
                </a:lnTo>
                <a:lnTo>
                  <a:pt x="14" y="197"/>
                </a:lnTo>
                <a:lnTo>
                  <a:pt x="14" y="194"/>
                </a:lnTo>
                <a:lnTo>
                  <a:pt x="16" y="194"/>
                </a:lnTo>
                <a:lnTo>
                  <a:pt x="16" y="190"/>
                </a:lnTo>
                <a:lnTo>
                  <a:pt x="21" y="190"/>
                </a:lnTo>
                <a:lnTo>
                  <a:pt x="21" y="187"/>
                </a:lnTo>
                <a:lnTo>
                  <a:pt x="24" y="187"/>
                </a:lnTo>
                <a:lnTo>
                  <a:pt x="24" y="184"/>
                </a:lnTo>
                <a:lnTo>
                  <a:pt x="33" y="184"/>
                </a:lnTo>
                <a:lnTo>
                  <a:pt x="33" y="181"/>
                </a:lnTo>
                <a:lnTo>
                  <a:pt x="41" y="181"/>
                </a:lnTo>
                <a:lnTo>
                  <a:pt x="41" y="178"/>
                </a:lnTo>
                <a:lnTo>
                  <a:pt x="43" y="178"/>
                </a:lnTo>
                <a:lnTo>
                  <a:pt x="43" y="178"/>
                </a:lnTo>
                <a:lnTo>
                  <a:pt x="80" y="178"/>
                </a:lnTo>
                <a:lnTo>
                  <a:pt x="80" y="171"/>
                </a:lnTo>
                <a:lnTo>
                  <a:pt x="82" y="171"/>
                </a:lnTo>
                <a:lnTo>
                  <a:pt x="82" y="168"/>
                </a:lnTo>
                <a:lnTo>
                  <a:pt x="83" y="168"/>
                </a:lnTo>
                <a:lnTo>
                  <a:pt x="83" y="165"/>
                </a:lnTo>
                <a:lnTo>
                  <a:pt x="94" y="165"/>
                </a:lnTo>
                <a:lnTo>
                  <a:pt x="94" y="161"/>
                </a:lnTo>
                <a:lnTo>
                  <a:pt x="100" y="161"/>
                </a:lnTo>
                <a:lnTo>
                  <a:pt x="100" y="158"/>
                </a:lnTo>
                <a:lnTo>
                  <a:pt x="106" y="158"/>
                </a:lnTo>
                <a:lnTo>
                  <a:pt x="106" y="155"/>
                </a:lnTo>
                <a:lnTo>
                  <a:pt x="107" y="155"/>
                </a:lnTo>
                <a:lnTo>
                  <a:pt x="107" y="151"/>
                </a:lnTo>
                <a:lnTo>
                  <a:pt x="111" y="151"/>
                </a:lnTo>
                <a:lnTo>
                  <a:pt x="111" y="148"/>
                </a:lnTo>
                <a:lnTo>
                  <a:pt x="121" y="148"/>
                </a:lnTo>
                <a:lnTo>
                  <a:pt x="121" y="145"/>
                </a:lnTo>
                <a:lnTo>
                  <a:pt x="152" y="145"/>
                </a:lnTo>
                <a:lnTo>
                  <a:pt x="152" y="142"/>
                </a:lnTo>
                <a:lnTo>
                  <a:pt x="157" y="142"/>
                </a:lnTo>
                <a:lnTo>
                  <a:pt x="157" y="138"/>
                </a:lnTo>
                <a:lnTo>
                  <a:pt x="180" y="138"/>
                </a:lnTo>
                <a:lnTo>
                  <a:pt x="180" y="135"/>
                </a:lnTo>
                <a:lnTo>
                  <a:pt x="191" y="135"/>
                </a:lnTo>
                <a:lnTo>
                  <a:pt x="191" y="132"/>
                </a:lnTo>
                <a:lnTo>
                  <a:pt x="194" y="132"/>
                </a:lnTo>
                <a:lnTo>
                  <a:pt x="194" y="129"/>
                </a:lnTo>
                <a:lnTo>
                  <a:pt x="202" y="129"/>
                </a:lnTo>
                <a:lnTo>
                  <a:pt x="202" y="125"/>
                </a:lnTo>
                <a:lnTo>
                  <a:pt x="208" y="125"/>
                </a:lnTo>
                <a:lnTo>
                  <a:pt x="208" y="122"/>
                </a:lnTo>
                <a:lnTo>
                  <a:pt x="216" y="122"/>
                </a:lnTo>
                <a:lnTo>
                  <a:pt x="216" y="119"/>
                </a:lnTo>
                <a:lnTo>
                  <a:pt x="222" y="119"/>
                </a:lnTo>
                <a:lnTo>
                  <a:pt x="222" y="116"/>
                </a:lnTo>
                <a:lnTo>
                  <a:pt x="228" y="116"/>
                </a:lnTo>
                <a:lnTo>
                  <a:pt x="228" y="112"/>
                </a:lnTo>
                <a:lnTo>
                  <a:pt x="229" y="112"/>
                </a:lnTo>
                <a:lnTo>
                  <a:pt x="229" y="109"/>
                </a:lnTo>
                <a:lnTo>
                  <a:pt x="243" y="109"/>
                </a:lnTo>
                <a:lnTo>
                  <a:pt x="243" y="106"/>
                </a:lnTo>
                <a:lnTo>
                  <a:pt x="244" y="106"/>
                </a:lnTo>
                <a:lnTo>
                  <a:pt x="244" y="99"/>
                </a:lnTo>
                <a:lnTo>
                  <a:pt x="254" y="99"/>
                </a:lnTo>
                <a:lnTo>
                  <a:pt x="254" y="96"/>
                </a:lnTo>
                <a:lnTo>
                  <a:pt x="256" y="96"/>
                </a:lnTo>
                <a:lnTo>
                  <a:pt x="256" y="96"/>
                </a:lnTo>
                <a:lnTo>
                  <a:pt x="257" y="96"/>
                </a:lnTo>
                <a:lnTo>
                  <a:pt x="257" y="93"/>
                </a:lnTo>
                <a:lnTo>
                  <a:pt x="274" y="93"/>
                </a:lnTo>
                <a:lnTo>
                  <a:pt x="274" y="89"/>
                </a:lnTo>
                <a:lnTo>
                  <a:pt x="275" y="89"/>
                </a:lnTo>
                <a:lnTo>
                  <a:pt x="275" y="83"/>
                </a:lnTo>
                <a:lnTo>
                  <a:pt x="278" y="83"/>
                </a:lnTo>
                <a:lnTo>
                  <a:pt x="278" y="79"/>
                </a:lnTo>
                <a:lnTo>
                  <a:pt x="289" y="79"/>
                </a:lnTo>
                <a:lnTo>
                  <a:pt x="289" y="76"/>
                </a:lnTo>
                <a:lnTo>
                  <a:pt x="294" y="76"/>
                </a:lnTo>
                <a:lnTo>
                  <a:pt x="294" y="73"/>
                </a:lnTo>
                <a:lnTo>
                  <a:pt x="296" y="73"/>
                </a:lnTo>
                <a:lnTo>
                  <a:pt x="296" y="69"/>
                </a:lnTo>
                <a:lnTo>
                  <a:pt x="334" y="69"/>
                </a:lnTo>
                <a:lnTo>
                  <a:pt x="334" y="63"/>
                </a:lnTo>
                <a:lnTo>
                  <a:pt x="350" y="63"/>
                </a:lnTo>
                <a:lnTo>
                  <a:pt x="350" y="59"/>
                </a:lnTo>
                <a:lnTo>
                  <a:pt x="355" y="59"/>
                </a:lnTo>
                <a:lnTo>
                  <a:pt x="355" y="56"/>
                </a:lnTo>
                <a:lnTo>
                  <a:pt x="358" y="56"/>
                </a:lnTo>
                <a:lnTo>
                  <a:pt x="358" y="53"/>
                </a:lnTo>
                <a:lnTo>
                  <a:pt x="362" y="53"/>
                </a:lnTo>
                <a:lnTo>
                  <a:pt x="362" y="50"/>
                </a:lnTo>
                <a:lnTo>
                  <a:pt x="364" y="50"/>
                </a:lnTo>
                <a:lnTo>
                  <a:pt x="364" y="43"/>
                </a:lnTo>
                <a:lnTo>
                  <a:pt x="385" y="43"/>
                </a:lnTo>
                <a:lnTo>
                  <a:pt x="385" y="40"/>
                </a:lnTo>
                <a:lnTo>
                  <a:pt x="390" y="40"/>
                </a:lnTo>
                <a:lnTo>
                  <a:pt x="390" y="36"/>
                </a:lnTo>
                <a:lnTo>
                  <a:pt x="412" y="36"/>
                </a:lnTo>
                <a:lnTo>
                  <a:pt x="412" y="33"/>
                </a:lnTo>
                <a:lnTo>
                  <a:pt x="419" y="33"/>
                </a:lnTo>
                <a:lnTo>
                  <a:pt x="419" y="30"/>
                </a:lnTo>
                <a:lnTo>
                  <a:pt x="430" y="30"/>
                </a:lnTo>
                <a:lnTo>
                  <a:pt x="430" y="26"/>
                </a:lnTo>
                <a:lnTo>
                  <a:pt x="433" y="26"/>
                </a:lnTo>
                <a:lnTo>
                  <a:pt x="433" y="23"/>
                </a:lnTo>
                <a:lnTo>
                  <a:pt x="437" y="23"/>
                </a:lnTo>
                <a:lnTo>
                  <a:pt x="437" y="20"/>
                </a:lnTo>
                <a:lnTo>
                  <a:pt x="451" y="20"/>
                </a:lnTo>
                <a:lnTo>
                  <a:pt x="451" y="16"/>
                </a:lnTo>
                <a:lnTo>
                  <a:pt x="463" y="16"/>
                </a:lnTo>
                <a:lnTo>
                  <a:pt x="463" y="13"/>
                </a:lnTo>
                <a:lnTo>
                  <a:pt x="466" y="13"/>
                </a:lnTo>
                <a:lnTo>
                  <a:pt x="466" y="10"/>
                </a:lnTo>
                <a:lnTo>
                  <a:pt x="470" y="10"/>
                </a:lnTo>
                <a:lnTo>
                  <a:pt x="470" y="10"/>
                </a:lnTo>
                <a:lnTo>
                  <a:pt x="480" y="10"/>
                </a:lnTo>
                <a:lnTo>
                  <a:pt x="480" y="6"/>
                </a:lnTo>
                <a:lnTo>
                  <a:pt x="501" y="6"/>
                </a:lnTo>
                <a:lnTo>
                  <a:pt x="501" y="0"/>
                </a:lnTo>
                <a:lnTo>
                  <a:pt x="513" y="0"/>
                </a:lnTo>
                <a:lnTo>
                  <a:pt x="513" y="0"/>
                </a:lnTo>
                <a:lnTo>
                  <a:pt x="513" y="0"/>
                </a:lnTo>
              </a:path>
            </a:pathLst>
          </a:custGeom>
          <a:noFill/>
          <a:ln cap="rnd" cmpd="sng" w="31750">
            <a:solidFill>
              <a:srgbClr val="FF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2615"/>
              </a:solidFill>
              <a:latin typeface="Arial"/>
              <a:ea typeface="Arial"/>
              <a:cs typeface="Arial"/>
              <a:sym typeface="Arial"/>
            </a:endParaRPr>
          </a:p>
        </p:txBody>
      </p:sp>
      <p:sp>
        <p:nvSpPr>
          <p:cNvPr id="712" name="Google Shape;712;p17"/>
          <p:cNvSpPr/>
          <p:nvPr/>
        </p:nvSpPr>
        <p:spPr>
          <a:xfrm>
            <a:off x="3291072" y="2212796"/>
            <a:ext cx="5394964" cy="2663355"/>
          </a:xfrm>
          <a:custGeom>
            <a:rect b="b" l="l" r="r" t="t"/>
            <a:pathLst>
              <a:path extrusionOk="0" h="221" w="513">
                <a:moveTo>
                  <a:pt x="0" y="221"/>
                </a:moveTo>
                <a:lnTo>
                  <a:pt x="0" y="221"/>
                </a:lnTo>
                <a:lnTo>
                  <a:pt x="0" y="208"/>
                </a:lnTo>
                <a:lnTo>
                  <a:pt x="10" y="208"/>
                </a:lnTo>
                <a:lnTo>
                  <a:pt x="10" y="205"/>
                </a:lnTo>
                <a:lnTo>
                  <a:pt x="14" y="205"/>
                </a:lnTo>
                <a:lnTo>
                  <a:pt x="14" y="202"/>
                </a:lnTo>
                <a:lnTo>
                  <a:pt x="16" y="202"/>
                </a:lnTo>
                <a:lnTo>
                  <a:pt x="16" y="198"/>
                </a:lnTo>
                <a:lnTo>
                  <a:pt x="20" y="198"/>
                </a:lnTo>
                <a:lnTo>
                  <a:pt x="20" y="195"/>
                </a:lnTo>
                <a:lnTo>
                  <a:pt x="30" y="195"/>
                </a:lnTo>
                <a:lnTo>
                  <a:pt x="30" y="192"/>
                </a:lnTo>
                <a:lnTo>
                  <a:pt x="33" y="192"/>
                </a:lnTo>
                <a:lnTo>
                  <a:pt x="33" y="189"/>
                </a:lnTo>
                <a:lnTo>
                  <a:pt x="43" y="189"/>
                </a:lnTo>
                <a:lnTo>
                  <a:pt x="43" y="189"/>
                </a:lnTo>
                <a:lnTo>
                  <a:pt x="47" y="189"/>
                </a:lnTo>
                <a:lnTo>
                  <a:pt x="47" y="185"/>
                </a:lnTo>
                <a:lnTo>
                  <a:pt x="49" y="185"/>
                </a:lnTo>
                <a:lnTo>
                  <a:pt x="49" y="179"/>
                </a:lnTo>
                <a:lnTo>
                  <a:pt x="65" y="179"/>
                </a:lnTo>
                <a:lnTo>
                  <a:pt x="65" y="172"/>
                </a:lnTo>
                <a:lnTo>
                  <a:pt x="73" y="172"/>
                </a:lnTo>
                <a:lnTo>
                  <a:pt x="73" y="169"/>
                </a:lnTo>
                <a:lnTo>
                  <a:pt x="77" y="169"/>
                </a:lnTo>
                <a:lnTo>
                  <a:pt x="77" y="166"/>
                </a:lnTo>
                <a:lnTo>
                  <a:pt x="84" y="166"/>
                </a:lnTo>
                <a:lnTo>
                  <a:pt x="84" y="163"/>
                </a:lnTo>
                <a:lnTo>
                  <a:pt x="91" y="163"/>
                </a:lnTo>
                <a:lnTo>
                  <a:pt x="91" y="159"/>
                </a:lnTo>
                <a:lnTo>
                  <a:pt x="104" y="159"/>
                </a:lnTo>
                <a:lnTo>
                  <a:pt x="104" y="156"/>
                </a:lnTo>
                <a:lnTo>
                  <a:pt x="107" y="156"/>
                </a:lnTo>
                <a:lnTo>
                  <a:pt x="107" y="153"/>
                </a:lnTo>
                <a:lnTo>
                  <a:pt x="115" y="153"/>
                </a:lnTo>
                <a:lnTo>
                  <a:pt x="115" y="149"/>
                </a:lnTo>
                <a:lnTo>
                  <a:pt x="121" y="149"/>
                </a:lnTo>
                <a:lnTo>
                  <a:pt x="121" y="146"/>
                </a:lnTo>
                <a:lnTo>
                  <a:pt x="164" y="146"/>
                </a:lnTo>
                <a:lnTo>
                  <a:pt x="164" y="143"/>
                </a:lnTo>
                <a:lnTo>
                  <a:pt x="176" y="143"/>
                </a:lnTo>
                <a:lnTo>
                  <a:pt x="176" y="140"/>
                </a:lnTo>
                <a:lnTo>
                  <a:pt x="181" y="140"/>
                </a:lnTo>
                <a:lnTo>
                  <a:pt x="181" y="136"/>
                </a:lnTo>
                <a:lnTo>
                  <a:pt x="198" y="136"/>
                </a:lnTo>
                <a:lnTo>
                  <a:pt x="198" y="133"/>
                </a:lnTo>
                <a:lnTo>
                  <a:pt x="204" y="133"/>
                </a:lnTo>
                <a:lnTo>
                  <a:pt x="204" y="130"/>
                </a:lnTo>
                <a:lnTo>
                  <a:pt x="205" y="130"/>
                </a:lnTo>
                <a:lnTo>
                  <a:pt x="205" y="127"/>
                </a:lnTo>
                <a:lnTo>
                  <a:pt x="221" y="127"/>
                </a:lnTo>
                <a:lnTo>
                  <a:pt x="221" y="123"/>
                </a:lnTo>
                <a:lnTo>
                  <a:pt x="228" y="123"/>
                </a:lnTo>
                <a:lnTo>
                  <a:pt x="228" y="120"/>
                </a:lnTo>
                <a:lnTo>
                  <a:pt x="230" y="120"/>
                </a:lnTo>
                <a:lnTo>
                  <a:pt x="230" y="117"/>
                </a:lnTo>
                <a:lnTo>
                  <a:pt x="243" y="117"/>
                </a:lnTo>
                <a:lnTo>
                  <a:pt x="243" y="113"/>
                </a:lnTo>
                <a:lnTo>
                  <a:pt x="256" y="113"/>
                </a:lnTo>
                <a:lnTo>
                  <a:pt x="256" y="113"/>
                </a:lnTo>
                <a:lnTo>
                  <a:pt x="260" y="113"/>
                </a:lnTo>
                <a:lnTo>
                  <a:pt x="260" y="110"/>
                </a:lnTo>
                <a:lnTo>
                  <a:pt x="268" y="110"/>
                </a:lnTo>
                <a:lnTo>
                  <a:pt x="268" y="107"/>
                </a:lnTo>
                <a:lnTo>
                  <a:pt x="278" y="107"/>
                </a:lnTo>
                <a:lnTo>
                  <a:pt x="278" y="104"/>
                </a:lnTo>
                <a:lnTo>
                  <a:pt x="282" y="104"/>
                </a:lnTo>
                <a:lnTo>
                  <a:pt x="282" y="100"/>
                </a:lnTo>
                <a:lnTo>
                  <a:pt x="289" y="100"/>
                </a:lnTo>
                <a:lnTo>
                  <a:pt x="289" y="97"/>
                </a:lnTo>
                <a:lnTo>
                  <a:pt x="291" y="97"/>
                </a:lnTo>
                <a:lnTo>
                  <a:pt x="291" y="94"/>
                </a:lnTo>
                <a:lnTo>
                  <a:pt x="298" y="94"/>
                </a:lnTo>
                <a:lnTo>
                  <a:pt x="298" y="90"/>
                </a:lnTo>
                <a:lnTo>
                  <a:pt x="302" y="90"/>
                </a:lnTo>
                <a:lnTo>
                  <a:pt x="302" y="87"/>
                </a:lnTo>
                <a:lnTo>
                  <a:pt x="305" y="87"/>
                </a:lnTo>
                <a:lnTo>
                  <a:pt x="305" y="84"/>
                </a:lnTo>
                <a:lnTo>
                  <a:pt x="313" y="84"/>
                </a:lnTo>
                <a:lnTo>
                  <a:pt x="313" y="80"/>
                </a:lnTo>
                <a:lnTo>
                  <a:pt x="330" y="80"/>
                </a:lnTo>
                <a:lnTo>
                  <a:pt x="330" y="77"/>
                </a:lnTo>
                <a:lnTo>
                  <a:pt x="333" y="77"/>
                </a:lnTo>
                <a:lnTo>
                  <a:pt x="333" y="74"/>
                </a:lnTo>
                <a:lnTo>
                  <a:pt x="337" y="74"/>
                </a:lnTo>
                <a:lnTo>
                  <a:pt x="337" y="70"/>
                </a:lnTo>
                <a:lnTo>
                  <a:pt x="343" y="70"/>
                </a:lnTo>
                <a:lnTo>
                  <a:pt x="343" y="67"/>
                </a:lnTo>
                <a:lnTo>
                  <a:pt x="348" y="67"/>
                </a:lnTo>
                <a:lnTo>
                  <a:pt x="348" y="64"/>
                </a:lnTo>
                <a:lnTo>
                  <a:pt x="354" y="64"/>
                </a:lnTo>
                <a:lnTo>
                  <a:pt x="354" y="61"/>
                </a:lnTo>
                <a:lnTo>
                  <a:pt x="357" y="61"/>
                </a:lnTo>
                <a:lnTo>
                  <a:pt x="357" y="57"/>
                </a:lnTo>
                <a:lnTo>
                  <a:pt x="371" y="57"/>
                </a:lnTo>
                <a:lnTo>
                  <a:pt x="371" y="54"/>
                </a:lnTo>
                <a:lnTo>
                  <a:pt x="372" y="54"/>
                </a:lnTo>
                <a:lnTo>
                  <a:pt x="372" y="51"/>
                </a:lnTo>
                <a:lnTo>
                  <a:pt x="376" y="51"/>
                </a:lnTo>
                <a:lnTo>
                  <a:pt x="376" y="47"/>
                </a:lnTo>
                <a:lnTo>
                  <a:pt x="383" y="47"/>
                </a:lnTo>
                <a:lnTo>
                  <a:pt x="383" y="41"/>
                </a:lnTo>
                <a:lnTo>
                  <a:pt x="385" y="41"/>
                </a:lnTo>
                <a:lnTo>
                  <a:pt x="385" y="37"/>
                </a:lnTo>
                <a:lnTo>
                  <a:pt x="389" y="37"/>
                </a:lnTo>
                <a:lnTo>
                  <a:pt x="389" y="34"/>
                </a:lnTo>
                <a:lnTo>
                  <a:pt x="414" y="34"/>
                </a:lnTo>
                <a:lnTo>
                  <a:pt x="414" y="31"/>
                </a:lnTo>
                <a:lnTo>
                  <a:pt x="438" y="31"/>
                </a:lnTo>
                <a:lnTo>
                  <a:pt x="438" y="28"/>
                </a:lnTo>
                <a:lnTo>
                  <a:pt x="442" y="28"/>
                </a:lnTo>
                <a:lnTo>
                  <a:pt x="442" y="24"/>
                </a:lnTo>
                <a:lnTo>
                  <a:pt x="470" y="24"/>
                </a:lnTo>
                <a:lnTo>
                  <a:pt x="470" y="24"/>
                </a:lnTo>
                <a:lnTo>
                  <a:pt x="485" y="24"/>
                </a:lnTo>
                <a:lnTo>
                  <a:pt x="485" y="20"/>
                </a:lnTo>
                <a:lnTo>
                  <a:pt x="490" y="20"/>
                </a:lnTo>
                <a:lnTo>
                  <a:pt x="490" y="15"/>
                </a:lnTo>
                <a:lnTo>
                  <a:pt x="492" y="15"/>
                </a:lnTo>
                <a:lnTo>
                  <a:pt x="492" y="11"/>
                </a:lnTo>
                <a:lnTo>
                  <a:pt x="493" y="11"/>
                </a:lnTo>
                <a:lnTo>
                  <a:pt x="493" y="6"/>
                </a:lnTo>
                <a:lnTo>
                  <a:pt x="510" y="6"/>
                </a:lnTo>
                <a:lnTo>
                  <a:pt x="510" y="0"/>
                </a:lnTo>
                <a:lnTo>
                  <a:pt x="513" y="0"/>
                </a:lnTo>
                <a:lnTo>
                  <a:pt x="513" y="0"/>
                </a:lnTo>
                <a:lnTo>
                  <a:pt x="513" y="0"/>
                </a:lnTo>
              </a:path>
            </a:pathLst>
          </a:custGeom>
          <a:noFill/>
          <a:ln cap="rnd" cmpd="sng" w="31750">
            <a:solidFill>
              <a:srgbClr val="0000FF"/>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41248"/>
              </a:solidFill>
              <a:latin typeface="Arial"/>
              <a:ea typeface="Arial"/>
              <a:cs typeface="Arial"/>
              <a:sym typeface="Arial"/>
            </a:endParaRPr>
          </a:p>
        </p:txBody>
      </p:sp>
      <p:cxnSp>
        <p:nvCxnSpPr>
          <p:cNvPr id="713" name="Google Shape;713;p17"/>
          <p:cNvCxnSpPr/>
          <p:nvPr/>
        </p:nvCxnSpPr>
        <p:spPr>
          <a:xfrm>
            <a:off x="5011010" y="4891350"/>
            <a:ext cx="0" cy="91440"/>
          </a:xfrm>
          <a:prstGeom prst="straightConnector1">
            <a:avLst/>
          </a:prstGeom>
          <a:noFill/>
          <a:ln cap="flat" cmpd="sng" w="9525">
            <a:solidFill>
              <a:srgbClr val="000000"/>
            </a:solidFill>
            <a:prstDash val="solid"/>
            <a:round/>
            <a:headEnd len="med" w="med" type="none"/>
            <a:tailEnd len="med" w="med" type="none"/>
          </a:ln>
        </p:spPr>
      </p:cxnSp>
      <p:cxnSp>
        <p:nvCxnSpPr>
          <p:cNvPr id="714" name="Google Shape;714;p17"/>
          <p:cNvCxnSpPr/>
          <p:nvPr/>
        </p:nvCxnSpPr>
        <p:spPr>
          <a:xfrm>
            <a:off x="5927904" y="4891350"/>
            <a:ext cx="0" cy="91440"/>
          </a:xfrm>
          <a:prstGeom prst="straightConnector1">
            <a:avLst/>
          </a:prstGeom>
          <a:noFill/>
          <a:ln cap="flat" cmpd="sng" w="9525">
            <a:solidFill>
              <a:srgbClr val="000000"/>
            </a:solidFill>
            <a:prstDash val="solid"/>
            <a:round/>
            <a:headEnd len="med" w="med" type="none"/>
            <a:tailEnd len="med" w="med" type="none"/>
          </a:ln>
        </p:spPr>
      </p:cxnSp>
      <p:cxnSp>
        <p:nvCxnSpPr>
          <p:cNvPr id="715" name="Google Shape;715;p17"/>
          <p:cNvCxnSpPr/>
          <p:nvPr/>
        </p:nvCxnSpPr>
        <p:spPr>
          <a:xfrm>
            <a:off x="6842300" y="4891350"/>
            <a:ext cx="0" cy="91440"/>
          </a:xfrm>
          <a:prstGeom prst="straightConnector1">
            <a:avLst/>
          </a:prstGeom>
          <a:noFill/>
          <a:ln cap="flat" cmpd="sng" w="9525">
            <a:solidFill>
              <a:srgbClr val="000000"/>
            </a:solidFill>
            <a:prstDash val="solid"/>
            <a:round/>
            <a:headEnd len="med" w="med" type="none"/>
            <a:tailEnd len="med" w="med" type="none"/>
          </a:ln>
        </p:spPr>
      </p:cxnSp>
      <p:cxnSp>
        <p:nvCxnSpPr>
          <p:cNvPr id="716" name="Google Shape;716;p17"/>
          <p:cNvCxnSpPr/>
          <p:nvPr/>
        </p:nvCxnSpPr>
        <p:spPr>
          <a:xfrm>
            <a:off x="7756707" y="4891350"/>
            <a:ext cx="0" cy="91440"/>
          </a:xfrm>
          <a:prstGeom prst="straightConnector1">
            <a:avLst/>
          </a:prstGeom>
          <a:noFill/>
          <a:ln cap="flat" cmpd="sng" w="9525">
            <a:solidFill>
              <a:srgbClr val="000000"/>
            </a:solidFill>
            <a:prstDash val="solid"/>
            <a:round/>
            <a:headEnd len="med" w="med" type="none"/>
            <a:tailEnd len="med" w="med" type="none"/>
          </a:ln>
        </p:spPr>
      </p:cxnSp>
      <p:cxnSp>
        <p:nvCxnSpPr>
          <p:cNvPr id="717" name="Google Shape;717;p17"/>
          <p:cNvCxnSpPr/>
          <p:nvPr/>
        </p:nvCxnSpPr>
        <p:spPr>
          <a:xfrm>
            <a:off x="8671113" y="4891350"/>
            <a:ext cx="0" cy="91440"/>
          </a:xfrm>
          <a:prstGeom prst="straightConnector1">
            <a:avLst/>
          </a:prstGeom>
          <a:noFill/>
          <a:ln cap="flat" cmpd="sng" w="9525">
            <a:solidFill>
              <a:srgbClr val="000000"/>
            </a:solidFill>
            <a:prstDash val="solid"/>
            <a:round/>
            <a:headEnd len="med" w="med" type="none"/>
            <a:tailEnd len="med" w="med" type="none"/>
          </a:ln>
        </p:spPr>
      </p:cxnSp>
      <p:cxnSp>
        <p:nvCxnSpPr>
          <p:cNvPr id="718" name="Google Shape;718;p17"/>
          <p:cNvCxnSpPr/>
          <p:nvPr/>
        </p:nvCxnSpPr>
        <p:spPr>
          <a:xfrm>
            <a:off x="3283157" y="4891350"/>
            <a:ext cx="0" cy="91440"/>
          </a:xfrm>
          <a:prstGeom prst="straightConnector1">
            <a:avLst/>
          </a:prstGeom>
          <a:noFill/>
          <a:ln cap="flat" cmpd="sng" w="9525">
            <a:solidFill>
              <a:srgbClr val="000000"/>
            </a:solidFill>
            <a:prstDash val="solid"/>
            <a:round/>
            <a:headEnd len="med" w="med" type="none"/>
            <a:tailEnd len="med" w="med" type="none"/>
          </a:ln>
        </p:spPr>
      </p:cxnSp>
      <p:cxnSp>
        <p:nvCxnSpPr>
          <p:cNvPr id="719" name="Google Shape;719;p17"/>
          <p:cNvCxnSpPr/>
          <p:nvPr/>
        </p:nvCxnSpPr>
        <p:spPr>
          <a:xfrm rot="10800000">
            <a:off x="3121117" y="1228640"/>
            <a:ext cx="91440" cy="0"/>
          </a:xfrm>
          <a:prstGeom prst="straightConnector1">
            <a:avLst/>
          </a:prstGeom>
          <a:noFill/>
          <a:ln cap="flat" cmpd="sng" w="9525">
            <a:solidFill>
              <a:srgbClr val="000000"/>
            </a:solidFill>
            <a:prstDash val="solid"/>
            <a:round/>
            <a:headEnd len="med" w="med" type="none"/>
            <a:tailEnd len="med" w="med" type="none"/>
          </a:ln>
        </p:spPr>
      </p:cxnSp>
      <p:cxnSp>
        <p:nvCxnSpPr>
          <p:cNvPr id="720" name="Google Shape;720;p17"/>
          <p:cNvCxnSpPr/>
          <p:nvPr/>
        </p:nvCxnSpPr>
        <p:spPr>
          <a:xfrm rot="10800000">
            <a:off x="3114856" y="3113795"/>
            <a:ext cx="91440" cy="0"/>
          </a:xfrm>
          <a:prstGeom prst="straightConnector1">
            <a:avLst/>
          </a:prstGeom>
          <a:noFill/>
          <a:ln cap="flat" cmpd="sng" w="9525">
            <a:solidFill>
              <a:srgbClr val="000000"/>
            </a:solidFill>
            <a:prstDash val="solid"/>
            <a:round/>
            <a:headEnd len="med" w="med" type="none"/>
            <a:tailEnd len="med" w="med" type="none"/>
          </a:ln>
        </p:spPr>
      </p:cxnSp>
      <p:sp>
        <p:nvSpPr>
          <p:cNvPr id="721" name="Google Shape;721;p17"/>
          <p:cNvSpPr/>
          <p:nvPr/>
        </p:nvSpPr>
        <p:spPr>
          <a:xfrm>
            <a:off x="2976609" y="3020584"/>
            <a:ext cx="84960"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5</a:t>
            </a:r>
            <a:endParaRPr b="0" i="0" sz="3200" u="none" cap="none" strike="noStrike">
              <a:solidFill>
                <a:schemeClr val="dk1"/>
              </a:solidFill>
              <a:latin typeface="Arial"/>
              <a:ea typeface="Arial"/>
              <a:cs typeface="Arial"/>
              <a:sym typeface="Arial"/>
            </a:endParaRPr>
          </a:p>
        </p:txBody>
      </p:sp>
      <p:sp>
        <p:nvSpPr>
          <p:cNvPr id="722" name="Google Shape;722;p17"/>
          <p:cNvSpPr/>
          <p:nvPr/>
        </p:nvSpPr>
        <p:spPr>
          <a:xfrm>
            <a:off x="2927297" y="1135747"/>
            <a:ext cx="16991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Arial"/>
                <a:ea typeface="Arial"/>
                <a:cs typeface="Arial"/>
                <a:sym typeface="Arial"/>
              </a:rPr>
              <a:t>1</a:t>
            </a:r>
            <a:r>
              <a:rPr b="0" i="0" lang="en-US" sz="1200" u="none" cap="none" strike="noStrike">
                <a:solidFill>
                  <a:srgbClr val="000000"/>
                </a:solidFill>
                <a:latin typeface="Arial"/>
                <a:ea typeface="Arial"/>
                <a:cs typeface="Arial"/>
                <a:sym typeface="Arial"/>
              </a:rPr>
              <a:t>0</a:t>
            </a:r>
            <a:endParaRPr b="0" i="0" sz="3200" u="none" cap="none" strike="noStrike">
              <a:solidFill>
                <a:schemeClr val="dk1"/>
              </a:solidFill>
              <a:latin typeface="Arial"/>
              <a:ea typeface="Arial"/>
              <a:cs typeface="Arial"/>
              <a:sym typeface="Arial"/>
            </a:endParaRPr>
          </a:p>
        </p:txBody>
      </p:sp>
      <p:sp>
        <p:nvSpPr>
          <p:cNvPr id="723" name="Google Shape;723;p17"/>
          <p:cNvSpPr txBox="1"/>
          <p:nvPr/>
        </p:nvSpPr>
        <p:spPr>
          <a:xfrm>
            <a:off x="3404524" y="6253938"/>
            <a:ext cx="8507679" cy="460810"/>
          </a:xfrm>
          <a:prstGeom prst="rect">
            <a:avLst/>
          </a:prstGeom>
          <a:noFill/>
          <a:ln>
            <a:noFill/>
          </a:ln>
        </p:spPr>
        <p:txBody>
          <a:bodyPr anchorCtr="0" anchor="t" bIns="0" lIns="0" spcFirstLastPara="1" rIns="0" wrap="square" tIns="16925">
            <a:spAutoFit/>
          </a:bodyPr>
          <a:lstStyle/>
          <a:p>
            <a:pPr indent="0" lvl="0" marL="16933" marR="0" rtl="0" algn="r">
              <a:spcBef>
                <a:spcPts val="0"/>
              </a:spcBef>
              <a:spcAft>
                <a:spcPts val="0"/>
              </a:spcAft>
              <a:buNone/>
            </a:pPr>
            <a:r>
              <a:rPr b="1" lang="en-US" sz="1400" u="none">
                <a:solidFill>
                  <a:schemeClr val="lt1"/>
                </a:solidFill>
                <a:latin typeface="Arial"/>
                <a:ea typeface="Arial"/>
                <a:cs typeface="Arial"/>
                <a:sym typeface="Arial"/>
              </a:rPr>
              <a:t>MACE: All-cause death, MI, or unplanned clinically-driven revascularization </a:t>
            </a:r>
            <a:endParaRPr/>
          </a:p>
          <a:p>
            <a:pPr indent="0" lvl="0" marL="16933" marR="0" rtl="0" algn="r">
              <a:spcBef>
                <a:spcPts val="133"/>
              </a:spcBef>
              <a:spcAft>
                <a:spcPts val="0"/>
              </a:spcAft>
              <a:buNone/>
            </a:pPr>
            <a:r>
              <a:rPr b="0" lang="en-US" sz="1400" u="none">
                <a:solidFill>
                  <a:schemeClr val="lt1"/>
                </a:solidFill>
                <a:latin typeface="Arial"/>
                <a:ea typeface="Arial"/>
                <a:cs typeface="Arial"/>
                <a:sym typeface="Arial"/>
              </a:rPr>
              <a:t>*12-month number at risk includes all subjects with follow-up in the 12-month visit window (days 335-395)</a:t>
            </a:r>
            <a:endParaRPr b="0" sz="1400" u="none">
              <a:solidFill>
                <a:schemeClr val="lt1"/>
              </a:solidFill>
              <a:latin typeface="Arial"/>
              <a:ea typeface="Arial"/>
              <a:cs typeface="Arial"/>
              <a:sym typeface="Arial"/>
            </a:endParaRPr>
          </a:p>
        </p:txBody>
      </p:sp>
      <p:sp>
        <p:nvSpPr>
          <p:cNvPr id="724" name="Google Shape;724;p17"/>
          <p:cNvSpPr txBox="1"/>
          <p:nvPr/>
        </p:nvSpPr>
        <p:spPr>
          <a:xfrm>
            <a:off x="3521070" y="1629346"/>
            <a:ext cx="3185801" cy="64633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0000"/>
                </a:solidFill>
                <a:latin typeface="Arial"/>
                <a:ea typeface="Arial"/>
                <a:cs typeface="Arial"/>
                <a:sym typeface="Arial"/>
              </a:rPr>
              <a:t>HR (95% CI): 0.98 (0.70-1.39)</a:t>
            </a:r>
            <a:endParaRPr/>
          </a:p>
          <a:p>
            <a:pPr indent="0" lvl="0" marL="0" marR="0" rtl="0" algn="ctr">
              <a:spcBef>
                <a:spcPts val="0"/>
              </a:spcBef>
              <a:spcAft>
                <a:spcPts val="0"/>
              </a:spcAft>
              <a:buNone/>
            </a:pPr>
            <a:r>
              <a:rPr b="1" lang="en-US" sz="1800">
                <a:solidFill>
                  <a:srgbClr val="000000"/>
                </a:solidFill>
                <a:latin typeface="Arial"/>
                <a:ea typeface="Arial"/>
                <a:cs typeface="Arial"/>
                <a:sym typeface="Arial"/>
              </a:rPr>
              <a:t>P</a:t>
            </a:r>
            <a:r>
              <a:rPr b="1" baseline="-25000" lang="en-US" sz="1800">
                <a:solidFill>
                  <a:srgbClr val="000000"/>
                </a:solidFill>
                <a:latin typeface="Arial"/>
                <a:ea typeface="Arial"/>
                <a:cs typeface="Arial"/>
                <a:sym typeface="Arial"/>
              </a:rPr>
              <a:t>non-inferiority </a:t>
            </a:r>
            <a:r>
              <a:rPr b="1" lang="en-US" sz="1800">
                <a:solidFill>
                  <a:srgbClr val="000000"/>
                </a:solidFill>
                <a:latin typeface="Arial"/>
                <a:ea typeface="Arial"/>
                <a:cs typeface="Arial"/>
                <a:sym typeface="Arial"/>
              </a:rPr>
              <a:t> = 0.0008</a:t>
            </a:r>
            <a:endParaRPr b="1" i="0" sz="1800" u="none" cap="none" strike="noStrike">
              <a:solidFill>
                <a:schemeClr val="dk1"/>
              </a:solidFill>
              <a:latin typeface="Arial"/>
              <a:ea typeface="Arial"/>
              <a:cs typeface="Arial"/>
              <a:sym typeface="Arial"/>
            </a:endParaRPr>
          </a:p>
        </p:txBody>
      </p:sp>
    </p:spTree>
  </p:cSld>
  <p:clrMapOvr>
    <a:masterClrMapping/>
  </p:clrMapOvr>
  <p:transition p14:dur="250">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1000"/>
                                        <p:tgtEl>
                                          <p:spTgt spid="712"/>
                                        </p:tgtEl>
                                      </p:cBhvr>
                                    </p:animEffect>
                                  </p:childTnLst>
                                </p:cTn>
                              </p:par>
                              <p:par>
                                <p:cTn fill="hold" nodeType="withEffect" presetClass="entr" presetID="10" presetSubtype="0">
                                  <p:stCondLst>
                                    <p:cond delay="1000"/>
                                  </p:stCondLst>
                                  <p:childTnLst>
                                    <p:set>
                                      <p:cBhvr>
                                        <p:cTn dur="1" fill="hold">
                                          <p:stCondLst>
                                            <p:cond delay="0"/>
                                          </p:stCondLst>
                                        </p:cTn>
                                        <p:tgtEl>
                                          <p:spTgt spid="698">
                                            <p:txEl>
                                              <p:pRg end="0" st="0"/>
                                            </p:txEl>
                                          </p:spTgt>
                                        </p:tgtEl>
                                        <p:attrNameLst>
                                          <p:attrName>style.visibility</p:attrName>
                                        </p:attrNameLst>
                                      </p:cBhvr>
                                      <p:to>
                                        <p:strVal val="visible"/>
                                      </p:to>
                                    </p:set>
                                    <p:animEffect filter="fade" transition="in">
                                      <p:cBhvr>
                                        <p:cTn dur="500"/>
                                        <p:tgtEl>
                                          <p:spTgt spid="698">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698">
                                            <p:txEl>
                                              <p:pRg end="1" st="1"/>
                                            </p:txEl>
                                          </p:spTgt>
                                        </p:tgtEl>
                                        <p:attrNameLst>
                                          <p:attrName>style.visibility</p:attrName>
                                        </p:attrNameLst>
                                      </p:cBhvr>
                                      <p:to>
                                        <p:strVal val="visible"/>
                                      </p:to>
                                    </p:set>
                                    <p:animEffect filter="fade" transition="in">
                                      <p:cBhvr>
                                        <p:cTn dur="500"/>
                                        <p:tgtEl>
                                          <p:spTgt spid="6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xEl>
                                              <p:pRg end="0" st="0"/>
                                            </p:txEl>
                                          </p:spTgt>
                                        </p:tgtEl>
                                        <p:attrNameLst>
                                          <p:attrName>style.visibility</p:attrName>
                                        </p:attrNameLst>
                                      </p:cBhvr>
                                      <p:to>
                                        <p:strVal val="visible"/>
                                      </p:to>
                                    </p:set>
                                    <p:animEffect filter="fade" transition="in">
                                      <p:cBhvr>
                                        <p:cTn dur="1000"/>
                                        <p:tgtEl>
                                          <p:spTgt spid="711">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697">
                                            <p:txEl>
                                              <p:pRg end="0" st="0"/>
                                            </p:txEl>
                                          </p:spTgt>
                                        </p:tgtEl>
                                        <p:attrNameLst>
                                          <p:attrName>style.visibility</p:attrName>
                                        </p:attrNameLst>
                                      </p:cBhvr>
                                      <p:to>
                                        <p:strVal val="visible"/>
                                      </p:to>
                                    </p:set>
                                    <p:animEffect filter="fade" transition="in">
                                      <p:cBhvr>
                                        <p:cTn dur="500"/>
                                        <p:tgtEl>
                                          <p:spTgt spid="697">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697">
                                            <p:txEl>
                                              <p:pRg end="1" st="1"/>
                                            </p:txEl>
                                          </p:spTgt>
                                        </p:tgtEl>
                                        <p:attrNameLst>
                                          <p:attrName>style.visibility</p:attrName>
                                        </p:attrNameLst>
                                      </p:cBhvr>
                                      <p:to>
                                        <p:strVal val="visible"/>
                                      </p:to>
                                    </p:set>
                                    <p:animEffect filter="fade" transition="in">
                                      <p:cBhvr>
                                        <p:cTn dur="500"/>
                                        <p:tgtEl>
                                          <p:spTgt spid="6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18"/>
          <p:cNvSpPr txBox="1"/>
          <p:nvPr>
            <p:ph type="title"/>
          </p:nvPr>
        </p:nvSpPr>
        <p:spPr>
          <a:xfrm>
            <a:off x="838200" y="1"/>
            <a:ext cx="10515600" cy="10648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Primary Endpoint: 1-Year MACE</a:t>
            </a:r>
            <a:endParaRPr/>
          </a:p>
        </p:txBody>
      </p:sp>
      <p:pic>
        <p:nvPicPr>
          <p:cNvPr id="730" name="Google Shape;730;p18"/>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
        <p:nvSpPr>
          <p:cNvPr id="731" name="Google Shape;731;p18"/>
          <p:cNvSpPr/>
          <p:nvPr/>
        </p:nvSpPr>
        <p:spPr>
          <a:xfrm>
            <a:off x="2464904" y="1480195"/>
            <a:ext cx="1701741" cy="914400"/>
          </a:xfrm>
          <a:prstGeom prst="roundRect">
            <a:avLst>
              <a:gd fmla="val 16667" name="adj"/>
            </a:avLst>
          </a:prstGeom>
          <a:solidFill>
            <a:srgbClr val="FF1C16"/>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a:ea typeface="Arial"/>
                <a:cs typeface="Arial"/>
                <a:sym typeface="Arial"/>
              </a:rPr>
              <a:t>FFRangio</a:t>
            </a:r>
            <a:endParaRPr/>
          </a:p>
          <a:p>
            <a:pPr indent="0" lvl="0" marL="0" marR="0" rtl="0" algn="ctr">
              <a:spcBef>
                <a:spcPts val="0"/>
              </a:spcBef>
              <a:spcAft>
                <a:spcPts val="0"/>
              </a:spcAft>
              <a:buNone/>
            </a:pPr>
            <a:r>
              <a:rPr lang="en-US" sz="1600">
                <a:solidFill>
                  <a:schemeClr val="lt1"/>
                </a:solidFill>
                <a:latin typeface="Arial"/>
                <a:ea typeface="Arial"/>
                <a:cs typeface="Arial"/>
                <a:sym typeface="Arial"/>
              </a:rPr>
              <a:t>(N=965)</a:t>
            </a:r>
            <a:endParaRPr/>
          </a:p>
          <a:p>
            <a:pPr indent="0" lvl="0" marL="0" marR="0" rtl="0" algn="ctr">
              <a:spcBef>
                <a:spcPts val="0"/>
              </a:spcBef>
              <a:spcAft>
                <a:spcPts val="0"/>
              </a:spcAft>
              <a:buNone/>
            </a:pPr>
            <a:r>
              <a:rPr lang="en-US" sz="1600">
                <a:solidFill>
                  <a:schemeClr val="lt1"/>
                </a:solidFill>
                <a:latin typeface="Arial"/>
                <a:ea typeface="Arial"/>
                <a:cs typeface="Arial"/>
                <a:sym typeface="Arial"/>
              </a:rPr>
              <a:t>6.9%</a:t>
            </a:r>
            <a:endParaRPr/>
          </a:p>
        </p:txBody>
      </p:sp>
      <p:sp>
        <p:nvSpPr>
          <p:cNvPr id="732" name="Google Shape;732;p18"/>
          <p:cNvSpPr/>
          <p:nvPr/>
        </p:nvSpPr>
        <p:spPr>
          <a:xfrm>
            <a:off x="4221094" y="1480195"/>
            <a:ext cx="1698616" cy="914400"/>
          </a:xfrm>
          <a:prstGeom prst="roundRect">
            <a:avLst>
              <a:gd fmla="val 16667" name="adj"/>
            </a:avLst>
          </a:prstGeom>
          <a:solidFill>
            <a:srgbClr val="141248"/>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a:ea typeface="Arial"/>
                <a:cs typeface="Arial"/>
                <a:sym typeface="Arial"/>
              </a:rPr>
              <a:t>Pressure Wire (N=965)</a:t>
            </a:r>
            <a:endParaRPr/>
          </a:p>
          <a:p>
            <a:pPr indent="0" lvl="0" marL="0" marR="0" rtl="0" algn="ctr">
              <a:spcBef>
                <a:spcPts val="0"/>
              </a:spcBef>
              <a:spcAft>
                <a:spcPts val="0"/>
              </a:spcAft>
              <a:buNone/>
            </a:pPr>
            <a:r>
              <a:rPr lang="en-US" sz="1600">
                <a:solidFill>
                  <a:schemeClr val="lt1"/>
                </a:solidFill>
                <a:latin typeface="Arial"/>
                <a:ea typeface="Arial"/>
                <a:cs typeface="Arial"/>
                <a:sym typeface="Arial"/>
              </a:rPr>
              <a:t>7.1%</a:t>
            </a:r>
            <a:endParaRPr/>
          </a:p>
        </p:txBody>
      </p:sp>
      <p:graphicFrame>
        <p:nvGraphicFramePr>
          <p:cNvPr id="733" name="Google Shape;733;p18"/>
          <p:cNvGraphicFramePr/>
          <p:nvPr/>
        </p:nvGraphicFramePr>
        <p:xfrm>
          <a:off x="314852" y="4141898"/>
          <a:ext cx="3000000" cy="3000000"/>
        </p:xfrm>
        <a:graphic>
          <a:graphicData uri="http://schemas.openxmlformats.org/drawingml/2006/table">
            <a:tbl>
              <a:tblPr bandRow="1" firstRow="1">
                <a:noFill/>
                <a:tableStyleId>{BF07CC10-52CA-4C38-B881-FE5A7D935A06}</a:tableStyleId>
              </a:tblPr>
              <a:tblGrid>
                <a:gridCol w="738900"/>
                <a:gridCol w="738900"/>
                <a:gridCol w="738900"/>
                <a:gridCol w="738900"/>
                <a:gridCol w="738900"/>
                <a:gridCol w="738900"/>
                <a:gridCol w="738900"/>
                <a:gridCol w="738900"/>
                <a:gridCol w="738900"/>
                <a:gridCol w="738900"/>
                <a:gridCol w="738900"/>
              </a:tblGrid>
              <a:tr h="370850">
                <a:tc>
                  <a:txBody>
                    <a:bodyPr/>
                    <a:lstStyle/>
                    <a:p>
                      <a:pPr indent="0" lvl="0" marL="0" marR="0" rtl="0" algn="l">
                        <a:spcBef>
                          <a:spcPts val="0"/>
                        </a:spcBef>
                        <a:spcAft>
                          <a:spcPts val="0"/>
                        </a:spcAft>
                        <a:buNone/>
                      </a:pPr>
                      <a:r>
                        <a:rPr lang="en-US" sz="1800">
                          <a:solidFill>
                            <a:schemeClr val="dk1"/>
                          </a:solidFill>
                        </a:rPr>
                        <a:t>-5.0</a:t>
                      </a:r>
                      <a:endParaRPr/>
                    </a:p>
                  </a:txBody>
                  <a:tcPr marT="45725" marB="45725" marR="91450" marL="91450">
                    <a:solidFill>
                      <a:schemeClr val="lt1"/>
                    </a:solidFill>
                  </a:tcPr>
                </a:tc>
                <a:tc>
                  <a:txBody>
                    <a:bodyPr/>
                    <a:lstStyle/>
                    <a:p>
                      <a:pPr indent="0" lvl="0" marL="0" marR="0" rtl="0" algn="l">
                        <a:spcBef>
                          <a:spcPts val="0"/>
                        </a:spcBef>
                        <a:spcAft>
                          <a:spcPts val="0"/>
                        </a:spcAft>
                        <a:buNone/>
                      </a:pPr>
                      <a:r>
                        <a:rPr lang="en-US" sz="1800">
                          <a:solidFill>
                            <a:schemeClr val="dk1"/>
                          </a:solidFill>
                        </a:rPr>
                        <a:t>-4.0</a:t>
                      </a:r>
                      <a:endParaRPr/>
                    </a:p>
                  </a:txBody>
                  <a:tcPr marT="45725" marB="45725" marR="91450" marL="91450">
                    <a:solidFill>
                      <a:schemeClr val="lt1"/>
                    </a:solidFill>
                  </a:tcPr>
                </a:tc>
                <a:tc>
                  <a:txBody>
                    <a:bodyPr/>
                    <a:lstStyle/>
                    <a:p>
                      <a:pPr indent="0" lvl="0" marL="0" marR="0" rtl="0" algn="l">
                        <a:spcBef>
                          <a:spcPts val="0"/>
                        </a:spcBef>
                        <a:spcAft>
                          <a:spcPts val="0"/>
                        </a:spcAft>
                        <a:buNone/>
                      </a:pPr>
                      <a:r>
                        <a:rPr lang="en-US" sz="1800">
                          <a:solidFill>
                            <a:schemeClr val="dk1"/>
                          </a:solidFill>
                        </a:rPr>
                        <a:t>-3.0</a:t>
                      </a:r>
                      <a:endParaRPr/>
                    </a:p>
                  </a:txBody>
                  <a:tcPr marT="45725" marB="45725" marR="91450" marL="91450">
                    <a:solidFill>
                      <a:schemeClr val="lt1"/>
                    </a:solidFill>
                  </a:tcPr>
                </a:tc>
                <a:tc>
                  <a:txBody>
                    <a:bodyPr/>
                    <a:lstStyle/>
                    <a:p>
                      <a:pPr indent="0" lvl="0" marL="0" marR="0" rtl="0" algn="l">
                        <a:spcBef>
                          <a:spcPts val="0"/>
                        </a:spcBef>
                        <a:spcAft>
                          <a:spcPts val="0"/>
                        </a:spcAft>
                        <a:buNone/>
                      </a:pPr>
                      <a:r>
                        <a:rPr lang="en-US" sz="1800">
                          <a:solidFill>
                            <a:schemeClr val="dk1"/>
                          </a:solidFill>
                        </a:rPr>
                        <a:t>-2.0</a:t>
                      </a:r>
                      <a:endParaRPr/>
                    </a:p>
                  </a:txBody>
                  <a:tcPr marT="45725" marB="45725" marR="91450" marL="91450">
                    <a:solidFill>
                      <a:schemeClr val="lt1"/>
                    </a:solidFill>
                  </a:tcPr>
                </a:tc>
                <a:tc>
                  <a:txBody>
                    <a:bodyPr/>
                    <a:lstStyle/>
                    <a:p>
                      <a:pPr indent="0" lvl="0" marL="0" marR="0" rtl="0" algn="l">
                        <a:spcBef>
                          <a:spcPts val="0"/>
                        </a:spcBef>
                        <a:spcAft>
                          <a:spcPts val="0"/>
                        </a:spcAft>
                        <a:buNone/>
                      </a:pPr>
                      <a:r>
                        <a:rPr lang="en-US" sz="1800">
                          <a:solidFill>
                            <a:schemeClr val="dk1"/>
                          </a:solidFill>
                        </a:rPr>
                        <a:t>-1.0</a:t>
                      </a:r>
                      <a:endParaRPr/>
                    </a:p>
                  </a:txBody>
                  <a:tcPr marT="45725" marB="45725" marR="91450" marL="91450">
                    <a:solidFill>
                      <a:schemeClr val="lt1"/>
                    </a:solidFill>
                  </a:tcPr>
                </a:tc>
                <a:tc>
                  <a:txBody>
                    <a:bodyPr/>
                    <a:lstStyle/>
                    <a:p>
                      <a:pPr indent="0" lvl="0" marL="0" marR="0" rtl="0" algn="l">
                        <a:spcBef>
                          <a:spcPts val="0"/>
                        </a:spcBef>
                        <a:spcAft>
                          <a:spcPts val="0"/>
                        </a:spcAft>
                        <a:buNone/>
                      </a:pPr>
                      <a:r>
                        <a:rPr lang="en-US" sz="1800">
                          <a:solidFill>
                            <a:schemeClr val="dk1"/>
                          </a:solidFill>
                        </a:rPr>
                        <a:t>0.0</a:t>
                      </a:r>
                      <a:endParaRPr/>
                    </a:p>
                  </a:txBody>
                  <a:tcPr marT="45725" marB="45725" marR="91450" marL="91450">
                    <a:solidFill>
                      <a:schemeClr val="lt1"/>
                    </a:solidFill>
                  </a:tcPr>
                </a:tc>
                <a:tc>
                  <a:txBody>
                    <a:bodyPr/>
                    <a:lstStyle/>
                    <a:p>
                      <a:pPr indent="0" lvl="0" marL="0" marR="0" rtl="0" algn="l">
                        <a:spcBef>
                          <a:spcPts val="0"/>
                        </a:spcBef>
                        <a:spcAft>
                          <a:spcPts val="0"/>
                        </a:spcAft>
                        <a:buNone/>
                      </a:pPr>
                      <a:r>
                        <a:rPr lang="en-US" sz="1800">
                          <a:solidFill>
                            <a:schemeClr val="dk1"/>
                          </a:solidFill>
                        </a:rPr>
                        <a:t>1.0</a:t>
                      </a:r>
                      <a:endParaRPr/>
                    </a:p>
                  </a:txBody>
                  <a:tcPr marT="45725" marB="45725" marR="91450" marL="91450">
                    <a:solidFill>
                      <a:schemeClr val="lt1"/>
                    </a:solidFill>
                  </a:tcPr>
                </a:tc>
                <a:tc>
                  <a:txBody>
                    <a:bodyPr/>
                    <a:lstStyle/>
                    <a:p>
                      <a:pPr indent="0" lvl="0" marL="0" marR="0" rtl="0" algn="l">
                        <a:spcBef>
                          <a:spcPts val="0"/>
                        </a:spcBef>
                        <a:spcAft>
                          <a:spcPts val="0"/>
                        </a:spcAft>
                        <a:buNone/>
                      </a:pPr>
                      <a:r>
                        <a:rPr lang="en-US" sz="1800">
                          <a:solidFill>
                            <a:schemeClr val="dk1"/>
                          </a:solidFill>
                        </a:rPr>
                        <a:t>2.0</a:t>
                      </a:r>
                      <a:endParaRPr/>
                    </a:p>
                  </a:txBody>
                  <a:tcPr marT="45725" marB="45725" marR="91450" marL="91450">
                    <a:solidFill>
                      <a:schemeClr val="lt1"/>
                    </a:solidFill>
                  </a:tcPr>
                </a:tc>
                <a:tc>
                  <a:txBody>
                    <a:bodyPr/>
                    <a:lstStyle/>
                    <a:p>
                      <a:pPr indent="0" lvl="0" marL="0" marR="0" rtl="0" algn="l">
                        <a:spcBef>
                          <a:spcPts val="0"/>
                        </a:spcBef>
                        <a:spcAft>
                          <a:spcPts val="0"/>
                        </a:spcAft>
                        <a:buNone/>
                      </a:pPr>
                      <a:r>
                        <a:rPr lang="en-US" sz="1800">
                          <a:solidFill>
                            <a:schemeClr val="dk1"/>
                          </a:solidFill>
                        </a:rPr>
                        <a:t>3.0</a:t>
                      </a:r>
                      <a:endParaRPr/>
                    </a:p>
                  </a:txBody>
                  <a:tcPr marT="45725" marB="45725" marR="91450" marL="91450">
                    <a:solidFill>
                      <a:schemeClr val="lt1"/>
                    </a:solidFill>
                  </a:tcPr>
                </a:tc>
                <a:tc>
                  <a:txBody>
                    <a:bodyPr/>
                    <a:lstStyle/>
                    <a:p>
                      <a:pPr indent="0" lvl="0" marL="0" marR="0" rtl="0" algn="l">
                        <a:spcBef>
                          <a:spcPts val="0"/>
                        </a:spcBef>
                        <a:spcAft>
                          <a:spcPts val="0"/>
                        </a:spcAft>
                        <a:buNone/>
                      </a:pPr>
                      <a:r>
                        <a:rPr lang="en-US" sz="1800">
                          <a:solidFill>
                            <a:schemeClr val="dk1"/>
                          </a:solidFill>
                        </a:rPr>
                        <a:t>4.0</a:t>
                      </a:r>
                      <a:endParaRPr/>
                    </a:p>
                  </a:txBody>
                  <a:tcPr marT="45725" marB="45725" marR="91450" marL="91450">
                    <a:solidFill>
                      <a:schemeClr val="lt1"/>
                    </a:solidFill>
                  </a:tcPr>
                </a:tc>
                <a:tc>
                  <a:txBody>
                    <a:bodyPr/>
                    <a:lstStyle/>
                    <a:p>
                      <a:pPr indent="0" lvl="0" marL="0" marR="0" rtl="0" algn="l">
                        <a:spcBef>
                          <a:spcPts val="0"/>
                        </a:spcBef>
                        <a:spcAft>
                          <a:spcPts val="0"/>
                        </a:spcAft>
                        <a:buNone/>
                      </a:pPr>
                      <a:r>
                        <a:rPr lang="en-US" sz="1800">
                          <a:solidFill>
                            <a:schemeClr val="dk1"/>
                          </a:solidFill>
                        </a:rPr>
                        <a:t>5.0</a:t>
                      </a:r>
                      <a:endParaRPr/>
                    </a:p>
                  </a:txBody>
                  <a:tcPr marT="45725" marB="45725" marR="91450" marL="91450">
                    <a:solidFill>
                      <a:schemeClr val="lt1"/>
                    </a:solidFill>
                  </a:tcPr>
                </a:tc>
              </a:tr>
            </a:tbl>
          </a:graphicData>
        </a:graphic>
      </p:graphicFrame>
      <p:graphicFrame>
        <p:nvGraphicFramePr>
          <p:cNvPr id="734" name="Google Shape;734;p18"/>
          <p:cNvGraphicFramePr/>
          <p:nvPr/>
        </p:nvGraphicFramePr>
        <p:xfrm>
          <a:off x="593148" y="3470086"/>
          <a:ext cx="3000000" cy="3000000"/>
        </p:xfrm>
        <a:graphic>
          <a:graphicData uri="http://schemas.openxmlformats.org/drawingml/2006/table">
            <a:tbl>
              <a:tblPr bandRow="1" firstRow="1">
                <a:noFill/>
                <a:tableStyleId>{C88C0795-DAD3-4662-9B66-9C34E49A7369}</a:tableStyleId>
              </a:tblPr>
              <a:tblGrid>
                <a:gridCol w="738900"/>
                <a:gridCol w="738900"/>
                <a:gridCol w="738900"/>
                <a:gridCol w="738900"/>
                <a:gridCol w="738900"/>
                <a:gridCol w="738900"/>
                <a:gridCol w="738900"/>
                <a:gridCol w="738900"/>
                <a:gridCol w="738900"/>
                <a:gridCol w="738900"/>
              </a:tblGrid>
              <a:tr h="671800">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35" name="Google Shape;735;p18"/>
          <p:cNvSpPr/>
          <p:nvPr/>
        </p:nvSpPr>
        <p:spPr>
          <a:xfrm>
            <a:off x="1672389" y="2519421"/>
            <a:ext cx="5835316" cy="914400"/>
          </a:xfrm>
          <a:prstGeom prst="roundRect">
            <a:avLst>
              <a:gd fmla="val 16667" name="adj"/>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Rate Difference	-0.2</a:t>
            </a:r>
            <a:endParaRPr/>
          </a:p>
          <a:p>
            <a:pPr indent="0" lvl="0" marL="0" marR="0" rtl="0" algn="l">
              <a:spcBef>
                <a:spcPts val="600"/>
              </a:spcBef>
              <a:spcAft>
                <a:spcPts val="0"/>
              </a:spcAft>
              <a:buNone/>
            </a:pPr>
            <a:r>
              <a:rPr lang="en-US" sz="1600">
                <a:solidFill>
                  <a:schemeClr val="dk1"/>
                </a:solidFill>
                <a:latin typeface="Arial"/>
                <a:ea typeface="Arial"/>
                <a:cs typeface="Arial"/>
                <a:sym typeface="Arial"/>
              </a:rPr>
              <a:t>Upper Bound of 1-sided 97.5% CI	2.1</a:t>
            </a:r>
            <a:endParaRPr/>
          </a:p>
        </p:txBody>
      </p:sp>
      <p:cxnSp>
        <p:nvCxnSpPr>
          <p:cNvPr id="736" name="Google Shape;736;p18"/>
          <p:cNvCxnSpPr/>
          <p:nvPr/>
        </p:nvCxnSpPr>
        <p:spPr>
          <a:xfrm>
            <a:off x="6870261" y="3470086"/>
            <a:ext cx="0" cy="671812"/>
          </a:xfrm>
          <a:prstGeom prst="straightConnector1">
            <a:avLst/>
          </a:prstGeom>
          <a:noFill/>
          <a:ln cap="flat" cmpd="sng" w="38100">
            <a:solidFill>
              <a:srgbClr val="FF0000"/>
            </a:solidFill>
            <a:prstDash val="solid"/>
            <a:miter lim="800000"/>
            <a:headEnd len="sm" w="sm" type="none"/>
            <a:tailEnd len="sm" w="sm" type="none"/>
          </a:ln>
        </p:spPr>
      </p:cxnSp>
      <p:sp>
        <p:nvSpPr>
          <p:cNvPr id="737" name="Google Shape;737;p18"/>
          <p:cNvSpPr txBox="1"/>
          <p:nvPr/>
        </p:nvSpPr>
        <p:spPr>
          <a:xfrm>
            <a:off x="5543461" y="2651954"/>
            <a:ext cx="2672845" cy="6617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Margin: </a:t>
            </a:r>
            <a:endParaRPr/>
          </a:p>
          <a:p>
            <a:pPr indent="0" lvl="0" marL="0" marR="0" rtl="0" algn="ctr">
              <a:spcBef>
                <a:spcPts val="600"/>
              </a:spcBef>
              <a:spcAft>
                <a:spcPts val="0"/>
              </a:spcAft>
              <a:buNone/>
            </a:pPr>
            <a:r>
              <a:rPr lang="en-US" sz="1600">
                <a:solidFill>
                  <a:schemeClr val="dk1"/>
                </a:solidFill>
                <a:latin typeface="Arial"/>
                <a:ea typeface="Arial"/>
                <a:cs typeface="Arial"/>
                <a:sym typeface="Arial"/>
              </a:rPr>
              <a:t>3.5%</a:t>
            </a:r>
            <a:endParaRPr/>
          </a:p>
        </p:txBody>
      </p:sp>
      <p:sp>
        <p:nvSpPr>
          <p:cNvPr id="738" name="Google Shape;738;p18"/>
          <p:cNvSpPr/>
          <p:nvPr/>
        </p:nvSpPr>
        <p:spPr>
          <a:xfrm>
            <a:off x="8891336" y="1950316"/>
            <a:ext cx="2071960" cy="914400"/>
          </a:xfrm>
          <a:prstGeom prst="roundRect">
            <a:avLst>
              <a:gd fmla="val 16667" name="adj"/>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Non-inferiority p-value</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0.0008</a:t>
            </a:r>
            <a:endParaRPr/>
          </a:p>
        </p:txBody>
      </p:sp>
      <p:sp>
        <p:nvSpPr>
          <p:cNvPr id="739" name="Google Shape;739;p18"/>
          <p:cNvSpPr/>
          <p:nvPr/>
        </p:nvSpPr>
        <p:spPr>
          <a:xfrm>
            <a:off x="3916535" y="3663750"/>
            <a:ext cx="376271" cy="370841"/>
          </a:xfrm>
          <a:prstGeom prst="flowChartConnector">
            <a:avLst/>
          </a:prstGeom>
          <a:solidFill>
            <a:srgbClr val="FF8623"/>
          </a:solidFill>
          <a:ln cap="flat" cmpd="sng" w="19050">
            <a:solidFill>
              <a:srgbClr val="FF8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cxnSp>
        <p:nvCxnSpPr>
          <p:cNvPr id="740" name="Google Shape;740;p18"/>
          <p:cNvCxnSpPr>
            <a:stCxn id="739" idx="6"/>
          </p:cNvCxnSpPr>
          <p:nvPr/>
        </p:nvCxnSpPr>
        <p:spPr>
          <a:xfrm>
            <a:off x="4292806" y="3849171"/>
            <a:ext cx="1648200" cy="0"/>
          </a:xfrm>
          <a:prstGeom prst="straightConnector1">
            <a:avLst/>
          </a:prstGeom>
          <a:noFill/>
          <a:ln cap="flat" cmpd="sng" w="38100">
            <a:solidFill>
              <a:srgbClr val="FF8623"/>
            </a:solidFill>
            <a:prstDash val="solid"/>
            <a:miter lim="800000"/>
            <a:headEnd len="sm" w="sm" type="none"/>
            <a:tailEnd len="sm" w="sm" type="none"/>
          </a:ln>
        </p:spPr>
      </p:cxnSp>
      <p:cxnSp>
        <p:nvCxnSpPr>
          <p:cNvPr id="741" name="Google Shape;741;p18"/>
          <p:cNvCxnSpPr/>
          <p:nvPr/>
        </p:nvCxnSpPr>
        <p:spPr>
          <a:xfrm>
            <a:off x="5919710" y="3663750"/>
            <a:ext cx="0" cy="370841"/>
          </a:xfrm>
          <a:prstGeom prst="straightConnector1">
            <a:avLst/>
          </a:prstGeom>
          <a:noFill/>
          <a:ln cap="flat" cmpd="sng" w="38100">
            <a:solidFill>
              <a:srgbClr val="FF8623"/>
            </a:solidFill>
            <a:prstDash val="solid"/>
            <a:miter lim="800000"/>
            <a:headEnd len="sm" w="sm" type="none"/>
            <a:tailEnd len="sm" w="sm" type="none"/>
          </a:ln>
        </p:spPr>
      </p:cxnSp>
      <p:cxnSp>
        <p:nvCxnSpPr>
          <p:cNvPr id="742" name="Google Shape;742;p18"/>
          <p:cNvCxnSpPr/>
          <p:nvPr/>
        </p:nvCxnSpPr>
        <p:spPr>
          <a:xfrm>
            <a:off x="4328902" y="4602859"/>
            <a:ext cx="1993296" cy="0"/>
          </a:xfrm>
          <a:prstGeom prst="straightConnector1">
            <a:avLst/>
          </a:prstGeom>
          <a:noFill/>
          <a:ln cap="flat" cmpd="sng" w="31750">
            <a:solidFill>
              <a:schemeClr val="dk1"/>
            </a:solidFill>
            <a:prstDash val="solid"/>
            <a:miter lim="800000"/>
            <a:headEnd len="lg" w="lg" type="none"/>
            <a:tailEnd len="lg" w="lg" type="triangle"/>
          </a:ln>
        </p:spPr>
      </p:cxnSp>
      <p:sp>
        <p:nvSpPr>
          <p:cNvPr id="743" name="Google Shape;743;p18"/>
          <p:cNvSpPr txBox="1"/>
          <p:nvPr/>
        </p:nvSpPr>
        <p:spPr>
          <a:xfrm>
            <a:off x="4318736" y="4696123"/>
            <a:ext cx="29964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Favors Wire</a:t>
            </a:r>
            <a:endParaRPr/>
          </a:p>
        </p:txBody>
      </p:sp>
      <p:cxnSp>
        <p:nvCxnSpPr>
          <p:cNvPr id="744" name="Google Shape;744;p18"/>
          <p:cNvCxnSpPr/>
          <p:nvPr/>
        </p:nvCxnSpPr>
        <p:spPr>
          <a:xfrm rot="10800000">
            <a:off x="2227799" y="4596962"/>
            <a:ext cx="1993296" cy="0"/>
          </a:xfrm>
          <a:prstGeom prst="straightConnector1">
            <a:avLst/>
          </a:prstGeom>
          <a:noFill/>
          <a:ln cap="flat" cmpd="sng" w="31750">
            <a:solidFill>
              <a:schemeClr val="dk1"/>
            </a:solidFill>
            <a:prstDash val="solid"/>
            <a:miter lim="800000"/>
            <a:headEnd len="lg" w="lg" type="none"/>
            <a:tailEnd len="lg" w="lg" type="triangle"/>
          </a:ln>
        </p:spPr>
      </p:cxnSp>
      <p:sp>
        <p:nvSpPr>
          <p:cNvPr id="745" name="Google Shape;745;p18"/>
          <p:cNvSpPr txBox="1"/>
          <p:nvPr/>
        </p:nvSpPr>
        <p:spPr>
          <a:xfrm>
            <a:off x="2219756" y="4696123"/>
            <a:ext cx="1862698"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Favors FFRangio</a:t>
            </a:r>
            <a:endParaRPr/>
          </a:p>
        </p:txBody>
      </p:sp>
      <p:sp>
        <p:nvSpPr>
          <p:cNvPr id="746" name="Google Shape;746;p18"/>
          <p:cNvSpPr txBox="1"/>
          <p:nvPr>
            <p:ph idx="1" type="body"/>
          </p:nvPr>
        </p:nvSpPr>
        <p:spPr>
          <a:xfrm>
            <a:off x="8332097" y="3068493"/>
            <a:ext cx="3190439" cy="1996957"/>
          </a:xfrm>
          <a:prstGeom prst="rect">
            <a:avLst/>
          </a:prstGeom>
          <a:solidFill>
            <a:srgbClr val="DEEBF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600"/>
              <a:buNone/>
            </a:pPr>
            <a:r>
              <a:rPr b="1" lang="en-US" sz="2600"/>
              <a:t>FFRangio             </a:t>
            </a:r>
            <a:r>
              <a:rPr b="1" lang="en-US" sz="2600" u="sng"/>
              <a:t>met non-inferiority </a:t>
            </a:r>
            <a:r>
              <a:rPr b="1" lang="en-US" sz="2600"/>
              <a:t>to pressure wire-based assessment</a:t>
            </a:r>
            <a:endParaRPr/>
          </a:p>
        </p:txBody>
      </p:sp>
    </p:spTree>
  </p:cSld>
  <p:clrMapOvr>
    <a:masterClrMapping/>
  </p:clrMapOvr>
  <p:transition p14:dur="250">
    <p:wipe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9"/>
          <p:cNvSpPr txBox="1"/>
          <p:nvPr>
            <p:ph type="title"/>
          </p:nvPr>
        </p:nvSpPr>
        <p:spPr>
          <a:xfrm>
            <a:off x="838200" y="156417"/>
            <a:ext cx="10515600" cy="6810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Secondary Clinical Endpoints: Death, MI</a:t>
            </a:r>
            <a:endParaRPr/>
          </a:p>
        </p:txBody>
      </p:sp>
      <p:sp>
        <p:nvSpPr>
          <p:cNvPr id="753" name="Google Shape;753;p19"/>
          <p:cNvSpPr txBox="1"/>
          <p:nvPr/>
        </p:nvSpPr>
        <p:spPr>
          <a:xfrm>
            <a:off x="3404524" y="6330532"/>
            <a:ext cx="8507679" cy="232542"/>
          </a:xfrm>
          <a:prstGeom prst="rect">
            <a:avLst/>
          </a:prstGeom>
          <a:noFill/>
          <a:ln>
            <a:noFill/>
          </a:ln>
        </p:spPr>
        <p:txBody>
          <a:bodyPr anchorCtr="0" anchor="t" bIns="0" lIns="0" spcFirstLastPara="1" rIns="0" wrap="square" tIns="16925">
            <a:spAutoFit/>
          </a:bodyPr>
          <a:lstStyle/>
          <a:p>
            <a:pPr indent="0" lvl="0" marL="16933" marR="0" rtl="0" algn="r">
              <a:spcBef>
                <a:spcPts val="0"/>
              </a:spcBef>
              <a:spcAft>
                <a:spcPts val="0"/>
              </a:spcAft>
              <a:buNone/>
            </a:pPr>
            <a:r>
              <a:rPr b="0" lang="en-US" sz="1400">
                <a:solidFill>
                  <a:schemeClr val="lt1"/>
                </a:solidFill>
                <a:latin typeface="Arial"/>
                <a:ea typeface="Arial"/>
                <a:cs typeface="Arial"/>
                <a:sym typeface="Arial"/>
              </a:rPr>
              <a:t>*12-month number at risk includes all subjects with follow-up in the 12-month visit window (days 335-395)</a:t>
            </a:r>
            <a:endParaRPr b="0" sz="1400">
              <a:solidFill>
                <a:schemeClr val="lt1"/>
              </a:solidFill>
              <a:latin typeface="Arial"/>
              <a:ea typeface="Arial"/>
              <a:cs typeface="Arial"/>
              <a:sym typeface="Arial"/>
            </a:endParaRPr>
          </a:p>
        </p:txBody>
      </p:sp>
      <p:sp>
        <p:nvSpPr>
          <p:cNvPr id="754" name="Google Shape;754;p19"/>
          <p:cNvSpPr/>
          <p:nvPr/>
        </p:nvSpPr>
        <p:spPr>
          <a:xfrm>
            <a:off x="875146" y="5423267"/>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965</a:t>
            </a:r>
            <a:endParaRPr i="0" sz="1200" u="none" cap="none" strike="noStrike">
              <a:solidFill>
                <a:schemeClr val="dk1"/>
              </a:solidFill>
              <a:latin typeface="Arial"/>
              <a:ea typeface="Arial"/>
              <a:cs typeface="Arial"/>
              <a:sym typeface="Arial"/>
            </a:endParaRPr>
          </a:p>
        </p:txBody>
      </p:sp>
      <p:sp>
        <p:nvSpPr>
          <p:cNvPr id="755" name="Google Shape;755;p19"/>
          <p:cNvSpPr/>
          <p:nvPr/>
        </p:nvSpPr>
        <p:spPr>
          <a:xfrm>
            <a:off x="1214269" y="5423267"/>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955</a:t>
            </a:r>
            <a:endParaRPr i="0" sz="1200" u="none" cap="none" strike="noStrike">
              <a:solidFill>
                <a:schemeClr val="dk1"/>
              </a:solidFill>
              <a:latin typeface="Arial"/>
              <a:ea typeface="Arial"/>
              <a:cs typeface="Arial"/>
              <a:sym typeface="Arial"/>
            </a:endParaRPr>
          </a:p>
        </p:txBody>
      </p:sp>
      <p:sp>
        <p:nvSpPr>
          <p:cNvPr id="756" name="Google Shape;756;p19"/>
          <p:cNvSpPr/>
          <p:nvPr/>
        </p:nvSpPr>
        <p:spPr>
          <a:xfrm>
            <a:off x="3147405" y="5423267"/>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927</a:t>
            </a:r>
            <a:endParaRPr i="0" sz="1200" u="none" cap="none" strike="noStrike">
              <a:solidFill>
                <a:schemeClr val="dk1"/>
              </a:solidFill>
              <a:latin typeface="Arial"/>
              <a:ea typeface="Arial"/>
              <a:cs typeface="Arial"/>
              <a:sym typeface="Arial"/>
            </a:endParaRPr>
          </a:p>
        </p:txBody>
      </p:sp>
      <p:sp>
        <p:nvSpPr>
          <p:cNvPr id="757" name="Google Shape;757;p19"/>
          <p:cNvSpPr/>
          <p:nvPr/>
        </p:nvSpPr>
        <p:spPr>
          <a:xfrm>
            <a:off x="5537361" y="5423267"/>
            <a:ext cx="314189"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904*</a:t>
            </a:r>
            <a:endParaRPr i="0" sz="1200" u="none" cap="none" strike="noStrike">
              <a:solidFill>
                <a:schemeClr val="dk1"/>
              </a:solidFill>
              <a:latin typeface="Arial"/>
              <a:ea typeface="Arial"/>
              <a:cs typeface="Arial"/>
              <a:sym typeface="Arial"/>
            </a:endParaRPr>
          </a:p>
        </p:txBody>
      </p:sp>
      <p:sp>
        <p:nvSpPr>
          <p:cNvPr id="758" name="Google Shape;758;p19"/>
          <p:cNvSpPr/>
          <p:nvPr/>
        </p:nvSpPr>
        <p:spPr>
          <a:xfrm>
            <a:off x="875146" y="5684104"/>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965</a:t>
            </a:r>
            <a:endParaRPr i="0" sz="1200" u="none" cap="none" strike="noStrike">
              <a:solidFill>
                <a:schemeClr val="dk1"/>
              </a:solidFill>
              <a:latin typeface="Arial"/>
              <a:ea typeface="Arial"/>
              <a:cs typeface="Arial"/>
              <a:sym typeface="Arial"/>
            </a:endParaRPr>
          </a:p>
        </p:txBody>
      </p:sp>
      <p:sp>
        <p:nvSpPr>
          <p:cNvPr id="759" name="Google Shape;759;p19"/>
          <p:cNvSpPr/>
          <p:nvPr/>
        </p:nvSpPr>
        <p:spPr>
          <a:xfrm>
            <a:off x="1214269" y="5684104"/>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950</a:t>
            </a:r>
            <a:endParaRPr i="0" sz="1200" u="none" cap="none" strike="noStrike">
              <a:solidFill>
                <a:schemeClr val="dk1"/>
              </a:solidFill>
              <a:latin typeface="Arial"/>
              <a:ea typeface="Arial"/>
              <a:cs typeface="Arial"/>
              <a:sym typeface="Arial"/>
            </a:endParaRPr>
          </a:p>
        </p:txBody>
      </p:sp>
      <p:sp>
        <p:nvSpPr>
          <p:cNvPr id="760" name="Google Shape;760;p19"/>
          <p:cNvSpPr/>
          <p:nvPr/>
        </p:nvSpPr>
        <p:spPr>
          <a:xfrm>
            <a:off x="3147405" y="5684104"/>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929</a:t>
            </a:r>
            <a:endParaRPr i="0" sz="1200" u="none" cap="none" strike="noStrike">
              <a:solidFill>
                <a:schemeClr val="dk1"/>
              </a:solidFill>
              <a:latin typeface="Arial"/>
              <a:ea typeface="Arial"/>
              <a:cs typeface="Arial"/>
              <a:sym typeface="Arial"/>
            </a:endParaRPr>
          </a:p>
        </p:txBody>
      </p:sp>
      <p:sp>
        <p:nvSpPr>
          <p:cNvPr id="761" name="Google Shape;761;p19"/>
          <p:cNvSpPr/>
          <p:nvPr/>
        </p:nvSpPr>
        <p:spPr>
          <a:xfrm>
            <a:off x="5537361" y="5684104"/>
            <a:ext cx="314189"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905*</a:t>
            </a:r>
            <a:endParaRPr i="0" sz="1200" u="none" cap="none" strike="noStrike">
              <a:solidFill>
                <a:schemeClr val="dk1"/>
              </a:solidFill>
              <a:latin typeface="Arial"/>
              <a:ea typeface="Arial"/>
              <a:cs typeface="Arial"/>
              <a:sym typeface="Arial"/>
            </a:endParaRPr>
          </a:p>
        </p:txBody>
      </p:sp>
      <p:sp>
        <p:nvSpPr>
          <p:cNvPr id="762" name="Google Shape;762;p19"/>
          <p:cNvSpPr/>
          <p:nvPr/>
        </p:nvSpPr>
        <p:spPr>
          <a:xfrm>
            <a:off x="67567" y="5173379"/>
            <a:ext cx="1528254" cy="2623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000000"/>
                </a:solidFill>
                <a:latin typeface="Arial"/>
                <a:ea typeface="Arial"/>
                <a:cs typeface="Arial"/>
                <a:sym typeface="Arial"/>
              </a:rPr>
              <a:t>Number</a:t>
            </a:r>
            <a:r>
              <a:rPr b="1" i="0" lang="en-US" sz="1200" u="none" cap="none" strike="noStrike">
                <a:solidFill>
                  <a:srgbClr val="000000"/>
                </a:solidFill>
                <a:latin typeface="Arial"/>
                <a:ea typeface="Arial"/>
                <a:cs typeface="Arial"/>
                <a:sym typeface="Arial"/>
              </a:rPr>
              <a:t> at risk</a:t>
            </a:r>
            <a:endParaRPr b="1" i="0" sz="1200" u="none" cap="none" strike="noStrike">
              <a:solidFill>
                <a:schemeClr val="dk1"/>
              </a:solidFill>
              <a:latin typeface="Arial"/>
              <a:ea typeface="Arial"/>
              <a:cs typeface="Arial"/>
              <a:sym typeface="Arial"/>
            </a:endParaRPr>
          </a:p>
        </p:txBody>
      </p:sp>
      <p:sp>
        <p:nvSpPr>
          <p:cNvPr id="763" name="Google Shape;763;p19"/>
          <p:cNvSpPr/>
          <p:nvPr/>
        </p:nvSpPr>
        <p:spPr>
          <a:xfrm>
            <a:off x="67567" y="5423267"/>
            <a:ext cx="67326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FFRangio</a:t>
            </a:r>
            <a:endParaRPr i="0" sz="1200" u="none" cap="none" strike="noStrike">
              <a:solidFill>
                <a:schemeClr val="dk1"/>
              </a:solidFill>
              <a:latin typeface="Arial"/>
              <a:ea typeface="Arial"/>
              <a:cs typeface="Arial"/>
              <a:sym typeface="Arial"/>
            </a:endParaRPr>
          </a:p>
        </p:txBody>
      </p:sp>
      <p:sp>
        <p:nvSpPr>
          <p:cNvPr id="764" name="Google Shape;764;p19"/>
          <p:cNvSpPr/>
          <p:nvPr/>
        </p:nvSpPr>
        <p:spPr>
          <a:xfrm>
            <a:off x="80819" y="5631096"/>
            <a:ext cx="613951" cy="295466"/>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Pressure</a:t>
            </a:r>
            <a:endParaRPr/>
          </a:p>
          <a:p>
            <a:pPr indent="0" lvl="0" marL="0" marR="0" rtl="0" algn="ctr">
              <a:lnSpc>
                <a:spcPct val="8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wire</a:t>
            </a:r>
            <a:endParaRPr i="0" sz="1200" u="none" cap="none" strike="noStrike">
              <a:solidFill>
                <a:schemeClr val="dk1"/>
              </a:solidFill>
              <a:latin typeface="Arial"/>
              <a:ea typeface="Arial"/>
              <a:cs typeface="Arial"/>
              <a:sym typeface="Arial"/>
            </a:endParaRPr>
          </a:p>
        </p:txBody>
      </p:sp>
      <p:sp>
        <p:nvSpPr>
          <p:cNvPr id="765" name="Google Shape;765;p19"/>
          <p:cNvSpPr/>
          <p:nvPr/>
        </p:nvSpPr>
        <p:spPr>
          <a:xfrm>
            <a:off x="6910248" y="5423267"/>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965</a:t>
            </a:r>
            <a:endParaRPr i="0" sz="1200" u="none" cap="none" strike="noStrike">
              <a:solidFill>
                <a:schemeClr val="dk1"/>
              </a:solidFill>
              <a:latin typeface="Arial"/>
              <a:ea typeface="Arial"/>
              <a:cs typeface="Arial"/>
              <a:sym typeface="Arial"/>
            </a:endParaRPr>
          </a:p>
        </p:txBody>
      </p:sp>
      <p:sp>
        <p:nvSpPr>
          <p:cNvPr id="766" name="Google Shape;766;p19"/>
          <p:cNvSpPr/>
          <p:nvPr/>
        </p:nvSpPr>
        <p:spPr>
          <a:xfrm>
            <a:off x="7227424" y="5423267"/>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949</a:t>
            </a:r>
            <a:endParaRPr i="0" sz="1200" u="none" cap="none" strike="noStrike">
              <a:solidFill>
                <a:schemeClr val="dk1"/>
              </a:solidFill>
              <a:latin typeface="Arial"/>
              <a:ea typeface="Arial"/>
              <a:cs typeface="Arial"/>
              <a:sym typeface="Arial"/>
            </a:endParaRPr>
          </a:p>
        </p:txBody>
      </p:sp>
      <p:sp>
        <p:nvSpPr>
          <p:cNvPr id="767" name="Google Shape;767;p19"/>
          <p:cNvSpPr/>
          <p:nvPr/>
        </p:nvSpPr>
        <p:spPr>
          <a:xfrm>
            <a:off x="9237822" y="5423267"/>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919</a:t>
            </a:r>
            <a:endParaRPr i="0" sz="1200" u="none" cap="none" strike="noStrike">
              <a:solidFill>
                <a:schemeClr val="dk1"/>
              </a:solidFill>
              <a:latin typeface="Arial"/>
              <a:ea typeface="Arial"/>
              <a:cs typeface="Arial"/>
              <a:sym typeface="Arial"/>
            </a:endParaRPr>
          </a:p>
        </p:txBody>
      </p:sp>
      <p:sp>
        <p:nvSpPr>
          <p:cNvPr id="768" name="Google Shape;768;p19"/>
          <p:cNvSpPr/>
          <p:nvPr/>
        </p:nvSpPr>
        <p:spPr>
          <a:xfrm>
            <a:off x="11666642" y="5423267"/>
            <a:ext cx="314189"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891*</a:t>
            </a:r>
            <a:endParaRPr i="0" sz="1200" u="none" cap="none" strike="noStrike">
              <a:solidFill>
                <a:schemeClr val="dk1"/>
              </a:solidFill>
              <a:latin typeface="Arial"/>
              <a:ea typeface="Arial"/>
              <a:cs typeface="Arial"/>
              <a:sym typeface="Arial"/>
            </a:endParaRPr>
          </a:p>
        </p:txBody>
      </p:sp>
      <p:sp>
        <p:nvSpPr>
          <p:cNvPr id="769" name="Google Shape;769;p19"/>
          <p:cNvSpPr/>
          <p:nvPr/>
        </p:nvSpPr>
        <p:spPr>
          <a:xfrm>
            <a:off x="6910248" y="5684104"/>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965</a:t>
            </a:r>
            <a:endParaRPr i="0" sz="1200" u="none" cap="none" strike="noStrike">
              <a:solidFill>
                <a:schemeClr val="dk1"/>
              </a:solidFill>
              <a:latin typeface="Arial"/>
              <a:ea typeface="Arial"/>
              <a:cs typeface="Arial"/>
              <a:sym typeface="Arial"/>
            </a:endParaRPr>
          </a:p>
        </p:txBody>
      </p:sp>
      <p:sp>
        <p:nvSpPr>
          <p:cNvPr id="770" name="Google Shape;770;p19"/>
          <p:cNvSpPr/>
          <p:nvPr/>
        </p:nvSpPr>
        <p:spPr>
          <a:xfrm>
            <a:off x="7227424" y="5684104"/>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942</a:t>
            </a:r>
            <a:endParaRPr i="0" sz="1200" u="none" cap="none" strike="noStrike">
              <a:solidFill>
                <a:schemeClr val="dk1"/>
              </a:solidFill>
              <a:latin typeface="Arial"/>
              <a:ea typeface="Arial"/>
              <a:cs typeface="Arial"/>
              <a:sym typeface="Arial"/>
            </a:endParaRPr>
          </a:p>
        </p:txBody>
      </p:sp>
      <p:sp>
        <p:nvSpPr>
          <p:cNvPr id="771" name="Google Shape;771;p19"/>
          <p:cNvSpPr/>
          <p:nvPr/>
        </p:nvSpPr>
        <p:spPr>
          <a:xfrm>
            <a:off x="9237822" y="5684104"/>
            <a:ext cx="25487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916</a:t>
            </a:r>
            <a:endParaRPr i="0" sz="1200" u="none" cap="none" strike="noStrike">
              <a:solidFill>
                <a:schemeClr val="dk1"/>
              </a:solidFill>
              <a:latin typeface="Arial"/>
              <a:ea typeface="Arial"/>
              <a:cs typeface="Arial"/>
              <a:sym typeface="Arial"/>
            </a:endParaRPr>
          </a:p>
        </p:txBody>
      </p:sp>
      <p:sp>
        <p:nvSpPr>
          <p:cNvPr id="772" name="Google Shape;772;p19"/>
          <p:cNvSpPr/>
          <p:nvPr/>
        </p:nvSpPr>
        <p:spPr>
          <a:xfrm>
            <a:off x="11666642" y="5684104"/>
            <a:ext cx="314189"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884*</a:t>
            </a:r>
            <a:endParaRPr i="0" sz="1200" u="none" cap="none" strike="noStrike">
              <a:solidFill>
                <a:schemeClr val="dk1"/>
              </a:solidFill>
              <a:latin typeface="Arial"/>
              <a:ea typeface="Arial"/>
              <a:cs typeface="Arial"/>
              <a:sym typeface="Arial"/>
            </a:endParaRPr>
          </a:p>
        </p:txBody>
      </p:sp>
      <p:sp>
        <p:nvSpPr>
          <p:cNvPr id="773" name="Google Shape;773;p19"/>
          <p:cNvSpPr/>
          <p:nvPr/>
        </p:nvSpPr>
        <p:spPr>
          <a:xfrm>
            <a:off x="6096054" y="5173379"/>
            <a:ext cx="1075615"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000000"/>
                </a:solidFill>
                <a:latin typeface="Arial"/>
                <a:ea typeface="Arial"/>
                <a:cs typeface="Arial"/>
                <a:sym typeface="Arial"/>
              </a:rPr>
              <a:t>Number at</a:t>
            </a:r>
            <a:r>
              <a:rPr b="1" i="0" lang="en-US" sz="1200" u="none" cap="none" strike="noStrike">
                <a:solidFill>
                  <a:srgbClr val="000000"/>
                </a:solidFill>
                <a:latin typeface="Arial"/>
                <a:ea typeface="Arial"/>
                <a:cs typeface="Arial"/>
                <a:sym typeface="Arial"/>
              </a:rPr>
              <a:t> risk</a:t>
            </a:r>
            <a:endParaRPr b="1" i="0" sz="1200" u="none" cap="none" strike="noStrike">
              <a:solidFill>
                <a:schemeClr val="dk1"/>
              </a:solidFill>
              <a:latin typeface="Arial"/>
              <a:ea typeface="Arial"/>
              <a:cs typeface="Arial"/>
              <a:sym typeface="Arial"/>
            </a:endParaRPr>
          </a:p>
        </p:txBody>
      </p:sp>
      <p:sp>
        <p:nvSpPr>
          <p:cNvPr id="774" name="Google Shape;774;p19"/>
          <p:cNvSpPr/>
          <p:nvPr/>
        </p:nvSpPr>
        <p:spPr>
          <a:xfrm>
            <a:off x="6096054" y="5423267"/>
            <a:ext cx="67326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FFRangio</a:t>
            </a:r>
            <a:endParaRPr i="0" sz="1200" u="none" cap="none" strike="noStrike">
              <a:solidFill>
                <a:schemeClr val="dk1"/>
              </a:solidFill>
              <a:latin typeface="Arial"/>
              <a:ea typeface="Arial"/>
              <a:cs typeface="Arial"/>
              <a:sym typeface="Arial"/>
            </a:endParaRPr>
          </a:p>
        </p:txBody>
      </p:sp>
      <p:sp>
        <p:nvSpPr>
          <p:cNvPr id="775" name="Google Shape;775;p19"/>
          <p:cNvSpPr/>
          <p:nvPr/>
        </p:nvSpPr>
        <p:spPr>
          <a:xfrm>
            <a:off x="10983319" y="4049046"/>
            <a:ext cx="1456294" cy="2462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2615"/>
              </a:buClr>
              <a:buSzPts val="1600"/>
              <a:buFont typeface="Arial"/>
              <a:buNone/>
            </a:pPr>
            <a:r>
              <a:rPr b="1" i="0" lang="en-US" sz="1600" u="none" cap="none" strike="noStrike">
                <a:solidFill>
                  <a:srgbClr val="FF2615"/>
                </a:solidFill>
                <a:latin typeface="Arial"/>
                <a:ea typeface="Arial"/>
                <a:cs typeface="Arial"/>
                <a:sym typeface="Arial"/>
              </a:rPr>
              <a:t>FFRangio</a:t>
            </a:r>
            <a:endParaRPr/>
          </a:p>
        </p:txBody>
      </p:sp>
      <p:sp>
        <p:nvSpPr>
          <p:cNvPr id="776" name="Google Shape;776;p19"/>
          <p:cNvSpPr/>
          <p:nvPr/>
        </p:nvSpPr>
        <p:spPr>
          <a:xfrm>
            <a:off x="10679609" y="3248737"/>
            <a:ext cx="1535990" cy="2462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FF"/>
              </a:buClr>
              <a:buSzPts val="1600"/>
              <a:buFont typeface="Arial"/>
              <a:buNone/>
            </a:pPr>
            <a:r>
              <a:rPr b="1" i="0" lang="en-US" sz="1600" u="none" cap="none" strike="noStrike">
                <a:solidFill>
                  <a:srgbClr val="0000FF"/>
                </a:solidFill>
                <a:latin typeface="Arial"/>
                <a:ea typeface="Arial"/>
                <a:cs typeface="Arial"/>
                <a:sym typeface="Arial"/>
              </a:rPr>
              <a:t>Pressure Wire</a:t>
            </a:r>
            <a:endParaRPr/>
          </a:p>
        </p:txBody>
      </p:sp>
      <p:grpSp>
        <p:nvGrpSpPr>
          <p:cNvPr id="777" name="Google Shape;777;p19"/>
          <p:cNvGrpSpPr/>
          <p:nvPr/>
        </p:nvGrpSpPr>
        <p:grpSpPr>
          <a:xfrm>
            <a:off x="204462" y="1558578"/>
            <a:ext cx="6176408" cy="3614738"/>
            <a:chOff x="204462" y="1558578"/>
            <a:chExt cx="6176408" cy="3614738"/>
          </a:xfrm>
        </p:grpSpPr>
        <p:sp>
          <p:nvSpPr>
            <p:cNvPr id="778" name="Google Shape;778;p19"/>
            <p:cNvSpPr/>
            <p:nvPr/>
          </p:nvSpPr>
          <p:spPr>
            <a:xfrm rot="-5400000">
              <a:off x="-238518" y="2678466"/>
              <a:ext cx="1420261"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Death </a:t>
              </a:r>
              <a:r>
                <a:rPr b="1" lang="en-US" sz="2400">
                  <a:solidFill>
                    <a:srgbClr val="000000"/>
                  </a:solidFill>
                  <a:latin typeface="Arial"/>
                  <a:ea typeface="Arial"/>
                  <a:cs typeface="Arial"/>
                  <a:sym typeface="Arial"/>
                </a:rPr>
                <a:t>(%)</a:t>
              </a:r>
              <a:endParaRPr b="1" i="0" sz="2400" u="none" cap="none" strike="noStrike">
                <a:solidFill>
                  <a:schemeClr val="dk1"/>
                </a:solidFill>
                <a:latin typeface="Arial"/>
                <a:ea typeface="Arial"/>
                <a:cs typeface="Arial"/>
                <a:sym typeface="Arial"/>
              </a:endParaRPr>
            </a:p>
          </p:txBody>
        </p:sp>
        <p:sp>
          <p:nvSpPr>
            <p:cNvPr id="779" name="Google Shape;779;p19"/>
            <p:cNvSpPr/>
            <p:nvPr/>
          </p:nvSpPr>
          <p:spPr>
            <a:xfrm>
              <a:off x="4731027" y="3948260"/>
              <a:ext cx="1437644" cy="2462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FF"/>
                </a:buClr>
                <a:buSzPts val="1600"/>
                <a:buFont typeface="Arial"/>
                <a:buNone/>
              </a:pPr>
              <a:r>
                <a:rPr b="1" i="0" lang="en-US" sz="1600" u="none" cap="none" strike="noStrike">
                  <a:solidFill>
                    <a:srgbClr val="0000FF"/>
                  </a:solidFill>
                  <a:latin typeface="Arial"/>
                  <a:ea typeface="Arial"/>
                  <a:cs typeface="Arial"/>
                  <a:sym typeface="Arial"/>
                </a:rPr>
                <a:t>Pressure Wire</a:t>
              </a:r>
              <a:endParaRPr/>
            </a:p>
          </p:txBody>
        </p:sp>
        <p:sp>
          <p:nvSpPr>
            <p:cNvPr id="780" name="Google Shape;780;p19"/>
            <p:cNvSpPr/>
            <p:nvPr/>
          </p:nvSpPr>
          <p:spPr>
            <a:xfrm>
              <a:off x="5323561" y="3523665"/>
              <a:ext cx="589905"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2615"/>
                </a:buClr>
                <a:buSzPts val="1800"/>
                <a:buFont typeface="Arial"/>
                <a:buNone/>
              </a:pPr>
              <a:r>
                <a:rPr b="1" i="0" lang="en-US" sz="1800" u="none" cap="none" strike="noStrike">
                  <a:solidFill>
                    <a:srgbClr val="FF2615"/>
                  </a:solidFill>
                  <a:latin typeface="Arial"/>
                  <a:ea typeface="Arial"/>
                  <a:cs typeface="Arial"/>
                  <a:sym typeface="Arial"/>
                </a:rPr>
                <a:t> 2.3%</a:t>
              </a:r>
              <a:endParaRPr/>
            </a:p>
          </p:txBody>
        </p:sp>
        <p:sp>
          <p:nvSpPr>
            <p:cNvPr id="781" name="Google Shape;781;p19"/>
            <p:cNvSpPr/>
            <p:nvPr/>
          </p:nvSpPr>
          <p:spPr>
            <a:xfrm>
              <a:off x="5417409" y="4171349"/>
              <a:ext cx="589905"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FF"/>
                </a:buClr>
                <a:buSzPts val="1800"/>
                <a:buFont typeface="Arial"/>
                <a:buNone/>
              </a:pPr>
              <a:r>
                <a:rPr b="1" i="0" lang="en-US" sz="1800" u="none" cap="none" strike="noStrike">
                  <a:solidFill>
                    <a:srgbClr val="0000FF"/>
                  </a:solidFill>
                  <a:latin typeface="Arial"/>
                  <a:ea typeface="Arial"/>
                  <a:cs typeface="Arial"/>
                  <a:sym typeface="Arial"/>
                </a:rPr>
                <a:t> 2.1%</a:t>
              </a:r>
              <a:endParaRPr/>
            </a:p>
          </p:txBody>
        </p:sp>
        <p:cxnSp>
          <p:nvCxnSpPr>
            <p:cNvPr id="782" name="Google Shape;782;p19"/>
            <p:cNvCxnSpPr/>
            <p:nvPr/>
          </p:nvCxnSpPr>
          <p:spPr>
            <a:xfrm>
              <a:off x="927632" y="1558578"/>
              <a:ext cx="1708" cy="2991587"/>
            </a:xfrm>
            <a:prstGeom prst="straightConnector1">
              <a:avLst/>
            </a:prstGeom>
            <a:noFill/>
            <a:ln cap="flat" cmpd="sng" w="9525">
              <a:solidFill>
                <a:srgbClr val="000000"/>
              </a:solidFill>
              <a:prstDash val="solid"/>
              <a:round/>
              <a:headEnd len="med" w="med" type="none"/>
              <a:tailEnd len="med" w="med" type="none"/>
            </a:ln>
          </p:spPr>
        </p:cxnSp>
        <p:cxnSp>
          <p:nvCxnSpPr>
            <p:cNvPr id="783" name="Google Shape;783;p19"/>
            <p:cNvCxnSpPr/>
            <p:nvPr/>
          </p:nvCxnSpPr>
          <p:spPr>
            <a:xfrm rot="10800000">
              <a:off x="892722" y="3935845"/>
              <a:ext cx="27463" cy="0"/>
            </a:xfrm>
            <a:prstGeom prst="straightConnector1">
              <a:avLst/>
            </a:prstGeom>
            <a:noFill/>
            <a:ln cap="flat" cmpd="sng" w="9525">
              <a:solidFill>
                <a:srgbClr val="000000"/>
              </a:solidFill>
              <a:prstDash val="solid"/>
              <a:round/>
              <a:headEnd len="med" w="med" type="none"/>
              <a:tailEnd len="med" w="med" type="none"/>
            </a:ln>
          </p:spPr>
        </p:cxnSp>
        <p:cxnSp>
          <p:nvCxnSpPr>
            <p:cNvPr id="784" name="Google Shape;784;p19"/>
            <p:cNvCxnSpPr/>
            <p:nvPr/>
          </p:nvCxnSpPr>
          <p:spPr>
            <a:xfrm rot="10800000">
              <a:off x="892722" y="3375598"/>
              <a:ext cx="27463" cy="0"/>
            </a:xfrm>
            <a:prstGeom prst="straightConnector1">
              <a:avLst/>
            </a:prstGeom>
            <a:noFill/>
            <a:ln cap="flat" cmpd="sng" w="9525">
              <a:solidFill>
                <a:srgbClr val="000000"/>
              </a:solidFill>
              <a:prstDash val="solid"/>
              <a:round/>
              <a:headEnd len="med" w="med" type="none"/>
              <a:tailEnd len="med" w="med" type="none"/>
            </a:ln>
          </p:spPr>
        </p:cxnSp>
        <p:cxnSp>
          <p:nvCxnSpPr>
            <p:cNvPr id="785" name="Google Shape;785;p19"/>
            <p:cNvCxnSpPr/>
            <p:nvPr/>
          </p:nvCxnSpPr>
          <p:spPr>
            <a:xfrm rot="10800000">
              <a:off x="892722" y="2816853"/>
              <a:ext cx="27463" cy="0"/>
            </a:xfrm>
            <a:prstGeom prst="straightConnector1">
              <a:avLst/>
            </a:prstGeom>
            <a:noFill/>
            <a:ln cap="flat" cmpd="sng" w="9525">
              <a:solidFill>
                <a:srgbClr val="000000"/>
              </a:solidFill>
              <a:prstDash val="solid"/>
              <a:round/>
              <a:headEnd len="med" w="med" type="none"/>
              <a:tailEnd len="med" w="med" type="none"/>
            </a:ln>
          </p:spPr>
        </p:cxnSp>
        <p:cxnSp>
          <p:nvCxnSpPr>
            <p:cNvPr id="786" name="Google Shape;786;p19"/>
            <p:cNvCxnSpPr/>
            <p:nvPr/>
          </p:nvCxnSpPr>
          <p:spPr>
            <a:xfrm rot="10800000">
              <a:off x="892722" y="2256606"/>
              <a:ext cx="27463" cy="0"/>
            </a:xfrm>
            <a:prstGeom prst="straightConnector1">
              <a:avLst/>
            </a:prstGeom>
            <a:noFill/>
            <a:ln cap="flat" cmpd="sng" w="9525">
              <a:solidFill>
                <a:srgbClr val="000000"/>
              </a:solidFill>
              <a:prstDash val="solid"/>
              <a:round/>
              <a:headEnd len="med" w="med" type="none"/>
              <a:tailEnd len="med" w="med" type="none"/>
            </a:ln>
          </p:spPr>
        </p:cxnSp>
        <p:cxnSp>
          <p:nvCxnSpPr>
            <p:cNvPr id="787" name="Google Shape;787;p19"/>
            <p:cNvCxnSpPr/>
            <p:nvPr/>
          </p:nvCxnSpPr>
          <p:spPr>
            <a:xfrm rot="10800000">
              <a:off x="892722" y="1697861"/>
              <a:ext cx="27463" cy="0"/>
            </a:xfrm>
            <a:prstGeom prst="straightConnector1">
              <a:avLst/>
            </a:prstGeom>
            <a:noFill/>
            <a:ln cap="flat" cmpd="sng" w="9525">
              <a:solidFill>
                <a:srgbClr val="000000"/>
              </a:solidFill>
              <a:prstDash val="solid"/>
              <a:round/>
              <a:headEnd len="med" w="med" type="none"/>
              <a:tailEnd len="med" w="med" type="none"/>
            </a:ln>
          </p:spPr>
        </p:cxnSp>
        <p:sp>
          <p:nvSpPr>
            <p:cNvPr id="788" name="Google Shape;788;p19"/>
            <p:cNvSpPr/>
            <p:nvPr/>
          </p:nvSpPr>
          <p:spPr>
            <a:xfrm>
              <a:off x="744724" y="4433008"/>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0</a:t>
              </a:r>
              <a:endParaRPr i="0" sz="1600" u="none" cap="none" strike="noStrike">
                <a:solidFill>
                  <a:schemeClr val="dk1"/>
                </a:solidFill>
                <a:latin typeface="Arial"/>
                <a:ea typeface="Arial"/>
                <a:cs typeface="Arial"/>
                <a:sym typeface="Arial"/>
              </a:endParaRPr>
            </a:p>
          </p:txBody>
        </p:sp>
        <p:sp>
          <p:nvSpPr>
            <p:cNvPr id="789" name="Google Shape;789;p19"/>
            <p:cNvSpPr/>
            <p:nvPr/>
          </p:nvSpPr>
          <p:spPr>
            <a:xfrm>
              <a:off x="744724" y="3796561"/>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2</a:t>
              </a:r>
              <a:endParaRPr i="0" sz="1600" u="none" cap="none" strike="noStrike">
                <a:solidFill>
                  <a:schemeClr val="dk1"/>
                </a:solidFill>
                <a:latin typeface="Arial"/>
                <a:ea typeface="Arial"/>
                <a:cs typeface="Arial"/>
                <a:sym typeface="Arial"/>
              </a:endParaRPr>
            </a:p>
          </p:txBody>
        </p:sp>
        <p:sp>
          <p:nvSpPr>
            <p:cNvPr id="790" name="Google Shape;790;p19"/>
            <p:cNvSpPr/>
            <p:nvPr/>
          </p:nvSpPr>
          <p:spPr>
            <a:xfrm>
              <a:off x="744724" y="3223614"/>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4</a:t>
              </a:r>
              <a:endParaRPr i="0" sz="1600" u="none" cap="none" strike="noStrike">
                <a:solidFill>
                  <a:schemeClr val="dk1"/>
                </a:solidFill>
                <a:latin typeface="Arial"/>
                <a:ea typeface="Arial"/>
                <a:cs typeface="Arial"/>
                <a:sym typeface="Arial"/>
              </a:endParaRPr>
            </a:p>
          </p:txBody>
        </p:sp>
        <p:sp>
          <p:nvSpPr>
            <p:cNvPr id="791" name="Google Shape;791;p19"/>
            <p:cNvSpPr/>
            <p:nvPr/>
          </p:nvSpPr>
          <p:spPr>
            <a:xfrm>
              <a:off x="744724" y="2690269"/>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6</a:t>
              </a:r>
              <a:endParaRPr i="0" sz="1600" u="none" cap="none" strike="noStrike">
                <a:solidFill>
                  <a:schemeClr val="dk1"/>
                </a:solidFill>
                <a:latin typeface="Arial"/>
                <a:ea typeface="Arial"/>
                <a:cs typeface="Arial"/>
                <a:sym typeface="Arial"/>
              </a:endParaRPr>
            </a:p>
          </p:txBody>
        </p:sp>
        <p:sp>
          <p:nvSpPr>
            <p:cNvPr id="792" name="Google Shape;792;p19"/>
            <p:cNvSpPr/>
            <p:nvPr/>
          </p:nvSpPr>
          <p:spPr>
            <a:xfrm>
              <a:off x="744724" y="2130022"/>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8</a:t>
              </a:r>
              <a:endParaRPr i="0" sz="1600" u="none" cap="none" strike="noStrike">
                <a:solidFill>
                  <a:schemeClr val="dk1"/>
                </a:solidFill>
                <a:latin typeface="Arial"/>
                <a:ea typeface="Arial"/>
                <a:cs typeface="Arial"/>
                <a:sym typeface="Arial"/>
              </a:endParaRPr>
            </a:p>
          </p:txBody>
        </p:sp>
        <p:sp>
          <p:nvSpPr>
            <p:cNvPr id="793" name="Google Shape;793;p19"/>
            <p:cNvSpPr/>
            <p:nvPr/>
          </p:nvSpPr>
          <p:spPr>
            <a:xfrm>
              <a:off x="638996" y="1558578"/>
              <a:ext cx="227626"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10</a:t>
              </a:r>
              <a:endParaRPr i="0" sz="1600" u="none" cap="none" strike="noStrike">
                <a:solidFill>
                  <a:schemeClr val="dk1"/>
                </a:solidFill>
                <a:latin typeface="Arial"/>
                <a:ea typeface="Arial"/>
                <a:cs typeface="Arial"/>
                <a:sym typeface="Arial"/>
              </a:endParaRPr>
            </a:p>
          </p:txBody>
        </p:sp>
        <p:cxnSp>
          <p:nvCxnSpPr>
            <p:cNvPr id="794" name="Google Shape;794;p19"/>
            <p:cNvCxnSpPr/>
            <p:nvPr/>
          </p:nvCxnSpPr>
          <p:spPr>
            <a:xfrm rot="10800000">
              <a:off x="929340" y="4550164"/>
              <a:ext cx="4755790" cy="0"/>
            </a:xfrm>
            <a:prstGeom prst="straightConnector1">
              <a:avLst/>
            </a:prstGeom>
            <a:noFill/>
            <a:ln cap="flat" cmpd="sng" w="9525">
              <a:solidFill>
                <a:srgbClr val="000000"/>
              </a:solidFill>
              <a:prstDash val="solid"/>
              <a:round/>
              <a:headEnd len="med" w="med" type="none"/>
              <a:tailEnd len="med" w="med" type="none"/>
            </a:ln>
          </p:spPr>
        </p:cxnSp>
        <p:cxnSp>
          <p:nvCxnSpPr>
            <p:cNvPr id="795" name="Google Shape;795;p19"/>
            <p:cNvCxnSpPr/>
            <p:nvPr/>
          </p:nvCxnSpPr>
          <p:spPr>
            <a:xfrm>
              <a:off x="956803"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796" name="Google Shape;796;p19"/>
            <p:cNvCxnSpPr/>
            <p:nvPr/>
          </p:nvCxnSpPr>
          <p:spPr>
            <a:xfrm>
              <a:off x="1350450"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797" name="Google Shape;797;p19"/>
            <p:cNvCxnSpPr/>
            <p:nvPr/>
          </p:nvCxnSpPr>
          <p:spPr>
            <a:xfrm>
              <a:off x="1744095"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798" name="Google Shape;798;p19"/>
            <p:cNvCxnSpPr/>
            <p:nvPr/>
          </p:nvCxnSpPr>
          <p:spPr>
            <a:xfrm>
              <a:off x="2130112"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799" name="Google Shape;799;p19"/>
            <p:cNvCxnSpPr/>
            <p:nvPr/>
          </p:nvCxnSpPr>
          <p:spPr>
            <a:xfrm>
              <a:off x="2523759"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800" name="Google Shape;800;p19"/>
            <p:cNvCxnSpPr/>
            <p:nvPr/>
          </p:nvCxnSpPr>
          <p:spPr>
            <a:xfrm>
              <a:off x="2917403"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801" name="Google Shape;801;p19"/>
            <p:cNvCxnSpPr/>
            <p:nvPr/>
          </p:nvCxnSpPr>
          <p:spPr>
            <a:xfrm>
              <a:off x="3301895"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802" name="Google Shape;802;p19"/>
            <p:cNvCxnSpPr/>
            <p:nvPr/>
          </p:nvCxnSpPr>
          <p:spPr>
            <a:xfrm>
              <a:off x="3697066"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803" name="Google Shape;803;p19"/>
            <p:cNvCxnSpPr/>
            <p:nvPr/>
          </p:nvCxnSpPr>
          <p:spPr>
            <a:xfrm>
              <a:off x="4090712"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804" name="Google Shape;804;p19"/>
            <p:cNvCxnSpPr/>
            <p:nvPr/>
          </p:nvCxnSpPr>
          <p:spPr>
            <a:xfrm>
              <a:off x="4484357"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805" name="Google Shape;805;p19"/>
            <p:cNvCxnSpPr/>
            <p:nvPr/>
          </p:nvCxnSpPr>
          <p:spPr>
            <a:xfrm>
              <a:off x="4870375"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806" name="Google Shape;806;p19"/>
            <p:cNvCxnSpPr/>
            <p:nvPr/>
          </p:nvCxnSpPr>
          <p:spPr>
            <a:xfrm>
              <a:off x="5264021" y="45501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807" name="Google Shape;807;p19"/>
            <p:cNvCxnSpPr/>
            <p:nvPr/>
          </p:nvCxnSpPr>
          <p:spPr>
            <a:xfrm>
              <a:off x="5657666" y="4550164"/>
              <a:ext cx="0" cy="54072"/>
            </a:xfrm>
            <a:prstGeom prst="straightConnector1">
              <a:avLst/>
            </a:prstGeom>
            <a:noFill/>
            <a:ln cap="flat" cmpd="sng" w="9525">
              <a:solidFill>
                <a:srgbClr val="000000"/>
              </a:solidFill>
              <a:prstDash val="solid"/>
              <a:round/>
              <a:headEnd len="med" w="med" type="none"/>
              <a:tailEnd len="med" w="med" type="none"/>
            </a:ln>
          </p:spPr>
        </p:cxnSp>
        <p:sp>
          <p:nvSpPr>
            <p:cNvPr id="808" name="Google Shape;808;p19"/>
            <p:cNvSpPr/>
            <p:nvPr/>
          </p:nvSpPr>
          <p:spPr>
            <a:xfrm>
              <a:off x="1290944" y="4649296"/>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1</a:t>
              </a:r>
              <a:endParaRPr i="0" sz="1600" u="none" cap="none" strike="noStrike">
                <a:solidFill>
                  <a:schemeClr val="dk1"/>
                </a:solidFill>
                <a:latin typeface="Arial"/>
                <a:ea typeface="Arial"/>
                <a:cs typeface="Arial"/>
                <a:sym typeface="Arial"/>
              </a:endParaRPr>
            </a:p>
          </p:txBody>
        </p:sp>
        <p:sp>
          <p:nvSpPr>
            <p:cNvPr id="809" name="Google Shape;809;p19"/>
            <p:cNvSpPr/>
            <p:nvPr/>
          </p:nvSpPr>
          <p:spPr>
            <a:xfrm>
              <a:off x="3242390" y="4649296"/>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6</a:t>
              </a:r>
              <a:endParaRPr i="0" sz="1600" u="none" cap="none" strike="noStrike">
                <a:solidFill>
                  <a:schemeClr val="dk1"/>
                </a:solidFill>
                <a:latin typeface="Arial"/>
                <a:ea typeface="Arial"/>
                <a:cs typeface="Arial"/>
                <a:sym typeface="Arial"/>
              </a:endParaRPr>
            </a:p>
          </p:txBody>
        </p:sp>
        <p:sp>
          <p:nvSpPr>
            <p:cNvPr id="810" name="Google Shape;810;p19"/>
            <p:cNvSpPr/>
            <p:nvPr/>
          </p:nvSpPr>
          <p:spPr>
            <a:xfrm>
              <a:off x="5570698" y="4649296"/>
              <a:ext cx="227626"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12</a:t>
              </a:r>
              <a:endParaRPr i="0" sz="1600" u="none" cap="none" strike="noStrike">
                <a:solidFill>
                  <a:schemeClr val="dk1"/>
                </a:solidFill>
                <a:latin typeface="Arial"/>
                <a:ea typeface="Arial"/>
                <a:cs typeface="Arial"/>
                <a:sym typeface="Arial"/>
              </a:endParaRPr>
            </a:p>
          </p:txBody>
        </p:sp>
        <p:sp>
          <p:nvSpPr>
            <p:cNvPr id="811" name="Google Shape;811;p19"/>
            <p:cNvSpPr/>
            <p:nvPr/>
          </p:nvSpPr>
          <p:spPr>
            <a:xfrm>
              <a:off x="956803" y="3845724"/>
              <a:ext cx="4700863" cy="650368"/>
            </a:xfrm>
            <a:custGeom>
              <a:rect b="b" l="l" r="r" t="t"/>
              <a:pathLst>
                <a:path extrusionOk="0" h="72" w="513">
                  <a:moveTo>
                    <a:pt x="0" y="72"/>
                  </a:moveTo>
                  <a:lnTo>
                    <a:pt x="16" y="72"/>
                  </a:lnTo>
                  <a:lnTo>
                    <a:pt x="16" y="69"/>
                  </a:lnTo>
                  <a:lnTo>
                    <a:pt x="34" y="69"/>
                  </a:lnTo>
                  <a:lnTo>
                    <a:pt x="34" y="66"/>
                  </a:lnTo>
                  <a:lnTo>
                    <a:pt x="43" y="66"/>
                  </a:lnTo>
                  <a:lnTo>
                    <a:pt x="43" y="66"/>
                  </a:lnTo>
                  <a:lnTo>
                    <a:pt x="80" y="66"/>
                  </a:lnTo>
                  <a:lnTo>
                    <a:pt x="80" y="62"/>
                  </a:lnTo>
                  <a:lnTo>
                    <a:pt x="82" y="62"/>
                  </a:lnTo>
                  <a:lnTo>
                    <a:pt x="82" y="59"/>
                  </a:lnTo>
                  <a:lnTo>
                    <a:pt x="83" y="59"/>
                  </a:lnTo>
                  <a:lnTo>
                    <a:pt x="83" y="56"/>
                  </a:lnTo>
                  <a:lnTo>
                    <a:pt x="107" y="56"/>
                  </a:lnTo>
                  <a:lnTo>
                    <a:pt x="107" y="52"/>
                  </a:lnTo>
                  <a:lnTo>
                    <a:pt x="111" y="52"/>
                  </a:lnTo>
                  <a:lnTo>
                    <a:pt x="111" y="49"/>
                  </a:lnTo>
                  <a:lnTo>
                    <a:pt x="152" y="49"/>
                  </a:lnTo>
                  <a:lnTo>
                    <a:pt x="152" y="46"/>
                  </a:lnTo>
                  <a:lnTo>
                    <a:pt x="191" y="46"/>
                  </a:lnTo>
                  <a:lnTo>
                    <a:pt x="191" y="43"/>
                  </a:lnTo>
                  <a:lnTo>
                    <a:pt x="202" y="43"/>
                  </a:lnTo>
                  <a:lnTo>
                    <a:pt x="202" y="39"/>
                  </a:lnTo>
                  <a:lnTo>
                    <a:pt x="216" y="39"/>
                  </a:lnTo>
                  <a:lnTo>
                    <a:pt x="216" y="36"/>
                  </a:lnTo>
                  <a:lnTo>
                    <a:pt x="222" y="36"/>
                  </a:lnTo>
                  <a:lnTo>
                    <a:pt x="222" y="33"/>
                  </a:lnTo>
                  <a:lnTo>
                    <a:pt x="229" y="33"/>
                  </a:lnTo>
                  <a:lnTo>
                    <a:pt x="229" y="30"/>
                  </a:lnTo>
                  <a:lnTo>
                    <a:pt x="254" y="30"/>
                  </a:lnTo>
                  <a:lnTo>
                    <a:pt x="254" y="26"/>
                  </a:lnTo>
                  <a:lnTo>
                    <a:pt x="256" y="26"/>
                  </a:lnTo>
                  <a:lnTo>
                    <a:pt x="256" y="26"/>
                  </a:lnTo>
                  <a:lnTo>
                    <a:pt x="274" y="26"/>
                  </a:lnTo>
                  <a:lnTo>
                    <a:pt x="274" y="23"/>
                  </a:lnTo>
                  <a:lnTo>
                    <a:pt x="278" y="23"/>
                  </a:lnTo>
                  <a:lnTo>
                    <a:pt x="278" y="20"/>
                  </a:lnTo>
                  <a:lnTo>
                    <a:pt x="294" y="20"/>
                  </a:lnTo>
                  <a:lnTo>
                    <a:pt x="294" y="16"/>
                  </a:lnTo>
                  <a:lnTo>
                    <a:pt x="326" y="16"/>
                  </a:lnTo>
                  <a:lnTo>
                    <a:pt x="326" y="13"/>
                  </a:lnTo>
                  <a:lnTo>
                    <a:pt x="355" y="13"/>
                  </a:lnTo>
                  <a:lnTo>
                    <a:pt x="355" y="10"/>
                  </a:lnTo>
                  <a:lnTo>
                    <a:pt x="358" y="10"/>
                  </a:lnTo>
                  <a:lnTo>
                    <a:pt x="358" y="6"/>
                  </a:lnTo>
                  <a:lnTo>
                    <a:pt x="463" y="6"/>
                  </a:lnTo>
                  <a:lnTo>
                    <a:pt x="463" y="3"/>
                  </a:lnTo>
                  <a:lnTo>
                    <a:pt x="466" y="3"/>
                  </a:lnTo>
                  <a:lnTo>
                    <a:pt x="466" y="0"/>
                  </a:lnTo>
                  <a:lnTo>
                    <a:pt x="513" y="0"/>
                  </a:lnTo>
                  <a:lnTo>
                    <a:pt x="513" y="0"/>
                  </a:lnTo>
                  <a:lnTo>
                    <a:pt x="513" y="0"/>
                  </a:lnTo>
                </a:path>
              </a:pathLst>
            </a:custGeom>
            <a:noFill/>
            <a:ln cap="rnd" cmpd="sng" w="19050">
              <a:solidFill>
                <a:srgbClr val="FF2615"/>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12" name="Google Shape;812;p19"/>
            <p:cNvSpPr/>
            <p:nvPr/>
          </p:nvSpPr>
          <p:spPr>
            <a:xfrm>
              <a:off x="956803" y="3917821"/>
              <a:ext cx="4700863" cy="578271"/>
            </a:xfrm>
            <a:custGeom>
              <a:rect b="b" l="l" r="r" t="t"/>
              <a:pathLst>
                <a:path extrusionOk="0" h="64" w="513">
                  <a:moveTo>
                    <a:pt x="0" y="64"/>
                  </a:moveTo>
                  <a:lnTo>
                    <a:pt x="43" y="64"/>
                  </a:lnTo>
                  <a:lnTo>
                    <a:pt x="43" y="64"/>
                  </a:lnTo>
                  <a:lnTo>
                    <a:pt x="47" y="64"/>
                  </a:lnTo>
                  <a:lnTo>
                    <a:pt x="47" y="61"/>
                  </a:lnTo>
                  <a:lnTo>
                    <a:pt x="65" y="61"/>
                  </a:lnTo>
                  <a:lnTo>
                    <a:pt x="65" y="57"/>
                  </a:lnTo>
                  <a:lnTo>
                    <a:pt x="73" y="57"/>
                  </a:lnTo>
                  <a:lnTo>
                    <a:pt x="73" y="54"/>
                  </a:lnTo>
                  <a:lnTo>
                    <a:pt x="77" y="54"/>
                  </a:lnTo>
                  <a:lnTo>
                    <a:pt x="77" y="51"/>
                  </a:lnTo>
                  <a:lnTo>
                    <a:pt x="84" y="51"/>
                  </a:lnTo>
                  <a:lnTo>
                    <a:pt x="84" y="48"/>
                  </a:lnTo>
                  <a:lnTo>
                    <a:pt x="104" y="48"/>
                  </a:lnTo>
                  <a:lnTo>
                    <a:pt x="104" y="44"/>
                  </a:lnTo>
                  <a:lnTo>
                    <a:pt x="115" y="44"/>
                  </a:lnTo>
                  <a:lnTo>
                    <a:pt x="115" y="41"/>
                  </a:lnTo>
                  <a:lnTo>
                    <a:pt x="181" y="41"/>
                  </a:lnTo>
                  <a:lnTo>
                    <a:pt x="181" y="38"/>
                  </a:lnTo>
                  <a:lnTo>
                    <a:pt x="198" y="38"/>
                  </a:lnTo>
                  <a:lnTo>
                    <a:pt x="198" y="35"/>
                  </a:lnTo>
                  <a:lnTo>
                    <a:pt x="221" y="35"/>
                  </a:lnTo>
                  <a:lnTo>
                    <a:pt x="221" y="31"/>
                  </a:lnTo>
                  <a:lnTo>
                    <a:pt x="256" y="31"/>
                  </a:lnTo>
                  <a:lnTo>
                    <a:pt x="256" y="31"/>
                  </a:lnTo>
                  <a:lnTo>
                    <a:pt x="260" y="31"/>
                  </a:lnTo>
                  <a:lnTo>
                    <a:pt x="260" y="28"/>
                  </a:lnTo>
                  <a:lnTo>
                    <a:pt x="278" y="28"/>
                  </a:lnTo>
                  <a:lnTo>
                    <a:pt x="278" y="25"/>
                  </a:lnTo>
                  <a:lnTo>
                    <a:pt x="291" y="25"/>
                  </a:lnTo>
                  <a:lnTo>
                    <a:pt x="291" y="21"/>
                  </a:lnTo>
                  <a:lnTo>
                    <a:pt x="302" y="21"/>
                  </a:lnTo>
                  <a:lnTo>
                    <a:pt x="302" y="18"/>
                  </a:lnTo>
                  <a:lnTo>
                    <a:pt x="348" y="18"/>
                  </a:lnTo>
                  <a:lnTo>
                    <a:pt x="348" y="15"/>
                  </a:lnTo>
                  <a:lnTo>
                    <a:pt x="357" y="15"/>
                  </a:lnTo>
                  <a:lnTo>
                    <a:pt x="357" y="11"/>
                  </a:lnTo>
                  <a:lnTo>
                    <a:pt x="379" y="11"/>
                  </a:lnTo>
                  <a:lnTo>
                    <a:pt x="379" y="8"/>
                  </a:lnTo>
                  <a:lnTo>
                    <a:pt x="382" y="8"/>
                  </a:lnTo>
                  <a:lnTo>
                    <a:pt x="382" y="5"/>
                  </a:lnTo>
                  <a:lnTo>
                    <a:pt x="490" y="5"/>
                  </a:lnTo>
                  <a:lnTo>
                    <a:pt x="490" y="0"/>
                  </a:lnTo>
                  <a:lnTo>
                    <a:pt x="513" y="0"/>
                  </a:lnTo>
                  <a:lnTo>
                    <a:pt x="513" y="0"/>
                  </a:lnTo>
                  <a:lnTo>
                    <a:pt x="513" y="0"/>
                  </a:lnTo>
                </a:path>
              </a:pathLst>
            </a:custGeom>
            <a:noFill/>
            <a:ln cap="rnd" cmpd="sng" w="19050">
              <a:solidFill>
                <a:srgbClr val="0000FF"/>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13" name="Google Shape;813;p19"/>
            <p:cNvSpPr/>
            <p:nvPr/>
          </p:nvSpPr>
          <p:spPr>
            <a:xfrm>
              <a:off x="204462" y="4896317"/>
              <a:ext cx="6176408" cy="2769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Months since Randomization</a:t>
              </a:r>
              <a:endParaRPr b="1" i="0" sz="1800" u="none" cap="none" strike="noStrike">
                <a:solidFill>
                  <a:schemeClr val="dk1"/>
                </a:solidFill>
                <a:latin typeface="Arial"/>
                <a:ea typeface="Arial"/>
                <a:cs typeface="Arial"/>
                <a:sym typeface="Arial"/>
              </a:endParaRPr>
            </a:p>
          </p:txBody>
        </p:sp>
        <p:sp>
          <p:nvSpPr>
            <p:cNvPr id="814" name="Google Shape;814;p19"/>
            <p:cNvSpPr/>
            <p:nvPr/>
          </p:nvSpPr>
          <p:spPr>
            <a:xfrm>
              <a:off x="5020490" y="3276880"/>
              <a:ext cx="1028416" cy="2462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2615"/>
                </a:buClr>
                <a:buSzPts val="1600"/>
                <a:buFont typeface="Arial"/>
                <a:buNone/>
              </a:pPr>
              <a:r>
                <a:rPr b="1" i="0" lang="en-US" sz="1600" u="none" cap="none" strike="noStrike">
                  <a:solidFill>
                    <a:srgbClr val="FF2615"/>
                  </a:solidFill>
                  <a:latin typeface="Arial"/>
                  <a:ea typeface="Arial"/>
                  <a:cs typeface="Arial"/>
                  <a:sym typeface="Arial"/>
                </a:rPr>
                <a:t>FFRangio</a:t>
              </a:r>
              <a:endParaRPr/>
            </a:p>
          </p:txBody>
        </p:sp>
        <p:sp>
          <p:nvSpPr>
            <p:cNvPr id="815" name="Google Shape;815;p19"/>
            <p:cNvSpPr/>
            <p:nvPr/>
          </p:nvSpPr>
          <p:spPr>
            <a:xfrm>
              <a:off x="2130112" y="2297347"/>
              <a:ext cx="2263372" cy="553998"/>
            </a:xfrm>
            <a:prstGeom prst="rect">
              <a:avLst/>
            </a:prstGeom>
            <a:noFill/>
            <a:ln cap="flat" cmpd="sng" w="9525">
              <a:solidFill>
                <a:schemeClr val="dk1"/>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b="1" lang="en-US" sz="1800">
                  <a:solidFill>
                    <a:srgbClr val="000000"/>
                  </a:solidFill>
                  <a:latin typeface="Arial"/>
                  <a:ea typeface="Arial"/>
                  <a:cs typeface="Arial"/>
                  <a:sym typeface="Arial"/>
                </a:rPr>
                <a:t>HR (95% CI):</a:t>
              </a:r>
              <a:endParaRPr/>
            </a:p>
            <a:p>
              <a:pPr indent="0" lvl="0" marL="0" marR="0" rtl="0" algn="ctr">
                <a:spcBef>
                  <a:spcPts val="0"/>
                </a:spcBef>
                <a:spcAft>
                  <a:spcPts val="0"/>
                </a:spcAft>
                <a:buNone/>
              </a:pPr>
              <a:r>
                <a:rPr b="1" lang="en-US" sz="1800">
                  <a:solidFill>
                    <a:srgbClr val="000000"/>
                  </a:solidFill>
                  <a:latin typeface="Arial"/>
                  <a:ea typeface="Arial"/>
                  <a:cs typeface="Arial"/>
                  <a:sym typeface="Arial"/>
                </a:rPr>
                <a:t>1.16 (0.63-2.14) </a:t>
              </a:r>
              <a:endParaRPr/>
            </a:p>
          </p:txBody>
        </p:sp>
      </p:grpSp>
      <p:sp>
        <p:nvSpPr>
          <p:cNvPr id="816" name="Google Shape;816;p19"/>
          <p:cNvSpPr/>
          <p:nvPr/>
        </p:nvSpPr>
        <p:spPr>
          <a:xfrm>
            <a:off x="6128915" y="5636903"/>
            <a:ext cx="613951" cy="295466"/>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Pressure</a:t>
            </a:r>
            <a:endParaRPr/>
          </a:p>
          <a:p>
            <a:pPr indent="0" lvl="0" marL="0" marR="0" rtl="0" algn="ctr">
              <a:lnSpc>
                <a:spcPct val="80000"/>
              </a:lnSpc>
              <a:spcBef>
                <a:spcPts val="0"/>
              </a:spcBef>
              <a:spcAft>
                <a:spcPts val="0"/>
              </a:spcAft>
              <a:buClr>
                <a:srgbClr val="000000"/>
              </a:buClr>
              <a:buSzPts val="1200"/>
              <a:buFont typeface="Arial"/>
              <a:buNone/>
            </a:pPr>
            <a:r>
              <a:rPr i="0" lang="en-US" sz="1200" u="none" cap="none" strike="noStrike">
                <a:solidFill>
                  <a:srgbClr val="000000"/>
                </a:solidFill>
                <a:latin typeface="Arial"/>
                <a:ea typeface="Arial"/>
                <a:cs typeface="Arial"/>
                <a:sym typeface="Arial"/>
              </a:rPr>
              <a:t>wire</a:t>
            </a:r>
            <a:endParaRPr i="0" sz="1200" u="none" cap="none" strike="noStrike">
              <a:solidFill>
                <a:schemeClr val="dk1"/>
              </a:solidFill>
              <a:latin typeface="Arial"/>
              <a:ea typeface="Arial"/>
              <a:cs typeface="Arial"/>
              <a:sym typeface="Arial"/>
            </a:endParaRPr>
          </a:p>
        </p:txBody>
      </p:sp>
      <p:grpSp>
        <p:nvGrpSpPr>
          <p:cNvPr id="817" name="Google Shape;817;p19"/>
          <p:cNvGrpSpPr/>
          <p:nvPr/>
        </p:nvGrpSpPr>
        <p:grpSpPr>
          <a:xfrm>
            <a:off x="6197843" y="108883"/>
            <a:ext cx="6224606" cy="5067327"/>
            <a:chOff x="6197843" y="108883"/>
            <a:chExt cx="6224606" cy="5067327"/>
          </a:xfrm>
        </p:grpSpPr>
        <p:pic>
          <p:nvPicPr>
            <p:cNvPr id="818" name="Google Shape;818;p19"/>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
          <p:nvSpPr>
            <p:cNvPr id="819" name="Google Shape;819;p19"/>
            <p:cNvSpPr/>
            <p:nvPr/>
          </p:nvSpPr>
          <p:spPr>
            <a:xfrm rot="-5400000">
              <a:off x="4354278" y="2650113"/>
              <a:ext cx="4056461"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MI(%)</a:t>
              </a:r>
              <a:endParaRPr b="1" i="0" sz="2400" u="none" cap="none" strike="noStrike">
                <a:solidFill>
                  <a:schemeClr val="dk1"/>
                </a:solidFill>
                <a:latin typeface="Arial"/>
                <a:ea typeface="Arial"/>
                <a:cs typeface="Arial"/>
                <a:sym typeface="Arial"/>
              </a:endParaRPr>
            </a:p>
          </p:txBody>
        </p:sp>
        <p:sp>
          <p:nvSpPr>
            <p:cNvPr id="820" name="Google Shape;820;p19"/>
            <p:cNvSpPr/>
            <p:nvPr/>
          </p:nvSpPr>
          <p:spPr>
            <a:xfrm>
              <a:off x="6246040" y="4899211"/>
              <a:ext cx="6176408" cy="2769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Months since Randomization</a:t>
              </a:r>
              <a:endParaRPr b="1" i="0" sz="1800" u="none" cap="none" strike="noStrike">
                <a:solidFill>
                  <a:schemeClr val="dk1"/>
                </a:solidFill>
                <a:latin typeface="Arial"/>
                <a:ea typeface="Arial"/>
                <a:cs typeface="Arial"/>
                <a:sym typeface="Arial"/>
              </a:endParaRPr>
            </a:p>
          </p:txBody>
        </p:sp>
        <p:sp>
          <p:nvSpPr>
            <p:cNvPr id="821" name="Google Shape;821;p19"/>
            <p:cNvSpPr/>
            <p:nvPr/>
          </p:nvSpPr>
          <p:spPr>
            <a:xfrm>
              <a:off x="11436778" y="4227572"/>
              <a:ext cx="589905"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2615"/>
                </a:buClr>
                <a:buSzPts val="1800"/>
                <a:buFont typeface="Arial"/>
                <a:buNone/>
              </a:pPr>
              <a:r>
                <a:rPr b="1" i="0" lang="en-US" sz="1800" u="none" cap="none" strike="noStrike">
                  <a:solidFill>
                    <a:srgbClr val="FF2615"/>
                  </a:solidFill>
                  <a:latin typeface="Arial"/>
                  <a:ea typeface="Arial"/>
                  <a:cs typeface="Arial"/>
                  <a:sym typeface="Arial"/>
                </a:rPr>
                <a:t> 1.6%</a:t>
              </a:r>
              <a:endParaRPr/>
            </a:p>
          </p:txBody>
        </p:sp>
        <p:sp>
          <p:nvSpPr>
            <p:cNvPr id="822" name="Google Shape;822;p19"/>
            <p:cNvSpPr/>
            <p:nvPr/>
          </p:nvSpPr>
          <p:spPr>
            <a:xfrm>
              <a:off x="11503453" y="3505200"/>
              <a:ext cx="589905"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FF"/>
                </a:buClr>
                <a:buSzPts val="1800"/>
                <a:buFont typeface="Arial"/>
                <a:buNone/>
              </a:pPr>
              <a:r>
                <a:rPr b="1" i="0" lang="en-US" sz="1800" u="none" cap="none" strike="noStrike">
                  <a:solidFill>
                    <a:srgbClr val="0000FF"/>
                  </a:solidFill>
                  <a:latin typeface="Arial"/>
                  <a:ea typeface="Arial"/>
                  <a:cs typeface="Arial"/>
                  <a:sym typeface="Arial"/>
                </a:rPr>
                <a:t> 2.5%</a:t>
              </a:r>
              <a:endParaRPr/>
            </a:p>
          </p:txBody>
        </p:sp>
        <p:cxnSp>
          <p:nvCxnSpPr>
            <p:cNvPr id="823" name="Google Shape;823;p19"/>
            <p:cNvCxnSpPr/>
            <p:nvPr/>
          </p:nvCxnSpPr>
          <p:spPr>
            <a:xfrm>
              <a:off x="6830383" y="1697860"/>
              <a:ext cx="1" cy="2823323"/>
            </a:xfrm>
            <a:prstGeom prst="straightConnector1">
              <a:avLst/>
            </a:prstGeom>
            <a:noFill/>
            <a:ln cap="flat" cmpd="sng" w="9525">
              <a:solidFill>
                <a:srgbClr val="000000"/>
              </a:solidFill>
              <a:prstDash val="solid"/>
              <a:round/>
              <a:headEnd len="med" w="med" type="none"/>
              <a:tailEnd len="med" w="med" type="none"/>
            </a:ln>
          </p:spPr>
        </p:cxnSp>
        <p:cxnSp>
          <p:nvCxnSpPr>
            <p:cNvPr id="824" name="Google Shape;824;p19"/>
            <p:cNvCxnSpPr/>
            <p:nvPr/>
          </p:nvCxnSpPr>
          <p:spPr>
            <a:xfrm rot="10800000">
              <a:off x="6791889" y="3928482"/>
              <a:ext cx="28872" cy="0"/>
            </a:xfrm>
            <a:prstGeom prst="straightConnector1">
              <a:avLst/>
            </a:prstGeom>
            <a:noFill/>
            <a:ln cap="flat" cmpd="sng" w="9525">
              <a:solidFill>
                <a:srgbClr val="000000"/>
              </a:solidFill>
              <a:prstDash val="solid"/>
              <a:round/>
              <a:headEnd len="med" w="med" type="none"/>
              <a:tailEnd len="med" w="med" type="none"/>
            </a:ln>
          </p:spPr>
        </p:cxnSp>
        <p:cxnSp>
          <p:nvCxnSpPr>
            <p:cNvPr id="825" name="Google Shape;825;p19"/>
            <p:cNvCxnSpPr/>
            <p:nvPr/>
          </p:nvCxnSpPr>
          <p:spPr>
            <a:xfrm rot="10800000">
              <a:off x="6791889" y="3387948"/>
              <a:ext cx="28872" cy="0"/>
            </a:xfrm>
            <a:prstGeom prst="straightConnector1">
              <a:avLst/>
            </a:prstGeom>
            <a:noFill/>
            <a:ln cap="flat" cmpd="sng" w="9525">
              <a:solidFill>
                <a:srgbClr val="000000"/>
              </a:solidFill>
              <a:prstDash val="solid"/>
              <a:round/>
              <a:headEnd len="med" w="med" type="none"/>
              <a:tailEnd len="med" w="med" type="none"/>
            </a:ln>
          </p:spPr>
        </p:cxnSp>
        <p:cxnSp>
          <p:nvCxnSpPr>
            <p:cNvPr id="826" name="Google Shape;826;p19"/>
            <p:cNvCxnSpPr/>
            <p:nvPr/>
          </p:nvCxnSpPr>
          <p:spPr>
            <a:xfrm rot="10800000">
              <a:off x="6791889" y="2848865"/>
              <a:ext cx="28872" cy="0"/>
            </a:xfrm>
            <a:prstGeom prst="straightConnector1">
              <a:avLst/>
            </a:prstGeom>
            <a:noFill/>
            <a:ln cap="flat" cmpd="sng" w="9525">
              <a:solidFill>
                <a:srgbClr val="000000"/>
              </a:solidFill>
              <a:prstDash val="solid"/>
              <a:round/>
              <a:headEnd len="med" w="med" type="none"/>
              <a:tailEnd len="med" w="med" type="none"/>
            </a:ln>
          </p:spPr>
        </p:cxnSp>
        <p:sp>
          <p:nvSpPr>
            <p:cNvPr id="827" name="Google Shape;827;p19"/>
            <p:cNvSpPr/>
            <p:nvPr/>
          </p:nvSpPr>
          <p:spPr>
            <a:xfrm>
              <a:off x="6649000" y="4408151"/>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0</a:t>
              </a:r>
              <a:endParaRPr i="0" sz="1600" u="none" cap="none" strike="noStrike">
                <a:solidFill>
                  <a:schemeClr val="dk1"/>
                </a:solidFill>
                <a:latin typeface="Arial"/>
                <a:ea typeface="Arial"/>
                <a:cs typeface="Arial"/>
                <a:sym typeface="Arial"/>
              </a:endParaRPr>
            </a:p>
          </p:txBody>
        </p:sp>
        <p:sp>
          <p:nvSpPr>
            <p:cNvPr id="828" name="Google Shape;828;p19"/>
            <p:cNvSpPr/>
            <p:nvPr/>
          </p:nvSpPr>
          <p:spPr>
            <a:xfrm>
              <a:off x="6636300" y="3791417"/>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2</a:t>
              </a:r>
              <a:endParaRPr i="0" sz="1600" u="none" cap="none" strike="noStrike">
                <a:solidFill>
                  <a:schemeClr val="dk1"/>
                </a:solidFill>
                <a:latin typeface="Arial"/>
                <a:ea typeface="Arial"/>
                <a:cs typeface="Arial"/>
                <a:sym typeface="Arial"/>
              </a:endParaRPr>
            </a:p>
          </p:txBody>
        </p:sp>
        <p:sp>
          <p:nvSpPr>
            <p:cNvPr id="829" name="Google Shape;829;p19"/>
            <p:cNvSpPr/>
            <p:nvPr/>
          </p:nvSpPr>
          <p:spPr>
            <a:xfrm>
              <a:off x="6636300" y="3250885"/>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4</a:t>
              </a:r>
              <a:endParaRPr i="0" sz="1600" u="none" cap="none" strike="noStrike">
                <a:solidFill>
                  <a:schemeClr val="dk1"/>
                </a:solidFill>
                <a:latin typeface="Arial"/>
                <a:ea typeface="Arial"/>
                <a:cs typeface="Arial"/>
                <a:sym typeface="Arial"/>
              </a:endParaRPr>
            </a:p>
          </p:txBody>
        </p:sp>
        <p:sp>
          <p:nvSpPr>
            <p:cNvPr id="830" name="Google Shape;830;p19"/>
            <p:cNvSpPr/>
            <p:nvPr/>
          </p:nvSpPr>
          <p:spPr>
            <a:xfrm>
              <a:off x="6636300" y="2724501"/>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6</a:t>
              </a:r>
              <a:endParaRPr i="0" sz="1600" u="none" cap="none" strike="noStrike">
                <a:solidFill>
                  <a:schemeClr val="dk1"/>
                </a:solidFill>
                <a:latin typeface="Arial"/>
                <a:ea typeface="Arial"/>
                <a:cs typeface="Arial"/>
                <a:sym typeface="Arial"/>
              </a:endParaRPr>
            </a:p>
          </p:txBody>
        </p:sp>
        <p:sp>
          <p:nvSpPr>
            <p:cNvPr id="831" name="Google Shape;831;p19"/>
            <p:cNvSpPr/>
            <p:nvPr/>
          </p:nvSpPr>
          <p:spPr>
            <a:xfrm>
              <a:off x="6636300" y="2260168"/>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8</a:t>
              </a:r>
              <a:endParaRPr i="0" sz="1600" u="none" cap="none" strike="noStrike">
                <a:solidFill>
                  <a:schemeClr val="dk1"/>
                </a:solidFill>
                <a:latin typeface="Arial"/>
                <a:ea typeface="Arial"/>
                <a:cs typeface="Arial"/>
                <a:sym typeface="Arial"/>
              </a:endParaRPr>
            </a:p>
          </p:txBody>
        </p:sp>
        <p:sp>
          <p:nvSpPr>
            <p:cNvPr id="832" name="Google Shape;832;p19"/>
            <p:cNvSpPr/>
            <p:nvPr/>
          </p:nvSpPr>
          <p:spPr>
            <a:xfrm>
              <a:off x="6565856" y="1708384"/>
              <a:ext cx="227626"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10</a:t>
              </a:r>
              <a:endParaRPr i="0" sz="1600" u="none" cap="none" strike="noStrike">
                <a:solidFill>
                  <a:schemeClr val="dk1"/>
                </a:solidFill>
                <a:latin typeface="Arial"/>
                <a:ea typeface="Arial"/>
                <a:cs typeface="Arial"/>
                <a:sym typeface="Arial"/>
              </a:endParaRPr>
            </a:p>
          </p:txBody>
        </p:sp>
        <p:cxnSp>
          <p:nvCxnSpPr>
            <p:cNvPr id="833" name="Google Shape;833;p19"/>
            <p:cNvCxnSpPr/>
            <p:nvPr/>
          </p:nvCxnSpPr>
          <p:spPr>
            <a:xfrm rot="10800000">
              <a:off x="6830384" y="4521184"/>
              <a:ext cx="4999698" cy="0"/>
            </a:xfrm>
            <a:prstGeom prst="straightConnector1">
              <a:avLst/>
            </a:prstGeom>
            <a:noFill/>
            <a:ln cap="flat" cmpd="sng" w="9525">
              <a:solidFill>
                <a:srgbClr val="000000"/>
              </a:solidFill>
              <a:prstDash val="solid"/>
              <a:round/>
              <a:headEnd len="med" w="med" type="none"/>
              <a:tailEnd len="med" w="med" type="none"/>
            </a:ln>
          </p:spPr>
        </p:cxnSp>
        <p:cxnSp>
          <p:nvCxnSpPr>
            <p:cNvPr id="834" name="Google Shape;834;p19"/>
            <p:cNvCxnSpPr/>
            <p:nvPr/>
          </p:nvCxnSpPr>
          <p:spPr>
            <a:xfrm>
              <a:off x="7273091" y="4521184"/>
              <a:ext cx="0" cy="52170"/>
            </a:xfrm>
            <a:prstGeom prst="straightConnector1">
              <a:avLst/>
            </a:prstGeom>
            <a:noFill/>
            <a:ln cap="flat" cmpd="sng" w="9525">
              <a:solidFill>
                <a:srgbClr val="000000"/>
              </a:solidFill>
              <a:prstDash val="solid"/>
              <a:round/>
              <a:headEnd len="med" w="med" type="none"/>
              <a:tailEnd len="med" w="med" type="none"/>
            </a:ln>
          </p:spPr>
        </p:cxnSp>
        <p:cxnSp>
          <p:nvCxnSpPr>
            <p:cNvPr id="835" name="Google Shape;835;p19"/>
            <p:cNvCxnSpPr/>
            <p:nvPr/>
          </p:nvCxnSpPr>
          <p:spPr>
            <a:xfrm>
              <a:off x="7686926" y="4521184"/>
              <a:ext cx="0" cy="52170"/>
            </a:xfrm>
            <a:prstGeom prst="straightConnector1">
              <a:avLst/>
            </a:prstGeom>
            <a:noFill/>
            <a:ln cap="flat" cmpd="sng" w="9525">
              <a:solidFill>
                <a:srgbClr val="000000"/>
              </a:solidFill>
              <a:prstDash val="solid"/>
              <a:round/>
              <a:headEnd len="med" w="med" type="none"/>
              <a:tailEnd len="med" w="med" type="none"/>
            </a:ln>
          </p:spPr>
        </p:cxnSp>
        <p:cxnSp>
          <p:nvCxnSpPr>
            <p:cNvPr id="836" name="Google Shape;836;p19"/>
            <p:cNvCxnSpPr/>
            <p:nvPr/>
          </p:nvCxnSpPr>
          <p:spPr>
            <a:xfrm>
              <a:off x="8092740" y="4521184"/>
              <a:ext cx="0" cy="52170"/>
            </a:xfrm>
            <a:prstGeom prst="straightConnector1">
              <a:avLst/>
            </a:prstGeom>
            <a:noFill/>
            <a:ln cap="flat" cmpd="sng" w="9525">
              <a:solidFill>
                <a:srgbClr val="000000"/>
              </a:solidFill>
              <a:prstDash val="solid"/>
              <a:round/>
              <a:headEnd len="med" w="med" type="none"/>
              <a:tailEnd len="med" w="med" type="none"/>
            </a:ln>
          </p:spPr>
        </p:cxnSp>
        <p:cxnSp>
          <p:nvCxnSpPr>
            <p:cNvPr id="837" name="Google Shape;837;p19"/>
            <p:cNvCxnSpPr/>
            <p:nvPr/>
          </p:nvCxnSpPr>
          <p:spPr>
            <a:xfrm>
              <a:off x="8506575" y="4521184"/>
              <a:ext cx="0" cy="52170"/>
            </a:xfrm>
            <a:prstGeom prst="straightConnector1">
              <a:avLst/>
            </a:prstGeom>
            <a:noFill/>
            <a:ln cap="flat" cmpd="sng" w="9525">
              <a:solidFill>
                <a:srgbClr val="000000"/>
              </a:solidFill>
              <a:prstDash val="solid"/>
              <a:round/>
              <a:headEnd len="med" w="med" type="none"/>
              <a:tailEnd len="med" w="med" type="none"/>
            </a:ln>
          </p:spPr>
        </p:cxnSp>
        <p:cxnSp>
          <p:nvCxnSpPr>
            <p:cNvPr id="838" name="Google Shape;838;p19"/>
            <p:cNvCxnSpPr/>
            <p:nvPr/>
          </p:nvCxnSpPr>
          <p:spPr>
            <a:xfrm>
              <a:off x="8920409" y="4521184"/>
              <a:ext cx="0" cy="52170"/>
            </a:xfrm>
            <a:prstGeom prst="straightConnector1">
              <a:avLst/>
            </a:prstGeom>
            <a:noFill/>
            <a:ln cap="flat" cmpd="sng" w="9525">
              <a:solidFill>
                <a:srgbClr val="000000"/>
              </a:solidFill>
              <a:prstDash val="solid"/>
              <a:round/>
              <a:headEnd len="med" w="med" type="none"/>
              <a:tailEnd len="med" w="med" type="none"/>
            </a:ln>
          </p:spPr>
        </p:cxnSp>
        <p:cxnSp>
          <p:nvCxnSpPr>
            <p:cNvPr id="839" name="Google Shape;839;p19"/>
            <p:cNvCxnSpPr/>
            <p:nvPr/>
          </p:nvCxnSpPr>
          <p:spPr>
            <a:xfrm>
              <a:off x="9324619" y="4521184"/>
              <a:ext cx="0" cy="52170"/>
            </a:xfrm>
            <a:prstGeom prst="straightConnector1">
              <a:avLst/>
            </a:prstGeom>
            <a:noFill/>
            <a:ln cap="flat" cmpd="sng" w="9525">
              <a:solidFill>
                <a:srgbClr val="000000"/>
              </a:solidFill>
              <a:prstDash val="solid"/>
              <a:round/>
              <a:headEnd len="med" w="med" type="none"/>
              <a:tailEnd len="med" w="med" type="none"/>
            </a:ln>
          </p:spPr>
        </p:cxnSp>
        <p:cxnSp>
          <p:nvCxnSpPr>
            <p:cNvPr id="840" name="Google Shape;840;p19"/>
            <p:cNvCxnSpPr/>
            <p:nvPr/>
          </p:nvCxnSpPr>
          <p:spPr>
            <a:xfrm>
              <a:off x="9740057" y="4521184"/>
              <a:ext cx="0" cy="52170"/>
            </a:xfrm>
            <a:prstGeom prst="straightConnector1">
              <a:avLst/>
            </a:prstGeom>
            <a:noFill/>
            <a:ln cap="flat" cmpd="sng" w="9525">
              <a:solidFill>
                <a:srgbClr val="000000"/>
              </a:solidFill>
              <a:prstDash val="solid"/>
              <a:round/>
              <a:headEnd len="med" w="med" type="none"/>
              <a:tailEnd len="med" w="med" type="none"/>
            </a:ln>
          </p:spPr>
        </p:cxnSp>
        <p:cxnSp>
          <p:nvCxnSpPr>
            <p:cNvPr id="841" name="Google Shape;841;p19"/>
            <p:cNvCxnSpPr/>
            <p:nvPr/>
          </p:nvCxnSpPr>
          <p:spPr>
            <a:xfrm>
              <a:off x="10153891" y="4521184"/>
              <a:ext cx="0" cy="52170"/>
            </a:xfrm>
            <a:prstGeom prst="straightConnector1">
              <a:avLst/>
            </a:prstGeom>
            <a:noFill/>
            <a:ln cap="flat" cmpd="sng" w="9525">
              <a:solidFill>
                <a:srgbClr val="000000"/>
              </a:solidFill>
              <a:prstDash val="solid"/>
              <a:round/>
              <a:headEnd len="med" w="med" type="none"/>
              <a:tailEnd len="med" w="med" type="none"/>
            </a:ln>
          </p:spPr>
        </p:cxnSp>
        <p:cxnSp>
          <p:nvCxnSpPr>
            <p:cNvPr id="842" name="Google Shape;842;p19"/>
            <p:cNvCxnSpPr/>
            <p:nvPr/>
          </p:nvCxnSpPr>
          <p:spPr>
            <a:xfrm>
              <a:off x="10567726" y="4521184"/>
              <a:ext cx="0" cy="52170"/>
            </a:xfrm>
            <a:prstGeom prst="straightConnector1">
              <a:avLst/>
            </a:prstGeom>
            <a:noFill/>
            <a:ln cap="flat" cmpd="sng" w="9525">
              <a:solidFill>
                <a:srgbClr val="000000"/>
              </a:solidFill>
              <a:prstDash val="solid"/>
              <a:round/>
              <a:headEnd len="med" w="med" type="none"/>
              <a:tailEnd len="med" w="med" type="none"/>
            </a:ln>
          </p:spPr>
        </p:cxnSp>
        <p:cxnSp>
          <p:nvCxnSpPr>
            <p:cNvPr id="843" name="Google Shape;843;p19"/>
            <p:cNvCxnSpPr/>
            <p:nvPr/>
          </p:nvCxnSpPr>
          <p:spPr>
            <a:xfrm>
              <a:off x="10973542" y="4521184"/>
              <a:ext cx="0" cy="52170"/>
            </a:xfrm>
            <a:prstGeom prst="straightConnector1">
              <a:avLst/>
            </a:prstGeom>
            <a:noFill/>
            <a:ln cap="flat" cmpd="sng" w="9525">
              <a:solidFill>
                <a:srgbClr val="000000"/>
              </a:solidFill>
              <a:prstDash val="solid"/>
              <a:round/>
              <a:headEnd len="med" w="med" type="none"/>
              <a:tailEnd len="med" w="med" type="none"/>
            </a:ln>
          </p:spPr>
        </p:cxnSp>
        <p:cxnSp>
          <p:nvCxnSpPr>
            <p:cNvPr id="844" name="Google Shape;844;p19"/>
            <p:cNvCxnSpPr/>
            <p:nvPr/>
          </p:nvCxnSpPr>
          <p:spPr>
            <a:xfrm>
              <a:off x="11387375" y="4521184"/>
              <a:ext cx="0" cy="52170"/>
            </a:xfrm>
            <a:prstGeom prst="straightConnector1">
              <a:avLst/>
            </a:prstGeom>
            <a:noFill/>
            <a:ln cap="flat" cmpd="sng" w="9525">
              <a:solidFill>
                <a:srgbClr val="000000"/>
              </a:solidFill>
              <a:prstDash val="solid"/>
              <a:round/>
              <a:headEnd len="med" w="med" type="none"/>
              <a:tailEnd len="med" w="med" type="none"/>
            </a:ln>
          </p:spPr>
        </p:cxnSp>
        <p:cxnSp>
          <p:nvCxnSpPr>
            <p:cNvPr id="845" name="Google Shape;845;p19"/>
            <p:cNvCxnSpPr/>
            <p:nvPr/>
          </p:nvCxnSpPr>
          <p:spPr>
            <a:xfrm>
              <a:off x="11801210" y="4521184"/>
              <a:ext cx="0" cy="52170"/>
            </a:xfrm>
            <a:prstGeom prst="straightConnector1">
              <a:avLst/>
            </a:prstGeom>
            <a:noFill/>
            <a:ln cap="flat" cmpd="sng" w="9525">
              <a:solidFill>
                <a:srgbClr val="000000"/>
              </a:solidFill>
              <a:prstDash val="solid"/>
              <a:round/>
              <a:headEnd len="med" w="med" type="none"/>
              <a:tailEnd len="med" w="med" type="none"/>
            </a:ln>
          </p:spPr>
        </p:cxnSp>
        <p:sp>
          <p:nvSpPr>
            <p:cNvPr id="846" name="Google Shape;846;p19"/>
            <p:cNvSpPr/>
            <p:nvPr/>
          </p:nvSpPr>
          <p:spPr>
            <a:xfrm>
              <a:off x="7210536" y="4616828"/>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1</a:t>
              </a:r>
              <a:endParaRPr i="0" sz="1600" u="none" cap="none" strike="noStrike">
                <a:solidFill>
                  <a:schemeClr val="dk1"/>
                </a:solidFill>
                <a:latin typeface="Arial"/>
                <a:ea typeface="Arial"/>
                <a:cs typeface="Arial"/>
                <a:sym typeface="Arial"/>
              </a:endParaRPr>
            </a:p>
          </p:txBody>
        </p:sp>
        <p:sp>
          <p:nvSpPr>
            <p:cNvPr id="847" name="Google Shape;847;p19"/>
            <p:cNvSpPr/>
            <p:nvPr/>
          </p:nvSpPr>
          <p:spPr>
            <a:xfrm>
              <a:off x="9262062" y="4616828"/>
              <a:ext cx="11381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6</a:t>
              </a:r>
              <a:endParaRPr i="0" sz="1600" u="none" cap="none" strike="noStrike">
                <a:solidFill>
                  <a:schemeClr val="dk1"/>
                </a:solidFill>
                <a:latin typeface="Arial"/>
                <a:ea typeface="Arial"/>
                <a:cs typeface="Arial"/>
                <a:sym typeface="Arial"/>
              </a:endParaRPr>
            </a:p>
          </p:txBody>
        </p:sp>
        <p:sp>
          <p:nvSpPr>
            <p:cNvPr id="848" name="Google Shape;848;p19"/>
            <p:cNvSpPr/>
            <p:nvPr/>
          </p:nvSpPr>
          <p:spPr>
            <a:xfrm>
              <a:off x="11709781" y="4616828"/>
              <a:ext cx="227626"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12</a:t>
              </a:r>
              <a:endParaRPr i="0" sz="1600" u="none" cap="none" strike="noStrike">
                <a:solidFill>
                  <a:schemeClr val="dk1"/>
                </a:solidFill>
                <a:latin typeface="Arial"/>
                <a:ea typeface="Arial"/>
                <a:cs typeface="Arial"/>
                <a:sym typeface="Arial"/>
              </a:endParaRPr>
            </a:p>
          </p:txBody>
        </p:sp>
        <p:sp>
          <p:nvSpPr>
            <p:cNvPr id="849" name="Google Shape;849;p19"/>
            <p:cNvSpPr/>
            <p:nvPr/>
          </p:nvSpPr>
          <p:spPr>
            <a:xfrm>
              <a:off x="6859257" y="4041515"/>
              <a:ext cx="4941953" cy="427500"/>
            </a:xfrm>
            <a:custGeom>
              <a:rect b="b" l="l" r="r" t="t"/>
              <a:pathLst>
                <a:path extrusionOk="0" h="49" w="513">
                  <a:moveTo>
                    <a:pt x="0" y="49"/>
                  </a:moveTo>
                  <a:lnTo>
                    <a:pt x="0" y="49"/>
                  </a:lnTo>
                  <a:lnTo>
                    <a:pt x="0" y="46"/>
                  </a:lnTo>
                  <a:lnTo>
                    <a:pt x="2" y="46"/>
                  </a:lnTo>
                  <a:lnTo>
                    <a:pt x="2" y="43"/>
                  </a:lnTo>
                  <a:lnTo>
                    <a:pt x="10" y="43"/>
                  </a:lnTo>
                  <a:lnTo>
                    <a:pt x="10" y="39"/>
                  </a:lnTo>
                  <a:lnTo>
                    <a:pt x="14" y="39"/>
                  </a:lnTo>
                  <a:lnTo>
                    <a:pt x="14" y="36"/>
                  </a:lnTo>
                  <a:lnTo>
                    <a:pt x="21" y="36"/>
                  </a:lnTo>
                  <a:lnTo>
                    <a:pt x="21" y="33"/>
                  </a:lnTo>
                  <a:lnTo>
                    <a:pt x="24" y="33"/>
                  </a:lnTo>
                  <a:lnTo>
                    <a:pt x="24" y="30"/>
                  </a:lnTo>
                  <a:lnTo>
                    <a:pt x="33" y="30"/>
                  </a:lnTo>
                  <a:lnTo>
                    <a:pt x="33" y="26"/>
                  </a:lnTo>
                  <a:lnTo>
                    <a:pt x="43" y="26"/>
                  </a:lnTo>
                  <a:lnTo>
                    <a:pt x="43" y="26"/>
                  </a:lnTo>
                  <a:lnTo>
                    <a:pt x="94" y="26"/>
                  </a:lnTo>
                  <a:lnTo>
                    <a:pt x="94" y="23"/>
                  </a:lnTo>
                  <a:lnTo>
                    <a:pt x="194" y="23"/>
                  </a:lnTo>
                  <a:lnTo>
                    <a:pt x="194" y="20"/>
                  </a:lnTo>
                  <a:lnTo>
                    <a:pt x="256" y="20"/>
                  </a:lnTo>
                  <a:lnTo>
                    <a:pt x="256" y="20"/>
                  </a:lnTo>
                  <a:lnTo>
                    <a:pt x="257" y="20"/>
                  </a:lnTo>
                  <a:lnTo>
                    <a:pt x="257" y="17"/>
                  </a:lnTo>
                  <a:lnTo>
                    <a:pt x="275" y="17"/>
                  </a:lnTo>
                  <a:lnTo>
                    <a:pt x="275" y="13"/>
                  </a:lnTo>
                  <a:lnTo>
                    <a:pt x="289" y="13"/>
                  </a:lnTo>
                  <a:lnTo>
                    <a:pt x="289" y="10"/>
                  </a:lnTo>
                  <a:lnTo>
                    <a:pt x="412" y="10"/>
                  </a:lnTo>
                  <a:lnTo>
                    <a:pt x="412" y="6"/>
                  </a:lnTo>
                  <a:lnTo>
                    <a:pt x="419" y="6"/>
                  </a:lnTo>
                  <a:lnTo>
                    <a:pt x="419" y="3"/>
                  </a:lnTo>
                  <a:lnTo>
                    <a:pt x="451" y="3"/>
                  </a:lnTo>
                  <a:lnTo>
                    <a:pt x="451" y="0"/>
                  </a:lnTo>
                  <a:lnTo>
                    <a:pt x="513" y="0"/>
                  </a:lnTo>
                  <a:lnTo>
                    <a:pt x="513" y="0"/>
                  </a:lnTo>
                  <a:lnTo>
                    <a:pt x="513" y="0"/>
                  </a:lnTo>
                </a:path>
              </a:pathLst>
            </a:custGeom>
            <a:noFill/>
            <a:ln cap="rnd" cmpd="sng" w="19050">
              <a:solidFill>
                <a:srgbClr val="FF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50" name="Google Shape;850;p19"/>
            <p:cNvSpPr/>
            <p:nvPr/>
          </p:nvSpPr>
          <p:spPr>
            <a:xfrm>
              <a:off x="6859257" y="3780668"/>
              <a:ext cx="4941953" cy="688347"/>
            </a:xfrm>
            <a:custGeom>
              <a:rect b="b" l="l" r="r" t="t"/>
              <a:pathLst>
                <a:path extrusionOk="0" h="79" w="513">
                  <a:moveTo>
                    <a:pt x="0" y="79"/>
                  </a:moveTo>
                  <a:lnTo>
                    <a:pt x="0" y="79"/>
                  </a:lnTo>
                  <a:lnTo>
                    <a:pt x="0" y="69"/>
                  </a:lnTo>
                  <a:lnTo>
                    <a:pt x="7" y="69"/>
                  </a:lnTo>
                  <a:lnTo>
                    <a:pt x="7" y="66"/>
                  </a:lnTo>
                  <a:lnTo>
                    <a:pt x="10" y="66"/>
                  </a:lnTo>
                  <a:lnTo>
                    <a:pt x="10" y="63"/>
                  </a:lnTo>
                  <a:lnTo>
                    <a:pt x="14" y="63"/>
                  </a:lnTo>
                  <a:lnTo>
                    <a:pt x="14" y="60"/>
                  </a:lnTo>
                  <a:lnTo>
                    <a:pt x="16" y="60"/>
                  </a:lnTo>
                  <a:lnTo>
                    <a:pt x="16" y="56"/>
                  </a:lnTo>
                  <a:lnTo>
                    <a:pt x="30" y="56"/>
                  </a:lnTo>
                  <a:lnTo>
                    <a:pt x="30" y="53"/>
                  </a:lnTo>
                  <a:lnTo>
                    <a:pt x="43" y="53"/>
                  </a:lnTo>
                  <a:lnTo>
                    <a:pt x="43" y="53"/>
                  </a:lnTo>
                  <a:lnTo>
                    <a:pt x="107" y="53"/>
                  </a:lnTo>
                  <a:lnTo>
                    <a:pt x="107" y="50"/>
                  </a:lnTo>
                  <a:lnTo>
                    <a:pt x="121" y="50"/>
                  </a:lnTo>
                  <a:lnTo>
                    <a:pt x="121" y="47"/>
                  </a:lnTo>
                  <a:lnTo>
                    <a:pt x="164" y="47"/>
                  </a:lnTo>
                  <a:lnTo>
                    <a:pt x="164" y="43"/>
                  </a:lnTo>
                  <a:lnTo>
                    <a:pt x="204" y="43"/>
                  </a:lnTo>
                  <a:lnTo>
                    <a:pt x="204" y="40"/>
                  </a:lnTo>
                  <a:lnTo>
                    <a:pt x="205" y="40"/>
                  </a:lnTo>
                  <a:lnTo>
                    <a:pt x="205" y="37"/>
                  </a:lnTo>
                  <a:lnTo>
                    <a:pt x="256" y="37"/>
                  </a:lnTo>
                  <a:lnTo>
                    <a:pt x="256" y="37"/>
                  </a:lnTo>
                  <a:lnTo>
                    <a:pt x="289" y="37"/>
                  </a:lnTo>
                  <a:lnTo>
                    <a:pt x="289" y="33"/>
                  </a:lnTo>
                  <a:lnTo>
                    <a:pt x="298" y="33"/>
                  </a:lnTo>
                  <a:lnTo>
                    <a:pt x="298" y="30"/>
                  </a:lnTo>
                  <a:lnTo>
                    <a:pt x="333" y="30"/>
                  </a:lnTo>
                  <a:lnTo>
                    <a:pt x="333" y="27"/>
                  </a:lnTo>
                  <a:lnTo>
                    <a:pt x="337" y="27"/>
                  </a:lnTo>
                  <a:lnTo>
                    <a:pt x="337" y="23"/>
                  </a:lnTo>
                  <a:lnTo>
                    <a:pt x="354" y="23"/>
                  </a:lnTo>
                  <a:lnTo>
                    <a:pt x="354" y="20"/>
                  </a:lnTo>
                  <a:lnTo>
                    <a:pt x="371" y="20"/>
                  </a:lnTo>
                  <a:lnTo>
                    <a:pt x="371" y="17"/>
                  </a:lnTo>
                  <a:lnTo>
                    <a:pt x="376" y="17"/>
                  </a:lnTo>
                  <a:lnTo>
                    <a:pt x="376" y="13"/>
                  </a:lnTo>
                  <a:lnTo>
                    <a:pt x="385" y="13"/>
                  </a:lnTo>
                  <a:lnTo>
                    <a:pt x="385" y="10"/>
                  </a:lnTo>
                  <a:lnTo>
                    <a:pt x="442" y="10"/>
                  </a:lnTo>
                  <a:lnTo>
                    <a:pt x="442" y="6"/>
                  </a:lnTo>
                  <a:lnTo>
                    <a:pt x="510" y="6"/>
                  </a:lnTo>
                  <a:lnTo>
                    <a:pt x="510" y="0"/>
                  </a:lnTo>
                  <a:lnTo>
                    <a:pt x="513" y="0"/>
                  </a:lnTo>
                  <a:lnTo>
                    <a:pt x="513" y="0"/>
                  </a:lnTo>
                  <a:lnTo>
                    <a:pt x="513" y="0"/>
                  </a:lnTo>
                </a:path>
              </a:pathLst>
            </a:custGeom>
            <a:noFill/>
            <a:ln cap="rnd" cmpd="sng" w="19050">
              <a:solidFill>
                <a:srgbClr val="0000FF"/>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51" name="Google Shape;851;p19"/>
            <p:cNvSpPr/>
            <p:nvPr/>
          </p:nvSpPr>
          <p:spPr>
            <a:xfrm>
              <a:off x="8261967" y="2297347"/>
              <a:ext cx="2124823" cy="553998"/>
            </a:xfrm>
            <a:prstGeom prst="rect">
              <a:avLst/>
            </a:prstGeom>
            <a:noFill/>
            <a:ln cap="flat" cmpd="sng" w="9525">
              <a:solidFill>
                <a:schemeClr val="dk1"/>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b="1" lang="en-US" sz="1800">
                  <a:solidFill>
                    <a:srgbClr val="000000"/>
                  </a:solidFill>
                  <a:latin typeface="Arial"/>
                  <a:ea typeface="Arial"/>
                  <a:cs typeface="Arial"/>
                  <a:sym typeface="Arial"/>
                </a:rPr>
                <a:t>HR (95% CI): </a:t>
              </a:r>
              <a:endParaRPr/>
            </a:p>
            <a:p>
              <a:pPr indent="0" lvl="0" marL="0" marR="0" rtl="0" algn="ctr">
                <a:spcBef>
                  <a:spcPts val="0"/>
                </a:spcBef>
                <a:spcAft>
                  <a:spcPts val="0"/>
                </a:spcAft>
                <a:buNone/>
              </a:pPr>
              <a:r>
                <a:rPr b="1" lang="en-US" sz="1800">
                  <a:solidFill>
                    <a:srgbClr val="000000"/>
                  </a:solidFill>
                  <a:latin typeface="Arial"/>
                  <a:ea typeface="Arial"/>
                  <a:cs typeface="Arial"/>
                  <a:sym typeface="Arial"/>
                </a:rPr>
                <a:t>0.65 (0.34-1.25) </a:t>
              </a:r>
              <a:endParaRPr/>
            </a:p>
          </p:txBody>
        </p:sp>
        <p:cxnSp>
          <p:nvCxnSpPr>
            <p:cNvPr id="852" name="Google Shape;852;p19"/>
            <p:cNvCxnSpPr/>
            <p:nvPr/>
          </p:nvCxnSpPr>
          <p:spPr>
            <a:xfrm>
              <a:off x="6887703" y="4524764"/>
              <a:ext cx="0" cy="54072"/>
            </a:xfrm>
            <a:prstGeom prst="straightConnector1">
              <a:avLst/>
            </a:prstGeom>
            <a:noFill/>
            <a:ln cap="flat" cmpd="sng" w="9525">
              <a:solidFill>
                <a:srgbClr val="000000"/>
              </a:solidFill>
              <a:prstDash val="solid"/>
              <a:round/>
              <a:headEnd len="med" w="med" type="none"/>
              <a:tailEnd len="med" w="med" type="none"/>
            </a:ln>
          </p:spPr>
        </p:cxnSp>
        <p:cxnSp>
          <p:nvCxnSpPr>
            <p:cNvPr id="853" name="Google Shape;853;p19"/>
            <p:cNvCxnSpPr/>
            <p:nvPr/>
          </p:nvCxnSpPr>
          <p:spPr>
            <a:xfrm rot="10800000">
              <a:off x="6791889" y="2404365"/>
              <a:ext cx="28872" cy="0"/>
            </a:xfrm>
            <a:prstGeom prst="straightConnector1">
              <a:avLst/>
            </a:prstGeom>
            <a:noFill/>
            <a:ln cap="flat" cmpd="sng" w="9525">
              <a:solidFill>
                <a:srgbClr val="000000"/>
              </a:solidFill>
              <a:prstDash val="solid"/>
              <a:round/>
              <a:headEnd len="med" w="med" type="none"/>
              <a:tailEnd len="med" w="med" type="none"/>
            </a:ln>
          </p:spPr>
        </p:cxnSp>
        <p:cxnSp>
          <p:nvCxnSpPr>
            <p:cNvPr id="854" name="Google Shape;854;p19"/>
            <p:cNvCxnSpPr/>
            <p:nvPr/>
          </p:nvCxnSpPr>
          <p:spPr>
            <a:xfrm rot="10800000">
              <a:off x="6791889" y="1845565"/>
              <a:ext cx="28872" cy="0"/>
            </a:xfrm>
            <a:prstGeom prst="straightConnector1">
              <a:avLst/>
            </a:prstGeom>
            <a:noFill/>
            <a:ln cap="flat" cmpd="sng" w="9525">
              <a:solidFill>
                <a:srgbClr val="000000"/>
              </a:solidFill>
              <a:prstDash val="solid"/>
              <a:round/>
              <a:headEnd len="med" w="med" type="none"/>
              <a:tailEnd len="med" w="med" type="none"/>
            </a:ln>
          </p:spPr>
        </p:cxnSp>
      </p:grpSp>
    </p:spTree>
  </p:cSld>
  <p:clrMapOvr>
    <a:masterClrMapping/>
  </p:clrMapOvr>
  <p:transition p14:dur="250">
    <p:wipe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838200" y="331134"/>
            <a:ext cx="10515600" cy="8266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b="1" lang="en-US" sz="3200"/>
              <a:t>Financial Conflict of Interest Disclosure</a:t>
            </a:r>
            <a:endParaRPr/>
          </a:p>
        </p:txBody>
      </p:sp>
      <p:sp>
        <p:nvSpPr>
          <p:cNvPr id="100" name="Google Shape;100;p2"/>
          <p:cNvSpPr txBox="1"/>
          <p:nvPr>
            <p:ph idx="1" type="body"/>
          </p:nvPr>
        </p:nvSpPr>
        <p:spPr>
          <a:xfrm>
            <a:off x="453910" y="1157809"/>
            <a:ext cx="11284181" cy="478065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Clr>
                <a:schemeClr val="dk1"/>
              </a:buClr>
              <a:buSzPct val="100000"/>
              <a:buChar char="•"/>
            </a:pPr>
            <a:r>
              <a:rPr lang="en-US" sz="2400"/>
              <a:t>Dr. Kirtane reports Institutional funding to Columbia University and/or Cardiovascular Research Foundation from Abbott Vascular, Amgen, Bolt Medical, Boston Scientific, CathWorks, Concept Medical, Cordis, Idorsia, Janssen, Magenta Medical, Medtronic, Neurotronic, Philips, ReCor Medical, Supira, and Teleflex. In addition to research grants, institutional funding includes fees paid to Columbia University and/or Cardiovascular Research Foundation for consulting and/or speaking engagements in which Dr. Kirtane controlled the content. Personal: Equity options in Airiver, Aeroflow, Bolt Medical, Lumen Medical, Roon, Tonic Medical; consulting from Sonivie; Travel Expenses/Meals from Abbott Vascular, Acist, Abiomed, Amgen, Angiodynamics, Biotronik, Boston Scientific, CathWorks, Chiesi, Concept Medical, Edwards Lifesciences, Kiniksa Pharmaceuticals, Medtronic, Novartis, Janssen, Philips, ReCor Medical, Shockwave, and Supira.</a:t>
            </a:r>
            <a:endParaRPr/>
          </a:p>
        </p:txBody>
      </p:sp>
    </p:spTree>
  </p:cSld>
  <p:clrMapOvr>
    <a:masterClrMapping/>
  </p:clrMapOvr>
  <p:transition p14:dur="250">
    <p:wipe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20"/>
          <p:cNvSpPr txBox="1"/>
          <p:nvPr>
            <p:ph type="title"/>
          </p:nvPr>
        </p:nvSpPr>
        <p:spPr>
          <a:xfrm>
            <a:off x="838200" y="1"/>
            <a:ext cx="10515600" cy="10921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Unplanned Clinically-Driven Revascularization</a:t>
            </a:r>
            <a:endParaRPr/>
          </a:p>
        </p:txBody>
      </p:sp>
      <p:pic>
        <p:nvPicPr>
          <p:cNvPr id="861" name="Google Shape;861;p20"/>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
        <p:nvSpPr>
          <p:cNvPr id="862" name="Google Shape;862;p20"/>
          <p:cNvSpPr/>
          <p:nvPr/>
        </p:nvSpPr>
        <p:spPr>
          <a:xfrm>
            <a:off x="2281238" y="271462"/>
            <a:ext cx="7629525" cy="56292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63" name="Google Shape;863;p20"/>
          <p:cNvSpPr txBox="1"/>
          <p:nvPr/>
        </p:nvSpPr>
        <p:spPr>
          <a:xfrm>
            <a:off x="3404524" y="6354484"/>
            <a:ext cx="8507679" cy="232542"/>
          </a:xfrm>
          <a:prstGeom prst="rect">
            <a:avLst/>
          </a:prstGeom>
          <a:noFill/>
          <a:ln>
            <a:noFill/>
          </a:ln>
        </p:spPr>
        <p:txBody>
          <a:bodyPr anchorCtr="0" anchor="t" bIns="0" lIns="0" spcFirstLastPara="1" rIns="0" wrap="square" tIns="16925">
            <a:spAutoFit/>
          </a:bodyPr>
          <a:lstStyle/>
          <a:p>
            <a:pPr indent="0" lvl="0" marL="16933" marR="0" rtl="0" algn="r">
              <a:spcBef>
                <a:spcPts val="0"/>
              </a:spcBef>
              <a:spcAft>
                <a:spcPts val="0"/>
              </a:spcAft>
              <a:buNone/>
            </a:pPr>
            <a:r>
              <a:rPr b="0" lang="en-US" sz="1400">
                <a:solidFill>
                  <a:schemeClr val="lt1"/>
                </a:solidFill>
                <a:latin typeface="Arial"/>
                <a:ea typeface="Arial"/>
                <a:cs typeface="Arial"/>
                <a:sym typeface="Arial"/>
              </a:rPr>
              <a:t>*12-month number at risk includes all subjects with follow-up in the 12-month visit window (days 335-395)</a:t>
            </a:r>
            <a:endParaRPr b="0" sz="1400">
              <a:solidFill>
                <a:schemeClr val="lt1"/>
              </a:solidFill>
              <a:latin typeface="Arial"/>
              <a:ea typeface="Arial"/>
              <a:cs typeface="Arial"/>
              <a:sym typeface="Arial"/>
            </a:endParaRPr>
          </a:p>
        </p:txBody>
      </p:sp>
      <p:sp>
        <p:nvSpPr>
          <p:cNvPr id="864" name="Google Shape;864;p20"/>
          <p:cNvSpPr/>
          <p:nvPr/>
        </p:nvSpPr>
        <p:spPr>
          <a:xfrm>
            <a:off x="3426950" y="5410065"/>
            <a:ext cx="341440"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965</a:t>
            </a:r>
            <a:endParaRPr i="0" sz="1600" u="none" cap="none" strike="noStrike">
              <a:solidFill>
                <a:schemeClr val="dk1"/>
              </a:solidFill>
              <a:latin typeface="Arial"/>
              <a:ea typeface="Arial"/>
              <a:cs typeface="Arial"/>
              <a:sym typeface="Arial"/>
            </a:endParaRPr>
          </a:p>
        </p:txBody>
      </p:sp>
      <p:sp>
        <p:nvSpPr>
          <p:cNvPr id="865" name="Google Shape;865;p20"/>
          <p:cNvSpPr/>
          <p:nvPr/>
        </p:nvSpPr>
        <p:spPr>
          <a:xfrm>
            <a:off x="3929822" y="5410065"/>
            <a:ext cx="341440"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950</a:t>
            </a:r>
            <a:endParaRPr i="0" sz="1600" u="none" cap="none" strike="noStrike">
              <a:solidFill>
                <a:schemeClr val="dk1"/>
              </a:solidFill>
              <a:latin typeface="Arial"/>
              <a:ea typeface="Arial"/>
              <a:cs typeface="Arial"/>
              <a:sym typeface="Arial"/>
            </a:endParaRPr>
          </a:p>
        </p:txBody>
      </p:sp>
      <p:sp>
        <p:nvSpPr>
          <p:cNvPr id="866" name="Google Shape;866;p20"/>
          <p:cNvSpPr/>
          <p:nvPr/>
        </p:nvSpPr>
        <p:spPr>
          <a:xfrm>
            <a:off x="5861398" y="5410065"/>
            <a:ext cx="341440"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910</a:t>
            </a:r>
            <a:endParaRPr i="0" sz="1600" u="none" cap="none" strike="noStrike">
              <a:solidFill>
                <a:schemeClr val="dk1"/>
              </a:solidFill>
              <a:latin typeface="Arial"/>
              <a:ea typeface="Arial"/>
              <a:cs typeface="Arial"/>
              <a:sym typeface="Arial"/>
            </a:endParaRPr>
          </a:p>
        </p:txBody>
      </p:sp>
      <p:sp>
        <p:nvSpPr>
          <p:cNvPr id="867" name="Google Shape;867;p20"/>
          <p:cNvSpPr/>
          <p:nvPr/>
        </p:nvSpPr>
        <p:spPr>
          <a:xfrm>
            <a:off x="8325084" y="5410065"/>
            <a:ext cx="421590"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869*</a:t>
            </a:r>
            <a:endParaRPr i="0" sz="1600" u="none" cap="none" strike="noStrike">
              <a:solidFill>
                <a:schemeClr val="dk1"/>
              </a:solidFill>
              <a:latin typeface="Arial"/>
              <a:ea typeface="Arial"/>
              <a:cs typeface="Arial"/>
              <a:sym typeface="Arial"/>
            </a:endParaRPr>
          </a:p>
        </p:txBody>
      </p:sp>
      <p:sp>
        <p:nvSpPr>
          <p:cNvPr id="868" name="Google Shape;868;p20"/>
          <p:cNvSpPr/>
          <p:nvPr/>
        </p:nvSpPr>
        <p:spPr>
          <a:xfrm>
            <a:off x="3426950" y="5692687"/>
            <a:ext cx="341440"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965</a:t>
            </a:r>
            <a:endParaRPr i="0" sz="1600" u="none" cap="none" strike="noStrike">
              <a:solidFill>
                <a:schemeClr val="dk1"/>
              </a:solidFill>
              <a:latin typeface="Arial"/>
              <a:ea typeface="Arial"/>
              <a:cs typeface="Arial"/>
              <a:sym typeface="Arial"/>
            </a:endParaRPr>
          </a:p>
        </p:txBody>
      </p:sp>
      <p:sp>
        <p:nvSpPr>
          <p:cNvPr id="869" name="Google Shape;869;p20"/>
          <p:cNvSpPr/>
          <p:nvPr/>
        </p:nvSpPr>
        <p:spPr>
          <a:xfrm>
            <a:off x="3929822" y="5692687"/>
            <a:ext cx="341440"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942</a:t>
            </a:r>
            <a:endParaRPr i="0" sz="1600" u="none" cap="none" strike="noStrike">
              <a:solidFill>
                <a:schemeClr val="dk1"/>
              </a:solidFill>
              <a:latin typeface="Arial"/>
              <a:ea typeface="Arial"/>
              <a:cs typeface="Arial"/>
              <a:sym typeface="Arial"/>
            </a:endParaRPr>
          </a:p>
        </p:txBody>
      </p:sp>
      <p:sp>
        <p:nvSpPr>
          <p:cNvPr id="870" name="Google Shape;870;p20"/>
          <p:cNvSpPr/>
          <p:nvPr/>
        </p:nvSpPr>
        <p:spPr>
          <a:xfrm>
            <a:off x="5861398" y="5692687"/>
            <a:ext cx="341440"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908</a:t>
            </a:r>
            <a:endParaRPr i="0" sz="1600" u="none" cap="none" strike="noStrike">
              <a:solidFill>
                <a:schemeClr val="dk1"/>
              </a:solidFill>
              <a:latin typeface="Arial"/>
              <a:ea typeface="Arial"/>
              <a:cs typeface="Arial"/>
              <a:sym typeface="Arial"/>
            </a:endParaRPr>
          </a:p>
        </p:txBody>
      </p:sp>
      <p:sp>
        <p:nvSpPr>
          <p:cNvPr id="871" name="Google Shape;871;p20"/>
          <p:cNvSpPr/>
          <p:nvPr/>
        </p:nvSpPr>
        <p:spPr>
          <a:xfrm>
            <a:off x="8325084" y="5692687"/>
            <a:ext cx="421590"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865*</a:t>
            </a:r>
            <a:endParaRPr i="0" sz="1600" u="none" cap="none" strike="noStrike">
              <a:solidFill>
                <a:schemeClr val="dk1"/>
              </a:solidFill>
              <a:latin typeface="Arial"/>
              <a:ea typeface="Arial"/>
              <a:cs typeface="Arial"/>
              <a:sym typeface="Arial"/>
            </a:endParaRPr>
          </a:p>
        </p:txBody>
      </p:sp>
      <p:sp>
        <p:nvSpPr>
          <p:cNvPr id="872" name="Google Shape;872;p20"/>
          <p:cNvSpPr/>
          <p:nvPr/>
        </p:nvSpPr>
        <p:spPr>
          <a:xfrm>
            <a:off x="1386222" y="5141087"/>
            <a:ext cx="1437894"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Number at risk</a:t>
            </a:r>
            <a:endParaRPr b="1" i="0" sz="1600" u="none" cap="none" strike="noStrike">
              <a:solidFill>
                <a:schemeClr val="dk1"/>
              </a:solidFill>
              <a:latin typeface="Arial"/>
              <a:ea typeface="Arial"/>
              <a:cs typeface="Arial"/>
              <a:sym typeface="Arial"/>
            </a:endParaRPr>
          </a:p>
        </p:txBody>
      </p:sp>
      <p:sp>
        <p:nvSpPr>
          <p:cNvPr id="873" name="Google Shape;873;p20"/>
          <p:cNvSpPr/>
          <p:nvPr/>
        </p:nvSpPr>
        <p:spPr>
          <a:xfrm>
            <a:off x="1386222" y="5410065"/>
            <a:ext cx="955390"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rgbClr val="000000"/>
                </a:solidFill>
                <a:latin typeface="Arial"/>
                <a:ea typeface="Arial"/>
                <a:cs typeface="Arial"/>
                <a:sym typeface="Arial"/>
              </a:rPr>
              <a:t>FFRangio </a:t>
            </a:r>
            <a:endParaRPr i="0" sz="1600" u="none" cap="none" strike="noStrike">
              <a:solidFill>
                <a:schemeClr val="dk1"/>
              </a:solidFill>
              <a:latin typeface="Arial"/>
              <a:ea typeface="Arial"/>
              <a:cs typeface="Arial"/>
              <a:sym typeface="Arial"/>
            </a:endParaRPr>
          </a:p>
        </p:txBody>
      </p:sp>
      <p:sp>
        <p:nvSpPr>
          <p:cNvPr id="874" name="Google Shape;874;p20"/>
          <p:cNvSpPr/>
          <p:nvPr/>
        </p:nvSpPr>
        <p:spPr>
          <a:xfrm>
            <a:off x="1386222" y="5692687"/>
            <a:ext cx="1300036"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Pressure Wire</a:t>
            </a:r>
            <a:endParaRPr i="0" sz="1600" u="none" cap="none" strike="noStrike">
              <a:solidFill>
                <a:schemeClr val="dk1"/>
              </a:solidFill>
              <a:latin typeface="Arial"/>
              <a:ea typeface="Arial"/>
              <a:cs typeface="Arial"/>
              <a:sym typeface="Arial"/>
            </a:endParaRPr>
          </a:p>
        </p:txBody>
      </p:sp>
      <p:sp>
        <p:nvSpPr>
          <p:cNvPr id="875" name="Google Shape;875;p20"/>
          <p:cNvSpPr/>
          <p:nvPr/>
        </p:nvSpPr>
        <p:spPr>
          <a:xfrm rot="-5400000">
            <a:off x="637448" y="2633260"/>
            <a:ext cx="4408906"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Revascularization (%)</a:t>
            </a:r>
            <a:endParaRPr b="1" i="0" sz="2400" u="none" cap="none" strike="noStrike">
              <a:solidFill>
                <a:schemeClr val="dk1"/>
              </a:solidFill>
              <a:latin typeface="Arial"/>
              <a:ea typeface="Arial"/>
              <a:cs typeface="Arial"/>
              <a:sym typeface="Arial"/>
            </a:endParaRPr>
          </a:p>
        </p:txBody>
      </p:sp>
      <p:sp>
        <p:nvSpPr>
          <p:cNvPr id="876" name="Google Shape;876;p20"/>
          <p:cNvSpPr/>
          <p:nvPr/>
        </p:nvSpPr>
        <p:spPr>
          <a:xfrm>
            <a:off x="2974175" y="4928371"/>
            <a:ext cx="6073453" cy="3077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000000"/>
                </a:solidFill>
                <a:latin typeface="Arial"/>
                <a:ea typeface="Arial"/>
                <a:cs typeface="Arial"/>
                <a:sym typeface="Arial"/>
              </a:rPr>
              <a:t>Months since Randomization</a:t>
            </a:r>
            <a:endParaRPr b="1" i="0" sz="2000" u="none" cap="none" strike="noStrike">
              <a:solidFill>
                <a:schemeClr val="dk1"/>
              </a:solidFill>
              <a:latin typeface="Arial"/>
              <a:ea typeface="Arial"/>
              <a:cs typeface="Arial"/>
              <a:sym typeface="Arial"/>
            </a:endParaRPr>
          </a:p>
        </p:txBody>
      </p:sp>
      <p:sp>
        <p:nvSpPr>
          <p:cNvPr id="877" name="Google Shape;877;p20"/>
          <p:cNvSpPr/>
          <p:nvPr/>
        </p:nvSpPr>
        <p:spPr>
          <a:xfrm>
            <a:off x="8112897" y="3742042"/>
            <a:ext cx="654025"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2615"/>
              </a:buClr>
              <a:buSzPts val="2000"/>
              <a:buFont typeface="Arial"/>
              <a:buNone/>
            </a:pPr>
            <a:r>
              <a:rPr b="1" i="0" lang="en-US" sz="2000" u="none" cap="none" strike="noStrike">
                <a:solidFill>
                  <a:srgbClr val="FF2615"/>
                </a:solidFill>
                <a:latin typeface="Arial"/>
                <a:ea typeface="Arial"/>
                <a:cs typeface="Arial"/>
                <a:sym typeface="Arial"/>
              </a:rPr>
              <a:t> 4.1%</a:t>
            </a:r>
            <a:endParaRPr/>
          </a:p>
        </p:txBody>
      </p:sp>
      <p:sp>
        <p:nvSpPr>
          <p:cNvPr id="878" name="Google Shape;878;p20"/>
          <p:cNvSpPr/>
          <p:nvPr/>
        </p:nvSpPr>
        <p:spPr>
          <a:xfrm>
            <a:off x="8070341" y="2742823"/>
            <a:ext cx="654025"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FF"/>
              </a:buClr>
              <a:buSzPts val="2000"/>
              <a:buFont typeface="Arial"/>
              <a:buNone/>
            </a:pPr>
            <a:r>
              <a:rPr b="1" i="0" lang="en-US" sz="2000" u="none" cap="none" strike="noStrike">
                <a:solidFill>
                  <a:srgbClr val="0000FF"/>
                </a:solidFill>
                <a:latin typeface="Arial"/>
                <a:ea typeface="Arial"/>
                <a:cs typeface="Arial"/>
                <a:sym typeface="Arial"/>
              </a:rPr>
              <a:t> 4.6%</a:t>
            </a:r>
            <a:endParaRPr/>
          </a:p>
        </p:txBody>
      </p:sp>
      <p:cxnSp>
        <p:nvCxnSpPr>
          <p:cNvPr id="879" name="Google Shape;879;p20"/>
          <p:cNvCxnSpPr/>
          <p:nvPr/>
        </p:nvCxnSpPr>
        <p:spPr>
          <a:xfrm>
            <a:off x="3597426" y="956723"/>
            <a:ext cx="0" cy="3585591"/>
          </a:xfrm>
          <a:prstGeom prst="straightConnector1">
            <a:avLst/>
          </a:prstGeom>
          <a:noFill/>
          <a:ln cap="flat" cmpd="sng" w="9525">
            <a:solidFill>
              <a:srgbClr val="000000"/>
            </a:solidFill>
            <a:prstDash val="solid"/>
            <a:round/>
            <a:headEnd len="med" w="med" type="none"/>
            <a:tailEnd len="med" w="med" type="none"/>
          </a:ln>
        </p:spPr>
      </p:cxnSp>
      <p:cxnSp>
        <p:nvCxnSpPr>
          <p:cNvPr id="880" name="Google Shape;880;p20"/>
          <p:cNvCxnSpPr/>
          <p:nvPr/>
        </p:nvCxnSpPr>
        <p:spPr>
          <a:xfrm rot="10800000">
            <a:off x="3560043" y="4486241"/>
            <a:ext cx="28037" cy="0"/>
          </a:xfrm>
          <a:prstGeom prst="straightConnector1">
            <a:avLst/>
          </a:prstGeom>
          <a:noFill/>
          <a:ln cap="flat" cmpd="sng" w="9525">
            <a:solidFill>
              <a:srgbClr val="000000"/>
            </a:solidFill>
            <a:prstDash val="solid"/>
            <a:round/>
            <a:headEnd len="med" w="med" type="none"/>
            <a:tailEnd len="med" w="med" type="none"/>
          </a:ln>
        </p:spPr>
      </p:cxnSp>
      <p:cxnSp>
        <p:nvCxnSpPr>
          <p:cNvPr id="881" name="Google Shape;881;p20"/>
          <p:cNvCxnSpPr/>
          <p:nvPr/>
        </p:nvCxnSpPr>
        <p:spPr>
          <a:xfrm rot="10800000">
            <a:off x="3560043" y="3905256"/>
            <a:ext cx="28037" cy="0"/>
          </a:xfrm>
          <a:prstGeom prst="straightConnector1">
            <a:avLst/>
          </a:prstGeom>
          <a:noFill/>
          <a:ln cap="flat" cmpd="sng" w="9525">
            <a:solidFill>
              <a:srgbClr val="000000"/>
            </a:solidFill>
            <a:prstDash val="solid"/>
            <a:round/>
            <a:headEnd len="med" w="med" type="none"/>
            <a:tailEnd len="med" w="med" type="none"/>
          </a:ln>
        </p:spPr>
      </p:cxnSp>
      <p:cxnSp>
        <p:nvCxnSpPr>
          <p:cNvPr id="882" name="Google Shape;882;p20"/>
          <p:cNvCxnSpPr/>
          <p:nvPr/>
        </p:nvCxnSpPr>
        <p:spPr>
          <a:xfrm rot="10800000">
            <a:off x="3560043" y="3324273"/>
            <a:ext cx="28037" cy="0"/>
          </a:xfrm>
          <a:prstGeom prst="straightConnector1">
            <a:avLst/>
          </a:prstGeom>
          <a:noFill/>
          <a:ln cap="flat" cmpd="sng" w="9525">
            <a:solidFill>
              <a:srgbClr val="000000"/>
            </a:solidFill>
            <a:prstDash val="solid"/>
            <a:round/>
            <a:headEnd len="med" w="med" type="none"/>
            <a:tailEnd len="med" w="med" type="none"/>
          </a:ln>
        </p:spPr>
      </p:cxnSp>
      <p:cxnSp>
        <p:nvCxnSpPr>
          <p:cNvPr id="883" name="Google Shape;883;p20"/>
          <p:cNvCxnSpPr/>
          <p:nvPr/>
        </p:nvCxnSpPr>
        <p:spPr>
          <a:xfrm rot="10800000">
            <a:off x="3560043" y="2744846"/>
            <a:ext cx="28037" cy="0"/>
          </a:xfrm>
          <a:prstGeom prst="straightConnector1">
            <a:avLst/>
          </a:prstGeom>
          <a:noFill/>
          <a:ln cap="flat" cmpd="sng" w="9525">
            <a:solidFill>
              <a:srgbClr val="000000"/>
            </a:solidFill>
            <a:prstDash val="solid"/>
            <a:round/>
            <a:headEnd len="med" w="med" type="none"/>
            <a:tailEnd len="med" w="med" type="none"/>
          </a:ln>
        </p:spPr>
      </p:cxnSp>
      <p:cxnSp>
        <p:nvCxnSpPr>
          <p:cNvPr id="884" name="Google Shape;884;p20"/>
          <p:cNvCxnSpPr/>
          <p:nvPr/>
        </p:nvCxnSpPr>
        <p:spPr>
          <a:xfrm rot="10800000">
            <a:off x="3560043" y="2163861"/>
            <a:ext cx="28037" cy="0"/>
          </a:xfrm>
          <a:prstGeom prst="straightConnector1">
            <a:avLst/>
          </a:prstGeom>
          <a:noFill/>
          <a:ln cap="flat" cmpd="sng" w="9525">
            <a:solidFill>
              <a:srgbClr val="000000"/>
            </a:solidFill>
            <a:prstDash val="solid"/>
            <a:round/>
            <a:headEnd len="med" w="med" type="none"/>
            <a:tailEnd len="med" w="med" type="none"/>
          </a:ln>
        </p:spPr>
      </p:cxnSp>
      <p:cxnSp>
        <p:nvCxnSpPr>
          <p:cNvPr id="885" name="Google Shape;885;p20"/>
          <p:cNvCxnSpPr/>
          <p:nvPr/>
        </p:nvCxnSpPr>
        <p:spPr>
          <a:xfrm rot="10800000">
            <a:off x="3560043" y="1584435"/>
            <a:ext cx="28037" cy="0"/>
          </a:xfrm>
          <a:prstGeom prst="straightConnector1">
            <a:avLst/>
          </a:prstGeom>
          <a:noFill/>
          <a:ln cap="flat" cmpd="sng" w="9525">
            <a:solidFill>
              <a:srgbClr val="000000"/>
            </a:solidFill>
            <a:prstDash val="solid"/>
            <a:round/>
            <a:headEnd len="med" w="med" type="none"/>
            <a:tailEnd len="med" w="med" type="none"/>
          </a:ln>
        </p:spPr>
      </p:cxnSp>
      <p:sp>
        <p:nvSpPr>
          <p:cNvPr id="886" name="Google Shape;886;p20"/>
          <p:cNvSpPr/>
          <p:nvPr/>
        </p:nvSpPr>
        <p:spPr>
          <a:xfrm>
            <a:off x="3369554" y="4347881"/>
            <a:ext cx="12824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Arial"/>
                <a:ea typeface="Arial"/>
                <a:cs typeface="Arial"/>
                <a:sym typeface="Arial"/>
              </a:rPr>
              <a:t>0</a:t>
            </a:r>
            <a:endParaRPr i="0" sz="1800" u="none" cap="none" strike="noStrike">
              <a:solidFill>
                <a:schemeClr val="dk1"/>
              </a:solidFill>
              <a:latin typeface="Arial"/>
              <a:ea typeface="Arial"/>
              <a:cs typeface="Arial"/>
              <a:sym typeface="Arial"/>
            </a:endParaRPr>
          </a:p>
        </p:txBody>
      </p:sp>
      <p:sp>
        <p:nvSpPr>
          <p:cNvPr id="887" name="Google Shape;887;p20"/>
          <p:cNvSpPr/>
          <p:nvPr/>
        </p:nvSpPr>
        <p:spPr>
          <a:xfrm>
            <a:off x="3369554" y="3756233"/>
            <a:ext cx="12824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Arial"/>
                <a:ea typeface="Arial"/>
                <a:cs typeface="Arial"/>
                <a:sym typeface="Arial"/>
              </a:rPr>
              <a:t>2</a:t>
            </a:r>
            <a:endParaRPr i="0" sz="1800" u="none" cap="none" strike="noStrike">
              <a:solidFill>
                <a:schemeClr val="dk1"/>
              </a:solidFill>
              <a:latin typeface="Arial"/>
              <a:ea typeface="Arial"/>
              <a:cs typeface="Arial"/>
              <a:sym typeface="Arial"/>
            </a:endParaRPr>
          </a:p>
        </p:txBody>
      </p:sp>
      <p:sp>
        <p:nvSpPr>
          <p:cNvPr id="888" name="Google Shape;888;p20"/>
          <p:cNvSpPr/>
          <p:nvPr/>
        </p:nvSpPr>
        <p:spPr>
          <a:xfrm>
            <a:off x="3369554" y="3167081"/>
            <a:ext cx="12824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Arial"/>
                <a:ea typeface="Arial"/>
                <a:cs typeface="Arial"/>
                <a:sym typeface="Arial"/>
              </a:rPr>
              <a:t>4</a:t>
            </a:r>
            <a:endParaRPr i="0" sz="1800" u="none" cap="none" strike="noStrike">
              <a:solidFill>
                <a:schemeClr val="dk1"/>
              </a:solidFill>
              <a:latin typeface="Arial"/>
              <a:ea typeface="Arial"/>
              <a:cs typeface="Arial"/>
              <a:sym typeface="Arial"/>
            </a:endParaRPr>
          </a:p>
        </p:txBody>
      </p:sp>
      <p:sp>
        <p:nvSpPr>
          <p:cNvPr id="889" name="Google Shape;889;p20"/>
          <p:cNvSpPr/>
          <p:nvPr/>
        </p:nvSpPr>
        <p:spPr>
          <a:xfrm>
            <a:off x="3369554" y="2604323"/>
            <a:ext cx="12824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Arial"/>
                <a:ea typeface="Arial"/>
                <a:cs typeface="Arial"/>
                <a:sym typeface="Arial"/>
              </a:rPr>
              <a:t>6</a:t>
            </a:r>
            <a:endParaRPr i="0" sz="1800" u="none" cap="none" strike="noStrike">
              <a:solidFill>
                <a:schemeClr val="dk1"/>
              </a:solidFill>
              <a:latin typeface="Arial"/>
              <a:ea typeface="Arial"/>
              <a:cs typeface="Arial"/>
              <a:sym typeface="Arial"/>
            </a:endParaRPr>
          </a:p>
        </p:txBody>
      </p:sp>
      <p:sp>
        <p:nvSpPr>
          <p:cNvPr id="890" name="Google Shape;890;p20"/>
          <p:cNvSpPr/>
          <p:nvPr/>
        </p:nvSpPr>
        <p:spPr>
          <a:xfrm>
            <a:off x="3369554" y="2025645"/>
            <a:ext cx="12824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Arial"/>
                <a:ea typeface="Arial"/>
                <a:cs typeface="Arial"/>
                <a:sym typeface="Arial"/>
              </a:rPr>
              <a:t>8</a:t>
            </a:r>
            <a:endParaRPr i="0" sz="1800" u="none" cap="none" strike="noStrike">
              <a:solidFill>
                <a:schemeClr val="dk1"/>
              </a:solidFill>
              <a:latin typeface="Arial"/>
              <a:ea typeface="Arial"/>
              <a:cs typeface="Arial"/>
              <a:sym typeface="Arial"/>
            </a:endParaRPr>
          </a:p>
        </p:txBody>
      </p:sp>
      <p:sp>
        <p:nvSpPr>
          <p:cNvPr id="891" name="Google Shape;891;p20"/>
          <p:cNvSpPr/>
          <p:nvPr/>
        </p:nvSpPr>
        <p:spPr>
          <a:xfrm>
            <a:off x="3305434" y="1445935"/>
            <a:ext cx="25648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Arial"/>
                <a:ea typeface="Arial"/>
                <a:cs typeface="Arial"/>
                <a:sym typeface="Arial"/>
              </a:rPr>
              <a:t>10</a:t>
            </a:r>
            <a:endParaRPr i="0" sz="1800" u="none" cap="none" strike="noStrike">
              <a:solidFill>
                <a:schemeClr val="dk1"/>
              </a:solidFill>
              <a:latin typeface="Arial"/>
              <a:ea typeface="Arial"/>
              <a:cs typeface="Arial"/>
              <a:sym typeface="Arial"/>
            </a:endParaRPr>
          </a:p>
        </p:txBody>
      </p:sp>
      <p:sp>
        <p:nvSpPr>
          <p:cNvPr id="892" name="Google Shape;892;p20"/>
          <p:cNvSpPr/>
          <p:nvPr/>
        </p:nvSpPr>
        <p:spPr>
          <a:xfrm>
            <a:off x="3305434" y="964427"/>
            <a:ext cx="25648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Arial"/>
                <a:ea typeface="Arial"/>
                <a:cs typeface="Arial"/>
                <a:sym typeface="Arial"/>
              </a:rPr>
              <a:t>12</a:t>
            </a:r>
            <a:endParaRPr i="0" sz="1800" u="none" cap="none" strike="noStrike">
              <a:solidFill>
                <a:schemeClr val="dk1"/>
              </a:solidFill>
              <a:latin typeface="Arial"/>
              <a:ea typeface="Arial"/>
              <a:cs typeface="Arial"/>
              <a:sym typeface="Arial"/>
            </a:endParaRPr>
          </a:p>
        </p:txBody>
      </p:sp>
      <p:cxnSp>
        <p:nvCxnSpPr>
          <p:cNvPr id="893" name="Google Shape;893;p20"/>
          <p:cNvCxnSpPr/>
          <p:nvPr/>
        </p:nvCxnSpPr>
        <p:spPr>
          <a:xfrm rot="10800000">
            <a:off x="3597426" y="4542314"/>
            <a:ext cx="4855034" cy="0"/>
          </a:xfrm>
          <a:prstGeom prst="straightConnector1">
            <a:avLst/>
          </a:prstGeom>
          <a:noFill/>
          <a:ln cap="flat" cmpd="sng" w="9525">
            <a:solidFill>
              <a:srgbClr val="000000"/>
            </a:solidFill>
            <a:prstDash val="solid"/>
            <a:round/>
            <a:headEnd len="med" w="med" type="none"/>
            <a:tailEnd len="med" w="med" type="none"/>
          </a:ln>
        </p:spPr>
      </p:cxnSp>
      <p:cxnSp>
        <p:nvCxnSpPr>
          <p:cNvPr id="894" name="Google Shape;894;p20"/>
          <p:cNvCxnSpPr/>
          <p:nvPr/>
        </p:nvCxnSpPr>
        <p:spPr>
          <a:xfrm>
            <a:off x="3625463"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895" name="Google Shape;895;p20"/>
          <p:cNvCxnSpPr/>
          <p:nvPr/>
        </p:nvCxnSpPr>
        <p:spPr>
          <a:xfrm>
            <a:off x="4027322"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896" name="Google Shape;896;p20"/>
          <p:cNvCxnSpPr/>
          <p:nvPr/>
        </p:nvCxnSpPr>
        <p:spPr>
          <a:xfrm>
            <a:off x="4429183"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897" name="Google Shape;897;p20"/>
          <p:cNvCxnSpPr/>
          <p:nvPr/>
        </p:nvCxnSpPr>
        <p:spPr>
          <a:xfrm>
            <a:off x="4823255"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898" name="Google Shape;898;p20"/>
          <p:cNvCxnSpPr/>
          <p:nvPr/>
        </p:nvCxnSpPr>
        <p:spPr>
          <a:xfrm>
            <a:off x="5225116"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899" name="Google Shape;899;p20"/>
          <p:cNvCxnSpPr/>
          <p:nvPr/>
        </p:nvCxnSpPr>
        <p:spPr>
          <a:xfrm>
            <a:off x="5626976"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900" name="Google Shape;900;p20"/>
          <p:cNvCxnSpPr/>
          <p:nvPr/>
        </p:nvCxnSpPr>
        <p:spPr>
          <a:xfrm>
            <a:off x="6019491"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901" name="Google Shape;901;p20"/>
          <p:cNvCxnSpPr/>
          <p:nvPr/>
        </p:nvCxnSpPr>
        <p:spPr>
          <a:xfrm>
            <a:off x="6422909"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902" name="Google Shape;902;p20"/>
          <p:cNvCxnSpPr/>
          <p:nvPr/>
        </p:nvCxnSpPr>
        <p:spPr>
          <a:xfrm>
            <a:off x="6824768"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903" name="Google Shape;903;p20"/>
          <p:cNvCxnSpPr/>
          <p:nvPr/>
        </p:nvCxnSpPr>
        <p:spPr>
          <a:xfrm>
            <a:off x="7226629"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904" name="Google Shape;904;p20"/>
          <p:cNvCxnSpPr/>
          <p:nvPr/>
        </p:nvCxnSpPr>
        <p:spPr>
          <a:xfrm>
            <a:off x="7620703"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905" name="Google Shape;905;p20"/>
          <p:cNvCxnSpPr/>
          <p:nvPr/>
        </p:nvCxnSpPr>
        <p:spPr>
          <a:xfrm>
            <a:off x="8022562" y="4542314"/>
            <a:ext cx="0" cy="56073"/>
          </a:xfrm>
          <a:prstGeom prst="straightConnector1">
            <a:avLst/>
          </a:prstGeom>
          <a:noFill/>
          <a:ln cap="flat" cmpd="sng" w="9525">
            <a:solidFill>
              <a:srgbClr val="000000"/>
            </a:solidFill>
            <a:prstDash val="solid"/>
            <a:round/>
            <a:headEnd len="med" w="med" type="none"/>
            <a:tailEnd len="med" w="med" type="none"/>
          </a:ln>
        </p:spPr>
      </p:cxnSp>
      <p:cxnSp>
        <p:nvCxnSpPr>
          <p:cNvPr id="906" name="Google Shape;906;p20"/>
          <p:cNvCxnSpPr/>
          <p:nvPr/>
        </p:nvCxnSpPr>
        <p:spPr>
          <a:xfrm>
            <a:off x="8424423" y="4542314"/>
            <a:ext cx="0" cy="56073"/>
          </a:xfrm>
          <a:prstGeom prst="straightConnector1">
            <a:avLst/>
          </a:prstGeom>
          <a:noFill/>
          <a:ln cap="flat" cmpd="sng" w="9525">
            <a:solidFill>
              <a:srgbClr val="000000"/>
            </a:solidFill>
            <a:prstDash val="solid"/>
            <a:round/>
            <a:headEnd len="med" w="med" type="none"/>
            <a:tailEnd len="med" w="med" type="none"/>
          </a:ln>
        </p:spPr>
      </p:cxnSp>
      <p:sp>
        <p:nvSpPr>
          <p:cNvPr id="907" name="Google Shape;907;p20"/>
          <p:cNvSpPr/>
          <p:nvPr/>
        </p:nvSpPr>
        <p:spPr>
          <a:xfrm>
            <a:off x="3966577" y="4645116"/>
            <a:ext cx="12824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Arial"/>
                <a:ea typeface="Arial"/>
                <a:cs typeface="Arial"/>
                <a:sym typeface="Arial"/>
              </a:rPr>
              <a:t>1</a:t>
            </a:r>
            <a:endParaRPr i="0" sz="1800" u="none" cap="none" strike="noStrike">
              <a:solidFill>
                <a:schemeClr val="dk1"/>
              </a:solidFill>
              <a:latin typeface="Arial"/>
              <a:ea typeface="Arial"/>
              <a:cs typeface="Arial"/>
              <a:sym typeface="Arial"/>
            </a:endParaRPr>
          </a:p>
        </p:txBody>
      </p:sp>
      <p:sp>
        <p:nvSpPr>
          <p:cNvPr id="908" name="Google Shape;908;p20"/>
          <p:cNvSpPr/>
          <p:nvPr/>
        </p:nvSpPr>
        <p:spPr>
          <a:xfrm>
            <a:off x="5958745" y="4645116"/>
            <a:ext cx="12824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Arial"/>
                <a:ea typeface="Arial"/>
                <a:cs typeface="Arial"/>
                <a:sym typeface="Arial"/>
              </a:rPr>
              <a:t>6</a:t>
            </a:r>
            <a:endParaRPr i="0" sz="1800" u="none" cap="none" strike="noStrike">
              <a:solidFill>
                <a:schemeClr val="dk1"/>
              </a:solidFill>
              <a:latin typeface="Arial"/>
              <a:ea typeface="Arial"/>
              <a:cs typeface="Arial"/>
              <a:sym typeface="Arial"/>
            </a:endParaRPr>
          </a:p>
        </p:txBody>
      </p:sp>
      <p:sp>
        <p:nvSpPr>
          <p:cNvPr id="909" name="Google Shape;909;p20"/>
          <p:cNvSpPr/>
          <p:nvPr/>
        </p:nvSpPr>
        <p:spPr>
          <a:xfrm>
            <a:off x="8335639" y="4645116"/>
            <a:ext cx="25648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solidFill>
                  <a:srgbClr val="000000"/>
                </a:solidFill>
                <a:latin typeface="Arial"/>
                <a:ea typeface="Arial"/>
                <a:cs typeface="Arial"/>
                <a:sym typeface="Arial"/>
              </a:rPr>
              <a:t>12</a:t>
            </a:r>
            <a:endParaRPr i="0" sz="1800" u="none" cap="none" strike="noStrike">
              <a:solidFill>
                <a:schemeClr val="dk1"/>
              </a:solidFill>
              <a:latin typeface="Arial"/>
              <a:ea typeface="Arial"/>
              <a:cs typeface="Arial"/>
              <a:sym typeface="Arial"/>
            </a:endParaRPr>
          </a:p>
        </p:txBody>
      </p:sp>
      <p:sp>
        <p:nvSpPr>
          <p:cNvPr id="910" name="Google Shape;910;p20"/>
          <p:cNvSpPr/>
          <p:nvPr/>
        </p:nvSpPr>
        <p:spPr>
          <a:xfrm>
            <a:off x="3625463" y="3305581"/>
            <a:ext cx="4798961" cy="1180659"/>
          </a:xfrm>
          <a:custGeom>
            <a:rect b="b" l="l" r="r" t="t"/>
            <a:pathLst>
              <a:path extrusionOk="0" h="126" w="513">
                <a:moveTo>
                  <a:pt x="0" y="126"/>
                </a:moveTo>
                <a:lnTo>
                  <a:pt x="0" y="126"/>
                </a:lnTo>
                <a:lnTo>
                  <a:pt x="0" y="123"/>
                </a:lnTo>
                <a:lnTo>
                  <a:pt x="13" y="123"/>
                </a:lnTo>
                <a:lnTo>
                  <a:pt x="13" y="120"/>
                </a:lnTo>
                <a:lnTo>
                  <a:pt x="14" y="120"/>
                </a:lnTo>
                <a:lnTo>
                  <a:pt x="14" y="116"/>
                </a:lnTo>
                <a:lnTo>
                  <a:pt x="23" y="116"/>
                </a:lnTo>
                <a:lnTo>
                  <a:pt x="23" y="113"/>
                </a:lnTo>
                <a:lnTo>
                  <a:pt x="24" y="113"/>
                </a:lnTo>
                <a:lnTo>
                  <a:pt x="24" y="110"/>
                </a:lnTo>
                <a:lnTo>
                  <a:pt x="41" y="110"/>
                </a:lnTo>
                <a:lnTo>
                  <a:pt x="41" y="107"/>
                </a:lnTo>
                <a:lnTo>
                  <a:pt x="43" y="107"/>
                </a:lnTo>
                <a:lnTo>
                  <a:pt x="43" y="107"/>
                </a:lnTo>
                <a:lnTo>
                  <a:pt x="80" y="107"/>
                </a:lnTo>
                <a:lnTo>
                  <a:pt x="80" y="103"/>
                </a:lnTo>
                <a:lnTo>
                  <a:pt x="100" y="103"/>
                </a:lnTo>
                <a:lnTo>
                  <a:pt x="100" y="100"/>
                </a:lnTo>
                <a:lnTo>
                  <a:pt x="106" y="100"/>
                </a:lnTo>
                <a:lnTo>
                  <a:pt x="106" y="97"/>
                </a:lnTo>
                <a:lnTo>
                  <a:pt x="120" y="97"/>
                </a:lnTo>
                <a:lnTo>
                  <a:pt x="120" y="94"/>
                </a:lnTo>
                <a:lnTo>
                  <a:pt x="121" y="94"/>
                </a:lnTo>
                <a:lnTo>
                  <a:pt x="121" y="90"/>
                </a:lnTo>
                <a:lnTo>
                  <a:pt x="157" y="90"/>
                </a:lnTo>
                <a:lnTo>
                  <a:pt x="157" y="87"/>
                </a:lnTo>
                <a:lnTo>
                  <a:pt x="180" y="87"/>
                </a:lnTo>
                <a:lnTo>
                  <a:pt x="180" y="84"/>
                </a:lnTo>
                <a:lnTo>
                  <a:pt x="195" y="84"/>
                </a:lnTo>
                <a:lnTo>
                  <a:pt x="195" y="80"/>
                </a:lnTo>
                <a:lnTo>
                  <a:pt x="208" y="80"/>
                </a:lnTo>
                <a:lnTo>
                  <a:pt x="208" y="77"/>
                </a:lnTo>
                <a:lnTo>
                  <a:pt x="228" y="77"/>
                </a:lnTo>
                <a:lnTo>
                  <a:pt x="228" y="74"/>
                </a:lnTo>
                <a:lnTo>
                  <a:pt x="243" y="74"/>
                </a:lnTo>
                <a:lnTo>
                  <a:pt x="243" y="70"/>
                </a:lnTo>
                <a:lnTo>
                  <a:pt x="244" y="70"/>
                </a:lnTo>
                <a:lnTo>
                  <a:pt x="244" y="64"/>
                </a:lnTo>
                <a:lnTo>
                  <a:pt x="256" y="64"/>
                </a:lnTo>
                <a:lnTo>
                  <a:pt x="256" y="64"/>
                </a:lnTo>
                <a:lnTo>
                  <a:pt x="275" y="64"/>
                </a:lnTo>
                <a:lnTo>
                  <a:pt x="275" y="57"/>
                </a:lnTo>
                <a:lnTo>
                  <a:pt x="296" y="57"/>
                </a:lnTo>
                <a:lnTo>
                  <a:pt x="296" y="54"/>
                </a:lnTo>
                <a:lnTo>
                  <a:pt x="334" y="54"/>
                </a:lnTo>
                <a:lnTo>
                  <a:pt x="334" y="47"/>
                </a:lnTo>
                <a:lnTo>
                  <a:pt x="350" y="47"/>
                </a:lnTo>
                <a:lnTo>
                  <a:pt x="350" y="44"/>
                </a:lnTo>
                <a:lnTo>
                  <a:pt x="362" y="44"/>
                </a:lnTo>
                <a:lnTo>
                  <a:pt x="362" y="40"/>
                </a:lnTo>
                <a:lnTo>
                  <a:pt x="364" y="40"/>
                </a:lnTo>
                <a:lnTo>
                  <a:pt x="364" y="33"/>
                </a:lnTo>
                <a:lnTo>
                  <a:pt x="385" y="33"/>
                </a:lnTo>
                <a:lnTo>
                  <a:pt x="385" y="30"/>
                </a:lnTo>
                <a:lnTo>
                  <a:pt x="390" y="30"/>
                </a:lnTo>
                <a:lnTo>
                  <a:pt x="390" y="27"/>
                </a:lnTo>
                <a:lnTo>
                  <a:pt x="412" y="27"/>
                </a:lnTo>
                <a:lnTo>
                  <a:pt x="412" y="23"/>
                </a:lnTo>
                <a:lnTo>
                  <a:pt x="423" y="23"/>
                </a:lnTo>
                <a:lnTo>
                  <a:pt x="423" y="20"/>
                </a:lnTo>
                <a:lnTo>
                  <a:pt x="430" y="20"/>
                </a:lnTo>
                <a:lnTo>
                  <a:pt x="430" y="16"/>
                </a:lnTo>
                <a:lnTo>
                  <a:pt x="433" y="16"/>
                </a:lnTo>
                <a:lnTo>
                  <a:pt x="433" y="13"/>
                </a:lnTo>
                <a:lnTo>
                  <a:pt x="437" y="13"/>
                </a:lnTo>
                <a:lnTo>
                  <a:pt x="437" y="10"/>
                </a:lnTo>
                <a:lnTo>
                  <a:pt x="480" y="10"/>
                </a:lnTo>
                <a:lnTo>
                  <a:pt x="480" y="6"/>
                </a:lnTo>
                <a:lnTo>
                  <a:pt x="501" y="6"/>
                </a:lnTo>
                <a:lnTo>
                  <a:pt x="501" y="0"/>
                </a:lnTo>
                <a:lnTo>
                  <a:pt x="513" y="0"/>
                </a:lnTo>
                <a:lnTo>
                  <a:pt x="513" y="0"/>
                </a:lnTo>
                <a:lnTo>
                  <a:pt x="513" y="0"/>
                </a:lnTo>
              </a:path>
            </a:pathLst>
          </a:custGeom>
          <a:noFill/>
          <a:ln cap="rnd" cmpd="sng" w="19050">
            <a:solidFill>
              <a:srgbClr val="FF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911" name="Google Shape;911;p20"/>
          <p:cNvSpPr/>
          <p:nvPr/>
        </p:nvSpPr>
        <p:spPr>
          <a:xfrm>
            <a:off x="3625463" y="3146706"/>
            <a:ext cx="4798961" cy="1339535"/>
          </a:xfrm>
          <a:custGeom>
            <a:rect b="b" l="l" r="r" t="t"/>
            <a:pathLst>
              <a:path extrusionOk="0" h="143" w="513">
                <a:moveTo>
                  <a:pt x="0" y="143"/>
                </a:moveTo>
                <a:lnTo>
                  <a:pt x="0" y="143"/>
                </a:lnTo>
                <a:lnTo>
                  <a:pt x="0" y="137"/>
                </a:lnTo>
                <a:lnTo>
                  <a:pt x="2" y="137"/>
                </a:lnTo>
                <a:lnTo>
                  <a:pt x="2" y="133"/>
                </a:lnTo>
                <a:lnTo>
                  <a:pt x="10" y="133"/>
                </a:lnTo>
                <a:lnTo>
                  <a:pt x="10" y="130"/>
                </a:lnTo>
                <a:lnTo>
                  <a:pt x="14" y="130"/>
                </a:lnTo>
                <a:lnTo>
                  <a:pt x="14" y="127"/>
                </a:lnTo>
                <a:lnTo>
                  <a:pt x="17" y="127"/>
                </a:lnTo>
                <a:lnTo>
                  <a:pt x="17" y="124"/>
                </a:lnTo>
                <a:lnTo>
                  <a:pt x="20" y="124"/>
                </a:lnTo>
                <a:lnTo>
                  <a:pt x="20" y="120"/>
                </a:lnTo>
                <a:lnTo>
                  <a:pt x="33" y="120"/>
                </a:lnTo>
                <a:lnTo>
                  <a:pt x="33" y="117"/>
                </a:lnTo>
                <a:lnTo>
                  <a:pt x="43" y="117"/>
                </a:lnTo>
                <a:lnTo>
                  <a:pt x="43" y="117"/>
                </a:lnTo>
                <a:lnTo>
                  <a:pt x="49" y="117"/>
                </a:lnTo>
                <a:lnTo>
                  <a:pt x="49" y="111"/>
                </a:lnTo>
                <a:lnTo>
                  <a:pt x="65" y="111"/>
                </a:lnTo>
                <a:lnTo>
                  <a:pt x="65" y="107"/>
                </a:lnTo>
                <a:lnTo>
                  <a:pt x="91" y="107"/>
                </a:lnTo>
                <a:lnTo>
                  <a:pt x="91" y="104"/>
                </a:lnTo>
                <a:lnTo>
                  <a:pt x="107" y="104"/>
                </a:lnTo>
                <a:lnTo>
                  <a:pt x="107" y="101"/>
                </a:lnTo>
                <a:lnTo>
                  <a:pt x="122" y="101"/>
                </a:lnTo>
                <a:lnTo>
                  <a:pt x="122" y="97"/>
                </a:lnTo>
                <a:lnTo>
                  <a:pt x="166" y="97"/>
                </a:lnTo>
                <a:lnTo>
                  <a:pt x="166" y="94"/>
                </a:lnTo>
                <a:lnTo>
                  <a:pt x="176" y="94"/>
                </a:lnTo>
                <a:lnTo>
                  <a:pt x="176" y="91"/>
                </a:lnTo>
                <a:lnTo>
                  <a:pt x="204" y="91"/>
                </a:lnTo>
                <a:lnTo>
                  <a:pt x="204" y="88"/>
                </a:lnTo>
                <a:lnTo>
                  <a:pt x="207" y="88"/>
                </a:lnTo>
                <a:lnTo>
                  <a:pt x="207" y="84"/>
                </a:lnTo>
                <a:lnTo>
                  <a:pt x="228" y="84"/>
                </a:lnTo>
                <a:lnTo>
                  <a:pt x="228" y="81"/>
                </a:lnTo>
                <a:lnTo>
                  <a:pt x="230" y="81"/>
                </a:lnTo>
                <a:lnTo>
                  <a:pt x="230" y="78"/>
                </a:lnTo>
                <a:lnTo>
                  <a:pt x="243" y="78"/>
                </a:lnTo>
                <a:lnTo>
                  <a:pt x="243" y="74"/>
                </a:lnTo>
                <a:lnTo>
                  <a:pt x="256" y="74"/>
                </a:lnTo>
                <a:lnTo>
                  <a:pt x="256" y="74"/>
                </a:lnTo>
                <a:lnTo>
                  <a:pt x="268" y="74"/>
                </a:lnTo>
                <a:lnTo>
                  <a:pt x="268" y="71"/>
                </a:lnTo>
                <a:lnTo>
                  <a:pt x="282" y="71"/>
                </a:lnTo>
                <a:lnTo>
                  <a:pt x="282" y="68"/>
                </a:lnTo>
                <a:lnTo>
                  <a:pt x="302" y="68"/>
                </a:lnTo>
                <a:lnTo>
                  <a:pt x="302" y="64"/>
                </a:lnTo>
                <a:lnTo>
                  <a:pt x="305" y="64"/>
                </a:lnTo>
                <a:lnTo>
                  <a:pt x="305" y="61"/>
                </a:lnTo>
                <a:lnTo>
                  <a:pt x="313" y="61"/>
                </a:lnTo>
                <a:lnTo>
                  <a:pt x="313" y="58"/>
                </a:lnTo>
                <a:lnTo>
                  <a:pt x="330" y="58"/>
                </a:lnTo>
                <a:lnTo>
                  <a:pt x="330" y="54"/>
                </a:lnTo>
                <a:lnTo>
                  <a:pt x="339" y="54"/>
                </a:lnTo>
                <a:lnTo>
                  <a:pt x="339" y="51"/>
                </a:lnTo>
                <a:lnTo>
                  <a:pt x="343" y="51"/>
                </a:lnTo>
                <a:lnTo>
                  <a:pt x="343" y="47"/>
                </a:lnTo>
                <a:lnTo>
                  <a:pt x="354" y="47"/>
                </a:lnTo>
                <a:lnTo>
                  <a:pt x="354" y="44"/>
                </a:lnTo>
                <a:lnTo>
                  <a:pt x="372" y="44"/>
                </a:lnTo>
                <a:lnTo>
                  <a:pt x="372" y="41"/>
                </a:lnTo>
                <a:lnTo>
                  <a:pt x="383" y="41"/>
                </a:lnTo>
                <a:lnTo>
                  <a:pt x="383" y="34"/>
                </a:lnTo>
                <a:lnTo>
                  <a:pt x="385" y="34"/>
                </a:lnTo>
                <a:lnTo>
                  <a:pt x="385" y="31"/>
                </a:lnTo>
                <a:lnTo>
                  <a:pt x="389" y="31"/>
                </a:lnTo>
                <a:lnTo>
                  <a:pt x="389" y="27"/>
                </a:lnTo>
                <a:lnTo>
                  <a:pt x="414" y="27"/>
                </a:lnTo>
                <a:lnTo>
                  <a:pt x="414" y="24"/>
                </a:lnTo>
                <a:lnTo>
                  <a:pt x="438" y="24"/>
                </a:lnTo>
                <a:lnTo>
                  <a:pt x="438" y="21"/>
                </a:lnTo>
                <a:lnTo>
                  <a:pt x="485" y="21"/>
                </a:lnTo>
                <a:lnTo>
                  <a:pt x="485" y="16"/>
                </a:lnTo>
                <a:lnTo>
                  <a:pt x="492" y="16"/>
                </a:lnTo>
                <a:lnTo>
                  <a:pt x="492" y="11"/>
                </a:lnTo>
                <a:lnTo>
                  <a:pt x="493" y="11"/>
                </a:lnTo>
                <a:lnTo>
                  <a:pt x="493" y="6"/>
                </a:lnTo>
                <a:lnTo>
                  <a:pt x="510" y="6"/>
                </a:lnTo>
                <a:lnTo>
                  <a:pt x="510" y="0"/>
                </a:lnTo>
                <a:lnTo>
                  <a:pt x="513" y="0"/>
                </a:lnTo>
                <a:lnTo>
                  <a:pt x="513" y="0"/>
                </a:lnTo>
                <a:lnTo>
                  <a:pt x="513" y="0"/>
                </a:lnTo>
              </a:path>
            </a:pathLst>
          </a:custGeom>
          <a:noFill/>
          <a:ln cap="rnd" cmpd="sng" w="19050">
            <a:solidFill>
              <a:srgbClr val="0000FF"/>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912" name="Google Shape;912;p20"/>
          <p:cNvSpPr/>
          <p:nvPr/>
        </p:nvSpPr>
        <p:spPr>
          <a:xfrm>
            <a:off x="6579449" y="2413956"/>
            <a:ext cx="3512380" cy="3077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FF"/>
              </a:buClr>
              <a:buSzPts val="2000"/>
              <a:buFont typeface="Arial"/>
              <a:buNone/>
            </a:pPr>
            <a:r>
              <a:rPr b="1" i="0" lang="en-US" sz="2000" u="none" cap="none" strike="noStrike">
                <a:solidFill>
                  <a:srgbClr val="0000FF"/>
                </a:solidFill>
                <a:latin typeface="Arial"/>
                <a:ea typeface="Arial"/>
                <a:cs typeface="Arial"/>
                <a:sym typeface="Arial"/>
              </a:rPr>
              <a:t>Pressure Wire</a:t>
            </a:r>
            <a:endParaRPr/>
          </a:p>
        </p:txBody>
      </p:sp>
      <p:sp>
        <p:nvSpPr>
          <p:cNvPr id="913" name="Google Shape;913;p20"/>
          <p:cNvSpPr/>
          <p:nvPr/>
        </p:nvSpPr>
        <p:spPr>
          <a:xfrm>
            <a:off x="7016184" y="3463204"/>
            <a:ext cx="3039390" cy="3077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2615"/>
              </a:buClr>
              <a:buSzPts val="2000"/>
              <a:buFont typeface="Arial"/>
              <a:buNone/>
            </a:pPr>
            <a:r>
              <a:rPr b="1" i="0" lang="en-US" sz="2000" u="none" cap="none" strike="noStrike">
                <a:solidFill>
                  <a:srgbClr val="FF2615"/>
                </a:solidFill>
                <a:latin typeface="Arial"/>
                <a:ea typeface="Arial"/>
                <a:cs typeface="Arial"/>
                <a:sym typeface="Arial"/>
              </a:rPr>
              <a:t>FFRangio</a:t>
            </a:r>
            <a:endParaRPr/>
          </a:p>
        </p:txBody>
      </p:sp>
      <p:sp>
        <p:nvSpPr>
          <p:cNvPr id="914" name="Google Shape;914;p20"/>
          <p:cNvSpPr/>
          <p:nvPr/>
        </p:nvSpPr>
        <p:spPr>
          <a:xfrm>
            <a:off x="4683210" y="1869534"/>
            <a:ext cx="2234874" cy="615553"/>
          </a:xfrm>
          <a:prstGeom prst="rect">
            <a:avLst/>
          </a:prstGeom>
          <a:noFill/>
          <a:ln cap="flat" cmpd="sng" w="9525">
            <a:solidFill>
              <a:schemeClr val="dk1"/>
            </a:solidFill>
            <a:prstDash val="solid"/>
            <a:miter lim="800000"/>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b="1" lang="en-US" sz="2000">
                <a:solidFill>
                  <a:srgbClr val="000000"/>
                </a:solidFill>
                <a:latin typeface="Arial"/>
                <a:ea typeface="Arial"/>
                <a:cs typeface="Arial"/>
                <a:sym typeface="Arial"/>
              </a:rPr>
              <a:t>HR (95% CI)</a:t>
            </a:r>
            <a:endParaRPr/>
          </a:p>
          <a:p>
            <a:pPr indent="0" lvl="0" marL="0" marR="0" rtl="0" algn="ctr">
              <a:spcBef>
                <a:spcPts val="0"/>
              </a:spcBef>
              <a:spcAft>
                <a:spcPts val="0"/>
              </a:spcAft>
              <a:buNone/>
            </a:pPr>
            <a:r>
              <a:rPr b="1" lang="en-US" sz="2000">
                <a:solidFill>
                  <a:srgbClr val="000000"/>
                </a:solidFill>
                <a:latin typeface="Arial"/>
                <a:ea typeface="Arial"/>
                <a:cs typeface="Arial"/>
                <a:sym typeface="Arial"/>
              </a:rPr>
              <a:t>0.90 (0.58-1.40) </a:t>
            </a:r>
            <a:endParaRPr/>
          </a:p>
        </p:txBody>
      </p:sp>
      <p:cxnSp>
        <p:nvCxnSpPr>
          <p:cNvPr id="915" name="Google Shape;915;p20"/>
          <p:cNvCxnSpPr/>
          <p:nvPr/>
        </p:nvCxnSpPr>
        <p:spPr>
          <a:xfrm rot="10800000">
            <a:off x="3555369" y="1102927"/>
            <a:ext cx="28037"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transition p14:dur="250">
    <p:wipe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21"/>
          <p:cNvSpPr txBox="1"/>
          <p:nvPr>
            <p:ph type="title"/>
          </p:nvPr>
        </p:nvSpPr>
        <p:spPr>
          <a:xfrm>
            <a:off x="838200" y="-144383"/>
            <a:ext cx="10515600" cy="10032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Prespecified Subgroups: 1-Year MACE</a:t>
            </a:r>
            <a:endParaRPr/>
          </a:p>
        </p:txBody>
      </p:sp>
      <p:pic>
        <p:nvPicPr>
          <p:cNvPr id="922" name="Google Shape;922;p21"/>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
        <p:nvSpPr>
          <p:cNvPr id="923" name="Google Shape;923;p21"/>
          <p:cNvSpPr/>
          <p:nvPr/>
        </p:nvSpPr>
        <p:spPr>
          <a:xfrm>
            <a:off x="691052" y="5610136"/>
            <a:ext cx="4823089" cy="1250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1" lang="en-US" sz="900" u="none" cap="none" strike="noStrike">
                <a:solidFill>
                  <a:srgbClr val="000000"/>
                </a:solidFill>
                <a:latin typeface="Arial"/>
                <a:ea typeface="Arial"/>
                <a:cs typeface="Arial"/>
                <a:sym typeface="Arial"/>
              </a:rPr>
              <a:t>Hazard ratio (95% CI) from Cox model with treatment, subgroup, and their interaction.</a:t>
            </a:r>
            <a:endParaRPr b="0" i="1" sz="1800" u="none" cap="none" strike="noStrike">
              <a:solidFill>
                <a:srgbClr val="000000"/>
              </a:solidFill>
              <a:latin typeface="Arial"/>
              <a:ea typeface="Arial"/>
              <a:cs typeface="Arial"/>
              <a:sym typeface="Arial"/>
            </a:endParaRPr>
          </a:p>
        </p:txBody>
      </p:sp>
      <p:sp>
        <p:nvSpPr>
          <p:cNvPr id="924" name="Google Shape;924;p21"/>
          <p:cNvSpPr/>
          <p:nvPr/>
        </p:nvSpPr>
        <p:spPr>
          <a:xfrm>
            <a:off x="8229426" y="714222"/>
            <a:ext cx="3408550" cy="21555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Hazard Ratio [95% Confidence Interval]</a:t>
            </a:r>
            <a:endParaRPr b="1" i="0" sz="1400" u="none" cap="none" strike="noStrike">
              <a:solidFill>
                <a:srgbClr val="000000"/>
              </a:solidFill>
              <a:latin typeface="Arial"/>
              <a:ea typeface="Arial"/>
              <a:cs typeface="Arial"/>
              <a:sym typeface="Arial"/>
            </a:endParaRPr>
          </a:p>
        </p:txBody>
      </p:sp>
      <p:sp>
        <p:nvSpPr>
          <p:cNvPr id="925" name="Google Shape;925;p21"/>
          <p:cNvSpPr/>
          <p:nvPr/>
        </p:nvSpPr>
        <p:spPr>
          <a:xfrm>
            <a:off x="5880031" y="921152"/>
            <a:ext cx="1234221" cy="1537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MACE Rate % (n)</a:t>
            </a:r>
            <a:endParaRPr b="0" i="1" sz="1100" u="none" cap="none" strike="noStrike">
              <a:solidFill>
                <a:srgbClr val="000000"/>
              </a:solidFill>
              <a:latin typeface="Arial"/>
              <a:ea typeface="Arial"/>
              <a:cs typeface="Arial"/>
              <a:sym typeface="Arial"/>
            </a:endParaRPr>
          </a:p>
        </p:txBody>
      </p:sp>
      <p:sp>
        <p:nvSpPr>
          <p:cNvPr id="926" name="Google Shape;926;p21"/>
          <p:cNvSpPr/>
          <p:nvPr/>
        </p:nvSpPr>
        <p:spPr>
          <a:xfrm>
            <a:off x="685800" y="714222"/>
            <a:ext cx="845572" cy="21555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Subgroup</a:t>
            </a:r>
            <a:endParaRPr b="1" i="0" sz="1400" u="none" cap="none" strike="noStrike">
              <a:solidFill>
                <a:srgbClr val="000000"/>
              </a:solidFill>
              <a:latin typeface="Arial"/>
              <a:ea typeface="Arial"/>
              <a:cs typeface="Arial"/>
              <a:sym typeface="Arial"/>
            </a:endParaRPr>
          </a:p>
        </p:txBody>
      </p:sp>
      <p:cxnSp>
        <p:nvCxnSpPr>
          <p:cNvPr id="927" name="Google Shape;927;p21"/>
          <p:cNvCxnSpPr/>
          <p:nvPr/>
        </p:nvCxnSpPr>
        <p:spPr>
          <a:xfrm>
            <a:off x="10379246" y="1317769"/>
            <a:ext cx="334377" cy="0"/>
          </a:xfrm>
          <a:prstGeom prst="straightConnector1">
            <a:avLst/>
          </a:prstGeom>
          <a:noFill/>
          <a:ln cap="flat" cmpd="sng" w="38100">
            <a:solidFill>
              <a:srgbClr val="000000"/>
            </a:solidFill>
            <a:prstDash val="solid"/>
            <a:round/>
            <a:headEnd len="med" w="med" type="none"/>
            <a:tailEnd len="med" w="med" type="none"/>
          </a:ln>
        </p:spPr>
      </p:cxnSp>
      <p:cxnSp>
        <p:nvCxnSpPr>
          <p:cNvPr id="928" name="Google Shape;928;p21"/>
          <p:cNvCxnSpPr/>
          <p:nvPr/>
        </p:nvCxnSpPr>
        <p:spPr>
          <a:xfrm>
            <a:off x="10200678" y="1464344"/>
            <a:ext cx="355386" cy="0"/>
          </a:xfrm>
          <a:prstGeom prst="straightConnector1">
            <a:avLst/>
          </a:prstGeom>
          <a:noFill/>
          <a:ln cap="flat" cmpd="sng" w="38100">
            <a:solidFill>
              <a:srgbClr val="000000"/>
            </a:solidFill>
            <a:prstDash val="solid"/>
            <a:round/>
            <a:headEnd len="med" w="med" type="none"/>
            <a:tailEnd len="med" w="med" type="none"/>
          </a:ln>
        </p:spPr>
      </p:cxnSp>
      <p:cxnSp>
        <p:nvCxnSpPr>
          <p:cNvPr id="929" name="Google Shape;929;p21"/>
          <p:cNvCxnSpPr/>
          <p:nvPr/>
        </p:nvCxnSpPr>
        <p:spPr>
          <a:xfrm>
            <a:off x="10349485" y="1892575"/>
            <a:ext cx="383396" cy="0"/>
          </a:xfrm>
          <a:prstGeom prst="straightConnector1">
            <a:avLst/>
          </a:prstGeom>
          <a:noFill/>
          <a:ln cap="flat" cmpd="sng" w="38100">
            <a:solidFill>
              <a:srgbClr val="000000"/>
            </a:solidFill>
            <a:prstDash val="solid"/>
            <a:round/>
            <a:headEnd len="med" w="med" type="none"/>
            <a:tailEnd len="med" w="med" type="none"/>
          </a:ln>
        </p:spPr>
      </p:cxnSp>
      <p:cxnSp>
        <p:nvCxnSpPr>
          <p:cNvPr id="930" name="Google Shape;930;p21"/>
          <p:cNvCxnSpPr/>
          <p:nvPr/>
        </p:nvCxnSpPr>
        <p:spPr>
          <a:xfrm>
            <a:off x="10270705" y="2029092"/>
            <a:ext cx="304616" cy="0"/>
          </a:xfrm>
          <a:prstGeom prst="straightConnector1">
            <a:avLst/>
          </a:prstGeom>
          <a:noFill/>
          <a:ln cap="flat" cmpd="sng" w="38100">
            <a:solidFill>
              <a:srgbClr val="000000"/>
            </a:solidFill>
            <a:prstDash val="solid"/>
            <a:round/>
            <a:headEnd len="med" w="med" type="none"/>
            <a:tailEnd len="med" w="med" type="none"/>
          </a:ln>
        </p:spPr>
      </p:cxnSp>
      <p:cxnSp>
        <p:nvCxnSpPr>
          <p:cNvPr id="931" name="Google Shape;931;p21"/>
          <p:cNvCxnSpPr/>
          <p:nvPr/>
        </p:nvCxnSpPr>
        <p:spPr>
          <a:xfrm>
            <a:off x="10113145" y="2457323"/>
            <a:ext cx="225836" cy="0"/>
          </a:xfrm>
          <a:prstGeom prst="straightConnector1">
            <a:avLst/>
          </a:prstGeom>
          <a:noFill/>
          <a:ln cap="flat" cmpd="sng" w="38100">
            <a:solidFill>
              <a:srgbClr val="000000"/>
            </a:solidFill>
            <a:prstDash val="solid"/>
            <a:round/>
            <a:headEnd len="med" w="med" type="none"/>
            <a:tailEnd len="med" w="med" type="none"/>
          </a:ln>
        </p:spPr>
      </p:cxnSp>
      <p:cxnSp>
        <p:nvCxnSpPr>
          <p:cNvPr id="932" name="Google Shape;932;p21"/>
          <p:cNvCxnSpPr/>
          <p:nvPr/>
        </p:nvCxnSpPr>
        <p:spPr>
          <a:xfrm>
            <a:off x="10713624" y="2603898"/>
            <a:ext cx="688012" cy="0"/>
          </a:xfrm>
          <a:prstGeom prst="straightConnector1">
            <a:avLst/>
          </a:prstGeom>
          <a:noFill/>
          <a:ln cap="flat" cmpd="sng" w="38100">
            <a:solidFill>
              <a:srgbClr val="000000"/>
            </a:solidFill>
            <a:prstDash val="solid"/>
            <a:round/>
            <a:headEnd len="med" w="med" type="none"/>
            <a:tailEnd len="med" w="med" type="none"/>
          </a:ln>
        </p:spPr>
      </p:cxnSp>
      <p:cxnSp>
        <p:nvCxnSpPr>
          <p:cNvPr id="933" name="Google Shape;933;p21"/>
          <p:cNvCxnSpPr/>
          <p:nvPr/>
        </p:nvCxnSpPr>
        <p:spPr>
          <a:xfrm>
            <a:off x="10113145" y="3032129"/>
            <a:ext cx="334377" cy="0"/>
          </a:xfrm>
          <a:prstGeom prst="straightConnector1">
            <a:avLst/>
          </a:prstGeom>
          <a:noFill/>
          <a:ln cap="flat" cmpd="sng" w="38100">
            <a:solidFill>
              <a:srgbClr val="000000"/>
            </a:solidFill>
            <a:prstDash val="solid"/>
            <a:round/>
            <a:headEnd len="med" w="med" type="none"/>
            <a:tailEnd len="med" w="med" type="none"/>
          </a:ln>
        </p:spPr>
      </p:cxnSp>
      <p:cxnSp>
        <p:nvCxnSpPr>
          <p:cNvPr id="934" name="Google Shape;934;p21"/>
          <p:cNvCxnSpPr/>
          <p:nvPr/>
        </p:nvCxnSpPr>
        <p:spPr>
          <a:xfrm>
            <a:off x="10407257" y="3168646"/>
            <a:ext cx="336128" cy="0"/>
          </a:xfrm>
          <a:prstGeom prst="straightConnector1">
            <a:avLst/>
          </a:prstGeom>
          <a:noFill/>
          <a:ln cap="flat" cmpd="sng" w="38100">
            <a:solidFill>
              <a:srgbClr val="000000"/>
            </a:solidFill>
            <a:prstDash val="solid"/>
            <a:round/>
            <a:headEnd len="med" w="med" type="none"/>
            <a:tailEnd len="med" w="med" type="none"/>
          </a:ln>
        </p:spPr>
      </p:cxnSp>
      <p:cxnSp>
        <p:nvCxnSpPr>
          <p:cNvPr id="935" name="Google Shape;935;p21"/>
          <p:cNvCxnSpPr/>
          <p:nvPr/>
        </p:nvCxnSpPr>
        <p:spPr>
          <a:xfrm>
            <a:off x="10358238" y="3598313"/>
            <a:ext cx="591726" cy="0"/>
          </a:xfrm>
          <a:prstGeom prst="straightConnector1">
            <a:avLst/>
          </a:prstGeom>
          <a:noFill/>
          <a:ln cap="flat" cmpd="sng" w="38100">
            <a:solidFill>
              <a:srgbClr val="000000"/>
            </a:solidFill>
            <a:prstDash val="solid"/>
            <a:round/>
            <a:headEnd len="med" w="med" type="none"/>
            <a:tailEnd len="med" w="med" type="none"/>
          </a:ln>
        </p:spPr>
      </p:cxnSp>
      <p:cxnSp>
        <p:nvCxnSpPr>
          <p:cNvPr id="936" name="Google Shape;936;p21"/>
          <p:cNvCxnSpPr/>
          <p:nvPr/>
        </p:nvCxnSpPr>
        <p:spPr>
          <a:xfrm>
            <a:off x="10279458" y="3743452"/>
            <a:ext cx="257348" cy="0"/>
          </a:xfrm>
          <a:prstGeom prst="straightConnector1">
            <a:avLst/>
          </a:prstGeom>
          <a:noFill/>
          <a:ln cap="flat" cmpd="sng" w="38100">
            <a:solidFill>
              <a:srgbClr val="000000"/>
            </a:solidFill>
            <a:prstDash val="solid"/>
            <a:round/>
            <a:headEnd len="med" w="med" type="none"/>
            <a:tailEnd len="med" w="med" type="none"/>
          </a:ln>
        </p:spPr>
      </p:cxnSp>
      <p:cxnSp>
        <p:nvCxnSpPr>
          <p:cNvPr id="937" name="Google Shape;937;p21"/>
          <p:cNvCxnSpPr/>
          <p:nvPr/>
        </p:nvCxnSpPr>
        <p:spPr>
          <a:xfrm>
            <a:off x="10102641" y="4171683"/>
            <a:ext cx="236340" cy="0"/>
          </a:xfrm>
          <a:prstGeom prst="straightConnector1">
            <a:avLst/>
          </a:prstGeom>
          <a:noFill/>
          <a:ln cap="flat" cmpd="sng" w="38100">
            <a:solidFill>
              <a:srgbClr val="000000"/>
            </a:solidFill>
            <a:prstDash val="solid"/>
            <a:round/>
            <a:headEnd len="med" w="med" type="none"/>
            <a:tailEnd len="med" w="med" type="none"/>
          </a:ln>
        </p:spPr>
      </p:cxnSp>
      <p:cxnSp>
        <p:nvCxnSpPr>
          <p:cNvPr id="938" name="Google Shape;938;p21"/>
          <p:cNvCxnSpPr/>
          <p:nvPr/>
        </p:nvCxnSpPr>
        <p:spPr>
          <a:xfrm>
            <a:off x="10585825" y="4309636"/>
            <a:ext cx="511195" cy="0"/>
          </a:xfrm>
          <a:prstGeom prst="straightConnector1">
            <a:avLst/>
          </a:prstGeom>
          <a:noFill/>
          <a:ln cap="flat" cmpd="sng" w="38100">
            <a:solidFill>
              <a:srgbClr val="000000"/>
            </a:solidFill>
            <a:prstDash val="solid"/>
            <a:round/>
            <a:headEnd len="med" w="med" type="none"/>
            <a:tailEnd len="med" w="med" type="none"/>
          </a:ln>
        </p:spPr>
      </p:cxnSp>
      <p:cxnSp>
        <p:nvCxnSpPr>
          <p:cNvPr id="939" name="Google Shape;939;p21"/>
          <p:cNvCxnSpPr/>
          <p:nvPr/>
        </p:nvCxnSpPr>
        <p:spPr>
          <a:xfrm>
            <a:off x="10181421" y="4737867"/>
            <a:ext cx="728278" cy="0"/>
          </a:xfrm>
          <a:prstGeom prst="straightConnector1">
            <a:avLst/>
          </a:prstGeom>
          <a:noFill/>
          <a:ln cap="flat" cmpd="sng" w="38100">
            <a:solidFill>
              <a:srgbClr val="000000"/>
            </a:solidFill>
            <a:prstDash val="solid"/>
            <a:round/>
            <a:headEnd len="med" w="med" type="none"/>
            <a:tailEnd len="med" w="med" type="none"/>
          </a:ln>
        </p:spPr>
      </p:cxnSp>
      <p:cxnSp>
        <p:nvCxnSpPr>
          <p:cNvPr id="940" name="Google Shape;940;p21"/>
          <p:cNvCxnSpPr/>
          <p:nvPr/>
        </p:nvCxnSpPr>
        <p:spPr>
          <a:xfrm>
            <a:off x="10328477" y="4883006"/>
            <a:ext cx="246844" cy="0"/>
          </a:xfrm>
          <a:prstGeom prst="straightConnector1">
            <a:avLst/>
          </a:prstGeom>
          <a:noFill/>
          <a:ln cap="flat" cmpd="sng" w="38100">
            <a:solidFill>
              <a:srgbClr val="000000"/>
            </a:solidFill>
            <a:prstDash val="solid"/>
            <a:round/>
            <a:headEnd len="med" w="med" type="none"/>
            <a:tailEnd len="med" w="med" type="none"/>
          </a:ln>
        </p:spPr>
      </p:cxnSp>
      <p:cxnSp>
        <p:nvCxnSpPr>
          <p:cNvPr id="941" name="Google Shape;941;p21"/>
          <p:cNvCxnSpPr/>
          <p:nvPr/>
        </p:nvCxnSpPr>
        <p:spPr>
          <a:xfrm>
            <a:off x="10172667" y="5302615"/>
            <a:ext cx="274855" cy="0"/>
          </a:xfrm>
          <a:prstGeom prst="straightConnector1">
            <a:avLst/>
          </a:prstGeom>
          <a:noFill/>
          <a:ln cap="flat" cmpd="sng" w="38100">
            <a:solidFill>
              <a:srgbClr val="000000"/>
            </a:solidFill>
            <a:prstDash val="solid"/>
            <a:round/>
            <a:headEnd len="med" w="med" type="none"/>
            <a:tailEnd len="med" w="med" type="none"/>
          </a:ln>
        </p:spPr>
      </p:cxnSp>
      <p:cxnSp>
        <p:nvCxnSpPr>
          <p:cNvPr id="942" name="Google Shape;942;p21"/>
          <p:cNvCxnSpPr/>
          <p:nvPr/>
        </p:nvCxnSpPr>
        <p:spPr>
          <a:xfrm>
            <a:off x="10458026" y="5449190"/>
            <a:ext cx="402654" cy="0"/>
          </a:xfrm>
          <a:prstGeom prst="straightConnector1">
            <a:avLst/>
          </a:prstGeom>
          <a:noFill/>
          <a:ln cap="flat" cmpd="sng" w="38100">
            <a:solidFill>
              <a:srgbClr val="000000"/>
            </a:solidFill>
            <a:prstDash val="solid"/>
            <a:round/>
            <a:headEnd len="med" w="med" type="none"/>
            <a:tailEnd len="med" w="med" type="none"/>
          </a:ln>
        </p:spPr>
      </p:cxnSp>
      <p:cxnSp>
        <p:nvCxnSpPr>
          <p:cNvPr id="943" name="Google Shape;943;p21"/>
          <p:cNvCxnSpPr/>
          <p:nvPr/>
        </p:nvCxnSpPr>
        <p:spPr>
          <a:xfrm rot="10800000">
            <a:off x="10713624" y="1277532"/>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44" name="Google Shape;944;p21"/>
          <p:cNvCxnSpPr/>
          <p:nvPr/>
        </p:nvCxnSpPr>
        <p:spPr>
          <a:xfrm rot="10800000">
            <a:off x="10556063" y="1422671"/>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45" name="Google Shape;945;p21"/>
          <p:cNvCxnSpPr/>
          <p:nvPr/>
        </p:nvCxnSpPr>
        <p:spPr>
          <a:xfrm rot="10800000">
            <a:off x="10732881" y="1852339"/>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46" name="Google Shape;946;p21"/>
          <p:cNvCxnSpPr/>
          <p:nvPr/>
        </p:nvCxnSpPr>
        <p:spPr>
          <a:xfrm rot="10800000">
            <a:off x="10575321" y="1988855"/>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47" name="Google Shape;947;p21"/>
          <p:cNvCxnSpPr/>
          <p:nvPr/>
        </p:nvCxnSpPr>
        <p:spPr>
          <a:xfrm rot="10800000">
            <a:off x="10338981" y="2417086"/>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48" name="Google Shape;948;p21"/>
          <p:cNvCxnSpPr/>
          <p:nvPr/>
        </p:nvCxnSpPr>
        <p:spPr>
          <a:xfrm rot="10800000">
            <a:off x="11401636" y="2563662"/>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49" name="Google Shape;949;p21"/>
          <p:cNvCxnSpPr/>
          <p:nvPr/>
        </p:nvCxnSpPr>
        <p:spPr>
          <a:xfrm rot="10800000">
            <a:off x="10447522" y="2991893"/>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50" name="Google Shape;950;p21"/>
          <p:cNvCxnSpPr/>
          <p:nvPr/>
        </p:nvCxnSpPr>
        <p:spPr>
          <a:xfrm rot="10800000">
            <a:off x="10743385" y="3128409"/>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51" name="Google Shape;951;p21"/>
          <p:cNvCxnSpPr/>
          <p:nvPr/>
        </p:nvCxnSpPr>
        <p:spPr>
          <a:xfrm rot="10800000">
            <a:off x="10949964" y="3556640"/>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52" name="Google Shape;952;p21"/>
          <p:cNvCxnSpPr/>
          <p:nvPr/>
        </p:nvCxnSpPr>
        <p:spPr>
          <a:xfrm rot="10800000">
            <a:off x="10536806" y="3703216"/>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53" name="Google Shape;953;p21"/>
          <p:cNvCxnSpPr/>
          <p:nvPr/>
        </p:nvCxnSpPr>
        <p:spPr>
          <a:xfrm rot="10800000">
            <a:off x="10338981" y="4131446"/>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54" name="Google Shape;954;p21"/>
          <p:cNvCxnSpPr/>
          <p:nvPr/>
        </p:nvCxnSpPr>
        <p:spPr>
          <a:xfrm rot="10800000">
            <a:off x="11097020" y="4267963"/>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55" name="Google Shape;955;p21"/>
          <p:cNvCxnSpPr/>
          <p:nvPr/>
        </p:nvCxnSpPr>
        <p:spPr>
          <a:xfrm rot="10800000">
            <a:off x="10909698" y="4697631"/>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56" name="Google Shape;956;p21"/>
          <p:cNvCxnSpPr/>
          <p:nvPr/>
        </p:nvCxnSpPr>
        <p:spPr>
          <a:xfrm rot="10800000">
            <a:off x="10575321" y="4842769"/>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57" name="Google Shape;957;p21"/>
          <p:cNvCxnSpPr/>
          <p:nvPr/>
        </p:nvCxnSpPr>
        <p:spPr>
          <a:xfrm rot="10800000">
            <a:off x="10447522" y="5262378"/>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58" name="Google Shape;958;p21"/>
          <p:cNvCxnSpPr/>
          <p:nvPr/>
        </p:nvCxnSpPr>
        <p:spPr>
          <a:xfrm rot="10800000">
            <a:off x="10860680" y="5408954"/>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59" name="Google Shape;959;p21"/>
          <p:cNvCxnSpPr/>
          <p:nvPr/>
        </p:nvCxnSpPr>
        <p:spPr>
          <a:xfrm>
            <a:off x="10162163" y="1317769"/>
            <a:ext cx="217083" cy="0"/>
          </a:xfrm>
          <a:prstGeom prst="straightConnector1">
            <a:avLst/>
          </a:prstGeom>
          <a:noFill/>
          <a:ln cap="flat" cmpd="sng" w="38100">
            <a:solidFill>
              <a:srgbClr val="000000"/>
            </a:solidFill>
            <a:prstDash val="solid"/>
            <a:round/>
            <a:headEnd len="med" w="med" type="none"/>
            <a:tailEnd len="med" w="med" type="none"/>
          </a:ln>
        </p:spPr>
      </p:cxnSp>
      <p:cxnSp>
        <p:nvCxnSpPr>
          <p:cNvPr id="960" name="Google Shape;960;p21"/>
          <p:cNvCxnSpPr/>
          <p:nvPr/>
        </p:nvCxnSpPr>
        <p:spPr>
          <a:xfrm>
            <a:off x="9994099" y="1464344"/>
            <a:ext cx="206579" cy="0"/>
          </a:xfrm>
          <a:prstGeom prst="straightConnector1">
            <a:avLst/>
          </a:prstGeom>
          <a:noFill/>
          <a:ln cap="flat" cmpd="sng" w="38100">
            <a:solidFill>
              <a:srgbClr val="000000"/>
            </a:solidFill>
            <a:prstDash val="solid"/>
            <a:round/>
            <a:headEnd len="med" w="med" type="none"/>
            <a:tailEnd len="med" w="med" type="none"/>
          </a:ln>
        </p:spPr>
      </p:cxnSp>
      <p:cxnSp>
        <p:nvCxnSpPr>
          <p:cNvPr id="961" name="Google Shape;961;p21"/>
          <p:cNvCxnSpPr/>
          <p:nvPr/>
        </p:nvCxnSpPr>
        <p:spPr>
          <a:xfrm>
            <a:off x="10113145" y="1892575"/>
            <a:ext cx="236340" cy="0"/>
          </a:xfrm>
          <a:prstGeom prst="straightConnector1">
            <a:avLst/>
          </a:prstGeom>
          <a:noFill/>
          <a:ln cap="flat" cmpd="sng" w="38100">
            <a:solidFill>
              <a:srgbClr val="000000"/>
            </a:solidFill>
            <a:prstDash val="solid"/>
            <a:round/>
            <a:headEnd len="med" w="med" type="none"/>
            <a:tailEnd len="med" w="med" type="none"/>
          </a:ln>
        </p:spPr>
      </p:cxnSp>
      <p:cxnSp>
        <p:nvCxnSpPr>
          <p:cNvPr id="962" name="Google Shape;962;p21"/>
          <p:cNvCxnSpPr/>
          <p:nvPr/>
        </p:nvCxnSpPr>
        <p:spPr>
          <a:xfrm>
            <a:off x="10072879" y="2029092"/>
            <a:ext cx="197825" cy="0"/>
          </a:xfrm>
          <a:prstGeom prst="straightConnector1">
            <a:avLst/>
          </a:prstGeom>
          <a:noFill/>
          <a:ln cap="flat" cmpd="sng" w="38100">
            <a:solidFill>
              <a:srgbClr val="000000"/>
            </a:solidFill>
            <a:prstDash val="solid"/>
            <a:round/>
            <a:headEnd len="med" w="med" type="none"/>
            <a:tailEnd len="med" w="med" type="none"/>
          </a:ln>
        </p:spPr>
      </p:cxnSp>
      <p:cxnSp>
        <p:nvCxnSpPr>
          <p:cNvPr id="963" name="Google Shape;963;p21"/>
          <p:cNvCxnSpPr/>
          <p:nvPr/>
        </p:nvCxnSpPr>
        <p:spPr>
          <a:xfrm>
            <a:off x="9985346" y="2457323"/>
            <a:ext cx="127799" cy="0"/>
          </a:xfrm>
          <a:prstGeom prst="straightConnector1">
            <a:avLst/>
          </a:prstGeom>
          <a:noFill/>
          <a:ln cap="flat" cmpd="sng" w="38100">
            <a:solidFill>
              <a:srgbClr val="000000"/>
            </a:solidFill>
            <a:prstDash val="solid"/>
            <a:round/>
            <a:headEnd len="med" w="med" type="none"/>
            <a:tailEnd len="med" w="med" type="none"/>
          </a:ln>
        </p:spPr>
      </p:cxnSp>
      <p:cxnSp>
        <p:nvCxnSpPr>
          <p:cNvPr id="964" name="Google Shape;964;p21"/>
          <p:cNvCxnSpPr/>
          <p:nvPr/>
        </p:nvCxnSpPr>
        <p:spPr>
          <a:xfrm>
            <a:off x="10309219" y="2603898"/>
            <a:ext cx="404404" cy="0"/>
          </a:xfrm>
          <a:prstGeom prst="straightConnector1">
            <a:avLst/>
          </a:prstGeom>
          <a:noFill/>
          <a:ln cap="flat" cmpd="sng" w="38100">
            <a:solidFill>
              <a:srgbClr val="000000"/>
            </a:solidFill>
            <a:prstDash val="solid"/>
            <a:round/>
            <a:headEnd len="med" w="med" type="none"/>
            <a:tailEnd len="med" w="med" type="none"/>
          </a:ln>
        </p:spPr>
      </p:cxnSp>
      <p:cxnSp>
        <p:nvCxnSpPr>
          <p:cNvPr id="965" name="Google Shape;965;p21"/>
          <p:cNvCxnSpPr/>
          <p:nvPr/>
        </p:nvCxnSpPr>
        <p:spPr>
          <a:xfrm>
            <a:off x="9945081" y="3032129"/>
            <a:ext cx="168064" cy="0"/>
          </a:xfrm>
          <a:prstGeom prst="straightConnector1">
            <a:avLst/>
          </a:prstGeom>
          <a:noFill/>
          <a:ln cap="flat" cmpd="sng" w="38100">
            <a:solidFill>
              <a:srgbClr val="000000"/>
            </a:solidFill>
            <a:prstDash val="solid"/>
            <a:round/>
            <a:headEnd len="med" w="med" type="none"/>
            <a:tailEnd len="med" w="med" type="none"/>
          </a:ln>
        </p:spPr>
      </p:cxnSp>
      <p:cxnSp>
        <p:nvCxnSpPr>
          <p:cNvPr id="966" name="Google Shape;966;p21"/>
          <p:cNvCxnSpPr/>
          <p:nvPr/>
        </p:nvCxnSpPr>
        <p:spPr>
          <a:xfrm>
            <a:off x="10191925" y="3168646"/>
            <a:ext cx="215332" cy="0"/>
          </a:xfrm>
          <a:prstGeom prst="straightConnector1">
            <a:avLst/>
          </a:prstGeom>
          <a:noFill/>
          <a:ln cap="flat" cmpd="sng" w="38100">
            <a:solidFill>
              <a:srgbClr val="000000"/>
            </a:solidFill>
            <a:prstDash val="solid"/>
            <a:round/>
            <a:headEnd len="med" w="med" type="none"/>
            <a:tailEnd len="med" w="med" type="none"/>
          </a:ln>
        </p:spPr>
      </p:cxnSp>
      <p:cxnSp>
        <p:nvCxnSpPr>
          <p:cNvPr id="967" name="Google Shape;967;p21"/>
          <p:cNvCxnSpPr/>
          <p:nvPr/>
        </p:nvCxnSpPr>
        <p:spPr>
          <a:xfrm>
            <a:off x="10053622" y="3598313"/>
            <a:ext cx="304616" cy="0"/>
          </a:xfrm>
          <a:prstGeom prst="straightConnector1">
            <a:avLst/>
          </a:prstGeom>
          <a:noFill/>
          <a:ln cap="flat" cmpd="sng" w="38100">
            <a:solidFill>
              <a:srgbClr val="000000"/>
            </a:solidFill>
            <a:prstDash val="solid"/>
            <a:round/>
            <a:headEnd len="med" w="med" type="none"/>
            <a:tailEnd len="med" w="med" type="none"/>
          </a:ln>
        </p:spPr>
      </p:cxnSp>
      <p:cxnSp>
        <p:nvCxnSpPr>
          <p:cNvPr id="968" name="Google Shape;968;p21"/>
          <p:cNvCxnSpPr/>
          <p:nvPr/>
        </p:nvCxnSpPr>
        <p:spPr>
          <a:xfrm>
            <a:off x="10113145" y="3743452"/>
            <a:ext cx="166313" cy="0"/>
          </a:xfrm>
          <a:prstGeom prst="straightConnector1">
            <a:avLst/>
          </a:prstGeom>
          <a:noFill/>
          <a:ln cap="flat" cmpd="sng" w="38100">
            <a:solidFill>
              <a:srgbClr val="000000"/>
            </a:solidFill>
            <a:prstDash val="solid"/>
            <a:round/>
            <a:headEnd len="med" w="med" type="none"/>
            <a:tailEnd len="med" w="med" type="none"/>
          </a:ln>
        </p:spPr>
      </p:cxnSp>
      <p:cxnSp>
        <p:nvCxnSpPr>
          <p:cNvPr id="969" name="Google Shape;969;p21"/>
          <p:cNvCxnSpPr/>
          <p:nvPr/>
        </p:nvCxnSpPr>
        <p:spPr>
          <a:xfrm>
            <a:off x="9955585" y="4171683"/>
            <a:ext cx="147056" cy="0"/>
          </a:xfrm>
          <a:prstGeom prst="straightConnector1">
            <a:avLst/>
          </a:prstGeom>
          <a:noFill/>
          <a:ln cap="flat" cmpd="sng" w="38100">
            <a:solidFill>
              <a:srgbClr val="000000"/>
            </a:solidFill>
            <a:prstDash val="solid"/>
            <a:round/>
            <a:headEnd len="med" w="med" type="none"/>
            <a:tailEnd len="med" w="med" type="none"/>
          </a:ln>
        </p:spPr>
      </p:cxnSp>
      <p:cxnSp>
        <p:nvCxnSpPr>
          <p:cNvPr id="970" name="Google Shape;970;p21"/>
          <p:cNvCxnSpPr/>
          <p:nvPr/>
        </p:nvCxnSpPr>
        <p:spPr>
          <a:xfrm>
            <a:off x="10270705" y="4309636"/>
            <a:ext cx="315120" cy="0"/>
          </a:xfrm>
          <a:prstGeom prst="straightConnector1">
            <a:avLst/>
          </a:prstGeom>
          <a:noFill/>
          <a:ln cap="flat" cmpd="sng" w="38100">
            <a:solidFill>
              <a:srgbClr val="000000"/>
            </a:solidFill>
            <a:prstDash val="solid"/>
            <a:round/>
            <a:headEnd len="med" w="med" type="none"/>
            <a:tailEnd len="med" w="med" type="none"/>
          </a:ln>
        </p:spPr>
      </p:cxnSp>
      <p:cxnSp>
        <p:nvCxnSpPr>
          <p:cNvPr id="971" name="Google Shape;971;p21"/>
          <p:cNvCxnSpPr/>
          <p:nvPr/>
        </p:nvCxnSpPr>
        <p:spPr>
          <a:xfrm>
            <a:off x="9906566" y="4737867"/>
            <a:ext cx="274855" cy="0"/>
          </a:xfrm>
          <a:prstGeom prst="straightConnector1">
            <a:avLst/>
          </a:prstGeom>
          <a:noFill/>
          <a:ln cap="flat" cmpd="sng" w="38100">
            <a:solidFill>
              <a:srgbClr val="000000"/>
            </a:solidFill>
            <a:prstDash val="solid"/>
            <a:round/>
            <a:headEnd len="med" w="med" type="none"/>
            <a:tailEnd len="med" w="med" type="none"/>
          </a:ln>
        </p:spPr>
      </p:cxnSp>
      <p:cxnSp>
        <p:nvCxnSpPr>
          <p:cNvPr id="972" name="Google Shape;972;p21"/>
          <p:cNvCxnSpPr/>
          <p:nvPr/>
        </p:nvCxnSpPr>
        <p:spPr>
          <a:xfrm>
            <a:off x="10151659" y="4883006"/>
            <a:ext cx="176817" cy="0"/>
          </a:xfrm>
          <a:prstGeom prst="straightConnector1">
            <a:avLst/>
          </a:prstGeom>
          <a:noFill/>
          <a:ln cap="flat" cmpd="sng" w="38100">
            <a:solidFill>
              <a:srgbClr val="000000"/>
            </a:solidFill>
            <a:prstDash val="solid"/>
            <a:round/>
            <a:headEnd len="med" w="med" type="none"/>
            <a:tailEnd len="med" w="med" type="none"/>
          </a:ln>
        </p:spPr>
      </p:cxnSp>
      <p:cxnSp>
        <p:nvCxnSpPr>
          <p:cNvPr id="973" name="Google Shape;973;p21"/>
          <p:cNvCxnSpPr/>
          <p:nvPr/>
        </p:nvCxnSpPr>
        <p:spPr>
          <a:xfrm>
            <a:off x="9994099" y="5302615"/>
            <a:ext cx="178568" cy="0"/>
          </a:xfrm>
          <a:prstGeom prst="straightConnector1">
            <a:avLst/>
          </a:prstGeom>
          <a:noFill/>
          <a:ln cap="flat" cmpd="sng" w="38100">
            <a:solidFill>
              <a:srgbClr val="000000"/>
            </a:solidFill>
            <a:prstDash val="solid"/>
            <a:round/>
            <a:headEnd len="med" w="med" type="none"/>
            <a:tailEnd len="med" w="med" type="none"/>
          </a:ln>
        </p:spPr>
      </p:cxnSp>
      <p:cxnSp>
        <p:nvCxnSpPr>
          <p:cNvPr id="974" name="Google Shape;974;p21"/>
          <p:cNvCxnSpPr/>
          <p:nvPr/>
        </p:nvCxnSpPr>
        <p:spPr>
          <a:xfrm>
            <a:off x="10191925" y="5449190"/>
            <a:ext cx="266101" cy="0"/>
          </a:xfrm>
          <a:prstGeom prst="straightConnector1">
            <a:avLst/>
          </a:prstGeom>
          <a:noFill/>
          <a:ln cap="flat" cmpd="sng" w="38100">
            <a:solidFill>
              <a:srgbClr val="000000"/>
            </a:solidFill>
            <a:prstDash val="solid"/>
            <a:round/>
            <a:headEnd len="med" w="med" type="none"/>
            <a:tailEnd len="med" w="med" type="none"/>
          </a:ln>
        </p:spPr>
      </p:cxnSp>
      <p:cxnSp>
        <p:nvCxnSpPr>
          <p:cNvPr id="975" name="Google Shape;975;p21"/>
          <p:cNvCxnSpPr/>
          <p:nvPr/>
        </p:nvCxnSpPr>
        <p:spPr>
          <a:xfrm rot="10800000">
            <a:off x="10162163" y="1277532"/>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76" name="Google Shape;976;p21"/>
          <p:cNvCxnSpPr/>
          <p:nvPr/>
        </p:nvCxnSpPr>
        <p:spPr>
          <a:xfrm rot="10800000">
            <a:off x="9994099" y="1422671"/>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77" name="Google Shape;977;p21"/>
          <p:cNvCxnSpPr/>
          <p:nvPr/>
        </p:nvCxnSpPr>
        <p:spPr>
          <a:xfrm rot="10800000">
            <a:off x="10113145" y="1852339"/>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78" name="Google Shape;978;p21"/>
          <p:cNvCxnSpPr/>
          <p:nvPr/>
        </p:nvCxnSpPr>
        <p:spPr>
          <a:xfrm rot="10800000">
            <a:off x="10072879" y="1988855"/>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79" name="Google Shape;979;p21"/>
          <p:cNvCxnSpPr/>
          <p:nvPr/>
        </p:nvCxnSpPr>
        <p:spPr>
          <a:xfrm rot="10800000">
            <a:off x="9985346" y="2417086"/>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80" name="Google Shape;980;p21"/>
          <p:cNvCxnSpPr/>
          <p:nvPr/>
        </p:nvCxnSpPr>
        <p:spPr>
          <a:xfrm rot="10800000">
            <a:off x="10309219" y="2563662"/>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81" name="Google Shape;981;p21"/>
          <p:cNvCxnSpPr/>
          <p:nvPr/>
        </p:nvCxnSpPr>
        <p:spPr>
          <a:xfrm rot="10800000">
            <a:off x="9945081" y="2991893"/>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82" name="Google Shape;982;p21"/>
          <p:cNvCxnSpPr/>
          <p:nvPr/>
        </p:nvCxnSpPr>
        <p:spPr>
          <a:xfrm rot="10800000">
            <a:off x="10191925" y="3128409"/>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83" name="Google Shape;983;p21"/>
          <p:cNvCxnSpPr/>
          <p:nvPr/>
        </p:nvCxnSpPr>
        <p:spPr>
          <a:xfrm rot="10800000">
            <a:off x="10053622" y="3556640"/>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84" name="Google Shape;984;p21"/>
          <p:cNvCxnSpPr/>
          <p:nvPr/>
        </p:nvCxnSpPr>
        <p:spPr>
          <a:xfrm rot="10800000">
            <a:off x="10113145" y="3703216"/>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85" name="Google Shape;985;p21"/>
          <p:cNvCxnSpPr/>
          <p:nvPr/>
        </p:nvCxnSpPr>
        <p:spPr>
          <a:xfrm rot="10800000">
            <a:off x="9955585" y="4131446"/>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86" name="Google Shape;986;p21"/>
          <p:cNvCxnSpPr/>
          <p:nvPr/>
        </p:nvCxnSpPr>
        <p:spPr>
          <a:xfrm rot="10800000">
            <a:off x="10270705" y="4267963"/>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87" name="Google Shape;987;p21"/>
          <p:cNvCxnSpPr/>
          <p:nvPr/>
        </p:nvCxnSpPr>
        <p:spPr>
          <a:xfrm rot="10800000">
            <a:off x="9906566" y="4697631"/>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88" name="Google Shape;988;p21"/>
          <p:cNvCxnSpPr/>
          <p:nvPr/>
        </p:nvCxnSpPr>
        <p:spPr>
          <a:xfrm rot="10800000">
            <a:off x="10151659" y="4842769"/>
            <a:ext cx="0" cy="80473"/>
          </a:xfrm>
          <a:prstGeom prst="straightConnector1">
            <a:avLst/>
          </a:prstGeom>
          <a:noFill/>
          <a:ln cap="flat" cmpd="sng" w="38100">
            <a:solidFill>
              <a:srgbClr val="000000"/>
            </a:solidFill>
            <a:prstDash val="solid"/>
            <a:round/>
            <a:headEnd len="med" w="med" type="none"/>
            <a:tailEnd len="med" w="med" type="none"/>
          </a:ln>
        </p:spPr>
      </p:cxnSp>
      <p:cxnSp>
        <p:nvCxnSpPr>
          <p:cNvPr id="989" name="Google Shape;989;p21"/>
          <p:cNvCxnSpPr/>
          <p:nvPr/>
        </p:nvCxnSpPr>
        <p:spPr>
          <a:xfrm rot="10800000">
            <a:off x="9994099" y="5262378"/>
            <a:ext cx="0" cy="81910"/>
          </a:xfrm>
          <a:prstGeom prst="straightConnector1">
            <a:avLst/>
          </a:prstGeom>
          <a:noFill/>
          <a:ln cap="flat" cmpd="sng" w="38100">
            <a:solidFill>
              <a:srgbClr val="000000"/>
            </a:solidFill>
            <a:prstDash val="solid"/>
            <a:round/>
            <a:headEnd len="med" w="med" type="none"/>
            <a:tailEnd len="med" w="med" type="none"/>
          </a:ln>
        </p:spPr>
      </p:cxnSp>
      <p:cxnSp>
        <p:nvCxnSpPr>
          <p:cNvPr id="990" name="Google Shape;990;p21"/>
          <p:cNvCxnSpPr/>
          <p:nvPr/>
        </p:nvCxnSpPr>
        <p:spPr>
          <a:xfrm rot="10800000">
            <a:off x="10191925" y="5408954"/>
            <a:ext cx="0" cy="80473"/>
          </a:xfrm>
          <a:prstGeom prst="straightConnector1">
            <a:avLst/>
          </a:prstGeom>
          <a:noFill/>
          <a:ln cap="flat" cmpd="sng" w="38100">
            <a:solidFill>
              <a:srgbClr val="000000"/>
            </a:solidFill>
            <a:prstDash val="solid"/>
            <a:round/>
            <a:headEnd len="med" w="med" type="none"/>
            <a:tailEnd len="med" w="med" type="none"/>
          </a:ln>
        </p:spPr>
      </p:cxnSp>
      <p:sp>
        <p:nvSpPr>
          <p:cNvPr id="991" name="Google Shape;991;p21"/>
          <p:cNvSpPr/>
          <p:nvPr/>
        </p:nvSpPr>
        <p:spPr>
          <a:xfrm>
            <a:off x="10358238" y="1301962"/>
            <a:ext cx="2976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2" name="Google Shape;992;p21"/>
          <p:cNvSpPr/>
          <p:nvPr/>
        </p:nvSpPr>
        <p:spPr>
          <a:xfrm>
            <a:off x="10181421" y="1447100"/>
            <a:ext cx="2976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3" name="Google Shape;993;p21"/>
          <p:cNvSpPr/>
          <p:nvPr/>
        </p:nvSpPr>
        <p:spPr>
          <a:xfrm>
            <a:off x="10328477" y="1875331"/>
            <a:ext cx="2976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4" name="Google Shape;994;p21"/>
          <p:cNvSpPr/>
          <p:nvPr/>
        </p:nvSpPr>
        <p:spPr>
          <a:xfrm>
            <a:off x="10251447" y="2013285"/>
            <a:ext cx="2801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5" name="Google Shape;995;p21"/>
          <p:cNvSpPr/>
          <p:nvPr/>
        </p:nvSpPr>
        <p:spPr>
          <a:xfrm>
            <a:off x="10093887" y="2441515"/>
            <a:ext cx="2801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6" name="Google Shape;996;p21"/>
          <p:cNvSpPr/>
          <p:nvPr/>
        </p:nvSpPr>
        <p:spPr>
          <a:xfrm>
            <a:off x="10694366" y="2586654"/>
            <a:ext cx="2801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7" name="Google Shape;997;p21"/>
          <p:cNvSpPr/>
          <p:nvPr/>
        </p:nvSpPr>
        <p:spPr>
          <a:xfrm>
            <a:off x="10093887" y="3016322"/>
            <a:ext cx="28011" cy="22992"/>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8" name="Google Shape;998;p21"/>
          <p:cNvSpPr/>
          <p:nvPr/>
        </p:nvSpPr>
        <p:spPr>
          <a:xfrm>
            <a:off x="10387999" y="3152838"/>
            <a:ext cx="2976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9" name="Google Shape;999;p21"/>
          <p:cNvSpPr/>
          <p:nvPr/>
        </p:nvSpPr>
        <p:spPr>
          <a:xfrm>
            <a:off x="10338981" y="3581069"/>
            <a:ext cx="2976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0" name="Google Shape;1000;p21"/>
          <p:cNvSpPr/>
          <p:nvPr/>
        </p:nvSpPr>
        <p:spPr>
          <a:xfrm>
            <a:off x="10260201" y="3727645"/>
            <a:ext cx="29761" cy="22992"/>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1" name="Google Shape;1001;p21"/>
          <p:cNvSpPr/>
          <p:nvPr/>
        </p:nvSpPr>
        <p:spPr>
          <a:xfrm>
            <a:off x="10083383" y="4155876"/>
            <a:ext cx="2976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2" name="Google Shape;1002;p21"/>
          <p:cNvSpPr/>
          <p:nvPr/>
        </p:nvSpPr>
        <p:spPr>
          <a:xfrm>
            <a:off x="10564817" y="4292392"/>
            <a:ext cx="2976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3" name="Google Shape;1003;p21"/>
          <p:cNvSpPr/>
          <p:nvPr/>
        </p:nvSpPr>
        <p:spPr>
          <a:xfrm>
            <a:off x="10162163" y="4720623"/>
            <a:ext cx="2976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4" name="Google Shape;1004;p21"/>
          <p:cNvSpPr/>
          <p:nvPr/>
        </p:nvSpPr>
        <p:spPr>
          <a:xfrm>
            <a:off x="10309219" y="4867199"/>
            <a:ext cx="2976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5" name="Google Shape;1005;p21"/>
          <p:cNvSpPr/>
          <p:nvPr/>
        </p:nvSpPr>
        <p:spPr>
          <a:xfrm>
            <a:off x="10151659" y="5286807"/>
            <a:ext cx="2976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6" name="Google Shape;1006;p21"/>
          <p:cNvSpPr/>
          <p:nvPr/>
        </p:nvSpPr>
        <p:spPr>
          <a:xfrm>
            <a:off x="10437018" y="5431946"/>
            <a:ext cx="29761" cy="24429"/>
          </a:xfrm>
          <a:prstGeom prst="rect">
            <a:avLst/>
          </a:prstGeom>
          <a:solidFill>
            <a:srgbClr val="000000"/>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t/>
            </a:r>
            <a:endParaRPr b="1" i="0" sz="2000" u="none" cap="none" strike="noStrike">
              <a:solidFill>
                <a:srgbClr val="000000"/>
              </a:solidFill>
              <a:latin typeface="Arial"/>
              <a:ea typeface="Arial"/>
              <a:cs typeface="Arial"/>
              <a:sym typeface="Arial"/>
            </a:endParaRPr>
          </a:p>
        </p:txBody>
      </p:sp>
      <p:cxnSp>
        <p:nvCxnSpPr>
          <p:cNvPr id="1007" name="Google Shape;1007;p21"/>
          <p:cNvCxnSpPr/>
          <p:nvPr/>
        </p:nvCxnSpPr>
        <p:spPr>
          <a:xfrm rot="10800000">
            <a:off x="10319723" y="929774"/>
            <a:ext cx="0" cy="4624318"/>
          </a:xfrm>
          <a:prstGeom prst="straightConnector1">
            <a:avLst/>
          </a:prstGeom>
          <a:noFill/>
          <a:ln cap="flat" cmpd="sng" w="38100">
            <a:solidFill>
              <a:srgbClr val="808080"/>
            </a:solidFill>
            <a:prstDash val="solid"/>
            <a:round/>
            <a:headEnd len="med" w="med" type="none"/>
            <a:tailEnd len="med" w="med" type="none"/>
          </a:ln>
        </p:spPr>
      </p:cxnSp>
      <p:cxnSp>
        <p:nvCxnSpPr>
          <p:cNvPr id="1008" name="Google Shape;1008;p21"/>
          <p:cNvCxnSpPr/>
          <p:nvPr/>
        </p:nvCxnSpPr>
        <p:spPr>
          <a:xfrm>
            <a:off x="9629960" y="5554092"/>
            <a:ext cx="1939740" cy="0"/>
          </a:xfrm>
          <a:prstGeom prst="straightConnector1">
            <a:avLst/>
          </a:prstGeom>
          <a:noFill/>
          <a:ln cap="flat" cmpd="sng" w="38100">
            <a:solidFill>
              <a:srgbClr val="000000"/>
            </a:solidFill>
            <a:prstDash val="solid"/>
            <a:round/>
            <a:headEnd len="med" w="med" type="none"/>
            <a:tailEnd len="med" w="med" type="none"/>
          </a:ln>
        </p:spPr>
      </p:cxnSp>
      <p:cxnSp>
        <p:nvCxnSpPr>
          <p:cNvPr id="1009" name="Google Shape;1009;p21"/>
          <p:cNvCxnSpPr/>
          <p:nvPr/>
        </p:nvCxnSpPr>
        <p:spPr>
          <a:xfrm>
            <a:off x="9757759" y="5554092"/>
            <a:ext cx="0" cy="48859"/>
          </a:xfrm>
          <a:prstGeom prst="straightConnector1">
            <a:avLst/>
          </a:prstGeom>
          <a:noFill/>
          <a:ln cap="flat" cmpd="sng" w="9525">
            <a:solidFill>
              <a:srgbClr val="000000"/>
            </a:solidFill>
            <a:prstDash val="solid"/>
            <a:round/>
            <a:headEnd len="med" w="med" type="none"/>
            <a:tailEnd len="med" w="med" type="none"/>
          </a:ln>
        </p:spPr>
      </p:cxnSp>
      <p:sp>
        <p:nvSpPr>
          <p:cNvPr id="1010" name="Google Shape;1010;p21"/>
          <p:cNvSpPr/>
          <p:nvPr/>
        </p:nvSpPr>
        <p:spPr>
          <a:xfrm>
            <a:off x="9722746" y="5637439"/>
            <a:ext cx="70532"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0</a:t>
            </a:r>
            <a:endParaRPr b="1" i="0" sz="2000" u="none" cap="none" strike="noStrike">
              <a:solidFill>
                <a:srgbClr val="000000"/>
              </a:solidFill>
              <a:latin typeface="Arial"/>
              <a:ea typeface="Arial"/>
              <a:cs typeface="Arial"/>
              <a:sym typeface="Arial"/>
            </a:endParaRPr>
          </a:p>
        </p:txBody>
      </p:sp>
      <p:cxnSp>
        <p:nvCxnSpPr>
          <p:cNvPr id="1011" name="Google Shape;1011;p21"/>
          <p:cNvCxnSpPr/>
          <p:nvPr/>
        </p:nvCxnSpPr>
        <p:spPr>
          <a:xfrm>
            <a:off x="10319723" y="5554092"/>
            <a:ext cx="0" cy="48859"/>
          </a:xfrm>
          <a:prstGeom prst="straightConnector1">
            <a:avLst/>
          </a:prstGeom>
          <a:noFill/>
          <a:ln cap="flat" cmpd="sng" w="9525">
            <a:solidFill>
              <a:srgbClr val="000000"/>
            </a:solidFill>
            <a:prstDash val="solid"/>
            <a:round/>
            <a:headEnd len="med" w="med" type="none"/>
            <a:tailEnd len="med" w="med" type="none"/>
          </a:ln>
        </p:spPr>
      </p:cxnSp>
      <p:sp>
        <p:nvSpPr>
          <p:cNvPr id="1012" name="Google Shape;1012;p21"/>
          <p:cNvSpPr/>
          <p:nvPr/>
        </p:nvSpPr>
        <p:spPr>
          <a:xfrm>
            <a:off x="10284710" y="5637439"/>
            <a:ext cx="70532"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1</a:t>
            </a:r>
            <a:endParaRPr b="1" i="0" sz="2000" u="none" cap="none" strike="noStrike">
              <a:solidFill>
                <a:srgbClr val="000000"/>
              </a:solidFill>
              <a:latin typeface="Arial"/>
              <a:ea typeface="Arial"/>
              <a:cs typeface="Arial"/>
              <a:sym typeface="Arial"/>
            </a:endParaRPr>
          </a:p>
        </p:txBody>
      </p:sp>
      <p:cxnSp>
        <p:nvCxnSpPr>
          <p:cNvPr id="1013" name="Google Shape;1013;p21"/>
          <p:cNvCxnSpPr/>
          <p:nvPr/>
        </p:nvCxnSpPr>
        <p:spPr>
          <a:xfrm>
            <a:off x="10879937" y="5554092"/>
            <a:ext cx="0" cy="48859"/>
          </a:xfrm>
          <a:prstGeom prst="straightConnector1">
            <a:avLst/>
          </a:prstGeom>
          <a:noFill/>
          <a:ln cap="flat" cmpd="sng" w="9525">
            <a:solidFill>
              <a:srgbClr val="000000"/>
            </a:solidFill>
            <a:prstDash val="solid"/>
            <a:round/>
            <a:headEnd len="med" w="med" type="none"/>
            <a:tailEnd len="med" w="med" type="none"/>
          </a:ln>
        </p:spPr>
      </p:cxnSp>
      <p:sp>
        <p:nvSpPr>
          <p:cNvPr id="1014" name="Google Shape;1014;p21"/>
          <p:cNvSpPr/>
          <p:nvPr/>
        </p:nvSpPr>
        <p:spPr>
          <a:xfrm>
            <a:off x="10846674" y="5637439"/>
            <a:ext cx="70532"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2</a:t>
            </a:r>
            <a:endParaRPr b="1" i="0" sz="2000" u="none" cap="none" strike="noStrike">
              <a:solidFill>
                <a:srgbClr val="000000"/>
              </a:solidFill>
              <a:latin typeface="Arial"/>
              <a:ea typeface="Arial"/>
              <a:cs typeface="Arial"/>
              <a:sym typeface="Arial"/>
            </a:endParaRPr>
          </a:p>
        </p:txBody>
      </p:sp>
      <p:cxnSp>
        <p:nvCxnSpPr>
          <p:cNvPr id="1015" name="Google Shape;1015;p21"/>
          <p:cNvCxnSpPr/>
          <p:nvPr/>
        </p:nvCxnSpPr>
        <p:spPr>
          <a:xfrm>
            <a:off x="11441901" y="5554092"/>
            <a:ext cx="0" cy="48859"/>
          </a:xfrm>
          <a:prstGeom prst="straightConnector1">
            <a:avLst/>
          </a:prstGeom>
          <a:noFill/>
          <a:ln cap="flat" cmpd="sng" w="9525">
            <a:solidFill>
              <a:srgbClr val="000000"/>
            </a:solidFill>
            <a:prstDash val="solid"/>
            <a:round/>
            <a:headEnd len="med" w="med" type="none"/>
            <a:tailEnd len="med" w="med" type="none"/>
          </a:ln>
        </p:spPr>
      </p:cxnSp>
      <p:sp>
        <p:nvSpPr>
          <p:cNvPr id="1016" name="Google Shape;1016;p21"/>
          <p:cNvSpPr/>
          <p:nvPr/>
        </p:nvSpPr>
        <p:spPr>
          <a:xfrm>
            <a:off x="11408639" y="5637439"/>
            <a:ext cx="70532"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3</a:t>
            </a:r>
            <a:endParaRPr b="1" i="0" sz="2000" u="none" cap="none" strike="noStrike">
              <a:solidFill>
                <a:srgbClr val="000000"/>
              </a:solidFill>
              <a:latin typeface="Arial"/>
              <a:ea typeface="Arial"/>
              <a:cs typeface="Arial"/>
              <a:sym typeface="Arial"/>
            </a:endParaRPr>
          </a:p>
        </p:txBody>
      </p:sp>
      <p:sp>
        <p:nvSpPr>
          <p:cNvPr id="1017" name="Google Shape;1017;p21"/>
          <p:cNvSpPr/>
          <p:nvPr/>
        </p:nvSpPr>
        <p:spPr>
          <a:xfrm>
            <a:off x="7917808" y="1254540"/>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1.11 [0.72, 1.70]</a:t>
            </a:r>
            <a:endParaRPr b="0" i="0" sz="1800" u="none" cap="none" strike="noStrike">
              <a:solidFill>
                <a:srgbClr val="000000"/>
              </a:solidFill>
              <a:latin typeface="Arial"/>
              <a:ea typeface="Arial"/>
              <a:cs typeface="Arial"/>
              <a:sym typeface="Arial"/>
            </a:endParaRPr>
          </a:p>
        </p:txBody>
      </p:sp>
      <p:sp>
        <p:nvSpPr>
          <p:cNvPr id="1018" name="Google Shape;1018;p21"/>
          <p:cNvSpPr/>
          <p:nvPr/>
        </p:nvSpPr>
        <p:spPr>
          <a:xfrm>
            <a:off x="7917808" y="1395368"/>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0.79 [0.43, 1.42]</a:t>
            </a:r>
            <a:endParaRPr b="0" i="0" sz="1800" u="none" cap="none" strike="noStrike">
              <a:solidFill>
                <a:srgbClr val="000000"/>
              </a:solidFill>
              <a:latin typeface="Arial"/>
              <a:ea typeface="Arial"/>
              <a:cs typeface="Arial"/>
              <a:sym typeface="Arial"/>
            </a:endParaRPr>
          </a:p>
        </p:txBody>
      </p:sp>
      <p:sp>
        <p:nvSpPr>
          <p:cNvPr id="1019" name="Google Shape;1019;p21"/>
          <p:cNvSpPr/>
          <p:nvPr/>
        </p:nvSpPr>
        <p:spPr>
          <a:xfrm>
            <a:off x="7917808" y="1825035"/>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1.05 [0.63, 1.74]</a:t>
            </a:r>
            <a:endParaRPr b="0" i="0" sz="1800" u="none" cap="none" strike="noStrike">
              <a:solidFill>
                <a:srgbClr val="000000"/>
              </a:solidFill>
              <a:latin typeface="Arial"/>
              <a:ea typeface="Arial"/>
              <a:cs typeface="Arial"/>
              <a:sym typeface="Arial"/>
            </a:endParaRPr>
          </a:p>
        </p:txBody>
      </p:sp>
      <p:sp>
        <p:nvSpPr>
          <p:cNvPr id="1020" name="Google Shape;1020;p21"/>
          <p:cNvSpPr/>
          <p:nvPr/>
        </p:nvSpPr>
        <p:spPr>
          <a:xfrm>
            <a:off x="7917808" y="1967300"/>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0.91 [0.57, 1.46]</a:t>
            </a:r>
            <a:endParaRPr b="0" i="0" sz="1800" u="none" cap="none" strike="noStrike">
              <a:solidFill>
                <a:srgbClr val="000000"/>
              </a:solidFill>
              <a:latin typeface="Arial"/>
              <a:ea typeface="Arial"/>
              <a:cs typeface="Arial"/>
              <a:sym typeface="Arial"/>
            </a:endParaRPr>
          </a:p>
        </p:txBody>
      </p:sp>
      <p:sp>
        <p:nvSpPr>
          <p:cNvPr id="1021" name="Google Shape;1021;p21"/>
          <p:cNvSpPr/>
          <p:nvPr/>
        </p:nvSpPr>
        <p:spPr>
          <a:xfrm>
            <a:off x="7917808" y="2394094"/>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0.64 [0.40, 1.03]</a:t>
            </a:r>
            <a:endParaRPr b="0" i="0" sz="1800" u="none" cap="none" strike="noStrike">
              <a:solidFill>
                <a:srgbClr val="000000"/>
              </a:solidFill>
              <a:latin typeface="Arial"/>
              <a:ea typeface="Arial"/>
              <a:cs typeface="Arial"/>
              <a:sym typeface="Arial"/>
            </a:endParaRPr>
          </a:p>
        </p:txBody>
      </p:sp>
      <p:sp>
        <p:nvSpPr>
          <p:cNvPr id="1022" name="Google Shape;1022;p21"/>
          <p:cNvSpPr/>
          <p:nvPr/>
        </p:nvSpPr>
        <p:spPr>
          <a:xfrm>
            <a:off x="7917808" y="2536358"/>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1.70 [0.99, 2.92]</a:t>
            </a:r>
            <a:endParaRPr b="0" i="0" sz="1800" u="none" cap="none" strike="noStrike">
              <a:solidFill>
                <a:srgbClr val="000000"/>
              </a:solidFill>
              <a:latin typeface="Arial"/>
              <a:ea typeface="Arial"/>
              <a:cs typeface="Arial"/>
              <a:sym typeface="Arial"/>
            </a:endParaRPr>
          </a:p>
        </p:txBody>
      </p:sp>
      <p:sp>
        <p:nvSpPr>
          <p:cNvPr id="1023" name="Google Shape;1023;p21"/>
          <p:cNvSpPr/>
          <p:nvPr/>
        </p:nvSpPr>
        <p:spPr>
          <a:xfrm>
            <a:off x="7917808" y="2964589"/>
            <a:ext cx="1209711"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0.64 [0.33, 1.23]</a:t>
            </a:r>
            <a:endParaRPr b="0" i="0" sz="1800" u="none" cap="none" strike="noStrike">
              <a:solidFill>
                <a:srgbClr val="000000"/>
              </a:solidFill>
              <a:latin typeface="Arial"/>
              <a:ea typeface="Arial"/>
              <a:cs typeface="Arial"/>
              <a:sym typeface="Arial"/>
            </a:endParaRPr>
          </a:p>
        </p:txBody>
      </p:sp>
      <p:sp>
        <p:nvSpPr>
          <p:cNvPr id="1024" name="Google Shape;1024;p21"/>
          <p:cNvSpPr/>
          <p:nvPr/>
        </p:nvSpPr>
        <p:spPr>
          <a:xfrm>
            <a:off x="7917808" y="3106854"/>
            <a:ext cx="1209711"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1.16 [0.77, 1.75]</a:t>
            </a:r>
            <a:endParaRPr b="0" i="0" sz="1800" u="none" cap="none" strike="noStrike">
              <a:solidFill>
                <a:srgbClr val="000000"/>
              </a:solidFill>
              <a:latin typeface="Arial"/>
              <a:ea typeface="Arial"/>
              <a:cs typeface="Arial"/>
              <a:sym typeface="Arial"/>
            </a:endParaRPr>
          </a:p>
        </p:txBody>
      </p:sp>
      <p:sp>
        <p:nvSpPr>
          <p:cNvPr id="1025" name="Google Shape;1025;p21"/>
          <p:cNvSpPr/>
          <p:nvPr/>
        </p:nvSpPr>
        <p:spPr>
          <a:xfrm>
            <a:off x="7917808" y="3533648"/>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1.07 [0.53, 2.13]</a:t>
            </a:r>
            <a:endParaRPr b="0" i="0" sz="1800" u="none" cap="none" strike="noStrike">
              <a:solidFill>
                <a:srgbClr val="000000"/>
              </a:solidFill>
              <a:latin typeface="Arial"/>
              <a:ea typeface="Arial"/>
              <a:cs typeface="Arial"/>
              <a:sym typeface="Arial"/>
            </a:endParaRPr>
          </a:p>
        </p:txBody>
      </p:sp>
      <p:sp>
        <p:nvSpPr>
          <p:cNvPr id="1026" name="Google Shape;1026;p21"/>
          <p:cNvSpPr/>
          <p:nvPr/>
        </p:nvSpPr>
        <p:spPr>
          <a:xfrm>
            <a:off x="7917808" y="3675912"/>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0.93 [0.63, 1.39]</a:t>
            </a:r>
            <a:endParaRPr b="0" i="0" sz="1800" u="none" cap="none" strike="noStrike">
              <a:solidFill>
                <a:srgbClr val="000000"/>
              </a:solidFill>
              <a:latin typeface="Arial"/>
              <a:ea typeface="Arial"/>
              <a:cs typeface="Arial"/>
              <a:sym typeface="Arial"/>
            </a:endParaRPr>
          </a:p>
        </p:txBody>
      </p:sp>
      <p:sp>
        <p:nvSpPr>
          <p:cNvPr id="1027" name="Google Shape;1027;p21"/>
          <p:cNvSpPr/>
          <p:nvPr/>
        </p:nvSpPr>
        <p:spPr>
          <a:xfrm>
            <a:off x="7917808" y="4101269"/>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0.61 [0.36, 1.03]</a:t>
            </a:r>
            <a:endParaRPr b="0" i="0" sz="1800" u="none" cap="none" strike="noStrike">
              <a:solidFill>
                <a:srgbClr val="000000"/>
              </a:solidFill>
              <a:latin typeface="Arial"/>
              <a:ea typeface="Arial"/>
              <a:cs typeface="Arial"/>
              <a:sym typeface="Arial"/>
            </a:endParaRPr>
          </a:p>
        </p:txBody>
      </p:sp>
      <p:sp>
        <p:nvSpPr>
          <p:cNvPr id="1028" name="Google Shape;1028;p21"/>
          <p:cNvSpPr/>
          <p:nvPr/>
        </p:nvSpPr>
        <p:spPr>
          <a:xfrm>
            <a:off x="7917808" y="4246408"/>
            <a:ext cx="1209711"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1.48 [0.92, 2.38]</a:t>
            </a:r>
            <a:endParaRPr b="0" i="0" sz="1800" u="none" cap="none" strike="noStrike">
              <a:solidFill>
                <a:srgbClr val="000000"/>
              </a:solidFill>
              <a:latin typeface="Arial"/>
              <a:ea typeface="Arial"/>
              <a:cs typeface="Arial"/>
              <a:sym typeface="Arial"/>
            </a:endParaRPr>
          </a:p>
        </p:txBody>
      </p:sp>
      <p:sp>
        <p:nvSpPr>
          <p:cNvPr id="1029" name="Google Shape;1029;p21"/>
          <p:cNvSpPr/>
          <p:nvPr/>
        </p:nvSpPr>
        <p:spPr>
          <a:xfrm>
            <a:off x="7917808" y="4673201"/>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0.75 [0.27, 2.06]</a:t>
            </a:r>
            <a:endParaRPr b="0" i="0" sz="1800" u="none" cap="none" strike="noStrike">
              <a:solidFill>
                <a:srgbClr val="000000"/>
              </a:solidFill>
              <a:latin typeface="Arial"/>
              <a:ea typeface="Arial"/>
              <a:cs typeface="Arial"/>
              <a:sym typeface="Arial"/>
            </a:endParaRPr>
          </a:p>
        </p:txBody>
      </p:sp>
      <p:sp>
        <p:nvSpPr>
          <p:cNvPr id="1030" name="Google Shape;1030;p21"/>
          <p:cNvSpPr/>
          <p:nvPr/>
        </p:nvSpPr>
        <p:spPr>
          <a:xfrm>
            <a:off x="7917808" y="4815466"/>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1.01 [0.70, 1.46]</a:t>
            </a:r>
            <a:endParaRPr b="0" i="0" sz="1800" u="none" cap="none" strike="noStrike">
              <a:solidFill>
                <a:srgbClr val="000000"/>
              </a:solidFill>
              <a:latin typeface="Arial"/>
              <a:ea typeface="Arial"/>
              <a:cs typeface="Arial"/>
              <a:sym typeface="Arial"/>
            </a:endParaRPr>
          </a:p>
        </p:txBody>
      </p:sp>
      <p:sp>
        <p:nvSpPr>
          <p:cNvPr id="1031" name="Google Shape;1031;p21"/>
          <p:cNvSpPr/>
          <p:nvPr/>
        </p:nvSpPr>
        <p:spPr>
          <a:xfrm>
            <a:off x="7917808" y="5242260"/>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0.73 [0.43, 1.23]</a:t>
            </a:r>
            <a:endParaRPr b="0" i="0" sz="1800" u="none" cap="none" strike="noStrike">
              <a:solidFill>
                <a:srgbClr val="000000"/>
              </a:solidFill>
              <a:latin typeface="Arial"/>
              <a:ea typeface="Arial"/>
              <a:cs typeface="Arial"/>
              <a:sym typeface="Arial"/>
            </a:endParaRPr>
          </a:p>
        </p:txBody>
      </p:sp>
      <p:sp>
        <p:nvSpPr>
          <p:cNvPr id="1032" name="Google Shape;1032;p21"/>
          <p:cNvSpPr/>
          <p:nvPr/>
        </p:nvSpPr>
        <p:spPr>
          <a:xfrm>
            <a:off x="7917808" y="5384524"/>
            <a:ext cx="120971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1.24 [0.78, 1.97]</a:t>
            </a:r>
            <a:endParaRPr b="0" i="0" sz="1800" u="none" cap="none" strike="noStrike">
              <a:solidFill>
                <a:srgbClr val="000000"/>
              </a:solidFill>
              <a:latin typeface="Arial"/>
              <a:ea typeface="Arial"/>
              <a:cs typeface="Arial"/>
              <a:sym typeface="Arial"/>
            </a:endParaRPr>
          </a:p>
        </p:txBody>
      </p:sp>
      <p:sp>
        <p:nvSpPr>
          <p:cNvPr id="1033" name="Google Shape;1033;p21"/>
          <p:cNvSpPr/>
          <p:nvPr/>
        </p:nvSpPr>
        <p:spPr>
          <a:xfrm>
            <a:off x="6804383" y="1254540"/>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7.2% (41)</a:t>
            </a:r>
            <a:endParaRPr b="0" i="0" sz="1800" u="none" cap="none" strike="noStrike">
              <a:solidFill>
                <a:srgbClr val="000000"/>
              </a:solidFill>
              <a:latin typeface="Arial"/>
              <a:ea typeface="Arial"/>
              <a:cs typeface="Arial"/>
              <a:sym typeface="Arial"/>
            </a:endParaRPr>
          </a:p>
        </p:txBody>
      </p:sp>
      <p:sp>
        <p:nvSpPr>
          <p:cNvPr id="1034" name="Google Shape;1034;p21"/>
          <p:cNvSpPr/>
          <p:nvPr/>
        </p:nvSpPr>
        <p:spPr>
          <a:xfrm>
            <a:off x="6804383" y="1395368"/>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7.0% (24)</a:t>
            </a:r>
            <a:endParaRPr b="0" i="0" sz="1800" u="none" cap="none" strike="noStrike">
              <a:solidFill>
                <a:srgbClr val="000000"/>
              </a:solidFill>
              <a:latin typeface="Arial"/>
              <a:ea typeface="Arial"/>
              <a:cs typeface="Arial"/>
              <a:sym typeface="Arial"/>
            </a:endParaRPr>
          </a:p>
        </p:txBody>
      </p:sp>
      <p:sp>
        <p:nvSpPr>
          <p:cNvPr id="1035" name="Google Shape;1035;p21"/>
          <p:cNvSpPr/>
          <p:nvPr/>
        </p:nvSpPr>
        <p:spPr>
          <a:xfrm>
            <a:off x="6804383" y="1825035"/>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8.5% (28)</a:t>
            </a:r>
            <a:endParaRPr b="0" i="0" sz="1800" u="none" cap="none" strike="noStrike">
              <a:solidFill>
                <a:srgbClr val="000000"/>
              </a:solidFill>
              <a:latin typeface="Arial"/>
              <a:ea typeface="Arial"/>
              <a:cs typeface="Arial"/>
              <a:sym typeface="Arial"/>
            </a:endParaRPr>
          </a:p>
        </p:txBody>
      </p:sp>
      <p:sp>
        <p:nvSpPr>
          <p:cNvPr id="1036" name="Google Shape;1036;p21"/>
          <p:cNvSpPr/>
          <p:nvPr/>
        </p:nvSpPr>
        <p:spPr>
          <a:xfrm>
            <a:off x="6804383" y="1967300"/>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6.4% (37)</a:t>
            </a:r>
            <a:endParaRPr b="0" i="0" sz="1800" u="none" cap="none" strike="noStrike">
              <a:solidFill>
                <a:srgbClr val="000000"/>
              </a:solidFill>
              <a:latin typeface="Arial"/>
              <a:ea typeface="Arial"/>
              <a:cs typeface="Arial"/>
              <a:sym typeface="Arial"/>
            </a:endParaRPr>
          </a:p>
        </p:txBody>
      </p:sp>
      <p:sp>
        <p:nvSpPr>
          <p:cNvPr id="1037" name="Google Shape;1037;p21"/>
          <p:cNvSpPr/>
          <p:nvPr/>
        </p:nvSpPr>
        <p:spPr>
          <a:xfrm>
            <a:off x="6804383" y="2394094"/>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8.3% (44)</a:t>
            </a:r>
            <a:endParaRPr b="0" i="0" sz="1800" u="none" cap="none" strike="noStrike">
              <a:solidFill>
                <a:srgbClr val="000000"/>
              </a:solidFill>
              <a:latin typeface="Arial"/>
              <a:ea typeface="Arial"/>
              <a:cs typeface="Arial"/>
              <a:sym typeface="Arial"/>
            </a:endParaRPr>
          </a:p>
        </p:txBody>
      </p:sp>
      <p:sp>
        <p:nvSpPr>
          <p:cNvPr id="1038" name="Google Shape;1038;p21"/>
          <p:cNvSpPr/>
          <p:nvPr/>
        </p:nvSpPr>
        <p:spPr>
          <a:xfrm>
            <a:off x="6804383" y="2536358"/>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5.5% (21)</a:t>
            </a:r>
            <a:endParaRPr b="0" i="0" sz="1800" u="none" cap="none" strike="noStrike">
              <a:solidFill>
                <a:srgbClr val="000000"/>
              </a:solidFill>
              <a:latin typeface="Arial"/>
              <a:ea typeface="Arial"/>
              <a:cs typeface="Arial"/>
              <a:sym typeface="Arial"/>
            </a:endParaRPr>
          </a:p>
        </p:txBody>
      </p:sp>
      <p:sp>
        <p:nvSpPr>
          <p:cNvPr id="1039" name="Google Shape;1039;p21"/>
          <p:cNvSpPr/>
          <p:nvPr/>
        </p:nvSpPr>
        <p:spPr>
          <a:xfrm>
            <a:off x="6804383" y="2964589"/>
            <a:ext cx="836819"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10.2% (22)</a:t>
            </a:r>
            <a:endParaRPr b="0" i="0" sz="1800" u="none" cap="none" strike="noStrike">
              <a:solidFill>
                <a:srgbClr val="000000"/>
              </a:solidFill>
              <a:latin typeface="Arial"/>
              <a:ea typeface="Arial"/>
              <a:cs typeface="Arial"/>
              <a:sym typeface="Arial"/>
            </a:endParaRPr>
          </a:p>
        </p:txBody>
      </p:sp>
      <p:sp>
        <p:nvSpPr>
          <p:cNvPr id="1040" name="Google Shape;1040;p21"/>
          <p:cNvSpPr/>
          <p:nvPr/>
        </p:nvSpPr>
        <p:spPr>
          <a:xfrm>
            <a:off x="6804383" y="3106854"/>
            <a:ext cx="747535"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6.3% (43)</a:t>
            </a:r>
            <a:endParaRPr b="0" i="0" sz="1800" u="none" cap="none" strike="noStrike">
              <a:solidFill>
                <a:srgbClr val="000000"/>
              </a:solidFill>
              <a:latin typeface="Arial"/>
              <a:ea typeface="Arial"/>
              <a:cs typeface="Arial"/>
              <a:sym typeface="Arial"/>
            </a:endParaRPr>
          </a:p>
        </p:txBody>
      </p:sp>
      <p:sp>
        <p:nvSpPr>
          <p:cNvPr id="1041" name="Google Shape;1041;p21"/>
          <p:cNvSpPr/>
          <p:nvPr/>
        </p:nvSpPr>
        <p:spPr>
          <a:xfrm>
            <a:off x="6804383" y="3533648"/>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9.2% (15)</a:t>
            </a:r>
            <a:endParaRPr b="0" i="0" sz="1800" u="none" cap="none" strike="noStrike">
              <a:solidFill>
                <a:srgbClr val="000000"/>
              </a:solidFill>
              <a:latin typeface="Arial"/>
              <a:ea typeface="Arial"/>
              <a:cs typeface="Arial"/>
              <a:sym typeface="Arial"/>
            </a:endParaRPr>
          </a:p>
        </p:txBody>
      </p:sp>
      <p:sp>
        <p:nvSpPr>
          <p:cNvPr id="1042" name="Google Shape;1042;p21"/>
          <p:cNvSpPr/>
          <p:nvPr/>
        </p:nvSpPr>
        <p:spPr>
          <a:xfrm>
            <a:off x="6804383" y="3675912"/>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6.9% (50)</a:t>
            </a:r>
            <a:endParaRPr b="0" i="0" sz="1800" u="none" cap="none" strike="noStrike">
              <a:solidFill>
                <a:srgbClr val="000000"/>
              </a:solidFill>
              <a:latin typeface="Arial"/>
              <a:ea typeface="Arial"/>
              <a:cs typeface="Arial"/>
              <a:sym typeface="Arial"/>
            </a:endParaRPr>
          </a:p>
        </p:txBody>
      </p:sp>
      <p:sp>
        <p:nvSpPr>
          <p:cNvPr id="1043" name="Google Shape;1043;p21"/>
          <p:cNvSpPr/>
          <p:nvPr/>
        </p:nvSpPr>
        <p:spPr>
          <a:xfrm>
            <a:off x="6804383" y="4101269"/>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7.7% (36)</a:t>
            </a:r>
            <a:endParaRPr b="0" i="0" sz="1800" u="none" cap="none" strike="noStrike">
              <a:solidFill>
                <a:srgbClr val="000000"/>
              </a:solidFill>
              <a:latin typeface="Arial"/>
              <a:ea typeface="Arial"/>
              <a:cs typeface="Arial"/>
              <a:sym typeface="Arial"/>
            </a:endParaRPr>
          </a:p>
        </p:txBody>
      </p:sp>
      <p:sp>
        <p:nvSpPr>
          <p:cNvPr id="1044" name="Google Shape;1044;p21"/>
          <p:cNvSpPr/>
          <p:nvPr/>
        </p:nvSpPr>
        <p:spPr>
          <a:xfrm>
            <a:off x="6804383" y="4246408"/>
            <a:ext cx="747535"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6.7% (29)</a:t>
            </a:r>
            <a:endParaRPr b="0" i="0" sz="1800" u="none" cap="none" strike="noStrike">
              <a:solidFill>
                <a:srgbClr val="000000"/>
              </a:solidFill>
              <a:latin typeface="Arial"/>
              <a:ea typeface="Arial"/>
              <a:cs typeface="Arial"/>
              <a:sym typeface="Arial"/>
            </a:endParaRPr>
          </a:p>
        </p:txBody>
      </p:sp>
      <p:sp>
        <p:nvSpPr>
          <p:cNvPr id="1045" name="Google Shape;1045;p21"/>
          <p:cNvSpPr/>
          <p:nvPr/>
        </p:nvSpPr>
        <p:spPr>
          <a:xfrm>
            <a:off x="6804383" y="4673201"/>
            <a:ext cx="658251"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9.7% (8)</a:t>
            </a:r>
            <a:endParaRPr b="0" i="0" sz="1800" u="none" cap="none" strike="noStrike">
              <a:solidFill>
                <a:srgbClr val="000000"/>
              </a:solidFill>
              <a:latin typeface="Arial"/>
              <a:ea typeface="Arial"/>
              <a:cs typeface="Arial"/>
              <a:sym typeface="Arial"/>
            </a:endParaRPr>
          </a:p>
        </p:txBody>
      </p:sp>
      <p:sp>
        <p:nvSpPr>
          <p:cNvPr id="1046" name="Google Shape;1046;p21"/>
          <p:cNvSpPr/>
          <p:nvPr/>
        </p:nvSpPr>
        <p:spPr>
          <a:xfrm>
            <a:off x="6804383" y="4815466"/>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6.9% (57)</a:t>
            </a:r>
            <a:endParaRPr b="0" i="0" sz="1800" u="none" cap="none" strike="noStrike">
              <a:solidFill>
                <a:srgbClr val="000000"/>
              </a:solidFill>
              <a:latin typeface="Arial"/>
              <a:ea typeface="Arial"/>
              <a:cs typeface="Arial"/>
              <a:sym typeface="Arial"/>
            </a:endParaRPr>
          </a:p>
        </p:txBody>
      </p:sp>
      <p:sp>
        <p:nvSpPr>
          <p:cNvPr id="1047" name="Google Shape;1047;p21"/>
          <p:cNvSpPr/>
          <p:nvPr/>
        </p:nvSpPr>
        <p:spPr>
          <a:xfrm>
            <a:off x="6804383" y="5242260"/>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8.5% (30)</a:t>
            </a:r>
            <a:endParaRPr b="0" i="0" sz="1800" u="none" cap="none" strike="noStrike">
              <a:solidFill>
                <a:srgbClr val="000000"/>
              </a:solidFill>
              <a:latin typeface="Arial"/>
              <a:ea typeface="Arial"/>
              <a:cs typeface="Arial"/>
              <a:sym typeface="Arial"/>
            </a:endParaRPr>
          </a:p>
        </p:txBody>
      </p:sp>
      <p:sp>
        <p:nvSpPr>
          <p:cNvPr id="1048" name="Google Shape;1048;p21"/>
          <p:cNvSpPr/>
          <p:nvPr/>
        </p:nvSpPr>
        <p:spPr>
          <a:xfrm>
            <a:off x="6804383" y="5384524"/>
            <a:ext cx="74753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6.3% (35)</a:t>
            </a:r>
            <a:endParaRPr b="0" i="0" sz="1800" u="none" cap="none" strike="noStrike">
              <a:solidFill>
                <a:srgbClr val="000000"/>
              </a:solidFill>
              <a:latin typeface="Arial"/>
              <a:ea typeface="Arial"/>
              <a:cs typeface="Arial"/>
              <a:sym typeface="Arial"/>
            </a:endParaRPr>
          </a:p>
        </p:txBody>
      </p:sp>
      <p:sp>
        <p:nvSpPr>
          <p:cNvPr id="1049" name="Google Shape;1049;p21"/>
          <p:cNvSpPr/>
          <p:nvPr/>
        </p:nvSpPr>
        <p:spPr>
          <a:xfrm>
            <a:off x="6753614" y="714222"/>
            <a:ext cx="1206210" cy="21555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Pressure Wire</a:t>
            </a:r>
            <a:endParaRPr b="1" i="0" sz="2400" u="none" cap="none" strike="noStrike">
              <a:solidFill>
                <a:srgbClr val="000000"/>
              </a:solidFill>
              <a:latin typeface="Arial"/>
              <a:ea typeface="Arial"/>
              <a:cs typeface="Arial"/>
              <a:sym typeface="Arial"/>
            </a:endParaRPr>
          </a:p>
        </p:txBody>
      </p:sp>
      <p:sp>
        <p:nvSpPr>
          <p:cNvPr id="1050" name="Google Shape;1050;p21"/>
          <p:cNvSpPr/>
          <p:nvPr/>
        </p:nvSpPr>
        <p:spPr>
          <a:xfrm>
            <a:off x="5514141" y="1254540"/>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7.7% (44)</a:t>
            </a:r>
            <a:endParaRPr b="0" i="0" sz="1800" u="none" cap="none" strike="noStrike">
              <a:solidFill>
                <a:srgbClr val="000000"/>
              </a:solidFill>
              <a:latin typeface="Arial"/>
              <a:ea typeface="Arial"/>
              <a:cs typeface="Arial"/>
              <a:sym typeface="Arial"/>
            </a:endParaRPr>
          </a:p>
        </p:txBody>
      </p:sp>
      <p:sp>
        <p:nvSpPr>
          <p:cNvPr id="1051" name="Google Shape;1051;p21"/>
          <p:cNvSpPr/>
          <p:nvPr/>
        </p:nvSpPr>
        <p:spPr>
          <a:xfrm>
            <a:off x="5514141" y="1395368"/>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5.4% (20)</a:t>
            </a:r>
            <a:endParaRPr b="0" i="0" sz="1800" u="none" cap="none" strike="noStrike">
              <a:solidFill>
                <a:srgbClr val="000000"/>
              </a:solidFill>
              <a:latin typeface="Arial"/>
              <a:ea typeface="Arial"/>
              <a:cs typeface="Arial"/>
              <a:sym typeface="Arial"/>
            </a:endParaRPr>
          </a:p>
        </p:txBody>
      </p:sp>
      <p:sp>
        <p:nvSpPr>
          <p:cNvPr id="1052" name="Google Shape;1052;p21"/>
          <p:cNvSpPr/>
          <p:nvPr/>
        </p:nvSpPr>
        <p:spPr>
          <a:xfrm>
            <a:off x="5514141" y="1825035"/>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8.6% (32)</a:t>
            </a:r>
            <a:endParaRPr b="0" i="0" sz="1800" u="none" cap="none" strike="noStrike">
              <a:solidFill>
                <a:srgbClr val="000000"/>
              </a:solidFill>
              <a:latin typeface="Arial"/>
              <a:ea typeface="Arial"/>
              <a:cs typeface="Arial"/>
              <a:sym typeface="Arial"/>
            </a:endParaRPr>
          </a:p>
        </p:txBody>
      </p:sp>
      <p:sp>
        <p:nvSpPr>
          <p:cNvPr id="1053" name="Google Shape;1053;p21"/>
          <p:cNvSpPr/>
          <p:nvPr/>
        </p:nvSpPr>
        <p:spPr>
          <a:xfrm>
            <a:off x="5514141" y="1967300"/>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5.8% (32)</a:t>
            </a:r>
            <a:endParaRPr b="0" i="0" sz="1800" u="none" cap="none" strike="noStrike">
              <a:solidFill>
                <a:srgbClr val="000000"/>
              </a:solidFill>
              <a:latin typeface="Arial"/>
              <a:ea typeface="Arial"/>
              <a:cs typeface="Arial"/>
              <a:sym typeface="Arial"/>
            </a:endParaRPr>
          </a:p>
        </p:txBody>
      </p:sp>
      <p:sp>
        <p:nvSpPr>
          <p:cNvPr id="1054" name="Google Shape;1054;p21"/>
          <p:cNvSpPr/>
          <p:nvPr/>
        </p:nvSpPr>
        <p:spPr>
          <a:xfrm>
            <a:off x="5514141" y="2394094"/>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5.2% (29)</a:t>
            </a:r>
            <a:endParaRPr b="0" i="0" sz="1800" u="none" cap="none" strike="noStrike">
              <a:solidFill>
                <a:srgbClr val="000000"/>
              </a:solidFill>
              <a:latin typeface="Arial"/>
              <a:ea typeface="Arial"/>
              <a:cs typeface="Arial"/>
              <a:sym typeface="Arial"/>
            </a:endParaRPr>
          </a:p>
        </p:txBody>
      </p:sp>
      <p:sp>
        <p:nvSpPr>
          <p:cNvPr id="1055" name="Google Shape;1055;p21"/>
          <p:cNvSpPr/>
          <p:nvPr/>
        </p:nvSpPr>
        <p:spPr>
          <a:xfrm>
            <a:off x="5514141" y="2536358"/>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9.3% (35)</a:t>
            </a:r>
            <a:endParaRPr b="0" i="0" sz="1800" u="none" cap="none" strike="noStrike">
              <a:solidFill>
                <a:srgbClr val="000000"/>
              </a:solidFill>
              <a:latin typeface="Arial"/>
              <a:ea typeface="Arial"/>
              <a:cs typeface="Arial"/>
              <a:sym typeface="Arial"/>
            </a:endParaRPr>
          </a:p>
        </p:txBody>
      </p:sp>
      <p:sp>
        <p:nvSpPr>
          <p:cNvPr id="1056" name="Google Shape;1056;p21"/>
          <p:cNvSpPr/>
          <p:nvPr/>
        </p:nvSpPr>
        <p:spPr>
          <a:xfrm>
            <a:off x="5514141" y="2964589"/>
            <a:ext cx="749286"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6.6% (15)</a:t>
            </a:r>
            <a:endParaRPr b="0" i="0" sz="1800" u="none" cap="none" strike="noStrike">
              <a:solidFill>
                <a:srgbClr val="000000"/>
              </a:solidFill>
              <a:latin typeface="Arial"/>
              <a:ea typeface="Arial"/>
              <a:cs typeface="Arial"/>
              <a:sym typeface="Arial"/>
            </a:endParaRPr>
          </a:p>
        </p:txBody>
      </p:sp>
      <p:sp>
        <p:nvSpPr>
          <p:cNvPr id="1057" name="Google Shape;1057;p21"/>
          <p:cNvSpPr/>
          <p:nvPr/>
        </p:nvSpPr>
        <p:spPr>
          <a:xfrm>
            <a:off x="5514141" y="3106854"/>
            <a:ext cx="749286"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7.0% (49)</a:t>
            </a:r>
            <a:endParaRPr b="0" i="0" sz="1800" u="none" cap="none" strike="noStrike">
              <a:solidFill>
                <a:srgbClr val="000000"/>
              </a:solidFill>
              <a:latin typeface="Arial"/>
              <a:ea typeface="Arial"/>
              <a:cs typeface="Arial"/>
              <a:sym typeface="Arial"/>
            </a:endParaRPr>
          </a:p>
        </p:txBody>
      </p:sp>
      <p:sp>
        <p:nvSpPr>
          <p:cNvPr id="1058" name="Google Shape;1058;p21"/>
          <p:cNvSpPr/>
          <p:nvPr/>
        </p:nvSpPr>
        <p:spPr>
          <a:xfrm>
            <a:off x="5514141" y="3533648"/>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9.4% (17)</a:t>
            </a:r>
            <a:endParaRPr b="0" i="0" sz="1800" u="none" cap="none" strike="noStrike">
              <a:solidFill>
                <a:srgbClr val="000000"/>
              </a:solidFill>
              <a:latin typeface="Arial"/>
              <a:ea typeface="Arial"/>
              <a:cs typeface="Arial"/>
              <a:sym typeface="Arial"/>
            </a:endParaRPr>
          </a:p>
        </p:txBody>
      </p:sp>
      <p:sp>
        <p:nvSpPr>
          <p:cNvPr id="1059" name="Google Shape;1059;p21"/>
          <p:cNvSpPr/>
          <p:nvPr/>
        </p:nvSpPr>
        <p:spPr>
          <a:xfrm>
            <a:off x="5514141" y="3675912"/>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6.3% (46)</a:t>
            </a:r>
            <a:endParaRPr b="0" i="0" sz="1800" u="none" cap="none" strike="noStrike">
              <a:solidFill>
                <a:srgbClr val="000000"/>
              </a:solidFill>
              <a:latin typeface="Arial"/>
              <a:ea typeface="Arial"/>
              <a:cs typeface="Arial"/>
              <a:sym typeface="Arial"/>
            </a:endParaRPr>
          </a:p>
        </p:txBody>
      </p:sp>
      <p:sp>
        <p:nvSpPr>
          <p:cNvPr id="1060" name="Google Shape;1060;p21"/>
          <p:cNvSpPr/>
          <p:nvPr/>
        </p:nvSpPr>
        <p:spPr>
          <a:xfrm>
            <a:off x="5514141" y="4101269"/>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4.8% (23)</a:t>
            </a:r>
            <a:endParaRPr b="0" i="0" sz="1800" u="none" cap="none" strike="noStrike">
              <a:solidFill>
                <a:srgbClr val="000000"/>
              </a:solidFill>
              <a:latin typeface="Arial"/>
              <a:ea typeface="Arial"/>
              <a:cs typeface="Arial"/>
              <a:sym typeface="Arial"/>
            </a:endParaRPr>
          </a:p>
        </p:txBody>
      </p:sp>
      <p:sp>
        <p:nvSpPr>
          <p:cNvPr id="1061" name="Google Shape;1061;p21"/>
          <p:cNvSpPr/>
          <p:nvPr/>
        </p:nvSpPr>
        <p:spPr>
          <a:xfrm>
            <a:off x="5514141" y="4246408"/>
            <a:ext cx="749286"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9.0% (41)</a:t>
            </a:r>
            <a:endParaRPr b="0" i="0" sz="1800" u="none" cap="none" strike="noStrike">
              <a:solidFill>
                <a:srgbClr val="000000"/>
              </a:solidFill>
              <a:latin typeface="Arial"/>
              <a:ea typeface="Arial"/>
              <a:cs typeface="Arial"/>
              <a:sym typeface="Arial"/>
            </a:endParaRPr>
          </a:p>
        </p:txBody>
      </p:sp>
      <p:sp>
        <p:nvSpPr>
          <p:cNvPr id="1062" name="Google Shape;1062;p21"/>
          <p:cNvSpPr/>
          <p:nvPr/>
        </p:nvSpPr>
        <p:spPr>
          <a:xfrm>
            <a:off x="5514141" y="4673201"/>
            <a:ext cx="66000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8.1% (7)</a:t>
            </a:r>
            <a:endParaRPr b="0" i="0" sz="1800" u="none" cap="none" strike="noStrike">
              <a:solidFill>
                <a:srgbClr val="000000"/>
              </a:solidFill>
              <a:latin typeface="Arial"/>
              <a:ea typeface="Arial"/>
              <a:cs typeface="Arial"/>
              <a:sym typeface="Arial"/>
            </a:endParaRPr>
          </a:p>
        </p:txBody>
      </p:sp>
      <p:sp>
        <p:nvSpPr>
          <p:cNvPr id="1063" name="Google Shape;1063;p21"/>
          <p:cNvSpPr/>
          <p:nvPr/>
        </p:nvSpPr>
        <p:spPr>
          <a:xfrm>
            <a:off x="5514141" y="4815466"/>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6.7% (57)</a:t>
            </a:r>
            <a:endParaRPr b="0" i="0" sz="1800" u="none" cap="none" strike="noStrike">
              <a:solidFill>
                <a:srgbClr val="000000"/>
              </a:solidFill>
              <a:latin typeface="Arial"/>
              <a:ea typeface="Arial"/>
              <a:cs typeface="Arial"/>
              <a:sym typeface="Arial"/>
            </a:endParaRPr>
          </a:p>
        </p:txBody>
      </p:sp>
      <p:sp>
        <p:nvSpPr>
          <p:cNvPr id="1064" name="Google Shape;1064;p21"/>
          <p:cNvSpPr/>
          <p:nvPr/>
        </p:nvSpPr>
        <p:spPr>
          <a:xfrm>
            <a:off x="5514141" y="5242260"/>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5.9% (27)</a:t>
            </a:r>
            <a:endParaRPr b="0" i="0" sz="1800" u="none" cap="none" strike="noStrike">
              <a:solidFill>
                <a:srgbClr val="000000"/>
              </a:solidFill>
              <a:latin typeface="Arial"/>
              <a:ea typeface="Arial"/>
              <a:cs typeface="Arial"/>
              <a:sym typeface="Arial"/>
            </a:endParaRPr>
          </a:p>
        </p:txBody>
      </p:sp>
      <p:sp>
        <p:nvSpPr>
          <p:cNvPr id="1065" name="Google Shape;1065;p21"/>
          <p:cNvSpPr/>
          <p:nvPr/>
        </p:nvSpPr>
        <p:spPr>
          <a:xfrm>
            <a:off x="5514141" y="5384524"/>
            <a:ext cx="74928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7.8% (37)</a:t>
            </a:r>
            <a:endParaRPr b="0" i="0" sz="1800" u="none" cap="none" strike="noStrike">
              <a:solidFill>
                <a:srgbClr val="000000"/>
              </a:solidFill>
              <a:latin typeface="Arial"/>
              <a:ea typeface="Arial"/>
              <a:cs typeface="Arial"/>
              <a:sym typeface="Arial"/>
            </a:endParaRPr>
          </a:p>
        </p:txBody>
      </p:sp>
      <p:sp>
        <p:nvSpPr>
          <p:cNvPr id="1066" name="Google Shape;1066;p21"/>
          <p:cNvSpPr/>
          <p:nvPr/>
        </p:nvSpPr>
        <p:spPr>
          <a:xfrm>
            <a:off x="5531648" y="712785"/>
            <a:ext cx="824564" cy="21555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FFRangio</a:t>
            </a:r>
            <a:endParaRPr b="1" i="0" sz="2400" u="none" cap="none" strike="noStrike">
              <a:solidFill>
                <a:srgbClr val="000000"/>
              </a:solidFill>
              <a:latin typeface="Arial"/>
              <a:ea typeface="Arial"/>
              <a:cs typeface="Arial"/>
              <a:sym typeface="Arial"/>
            </a:endParaRPr>
          </a:p>
        </p:txBody>
      </p:sp>
      <p:sp>
        <p:nvSpPr>
          <p:cNvPr id="1067" name="Google Shape;1067;p21"/>
          <p:cNvSpPr/>
          <p:nvPr/>
        </p:nvSpPr>
        <p:spPr>
          <a:xfrm>
            <a:off x="4864643" y="1112275"/>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1930</a:t>
            </a:r>
            <a:endParaRPr b="0" i="0" sz="1800" u="none" cap="none" strike="noStrike">
              <a:solidFill>
                <a:srgbClr val="000000"/>
              </a:solidFill>
              <a:latin typeface="Arial"/>
              <a:ea typeface="Arial"/>
              <a:cs typeface="Arial"/>
              <a:sym typeface="Arial"/>
            </a:endParaRPr>
          </a:p>
        </p:txBody>
      </p:sp>
      <p:sp>
        <p:nvSpPr>
          <p:cNvPr id="1068" name="Google Shape;1068;p21"/>
          <p:cNvSpPr/>
          <p:nvPr/>
        </p:nvSpPr>
        <p:spPr>
          <a:xfrm>
            <a:off x="4864643" y="1254540"/>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1201</a:t>
            </a:r>
            <a:endParaRPr b="0" i="0" sz="1800" u="none" cap="none" strike="noStrike">
              <a:solidFill>
                <a:srgbClr val="000000"/>
              </a:solidFill>
              <a:latin typeface="Arial"/>
              <a:ea typeface="Arial"/>
              <a:cs typeface="Arial"/>
              <a:sym typeface="Arial"/>
            </a:endParaRPr>
          </a:p>
        </p:txBody>
      </p:sp>
      <p:sp>
        <p:nvSpPr>
          <p:cNvPr id="1069" name="Google Shape;1069;p21"/>
          <p:cNvSpPr/>
          <p:nvPr/>
        </p:nvSpPr>
        <p:spPr>
          <a:xfrm>
            <a:off x="4864643" y="1395368"/>
            <a:ext cx="334377"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729</a:t>
            </a:r>
            <a:endParaRPr b="0" i="0" sz="1800" u="none" cap="none" strike="noStrike">
              <a:solidFill>
                <a:srgbClr val="000000"/>
              </a:solidFill>
              <a:latin typeface="Arial"/>
              <a:ea typeface="Arial"/>
              <a:cs typeface="Arial"/>
              <a:sym typeface="Arial"/>
            </a:endParaRPr>
          </a:p>
        </p:txBody>
      </p:sp>
      <p:sp>
        <p:nvSpPr>
          <p:cNvPr id="1070" name="Google Shape;1070;p21"/>
          <p:cNvSpPr/>
          <p:nvPr/>
        </p:nvSpPr>
        <p:spPr>
          <a:xfrm>
            <a:off x="4864643" y="1682771"/>
            <a:ext cx="423662"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1926</a:t>
            </a:r>
            <a:endParaRPr b="0" i="0" sz="1800" u="none" cap="none" strike="noStrike">
              <a:solidFill>
                <a:srgbClr val="000000"/>
              </a:solidFill>
              <a:latin typeface="Arial"/>
              <a:ea typeface="Arial"/>
              <a:cs typeface="Arial"/>
              <a:sym typeface="Arial"/>
            </a:endParaRPr>
          </a:p>
        </p:txBody>
      </p:sp>
      <p:sp>
        <p:nvSpPr>
          <p:cNvPr id="1071" name="Google Shape;1071;p21"/>
          <p:cNvSpPr/>
          <p:nvPr/>
        </p:nvSpPr>
        <p:spPr>
          <a:xfrm>
            <a:off x="4864643" y="1825035"/>
            <a:ext cx="334377"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730</a:t>
            </a:r>
            <a:endParaRPr b="0" i="0" sz="1800" u="none" cap="none" strike="noStrike">
              <a:solidFill>
                <a:srgbClr val="000000"/>
              </a:solidFill>
              <a:latin typeface="Arial"/>
              <a:ea typeface="Arial"/>
              <a:cs typeface="Arial"/>
              <a:sym typeface="Arial"/>
            </a:endParaRPr>
          </a:p>
        </p:txBody>
      </p:sp>
      <p:sp>
        <p:nvSpPr>
          <p:cNvPr id="1072" name="Google Shape;1072;p21"/>
          <p:cNvSpPr/>
          <p:nvPr/>
        </p:nvSpPr>
        <p:spPr>
          <a:xfrm>
            <a:off x="4864643" y="1967300"/>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1196</a:t>
            </a:r>
            <a:endParaRPr b="0" i="0" sz="1800" u="none" cap="none" strike="noStrike">
              <a:solidFill>
                <a:srgbClr val="000000"/>
              </a:solidFill>
              <a:latin typeface="Arial"/>
              <a:ea typeface="Arial"/>
              <a:cs typeface="Arial"/>
              <a:sym typeface="Arial"/>
            </a:endParaRPr>
          </a:p>
        </p:txBody>
      </p:sp>
      <p:sp>
        <p:nvSpPr>
          <p:cNvPr id="1073" name="Google Shape;1073;p21"/>
          <p:cNvSpPr/>
          <p:nvPr/>
        </p:nvSpPr>
        <p:spPr>
          <a:xfrm>
            <a:off x="4864643" y="2251829"/>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1922</a:t>
            </a:r>
            <a:endParaRPr b="0" i="0" sz="1800" u="none" cap="none" strike="noStrike">
              <a:solidFill>
                <a:srgbClr val="000000"/>
              </a:solidFill>
              <a:latin typeface="Arial"/>
              <a:ea typeface="Arial"/>
              <a:cs typeface="Arial"/>
              <a:sym typeface="Arial"/>
            </a:endParaRPr>
          </a:p>
        </p:txBody>
      </p:sp>
      <p:sp>
        <p:nvSpPr>
          <p:cNvPr id="1074" name="Google Shape;1074;p21"/>
          <p:cNvSpPr/>
          <p:nvPr/>
        </p:nvSpPr>
        <p:spPr>
          <a:xfrm>
            <a:off x="4864643" y="2394094"/>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1136</a:t>
            </a:r>
            <a:endParaRPr b="0" i="0" sz="1800" u="none" cap="none" strike="noStrike">
              <a:solidFill>
                <a:srgbClr val="000000"/>
              </a:solidFill>
              <a:latin typeface="Arial"/>
              <a:ea typeface="Arial"/>
              <a:cs typeface="Arial"/>
              <a:sym typeface="Arial"/>
            </a:endParaRPr>
          </a:p>
        </p:txBody>
      </p:sp>
      <p:sp>
        <p:nvSpPr>
          <p:cNvPr id="1075" name="Google Shape;1075;p21"/>
          <p:cNvSpPr/>
          <p:nvPr/>
        </p:nvSpPr>
        <p:spPr>
          <a:xfrm>
            <a:off x="4864643" y="2536358"/>
            <a:ext cx="334377"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786</a:t>
            </a:r>
            <a:endParaRPr b="0" i="0" sz="1800" u="none" cap="none" strike="noStrike">
              <a:solidFill>
                <a:srgbClr val="000000"/>
              </a:solidFill>
              <a:latin typeface="Arial"/>
              <a:ea typeface="Arial"/>
              <a:cs typeface="Arial"/>
              <a:sym typeface="Arial"/>
            </a:endParaRPr>
          </a:p>
        </p:txBody>
      </p:sp>
      <p:sp>
        <p:nvSpPr>
          <p:cNvPr id="1076" name="Google Shape;1076;p21"/>
          <p:cNvSpPr/>
          <p:nvPr/>
        </p:nvSpPr>
        <p:spPr>
          <a:xfrm>
            <a:off x="4864643" y="2819451"/>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1921</a:t>
            </a:r>
            <a:endParaRPr b="0" i="0" sz="1800" u="none" cap="none" strike="noStrike">
              <a:solidFill>
                <a:srgbClr val="000000"/>
              </a:solidFill>
              <a:latin typeface="Arial"/>
              <a:ea typeface="Arial"/>
              <a:cs typeface="Arial"/>
              <a:sym typeface="Arial"/>
            </a:endParaRPr>
          </a:p>
        </p:txBody>
      </p:sp>
      <p:sp>
        <p:nvSpPr>
          <p:cNvPr id="1077" name="Google Shape;1077;p21"/>
          <p:cNvSpPr/>
          <p:nvPr/>
        </p:nvSpPr>
        <p:spPr>
          <a:xfrm>
            <a:off x="4864643" y="2964589"/>
            <a:ext cx="334377"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456</a:t>
            </a:r>
            <a:endParaRPr b="0" i="0" sz="1800" u="none" cap="none" strike="noStrike">
              <a:solidFill>
                <a:srgbClr val="000000"/>
              </a:solidFill>
              <a:latin typeface="Arial"/>
              <a:ea typeface="Arial"/>
              <a:cs typeface="Arial"/>
              <a:sym typeface="Arial"/>
            </a:endParaRPr>
          </a:p>
        </p:txBody>
      </p:sp>
      <p:sp>
        <p:nvSpPr>
          <p:cNvPr id="1078" name="Google Shape;1078;p21"/>
          <p:cNvSpPr/>
          <p:nvPr/>
        </p:nvSpPr>
        <p:spPr>
          <a:xfrm>
            <a:off x="4864643" y="3106854"/>
            <a:ext cx="423662"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1465</a:t>
            </a:r>
            <a:endParaRPr b="0" i="0" sz="1800" u="none" cap="none" strike="noStrike">
              <a:solidFill>
                <a:srgbClr val="000000"/>
              </a:solidFill>
              <a:latin typeface="Arial"/>
              <a:ea typeface="Arial"/>
              <a:cs typeface="Arial"/>
              <a:sym typeface="Arial"/>
            </a:endParaRPr>
          </a:p>
        </p:txBody>
      </p:sp>
      <p:sp>
        <p:nvSpPr>
          <p:cNvPr id="1079" name="Google Shape;1079;p21"/>
          <p:cNvSpPr/>
          <p:nvPr/>
        </p:nvSpPr>
        <p:spPr>
          <a:xfrm>
            <a:off x="4864643" y="3391383"/>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1888</a:t>
            </a:r>
            <a:endParaRPr b="0" i="0" sz="1800" u="none" cap="none" strike="noStrike">
              <a:solidFill>
                <a:srgbClr val="000000"/>
              </a:solidFill>
              <a:latin typeface="Arial"/>
              <a:ea typeface="Arial"/>
              <a:cs typeface="Arial"/>
              <a:sym typeface="Arial"/>
            </a:endParaRPr>
          </a:p>
        </p:txBody>
      </p:sp>
      <p:sp>
        <p:nvSpPr>
          <p:cNvPr id="1080" name="Google Shape;1080;p21"/>
          <p:cNvSpPr/>
          <p:nvPr/>
        </p:nvSpPr>
        <p:spPr>
          <a:xfrm>
            <a:off x="4864643" y="3533648"/>
            <a:ext cx="334377"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355</a:t>
            </a:r>
            <a:endParaRPr b="0" i="0" sz="1800" u="none" cap="none" strike="noStrike">
              <a:solidFill>
                <a:srgbClr val="000000"/>
              </a:solidFill>
              <a:latin typeface="Arial"/>
              <a:ea typeface="Arial"/>
              <a:cs typeface="Arial"/>
              <a:sym typeface="Arial"/>
            </a:endParaRPr>
          </a:p>
        </p:txBody>
      </p:sp>
      <p:sp>
        <p:nvSpPr>
          <p:cNvPr id="1081" name="Google Shape;1081;p21"/>
          <p:cNvSpPr/>
          <p:nvPr/>
        </p:nvSpPr>
        <p:spPr>
          <a:xfrm>
            <a:off x="4864643" y="3675912"/>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1533</a:t>
            </a:r>
            <a:endParaRPr b="0" i="0" sz="1800" u="none" cap="none" strike="noStrike">
              <a:solidFill>
                <a:srgbClr val="000000"/>
              </a:solidFill>
              <a:latin typeface="Arial"/>
              <a:ea typeface="Arial"/>
              <a:cs typeface="Arial"/>
              <a:sym typeface="Arial"/>
            </a:endParaRPr>
          </a:p>
        </p:txBody>
      </p:sp>
      <p:sp>
        <p:nvSpPr>
          <p:cNvPr id="1082" name="Google Shape;1082;p21"/>
          <p:cNvSpPr/>
          <p:nvPr/>
        </p:nvSpPr>
        <p:spPr>
          <a:xfrm>
            <a:off x="4864643" y="3960441"/>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1930</a:t>
            </a:r>
            <a:endParaRPr b="0" i="0" sz="1800" u="none" cap="none" strike="noStrike">
              <a:solidFill>
                <a:srgbClr val="000000"/>
              </a:solidFill>
              <a:latin typeface="Arial"/>
              <a:ea typeface="Arial"/>
              <a:cs typeface="Arial"/>
              <a:sym typeface="Arial"/>
            </a:endParaRPr>
          </a:p>
        </p:txBody>
      </p:sp>
      <p:sp>
        <p:nvSpPr>
          <p:cNvPr id="1083" name="Google Shape;1083;p21"/>
          <p:cNvSpPr/>
          <p:nvPr/>
        </p:nvSpPr>
        <p:spPr>
          <a:xfrm>
            <a:off x="4864643" y="4101269"/>
            <a:ext cx="334377"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982</a:t>
            </a:r>
            <a:endParaRPr b="0" i="0" sz="1800" u="none" cap="none" strike="noStrike">
              <a:solidFill>
                <a:srgbClr val="000000"/>
              </a:solidFill>
              <a:latin typeface="Arial"/>
              <a:ea typeface="Arial"/>
              <a:cs typeface="Arial"/>
              <a:sym typeface="Arial"/>
            </a:endParaRPr>
          </a:p>
        </p:txBody>
      </p:sp>
      <p:sp>
        <p:nvSpPr>
          <p:cNvPr id="1084" name="Google Shape;1084;p21"/>
          <p:cNvSpPr/>
          <p:nvPr/>
        </p:nvSpPr>
        <p:spPr>
          <a:xfrm>
            <a:off x="4864643" y="4246408"/>
            <a:ext cx="334377"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948</a:t>
            </a:r>
            <a:endParaRPr b="0" i="0" sz="1800" u="none" cap="none" strike="noStrike">
              <a:solidFill>
                <a:srgbClr val="000000"/>
              </a:solidFill>
              <a:latin typeface="Arial"/>
              <a:ea typeface="Arial"/>
              <a:cs typeface="Arial"/>
              <a:sym typeface="Arial"/>
            </a:endParaRPr>
          </a:p>
        </p:txBody>
      </p:sp>
      <p:sp>
        <p:nvSpPr>
          <p:cNvPr id="1085" name="Google Shape;1085;p21"/>
          <p:cNvSpPr/>
          <p:nvPr/>
        </p:nvSpPr>
        <p:spPr>
          <a:xfrm>
            <a:off x="4864643" y="4530937"/>
            <a:ext cx="423662"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1930</a:t>
            </a:r>
            <a:endParaRPr b="0" i="0" sz="1800" u="none" cap="none" strike="noStrike">
              <a:solidFill>
                <a:srgbClr val="000000"/>
              </a:solidFill>
              <a:latin typeface="Arial"/>
              <a:ea typeface="Arial"/>
              <a:cs typeface="Arial"/>
              <a:sym typeface="Arial"/>
            </a:endParaRPr>
          </a:p>
        </p:txBody>
      </p:sp>
      <p:sp>
        <p:nvSpPr>
          <p:cNvPr id="1086" name="Google Shape;1086;p21"/>
          <p:cNvSpPr/>
          <p:nvPr/>
        </p:nvSpPr>
        <p:spPr>
          <a:xfrm>
            <a:off x="4864643" y="4673201"/>
            <a:ext cx="334377"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181</a:t>
            </a:r>
            <a:endParaRPr b="0" i="0" sz="1800" u="none" cap="none" strike="noStrike">
              <a:solidFill>
                <a:srgbClr val="000000"/>
              </a:solidFill>
              <a:latin typeface="Arial"/>
              <a:ea typeface="Arial"/>
              <a:cs typeface="Arial"/>
              <a:sym typeface="Arial"/>
            </a:endParaRPr>
          </a:p>
        </p:txBody>
      </p:sp>
      <p:sp>
        <p:nvSpPr>
          <p:cNvPr id="1087" name="Google Shape;1087;p21"/>
          <p:cNvSpPr/>
          <p:nvPr/>
        </p:nvSpPr>
        <p:spPr>
          <a:xfrm>
            <a:off x="4864643" y="4815466"/>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1749</a:t>
            </a:r>
            <a:endParaRPr b="0" i="0" sz="1800" u="none" cap="none" strike="noStrike">
              <a:solidFill>
                <a:srgbClr val="000000"/>
              </a:solidFill>
              <a:latin typeface="Arial"/>
              <a:ea typeface="Arial"/>
              <a:cs typeface="Arial"/>
              <a:sym typeface="Arial"/>
            </a:endParaRPr>
          </a:p>
        </p:txBody>
      </p:sp>
      <p:sp>
        <p:nvSpPr>
          <p:cNvPr id="1088" name="Google Shape;1088;p21"/>
          <p:cNvSpPr/>
          <p:nvPr/>
        </p:nvSpPr>
        <p:spPr>
          <a:xfrm>
            <a:off x="4864643" y="5099995"/>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1922</a:t>
            </a:r>
            <a:endParaRPr b="0" i="0" sz="1800" u="none" cap="none" strike="noStrike">
              <a:solidFill>
                <a:srgbClr val="000000"/>
              </a:solidFill>
              <a:latin typeface="Arial"/>
              <a:ea typeface="Arial"/>
              <a:cs typeface="Arial"/>
              <a:sym typeface="Arial"/>
            </a:endParaRPr>
          </a:p>
        </p:txBody>
      </p:sp>
      <p:sp>
        <p:nvSpPr>
          <p:cNvPr id="1089" name="Google Shape;1089;p21"/>
          <p:cNvSpPr/>
          <p:nvPr/>
        </p:nvSpPr>
        <p:spPr>
          <a:xfrm>
            <a:off x="4864643" y="5242260"/>
            <a:ext cx="334377"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850</a:t>
            </a:r>
            <a:endParaRPr b="0" i="0" sz="1800" u="none" cap="none" strike="noStrike">
              <a:solidFill>
                <a:srgbClr val="000000"/>
              </a:solidFill>
              <a:latin typeface="Arial"/>
              <a:ea typeface="Arial"/>
              <a:cs typeface="Arial"/>
              <a:sym typeface="Arial"/>
            </a:endParaRPr>
          </a:p>
        </p:txBody>
      </p:sp>
      <p:sp>
        <p:nvSpPr>
          <p:cNvPr id="1090" name="Google Shape;1090;p21"/>
          <p:cNvSpPr/>
          <p:nvPr/>
        </p:nvSpPr>
        <p:spPr>
          <a:xfrm>
            <a:off x="4864643" y="5384524"/>
            <a:ext cx="42366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1072</a:t>
            </a:r>
            <a:endParaRPr b="0" i="0" sz="1800" u="none" cap="none" strike="noStrike">
              <a:solidFill>
                <a:srgbClr val="000000"/>
              </a:solidFill>
              <a:latin typeface="Arial"/>
              <a:ea typeface="Arial"/>
              <a:cs typeface="Arial"/>
              <a:sym typeface="Arial"/>
            </a:endParaRPr>
          </a:p>
        </p:txBody>
      </p:sp>
      <p:sp>
        <p:nvSpPr>
          <p:cNvPr id="1091" name="Google Shape;1091;p21"/>
          <p:cNvSpPr/>
          <p:nvPr/>
        </p:nvSpPr>
        <p:spPr>
          <a:xfrm>
            <a:off x="4901407" y="714222"/>
            <a:ext cx="129549" cy="21555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N</a:t>
            </a:r>
            <a:endParaRPr b="1" i="0" sz="2400" u="none" cap="none" strike="noStrike">
              <a:solidFill>
                <a:srgbClr val="000000"/>
              </a:solidFill>
              <a:latin typeface="Arial"/>
              <a:ea typeface="Arial"/>
              <a:cs typeface="Arial"/>
              <a:sym typeface="Arial"/>
            </a:endParaRPr>
          </a:p>
        </p:txBody>
      </p:sp>
      <p:sp>
        <p:nvSpPr>
          <p:cNvPr id="1092" name="Google Shape;1092;p21"/>
          <p:cNvSpPr/>
          <p:nvPr/>
        </p:nvSpPr>
        <p:spPr>
          <a:xfrm>
            <a:off x="691052" y="1103653"/>
            <a:ext cx="374643" cy="16956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Age</a:t>
            </a:r>
            <a:endParaRPr b="0" i="0" sz="1800" u="none" cap="none" strike="noStrike">
              <a:solidFill>
                <a:srgbClr val="000000"/>
              </a:solidFill>
              <a:latin typeface="Arial"/>
              <a:ea typeface="Arial"/>
              <a:cs typeface="Arial"/>
              <a:sym typeface="Arial"/>
            </a:endParaRPr>
          </a:p>
        </p:txBody>
      </p:sp>
      <p:sp>
        <p:nvSpPr>
          <p:cNvPr id="1093" name="Google Shape;1093;p21"/>
          <p:cNvSpPr/>
          <p:nvPr/>
        </p:nvSpPr>
        <p:spPr>
          <a:xfrm>
            <a:off x="810097" y="1254540"/>
            <a:ext cx="38339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&gt; 65</a:t>
            </a:r>
            <a:endParaRPr b="0" i="0" sz="1800" u="none" cap="none" strike="noStrike">
              <a:solidFill>
                <a:srgbClr val="000000"/>
              </a:solidFill>
              <a:latin typeface="Arial"/>
              <a:ea typeface="Arial"/>
              <a:cs typeface="Arial"/>
              <a:sym typeface="Arial"/>
            </a:endParaRPr>
          </a:p>
        </p:txBody>
      </p:sp>
      <p:sp>
        <p:nvSpPr>
          <p:cNvPr id="1094" name="Google Shape;1094;p21"/>
          <p:cNvSpPr/>
          <p:nvPr/>
        </p:nvSpPr>
        <p:spPr>
          <a:xfrm>
            <a:off x="810097" y="1395368"/>
            <a:ext cx="432415"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&lt;=65</a:t>
            </a:r>
            <a:endParaRPr b="0" i="0" sz="1800" u="none" cap="none" strike="noStrike">
              <a:solidFill>
                <a:srgbClr val="000000"/>
              </a:solidFill>
              <a:latin typeface="Arial"/>
              <a:ea typeface="Arial"/>
              <a:cs typeface="Arial"/>
              <a:sym typeface="Arial"/>
            </a:endParaRPr>
          </a:p>
        </p:txBody>
      </p:sp>
      <p:sp>
        <p:nvSpPr>
          <p:cNvPr id="1095" name="Google Shape;1095;p21"/>
          <p:cNvSpPr/>
          <p:nvPr/>
        </p:nvSpPr>
        <p:spPr>
          <a:xfrm>
            <a:off x="691052" y="1675586"/>
            <a:ext cx="738782" cy="16956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Diabetes</a:t>
            </a:r>
            <a:endParaRPr b="0" i="0" sz="1800" u="none" cap="none" strike="noStrike">
              <a:solidFill>
                <a:srgbClr val="000000"/>
              </a:solidFill>
              <a:latin typeface="Arial"/>
              <a:ea typeface="Arial"/>
              <a:cs typeface="Arial"/>
              <a:sym typeface="Arial"/>
            </a:endParaRPr>
          </a:p>
        </p:txBody>
      </p:sp>
      <p:sp>
        <p:nvSpPr>
          <p:cNvPr id="1096" name="Google Shape;1096;p21"/>
          <p:cNvSpPr/>
          <p:nvPr/>
        </p:nvSpPr>
        <p:spPr>
          <a:xfrm>
            <a:off x="810097" y="1825035"/>
            <a:ext cx="60923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Present</a:t>
            </a:r>
            <a:endParaRPr b="0" i="0" sz="1800" u="none" cap="none" strike="noStrike">
              <a:solidFill>
                <a:srgbClr val="000000"/>
              </a:solidFill>
              <a:latin typeface="Arial"/>
              <a:ea typeface="Arial"/>
              <a:cs typeface="Arial"/>
              <a:sym typeface="Arial"/>
            </a:endParaRPr>
          </a:p>
        </p:txBody>
      </p:sp>
      <p:sp>
        <p:nvSpPr>
          <p:cNvPr id="1097" name="Google Shape;1097;p21"/>
          <p:cNvSpPr/>
          <p:nvPr/>
        </p:nvSpPr>
        <p:spPr>
          <a:xfrm>
            <a:off x="810097" y="1967300"/>
            <a:ext cx="560214"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Absent</a:t>
            </a:r>
            <a:endParaRPr b="0" i="0" sz="1800" u="none" cap="none" strike="noStrike">
              <a:solidFill>
                <a:srgbClr val="000000"/>
              </a:solidFill>
              <a:latin typeface="Arial"/>
              <a:ea typeface="Arial"/>
              <a:cs typeface="Arial"/>
              <a:sym typeface="Arial"/>
            </a:endParaRPr>
          </a:p>
        </p:txBody>
      </p:sp>
      <p:sp>
        <p:nvSpPr>
          <p:cNvPr id="1098" name="Google Shape;1098;p21"/>
          <p:cNvSpPr/>
          <p:nvPr/>
        </p:nvSpPr>
        <p:spPr>
          <a:xfrm>
            <a:off x="691052" y="2243207"/>
            <a:ext cx="3215624"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Study Vessel Based on Physiology Assessment</a:t>
            </a:r>
            <a:endParaRPr b="0" i="0" sz="1800" u="none" cap="none" strike="noStrike">
              <a:solidFill>
                <a:srgbClr val="000000"/>
              </a:solidFill>
              <a:latin typeface="Arial"/>
              <a:ea typeface="Arial"/>
              <a:cs typeface="Arial"/>
              <a:sym typeface="Arial"/>
            </a:endParaRPr>
          </a:p>
        </p:txBody>
      </p:sp>
      <p:sp>
        <p:nvSpPr>
          <p:cNvPr id="1099" name="Google Shape;1099;p21"/>
          <p:cNvSpPr/>
          <p:nvPr/>
        </p:nvSpPr>
        <p:spPr>
          <a:xfrm>
            <a:off x="810097" y="2394094"/>
            <a:ext cx="37289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LAD</a:t>
            </a:r>
            <a:endParaRPr b="0" i="0" sz="1800" u="none" cap="none" strike="noStrike">
              <a:solidFill>
                <a:srgbClr val="000000"/>
              </a:solidFill>
              <a:latin typeface="Arial"/>
              <a:ea typeface="Arial"/>
              <a:cs typeface="Arial"/>
              <a:sym typeface="Arial"/>
            </a:endParaRPr>
          </a:p>
        </p:txBody>
      </p:sp>
      <p:sp>
        <p:nvSpPr>
          <p:cNvPr id="1100" name="Google Shape;1100;p21"/>
          <p:cNvSpPr/>
          <p:nvPr/>
        </p:nvSpPr>
        <p:spPr>
          <a:xfrm>
            <a:off x="810097" y="2536358"/>
            <a:ext cx="717774"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Non-LAD</a:t>
            </a:r>
            <a:endParaRPr b="0" i="0" sz="1800" u="none" cap="none" strike="noStrike">
              <a:solidFill>
                <a:srgbClr val="000000"/>
              </a:solidFill>
              <a:latin typeface="Arial"/>
              <a:ea typeface="Arial"/>
              <a:cs typeface="Arial"/>
              <a:sym typeface="Arial"/>
            </a:endParaRPr>
          </a:p>
        </p:txBody>
      </p:sp>
      <p:sp>
        <p:nvSpPr>
          <p:cNvPr id="1101" name="Google Shape;1101;p21"/>
          <p:cNvSpPr/>
          <p:nvPr/>
        </p:nvSpPr>
        <p:spPr>
          <a:xfrm>
            <a:off x="691052" y="2812266"/>
            <a:ext cx="2491200" cy="17100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Presence of Bifurcation Lesions</a:t>
            </a:r>
            <a:endParaRPr b="0" i="0" sz="1800" u="none" cap="none" strike="noStrike">
              <a:solidFill>
                <a:srgbClr val="000000"/>
              </a:solidFill>
              <a:latin typeface="Arial"/>
              <a:ea typeface="Arial"/>
              <a:cs typeface="Arial"/>
              <a:sym typeface="Arial"/>
            </a:endParaRPr>
          </a:p>
        </p:txBody>
      </p:sp>
      <p:sp>
        <p:nvSpPr>
          <p:cNvPr id="1102" name="Google Shape;1102;p21"/>
          <p:cNvSpPr/>
          <p:nvPr/>
        </p:nvSpPr>
        <p:spPr>
          <a:xfrm>
            <a:off x="810097" y="2964589"/>
            <a:ext cx="609232"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Present</a:t>
            </a:r>
            <a:endParaRPr b="0" i="0" sz="1800" u="none" cap="none" strike="noStrike">
              <a:solidFill>
                <a:srgbClr val="000000"/>
              </a:solidFill>
              <a:latin typeface="Arial"/>
              <a:ea typeface="Arial"/>
              <a:cs typeface="Arial"/>
              <a:sym typeface="Arial"/>
            </a:endParaRPr>
          </a:p>
        </p:txBody>
      </p:sp>
      <p:sp>
        <p:nvSpPr>
          <p:cNvPr id="1103" name="Google Shape;1103;p21"/>
          <p:cNvSpPr/>
          <p:nvPr/>
        </p:nvSpPr>
        <p:spPr>
          <a:xfrm>
            <a:off x="810097" y="3106854"/>
            <a:ext cx="560214"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Absent</a:t>
            </a:r>
            <a:endParaRPr b="0" i="0" sz="1800" u="none" cap="none" strike="noStrike">
              <a:solidFill>
                <a:srgbClr val="000000"/>
              </a:solidFill>
              <a:latin typeface="Arial"/>
              <a:ea typeface="Arial"/>
              <a:cs typeface="Arial"/>
              <a:sym typeface="Arial"/>
            </a:endParaRPr>
          </a:p>
        </p:txBody>
      </p:sp>
      <p:sp>
        <p:nvSpPr>
          <p:cNvPr id="1104" name="Google Shape;1104;p21"/>
          <p:cNvSpPr/>
          <p:nvPr/>
        </p:nvSpPr>
        <p:spPr>
          <a:xfrm>
            <a:off x="691052" y="3382761"/>
            <a:ext cx="1507325" cy="16956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Renal Insufficiency</a:t>
            </a:r>
            <a:endParaRPr b="0" i="0" sz="1800" u="none" cap="none" strike="noStrike">
              <a:solidFill>
                <a:srgbClr val="000000"/>
              </a:solidFill>
              <a:latin typeface="Arial"/>
              <a:ea typeface="Arial"/>
              <a:cs typeface="Arial"/>
              <a:sym typeface="Arial"/>
            </a:endParaRPr>
          </a:p>
        </p:txBody>
      </p:sp>
      <p:sp>
        <p:nvSpPr>
          <p:cNvPr id="1105" name="Google Shape;1105;p21"/>
          <p:cNvSpPr/>
          <p:nvPr/>
        </p:nvSpPr>
        <p:spPr>
          <a:xfrm>
            <a:off x="810097" y="3533648"/>
            <a:ext cx="1318253"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GFR &lt; 60 mL/min</a:t>
            </a:r>
            <a:endParaRPr b="0" i="0" sz="1800" u="none" cap="none" strike="noStrike">
              <a:solidFill>
                <a:srgbClr val="000000"/>
              </a:solidFill>
              <a:latin typeface="Arial"/>
              <a:ea typeface="Arial"/>
              <a:cs typeface="Arial"/>
              <a:sym typeface="Arial"/>
            </a:endParaRPr>
          </a:p>
        </p:txBody>
      </p:sp>
      <p:sp>
        <p:nvSpPr>
          <p:cNvPr id="1106" name="Google Shape;1106;p21"/>
          <p:cNvSpPr/>
          <p:nvPr/>
        </p:nvSpPr>
        <p:spPr>
          <a:xfrm>
            <a:off x="810097" y="3675912"/>
            <a:ext cx="1416290"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GFR &gt;= 60 mL/min</a:t>
            </a:r>
            <a:endParaRPr b="0" i="0" sz="1800" u="none" cap="none" strike="noStrike">
              <a:solidFill>
                <a:srgbClr val="000000"/>
              </a:solidFill>
              <a:latin typeface="Arial"/>
              <a:ea typeface="Arial"/>
              <a:cs typeface="Arial"/>
              <a:sym typeface="Arial"/>
            </a:endParaRPr>
          </a:p>
        </p:txBody>
      </p:sp>
      <p:sp>
        <p:nvSpPr>
          <p:cNvPr id="1107" name="Google Shape;1107;p21"/>
          <p:cNvSpPr/>
          <p:nvPr/>
        </p:nvSpPr>
        <p:spPr>
          <a:xfrm>
            <a:off x="691052" y="3951819"/>
            <a:ext cx="3290966"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Type of Conventional Pressure Wire Assessment</a:t>
            </a:r>
            <a:endParaRPr b="0" i="0" sz="1800" u="none" cap="none" strike="noStrike">
              <a:solidFill>
                <a:srgbClr val="000000"/>
              </a:solidFill>
              <a:latin typeface="Arial"/>
              <a:ea typeface="Arial"/>
              <a:cs typeface="Arial"/>
              <a:sym typeface="Arial"/>
            </a:endParaRPr>
          </a:p>
        </p:txBody>
      </p:sp>
      <p:sp>
        <p:nvSpPr>
          <p:cNvPr id="1108" name="Google Shape;1108;p21"/>
          <p:cNvSpPr/>
          <p:nvPr/>
        </p:nvSpPr>
        <p:spPr>
          <a:xfrm>
            <a:off x="810097" y="4101269"/>
            <a:ext cx="836819"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FFR Strata</a:t>
            </a:r>
            <a:endParaRPr b="0" i="0" sz="1800" u="none" cap="none" strike="noStrike">
              <a:solidFill>
                <a:srgbClr val="000000"/>
              </a:solidFill>
              <a:latin typeface="Arial"/>
              <a:ea typeface="Arial"/>
              <a:cs typeface="Arial"/>
              <a:sym typeface="Arial"/>
            </a:endParaRPr>
          </a:p>
        </p:txBody>
      </p:sp>
      <p:sp>
        <p:nvSpPr>
          <p:cNvPr id="1109" name="Google Shape;1109;p21"/>
          <p:cNvSpPr/>
          <p:nvPr/>
        </p:nvSpPr>
        <p:spPr>
          <a:xfrm>
            <a:off x="810097" y="4246408"/>
            <a:ext cx="973371" cy="176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NHPR Strata</a:t>
            </a:r>
            <a:endParaRPr b="0" i="0" sz="1800" u="none" cap="none" strike="noStrike">
              <a:solidFill>
                <a:srgbClr val="000000"/>
              </a:solidFill>
              <a:latin typeface="Arial"/>
              <a:ea typeface="Arial"/>
              <a:cs typeface="Arial"/>
              <a:sym typeface="Arial"/>
            </a:endParaRPr>
          </a:p>
        </p:txBody>
      </p:sp>
      <p:sp>
        <p:nvSpPr>
          <p:cNvPr id="1110" name="Google Shape;1110;p21"/>
          <p:cNvSpPr/>
          <p:nvPr/>
        </p:nvSpPr>
        <p:spPr>
          <a:xfrm>
            <a:off x="691052" y="4523752"/>
            <a:ext cx="1635123" cy="16956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Clinical Presentation</a:t>
            </a:r>
            <a:endParaRPr b="0" i="0" sz="1800" u="none" cap="none" strike="noStrike">
              <a:solidFill>
                <a:srgbClr val="000000"/>
              </a:solidFill>
              <a:latin typeface="Arial"/>
              <a:ea typeface="Arial"/>
              <a:cs typeface="Arial"/>
              <a:sym typeface="Arial"/>
            </a:endParaRPr>
          </a:p>
        </p:txBody>
      </p:sp>
      <p:sp>
        <p:nvSpPr>
          <p:cNvPr id="1111" name="Google Shape;1111;p21"/>
          <p:cNvSpPr/>
          <p:nvPr/>
        </p:nvSpPr>
        <p:spPr>
          <a:xfrm>
            <a:off x="810097" y="4673201"/>
            <a:ext cx="191873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Acute Coronary Syndrome</a:t>
            </a:r>
            <a:endParaRPr b="0" i="0" sz="1800" u="none" cap="none" strike="noStrike">
              <a:solidFill>
                <a:srgbClr val="000000"/>
              </a:solidFill>
              <a:latin typeface="Arial"/>
              <a:ea typeface="Arial"/>
              <a:cs typeface="Arial"/>
              <a:sym typeface="Arial"/>
            </a:endParaRPr>
          </a:p>
        </p:txBody>
      </p:sp>
      <p:sp>
        <p:nvSpPr>
          <p:cNvPr id="1112" name="Google Shape;1112;p21"/>
          <p:cNvSpPr/>
          <p:nvPr/>
        </p:nvSpPr>
        <p:spPr>
          <a:xfrm>
            <a:off x="810097" y="4815466"/>
            <a:ext cx="2057034"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Chronic Coronary Syndrome</a:t>
            </a:r>
            <a:endParaRPr b="0" i="0" sz="1800" u="none" cap="none" strike="noStrike">
              <a:solidFill>
                <a:srgbClr val="000000"/>
              </a:solidFill>
              <a:latin typeface="Arial"/>
              <a:ea typeface="Arial"/>
              <a:cs typeface="Arial"/>
              <a:sym typeface="Arial"/>
            </a:endParaRPr>
          </a:p>
        </p:txBody>
      </p:sp>
      <p:sp>
        <p:nvSpPr>
          <p:cNvPr id="1113" name="Google Shape;1113;p21"/>
          <p:cNvSpPr/>
          <p:nvPr/>
        </p:nvSpPr>
        <p:spPr>
          <a:xfrm>
            <a:off x="691052" y="5091373"/>
            <a:ext cx="2757301" cy="16956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Study Lesion(s) Treatment Decision</a:t>
            </a:r>
            <a:endParaRPr b="0" i="0" sz="1800" u="none" cap="none" strike="noStrike">
              <a:solidFill>
                <a:srgbClr val="000000"/>
              </a:solidFill>
              <a:latin typeface="Arial"/>
              <a:ea typeface="Arial"/>
              <a:cs typeface="Arial"/>
              <a:sym typeface="Arial"/>
            </a:endParaRPr>
          </a:p>
        </p:txBody>
      </p:sp>
      <p:sp>
        <p:nvSpPr>
          <p:cNvPr id="1114" name="Google Shape;1114;p21"/>
          <p:cNvSpPr/>
          <p:nvPr/>
        </p:nvSpPr>
        <p:spPr>
          <a:xfrm>
            <a:off x="810097" y="5242260"/>
            <a:ext cx="1997512"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PCI on Any Study Lesion(s)</a:t>
            </a:r>
            <a:endParaRPr b="0" i="0" sz="1800" u="none" cap="none" strike="noStrike">
              <a:solidFill>
                <a:srgbClr val="000000"/>
              </a:solidFill>
              <a:latin typeface="Arial"/>
              <a:ea typeface="Arial"/>
              <a:cs typeface="Arial"/>
              <a:sym typeface="Arial"/>
            </a:endParaRPr>
          </a:p>
        </p:txBody>
      </p:sp>
      <p:sp>
        <p:nvSpPr>
          <p:cNvPr id="1115" name="Google Shape;1115;p21"/>
          <p:cNvSpPr/>
          <p:nvPr/>
        </p:nvSpPr>
        <p:spPr>
          <a:xfrm>
            <a:off x="810097" y="5384524"/>
            <a:ext cx="2244356" cy="1781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No PCI on Any Study Lesion(s)</a:t>
            </a:r>
            <a:endParaRPr b="0" i="0" sz="1800" u="none" cap="none" strike="noStrike">
              <a:solidFill>
                <a:srgbClr val="000000"/>
              </a:solidFill>
              <a:latin typeface="Arial"/>
              <a:ea typeface="Arial"/>
              <a:cs typeface="Arial"/>
              <a:sym typeface="Arial"/>
            </a:endParaRPr>
          </a:p>
        </p:txBody>
      </p:sp>
      <p:sp>
        <p:nvSpPr>
          <p:cNvPr id="1116" name="Google Shape;1116;p21"/>
          <p:cNvSpPr txBox="1"/>
          <p:nvPr/>
        </p:nvSpPr>
        <p:spPr>
          <a:xfrm>
            <a:off x="9040468" y="5811599"/>
            <a:ext cx="138211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FFRangio Better</a:t>
            </a:r>
            <a:endParaRPr/>
          </a:p>
        </p:txBody>
      </p:sp>
      <p:sp>
        <p:nvSpPr>
          <p:cNvPr id="1117" name="Google Shape;1117;p21"/>
          <p:cNvSpPr txBox="1"/>
          <p:nvPr/>
        </p:nvSpPr>
        <p:spPr>
          <a:xfrm>
            <a:off x="10372594" y="5811600"/>
            <a:ext cx="170136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Pressure Wire Better</a:t>
            </a:r>
            <a:endParaRPr/>
          </a:p>
        </p:txBody>
      </p:sp>
      <p:cxnSp>
        <p:nvCxnSpPr>
          <p:cNvPr id="1118" name="Google Shape;1118;p21"/>
          <p:cNvCxnSpPr/>
          <p:nvPr/>
        </p:nvCxnSpPr>
        <p:spPr>
          <a:xfrm>
            <a:off x="10429623" y="5783175"/>
            <a:ext cx="1017044" cy="0"/>
          </a:xfrm>
          <a:prstGeom prst="straightConnector1">
            <a:avLst/>
          </a:prstGeom>
          <a:noFill/>
          <a:ln cap="flat" cmpd="sng" w="38100">
            <a:solidFill>
              <a:schemeClr val="dk1"/>
            </a:solidFill>
            <a:prstDash val="solid"/>
            <a:miter lim="800000"/>
            <a:headEnd len="sm" w="sm" type="none"/>
            <a:tailEnd len="med" w="med" type="triangle"/>
          </a:ln>
        </p:spPr>
      </p:cxnSp>
      <p:cxnSp>
        <p:nvCxnSpPr>
          <p:cNvPr id="1119" name="Google Shape;1119;p21"/>
          <p:cNvCxnSpPr/>
          <p:nvPr/>
        </p:nvCxnSpPr>
        <p:spPr>
          <a:xfrm rot="10800000">
            <a:off x="9188765" y="5783175"/>
            <a:ext cx="1014984" cy="4080"/>
          </a:xfrm>
          <a:prstGeom prst="straightConnector1">
            <a:avLst/>
          </a:prstGeom>
          <a:noFill/>
          <a:ln cap="flat" cmpd="sng" w="38100">
            <a:solidFill>
              <a:schemeClr val="dk1"/>
            </a:solidFill>
            <a:prstDash val="solid"/>
            <a:miter lim="800000"/>
            <a:headEnd len="sm" w="sm" type="none"/>
            <a:tailEnd len="med" w="med" type="triangle"/>
          </a:ln>
        </p:spPr>
      </p:cxnSp>
      <p:sp>
        <p:nvSpPr>
          <p:cNvPr id="1120" name="Google Shape;1120;p21"/>
          <p:cNvSpPr/>
          <p:nvPr/>
        </p:nvSpPr>
        <p:spPr>
          <a:xfrm>
            <a:off x="378372" y="2217676"/>
            <a:ext cx="11327524" cy="501309"/>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1" name="Google Shape;1121;p21"/>
          <p:cNvSpPr/>
          <p:nvPr/>
        </p:nvSpPr>
        <p:spPr>
          <a:xfrm>
            <a:off x="383632" y="3936111"/>
            <a:ext cx="11327524" cy="501309"/>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ransition p14:dur="250">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0"/>
                                        </p:tgtEl>
                                        <p:attrNameLst>
                                          <p:attrName>style.visibility</p:attrName>
                                        </p:attrNameLst>
                                      </p:cBhvr>
                                      <p:to>
                                        <p:strVal val="visible"/>
                                      </p:to>
                                    </p:set>
                                    <p:animEffect filter="fade" transition="in">
                                      <p:cBhvr>
                                        <p:cTn dur="500"/>
                                        <p:tgtEl>
                                          <p:spTgt spid="1120"/>
                                        </p:tgtEl>
                                      </p:cBhvr>
                                    </p:animEffect>
                                  </p:childTnLst>
                                </p:cTn>
                              </p:par>
                              <p:par>
                                <p:cTn fill="hold" nodeType="withEffect" presetClass="entr" presetID="10" presetSubtype="0">
                                  <p:stCondLst>
                                    <p:cond delay="0"/>
                                  </p:stCondLst>
                                  <p:childTnLst>
                                    <p:set>
                                      <p:cBhvr>
                                        <p:cTn dur="1" fill="hold">
                                          <p:stCondLst>
                                            <p:cond delay="0"/>
                                          </p:stCondLst>
                                        </p:cTn>
                                        <p:tgtEl>
                                          <p:spTgt spid="1121"/>
                                        </p:tgtEl>
                                        <p:attrNameLst>
                                          <p:attrName>style.visibility</p:attrName>
                                        </p:attrNameLst>
                                      </p:cBhvr>
                                      <p:to>
                                        <p:strVal val="visible"/>
                                      </p:to>
                                    </p:set>
                                    <p:animEffect filter="fade" transition="in">
                                      <p:cBhvr>
                                        <p:cTn dur="500"/>
                                        <p:tgtEl>
                                          <p:spTgt spid="1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22"/>
          <p:cNvSpPr txBox="1"/>
          <p:nvPr>
            <p:ph type="title"/>
          </p:nvPr>
        </p:nvSpPr>
        <p:spPr>
          <a:xfrm>
            <a:off x="838200" y="1"/>
            <a:ext cx="10515600" cy="10159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Clinical Outcomes at 1 Year and </a:t>
            </a:r>
            <a:br>
              <a:rPr lang="en-US" sz="3200"/>
            </a:br>
            <a:r>
              <a:rPr lang="en-US" sz="3200"/>
              <a:t>Peri-procedural Complications at 30 Days </a:t>
            </a:r>
            <a:endParaRPr i="1" sz="3200"/>
          </a:p>
        </p:txBody>
      </p:sp>
      <p:pic>
        <p:nvPicPr>
          <p:cNvPr id="1127" name="Google Shape;1127;p22"/>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graphicFrame>
        <p:nvGraphicFramePr>
          <p:cNvPr id="1128" name="Google Shape;1128;p22"/>
          <p:cNvGraphicFramePr/>
          <p:nvPr/>
        </p:nvGraphicFramePr>
        <p:xfrm>
          <a:off x="647700" y="1012478"/>
          <a:ext cx="3000000" cy="3000000"/>
        </p:xfrm>
        <a:graphic>
          <a:graphicData uri="http://schemas.openxmlformats.org/drawingml/2006/table">
            <a:tbl>
              <a:tblPr>
                <a:noFill/>
                <a:tableStyleId>{373891DE-2F35-458F-82A7-ADCD87632DA8}</a:tableStyleId>
              </a:tblPr>
              <a:tblGrid>
                <a:gridCol w="3619500"/>
                <a:gridCol w="1828800"/>
                <a:gridCol w="1828800"/>
                <a:gridCol w="1828800"/>
                <a:gridCol w="1828800"/>
              </a:tblGrid>
              <a:tr h="572625">
                <a:tc>
                  <a:txBody>
                    <a:bodyPr/>
                    <a:lstStyle/>
                    <a:p>
                      <a:pPr indent="0" lvl="0" marL="0" marR="0" rtl="0" algn="ctr">
                        <a:lnSpc>
                          <a:spcPct val="90000"/>
                        </a:lnSpc>
                        <a:spcBef>
                          <a:spcPts val="0"/>
                        </a:spcBef>
                        <a:spcAft>
                          <a:spcPts val="0"/>
                        </a:spcAft>
                        <a:buNone/>
                      </a:pPr>
                      <a:r>
                        <a:t/>
                      </a:r>
                      <a:endParaRPr b="0" sz="1600">
                        <a:solidFill>
                          <a:schemeClr val="lt1"/>
                        </a:solidFill>
                        <a:latin typeface="Arial"/>
                        <a:ea typeface="Arial"/>
                        <a:cs typeface="Arial"/>
                        <a:sym typeface="Arial"/>
                      </a:endParaRPr>
                    </a:p>
                  </a:txBody>
                  <a:tcPr marT="18300" marB="0" marR="25900" marL="2590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c>
                  <a:txBody>
                    <a:bodyPr/>
                    <a:lstStyle/>
                    <a:p>
                      <a:pPr indent="0" lvl="0" marL="0" marR="0" rtl="0" algn="ctr">
                        <a:lnSpc>
                          <a:spcPct val="10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FFRangio </a:t>
                      </a:r>
                      <a:endParaRPr/>
                    </a:p>
                    <a:p>
                      <a:pPr indent="0" lvl="0" marL="0" marR="0" rtl="0" algn="ctr">
                        <a:lnSpc>
                          <a:spcPct val="10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(n=965)</a:t>
                      </a:r>
                      <a:endParaRPr b="1" sz="1600">
                        <a:solidFill>
                          <a:schemeClr val="lt1"/>
                        </a:solidFill>
                        <a:latin typeface="Arial"/>
                        <a:ea typeface="Arial"/>
                        <a:cs typeface="Arial"/>
                        <a:sym typeface="Arial"/>
                      </a:endParaRPr>
                    </a:p>
                  </a:txBody>
                  <a:tcPr marT="0" marB="0" marR="35700" marL="357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c>
                  <a:txBody>
                    <a:bodyPr/>
                    <a:lstStyle/>
                    <a:p>
                      <a:pPr indent="114300" lvl="0" marL="0" marR="68580" rtl="0" algn="ctr">
                        <a:lnSpc>
                          <a:spcPct val="10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Pressure Wire</a:t>
                      </a:r>
                      <a:endParaRPr/>
                    </a:p>
                    <a:p>
                      <a:pPr indent="114300" lvl="0" marL="0" marR="68580" rtl="0" algn="ctr">
                        <a:lnSpc>
                          <a:spcPct val="10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(n=965)</a:t>
                      </a:r>
                      <a:endParaRPr b="1" sz="1600">
                        <a:solidFill>
                          <a:schemeClr val="lt1"/>
                        </a:solidFill>
                        <a:latin typeface="Arial"/>
                        <a:ea typeface="Arial"/>
                        <a:cs typeface="Arial"/>
                        <a:sym typeface="Arial"/>
                      </a:endParaRPr>
                    </a:p>
                  </a:txBody>
                  <a:tcPr marT="0" marB="0" marR="35700" marL="357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c>
                  <a:txBody>
                    <a:bodyPr/>
                    <a:lstStyle/>
                    <a:p>
                      <a:pPr indent="0" lvl="0" marL="0" marR="0" rtl="0" algn="ctr">
                        <a:lnSpc>
                          <a:spcPct val="10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Hazard Ratio</a:t>
                      </a:r>
                      <a:endParaRPr/>
                    </a:p>
                    <a:p>
                      <a:pPr indent="0" lvl="0" marL="0" marR="0" rtl="0" algn="ctr">
                        <a:lnSpc>
                          <a:spcPct val="10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(95% CI)</a:t>
                      </a:r>
                      <a:endParaRPr b="1" sz="1600">
                        <a:solidFill>
                          <a:schemeClr val="lt1"/>
                        </a:solidFill>
                        <a:latin typeface="Arial"/>
                        <a:ea typeface="Arial"/>
                        <a:cs typeface="Arial"/>
                        <a:sym typeface="Arial"/>
                      </a:endParaRPr>
                    </a:p>
                  </a:txBody>
                  <a:tcPr marT="0" marB="0" marR="35700" marL="357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c>
                  <a:txBody>
                    <a:bodyPr/>
                    <a:lstStyle/>
                    <a:p>
                      <a:pPr indent="0" lvl="0" marL="0" marR="0" rtl="0" algn="ctr">
                        <a:lnSpc>
                          <a:spcPct val="10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P value</a:t>
                      </a:r>
                      <a:endParaRPr b="1" sz="1600">
                        <a:solidFill>
                          <a:schemeClr val="lt1"/>
                        </a:solidFill>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12D80"/>
                    </a:solidFill>
                  </a:tcPr>
                </a:tc>
              </a:tr>
              <a:tr h="256850">
                <a:tc>
                  <a:txBody>
                    <a:bodyPr/>
                    <a:lstStyle/>
                    <a:p>
                      <a:pPr indent="0" lvl="0" marL="58738" marR="0" rtl="0" algn="l">
                        <a:lnSpc>
                          <a:spcPct val="107000"/>
                        </a:lnSpc>
                        <a:spcBef>
                          <a:spcPts val="0"/>
                        </a:spcBef>
                        <a:spcAft>
                          <a:spcPts val="0"/>
                        </a:spcAft>
                        <a:buClr>
                          <a:schemeClr val="dk1"/>
                        </a:buClr>
                        <a:buSzPts val="1600"/>
                        <a:buFont typeface="Arial"/>
                        <a:buNone/>
                      </a:pPr>
                      <a:r>
                        <a:rPr b="1" lang="en-US" sz="1600">
                          <a:latin typeface="Arial"/>
                          <a:ea typeface="Arial"/>
                          <a:cs typeface="Arial"/>
                          <a:sym typeface="Arial"/>
                        </a:rPr>
                        <a:t>Primary Endpoint</a:t>
                      </a:r>
                      <a:endParaRPr b="1" sz="1600">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T cap="flat" cmpd="sng" w="9525">
                      <a:solidFill>
                        <a:srgbClr val="000000">
                          <a:alpha val="0"/>
                        </a:srgbClr>
                      </a:solidFill>
                      <a:prstDash val="solid"/>
                      <a:round/>
                      <a:headEnd len="sm" w="sm" type="none"/>
                      <a:tailEnd len="sm" w="sm" type="none"/>
                    </a:lnT>
                  </a:tcP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tcPr>
                </a:tc>
              </a:tr>
              <a:tr h="256850">
                <a:tc>
                  <a:txBody>
                    <a:bodyPr/>
                    <a:lstStyle/>
                    <a:p>
                      <a:pPr indent="0" lvl="1" marL="457200"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Death, MI, or Unplanned CI-Revasc</a:t>
                      </a:r>
                      <a:endParaRPr sz="1400" u="none" cap="none" strike="noStrike">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64 (6.9%)</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65 (7.1%)</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0.98 (0.70, 1.39)</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0.0008*</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0" lvl="0" marL="58738" marR="0" rtl="0" algn="l">
                        <a:lnSpc>
                          <a:spcPct val="107000"/>
                        </a:lnSpc>
                        <a:spcBef>
                          <a:spcPts val="0"/>
                        </a:spcBef>
                        <a:spcAft>
                          <a:spcPts val="0"/>
                        </a:spcAft>
                        <a:buClr>
                          <a:schemeClr val="dk1"/>
                        </a:buClr>
                        <a:buSzPts val="1600"/>
                        <a:buFont typeface="Arial"/>
                        <a:buNone/>
                      </a:pPr>
                      <a:r>
                        <a:rPr b="1" lang="en-US" sz="1600">
                          <a:latin typeface="Arial"/>
                          <a:ea typeface="Arial"/>
                          <a:cs typeface="Arial"/>
                          <a:sym typeface="Arial"/>
                        </a:rPr>
                        <a:t>Secondary Endpoints</a:t>
                      </a:r>
                      <a:endParaRPr b="1" sz="1600">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0" lvl="1" marL="457200"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Death </a:t>
                      </a:r>
                      <a:endParaRPr sz="1400" u="none" cap="none" strike="noStrike">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22 (2.3%)</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19 (2.1%)</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1.16 (0.63, 2.14)</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227012" lvl="2" marL="466725"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Cardiac death</a:t>
                      </a:r>
                      <a:endParaRPr sz="1400" u="none" cap="none" strike="noStrike">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9 (1.0%)</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7 (0.7%)</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1.29 (0.48, 3.46)</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0" lvl="1" marL="457200"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Myocardial infarction</a:t>
                      </a:r>
                      <a:endParaRPr sz="1400" u="none" cap="none" strike="noStrike">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15 (1.6%)</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23 (2.5%)</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0.65 (0.34, 1.25)</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227012" lvl="2" marL="466725"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Spontaneous</a:t>
                      </a:r>
                      <a:endParaRPr sz="1400" u="none" cap="none" strike="noStrike">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12 (1.3%)</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20 (2.2%)</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0.60 (0.29, 1.22)</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227012" lvl="2" marL="466725"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Procedural</a:t>
                      </a:r>
                      <a:endParaRPr sz="1400" u="none" cap="none" strike="noStrike">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3 (0.3%)</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3 (0.3%)</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1.00 (0.20, 4.94)</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0" lvl="1" marL="457200"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Unplanned clinically-indicated revasc</a:t>
                      </a:r>
                      <a:endParaRPr sz="1400" u="none" cap="none" strike="noStrike">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37 (4.1%)</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41 (4.6%)</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0.90 (0.58, 1.40)</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227012" lvl="2" marL="466725"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PCI</a:t>
                      </a:r>
                      <a:endParaRPr sz="1400" u="none" cap="none" strike="noStrike">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32 (3.5%)</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39 (4.4%)</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0.82 (0.51, 1.30)</a:t>
                      </a:r>
                      <a:endParaRPr sz="1400">
                        <a:latin typeface="Arial"/>
                        <a:ea typeface="Arial"/>
                        <a:cs typeface="Arial"/>
                        <a:sym typeface="Arial"/>
                      </a:endParaRPr>
                    </a:p>
                  </a:txBody>
                  <a:tcPr marT="0" marB="0" marR="35700" marL="35700" anchor="ctr"/>
                </a:tc>
                <a:tc>
                  <a:txBody>
                    <a:bodyPr/>
                    <a:lstStyle/>
                    <a:p>
                      <a:pPr indent="0" lvl="0" marL="0" marR="0" rtl="0" algn="l">
                        <a:lnSpc>
                          <a:spcPct val="107000"/>
                        </a:lnSpc>
                        <a:spcBef>
                          <a:spcPts val="0"/>
                        </a:spcBef>
                        <a:spcAft>
                          <a:spcPts val="0"/>
                        </a:spcAft>
                        <a:buClr>
                          <a:schemeClr val="dk1"/>
                        </a:buClr>
                        <a:buSzPts val="1400"/>
                        <a:buFont typeface="Arial"/>
                        <a:buNone/>
                      </a:pPr>
                      <a:r>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227012" lvl="2" marL="466725"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Coronary bypass surgery </a:t>
                      </a:r>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5 (0.6%)</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4 (0.5%)</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1.26 (0.34, 4.68)</a:t>
                      </a:r>
                      <a:endParaRPr sz="1400">
                        <a:latin typeface="Arial"/>
                        <a:ea typeface="Arial"/>
                        <a:cs typeface="Arial"/>
                        <a:sym typeface="Arial"/>
                      </a:endParaRPr>
                    </a:p>
                  </a:txBody>
                  <a:tcPr marT="0" marB="0" marR="35700" marL="35700" anchor="ctr"/>
                </a:tc>
                <a:tc>
                  <a:txBody>
                    <a:bodyPr/>
                    <a:lstStyle/>
                    <a:p>
                      <a:pPr indent="0" lvl="0" marL="0" marR="0" rtl="0" algn="l">
                        <a:lnSpc>
                          <a:spcPct val="107000"/>
                        </a:lnSpc>
                        <a:spcBef>
                          <a:spcPts val="0"/>
                        </a:spcBef>
                        <a:spcAft>
                          <a:spcPts val="0"/>
                        </a:spcAft>
                        <a:buClr>
                          <a:schemeClr val="dk1"/>
                        </a:buClr>
                        <a:buSzPts val="1400"/>
                        <a:buFont typeface="Arial"/>
                        <a:buNone/>
                      </a:pPr>
                      <a:r>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0" lvl="1" marL="457200"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Definite/probable stent thrombosis </a:t>
                      </a:r>
                      <a:endParaRPr sz="1400" u="none" cap="none" strike="noStrike">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2 (0.2%)</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4 (0.5%)</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0.50 (0.09, 2.72)</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0" lvl="0" marL="58738" marR="0" rtl="0" algn="l">
                        <a:lnSpc>
                          <a:spcPct val="107000"/>
                        </a:lnSpc>
                        <a:spcBef>
                          <a:spcPts val="0"/>
                        </a:spcBef>
                        <a:spcAft>
                          <a:spcPts val="0"/>
                        </a:spcAft>
                        <a:buClr>
                          <a:schemeClr val="dk1"/>
                        </a:buClr>
                        <a:buSzPts val="1600"/>
                        <a:buFont typeface="Arial"/>
                        <a:buNone/>
                      </a:pPr>
                      <a:r>
                        <a:rPr b="1" lang="en-US" sz="1600">
                          <a:latin typeface="Arial"/>
                          <a:ea typeface="Arial"/>
                          <a:cs typeface="Arial"/>
                          <a:sym typeface="Arial"/>
                        </a:rPr>
                        <a:t>Safety Endpoints</a:t>
                      </a:r>
                      <a:endParaRPr b="1" sz="1600">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l">
                        <a:lnSpc>
                          <a:spcPct val="107000"/>
                        </a:lnSpc>
                        <a:spcBef>
                          <a:spcPts val="0"/>
                        </a:spcBef>
                        <a:spcAft>
                          <a:spcPts val="0"/>
                        </a:spcAft>
                        <a:buClr>
                          <a:schemeClr val="dk1"/>
                        </a:buClr>
                        <a:buSzPts val="1400"/>
                        <a:buFont typeface="Arial"/>
                        <a:buNone/>
                      </a:pPr>
                      <a:r>
                        <a:t/>
                      </a:r>
                      <a:endParaRPr sz="1400">
                        <a:latin typeface="Arial"/>
                        <a:ea typeface="Arial"/>
                        <a:cs typeface="Arial"/>
                        <a:sym typeface="Arial"/>
                      </a:endParaRPr>
                    </a:p>
                  </a:txBody>
                  <a:tcPr marT="0" marB="0" marR="35700" marL="35700" anchor="ctr"/>
                </a:tc>
                <a:tc>
                  <a:txBody>
                    <a:bodyPr/>
                    <a:lstStyle/>
                    <a:p>
                      <a:pPr indent="0" lvl="0" marL="0" marR="0" rtl="0" algn="l">
                        <a:lnSpc>
                          <a:spcPct val="107000"/>
                        </a:lnSpc>
                        <a:spcBef>
                          <a:spcPts val="0"/>
                        </a:spcBef>
                        <a:spcAft>
                          <a:spcPts val="0"/>
                        </a:spcAft>
                        <a:buClr>
                          <a:schemeClr val="dk1"/>
                        </a:buClr>
                        <a:buSzPts val="1400"/>
                        <a:buFont typeface="Arial"/>
                        <a:buNone/>
                      </a:pPr>
                      <a:r>
                        <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0" lvl="1" marL="457200"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Stroke at 30 Days</a:t>
                      </a:r>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5 (0.5%)</a:t>
                      </a:r>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2 (0.2%)</a:t>
                      </a:r>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t>2.49 (0.48, 12.83)</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0" lvl="1" marL="457200"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BARC type 3-5 bleeding</a:t>
                      </a:r>
                      <a:endParaRPr sz="1400" u="none" cap="none" strike="noStrike">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7 (0.7%)</a:t>
                      </a:r>
                      <a:endParaRPr sz="1400">
                        <a:latin typeface="Arial"/>
                        <a:ea typeface="Arial"/>
                        <a:cs typeface="Arial"/>
                        <a:sym typeface="Arial"/>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14 (1.5%)</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0.50 (0.20, 1.23)</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0" lvl="1" marL="457200"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Major bleeding at 30 Days</a:t>
                      </a:r>
                      <a:endParaRPr/>
                    </a:p>
                  </a:txBody>
                  <a:tcPr marT="0" marB="0" marR="35700" marL="35700" anchor="ctr">
                    <a:lnL cap="flat" cmpd="sng" w="12700">
                      <a:solidFill>
                        <a:schemeClr val="dk1"/>
                      </a:solidFill>
                      <a:prstDash val="solid"/>
                      <a:round/>
                      <a:headEnd len="sm" w="sm" type="none"/>
                      <a:tailEnd len="sm" w="sm" type="none"/>
                    </a:lnL>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3 (0.3%)</a:t>
                      </a:r>
                      <a:endParaRPr/>
                    </a:p>
                  </a:txBody>
                  <a:tcPr marT="0" marB="0" marR="35700" marL="35700" anchor="ct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9 (0.9%)</a:t>
                      </a:r>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t>0.33 (0.09, 1.22)</a:t>
                      </a:r>
                      <a:endParaRPr sz="1400">
                        <a:latin typeface="Arial"/>
                        <a:ea typeface="Arial"/>
                        <a:cs typeface="Arial"/>
                        <a:sym typeface="Arial"/>
                      </a:endParaRPr>
                    </a:p>
                  </a:txBody>
                  <a:tcPr marT="0" marB="0" marR="35700" marL="35700" anchor="ctr"/>
                </a:tc>
                <a:tc>
                  <a:txBody>
                    <a:bodyPr/>
                    <a:lstStyle/>
                    <a:p>
                      <a:pPr indent="0" lvl="0" marL="0" marR="0" rtl="0" algn="ctr">
                        <a:lnSpc>
                          <a:spcPct val="107000"/>
                        </a:lnSpc>
                        <a:spcBef>
                          <a:spcPts val="0"/>
                        </a:spcBef>
                        <a:spcAft>
                          <a:spcPts val="0"/>
                        </a:spcAft>
                        <a:buClr>
                          <a:schemeClr val="dk1"/>
                        </a:buClr>
                        <a:buSzPts val="1400"/>
                        <a:buFont typeface="Arial"/>
                        <a:buNone/>
                      </a:pPr>
                      <a:r>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tcPr>
                </a:tc>
              </a:tr>
              <a:tr h="256850">
                <a:tc>
                  <a:txBody>
                    <a:bodyPr/>
                    <a:lstStyle/>
                    <a:p>
                      <a:pPr indent="0" lvl="1" marL="457200" marR="0" rtl="0" algn="l">
                        <a:lnSpc>
                          <a:spcPct val="107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Acute kidney injury</a:t>
                      </a:r>
                      <a:endParaRPr sz="1400" u="none" cap="none" strike="noStrike">
                        <a:latin typeface="Arial"/>
                        <a:ea typeface="Arial"/>
                        <a:cs typeface="Arial"/>
                        <a:sym typeface="Arial"/>
                      </a:endParaRPr>
                    </a:p>
                  </a:txBody>
                  <a:tcPr marT="0" marB="0" marR="35700" marL="35700"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0 (0.0%)</a:t>
                      </a:r>
                      <a:endParaRPr sz="1400">
                        <a:latin typeface="Arial"/>
                        <a:ea typeface="Arial"/>
                        <a:cs typeface="Arial"/>
                        <a:sym typeface="Arial"/>
                      </a:endParaRPr>
                    </a:p>
                  </a:txBody>
                  <a:tcPr marT="0" marB="0" marR="35700" marL="35700" anchor="ctr">
                    <a:lnB cap="flat" cmpd="sng" w="12700">
                      <a:solidFill>
                        <a:schemeClr val="dk1"/>
                      </a:solidFill>
                      <a:prstDash val="solid"/>
                      <a:round/>
                      <a:headEnd len="sm" w="sm" type="none"/>
                      <a:tailEnd len="sm" w="sm" type="none"/>
                    </a:lnB>
                  </a:tcPr>
                </a:tc>
                <a:tc>
                  <a:txBody>
                    <a:bodyPr/>
                    <a:lstStyle/>
                    <a:p>
                      <a:pPr indent="114300" lvl="0" marL="0" marR="6858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1 (0.1%)</a:t>
                      </a:r>
                      <a:endParaRPr sz="1400">
                        <a:latin typeface="Arial"/>
                        <a:ea typeface="Arial"/>
                        <a:cs typeface="Arial"/>
                        <a:sym typeface="Arial"/>
                      </a:endParaRPr>
                    </a:p>
                  </a:txBody>
                  <a:tcPr marT="0" marB="0" marR="35700" marL="35700" anchor="ctr">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n/a</a:t>
                      </a:r>
                      <a:endParaRPr sz="1400">
                        <a:latin typeface="Arial"/>
                        <a:ea typeface="Arial"/>
                        <a:cs typeface="Arial"/>
                        <a:sym typeface="Arial"/>
                      </a:endParaRPr>
                    </a:p>
                  </a:txBody>
                  <a:tcPr marT="0" marB="0" marR="35700" marL="35700" anchor="ctr">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400"/>
                        <a:buFont typeface="Arial"/>
                        <a:buNone/>
                      </a:pPr>
                      <a:r>
                        <a:rPr lang="en-US" sz="1400">
                          <a:latin typeface="Arial"/>
                          <a:ea typeface="Arial"/>
                          <a:cs typeface="Arial"/>
                          <a:sym typeface="Arial"/>
                        </a:rPr>
                        <a:t> </a:t>
                      </a:r>
                      <a:endParaRPr sz="1400">
                        <a:latin typeface="Arial"/>
                        <a:ea typeface="Arial"/>
                        <a:cs typeface="Arial"/>
                        <a:sym typeface="Arial"/>
                      </a:endParaRPr>
                    </a:p>
                  </a:txBody>
                  <a:tcPr marT="0" marB="0" marR="35700" marL="35700" anchor="ctr">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r>
            </a:tbl>
          </a:graphicData>
        </a:graphic>
      </p:graphicFrame>
      <p:sp>
        <p:nvSpPr>
          <p:cNvPr id="1129" name="Google Shape;1129;p22"/>
          <p:cNvSpPr txBox="1"/>
          <p:nvPr/>
        </p:nvSpPr>
        <p:spPr>
          <a:xfrm>
            <a:off x="3435016" y="6289091"/>
            <a:ext cx="861590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lt1"/>
                </a:solidFill>
                <a:latin typeface="Arial"/>
                <a:ea typeface="Arial"/>
                <a:cs typeface="Arial"/>
                <a:sym typeface="Arial"/>
              </a:rPr>
              <a:t>*Non-inferiority p-value</a:t>
            </a:r>
            <a:endParaRPr sz="1200">
              <a:solidFill>
                <a:schemeClr val="lt1"/>
              </a:solidFill>
              <a:latin typeface="Arial"/>
              <a:ea typeface="Arial"/>
              <a:cs typeface="Arial"/>
              <a:sym typeface="Arial"/>
            </a:endParaRPr>
          </a:p>
        </p:txBody>
      </p:sp>
    </p:spTree>
  </p:cSld>
  <p:clrMapOvr>
    <a:masterClrMapping/>
  </p:clrMapOvr>
  <p:transition p14:dur="250">
    <p:wipe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23"/>
          <p:cNvSpPr txBox="1"/>
          <p:nvPr>
            <p:ph type="title"/>
          </p:nvPr>
        </p:nvSpPr>
        <p:spPr>
          <a:xfrm>
            <a:off x="838200" y="-8629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Trial Limitations</a:t>
            </a:r>
            <a:endParaRPr/>
          </a:p>
        </p:txBody>
      </p:sp>
      <p:sp>
        <p:nvSpPr>
          <p:cNvPr id="1135" name="Google Shape;1135;p23"/>
          <p:cNvSpPr txBox="1"/>
          <p:nvPr>
            <p:ph idx="1" type="body"/>
          </p:nvPr>
        </p:nvSpPr>
        <p:spPr>
          <a:xfrm>
            <a:off x="704608" y="1166448"/>
            <a:ext cx="10953991" cy="47025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800"/>
              <a:buChar char="•"/>
            </a:pPr>
            <a:r>
              <a:rPr lang="en-US"/>
              <a:t>Coronary anatomy had to be amenable to both pressure wire–based and FFRangio-based physiology measurements</a:t>
            </a:r>
            <a:endParaRPr/>
          </a:p>
          <a:p>
            <a:pPr indent="-228600" lvl="0" marL="228600" rtl="0" algn="l">
              <a:lnSpc>
                <a:spcPct val="100000"/>
              </a:lnSpc>
              <a:spcBef>
                <a:spcPts val="1200"/>
              </a:spcBef>
              <a:spcAft>
                <a:spcPts val="0"/>
              </a:spcAft>
              <a:buClr>
                <a:schemeClr val="dk1"/>
              </a:buClr>
              <a:buSzPts val="2800"/>
              <a:buChar char="•"/>
            </a:pPr>
            <a:r>
              <a:rPr lang="en-US"/>
              <a:t>Majority of patients included in the trial had CCS/no biomarker elevation; CABG patients were excluded</a:t>
            </a:r>
            <a:endParaRPr/>
          </a:p>
          <a:p>
            <a:pPr indent="-228600" lvl="0" marL="228600" rtl="0" algn="l">
              <a:lnSpc>
                <a:spcPct val="100000"/>
              </a:lnSpc>
              <a:spcBef>
                <a:spcPts val="1200"/>
              </a:spcBef>
              <a:spcAft>
                <a:spcPts val="0"/>
              </a:spcAft>
              <a:buClr>
                <a:schemeClr val="dk1"/>
              </a:buClr>
              <a:buSzPts val="2800"/>
              <a:buChar char="•"/>
            </a:pPr>
            <a:r>
              <a:rPr lang="en-US"/>
              <a:t>Trial-group assignment was unblinded</a:t>
            </a:r>
            <a:endParaRPr/>
          </a:p>
          <a:p>
            <a:pPr indent="-228600" lvl="0" marL="228600" rtl="0" algn="l">
              <a:lnSpc>
                <a:spcPct val="100000"/>
              </a:lnSpc>
              <a:spcBef>
                <a:spcPts val="1200"/>
              </a:spcBef>
              <a:spcAft>
                <a:spcPts val="0"/>
              </a:spcAft>
              <a:buClr>
                <a:schemeClr val="dk1"/>
              </a:buClr>
              <a:buSzPts val="2800"/>
              <a:buChar char="•"/>
            </a:pPr>
            <a:r>
              <a:rPr lang="en-US"/>
              <a:t>Comparison to a mixed comparison group of both FFR/NHPR, although this is representative of the current clinical use of pressure wire-based physiology and randomization was stratified</a:t>
            </a:r>
            <a:endParaRPr/>
          </a:p>
        </p:txBody>
      </p:sp>
      <p:pic>
        <p:nvPicPr>
          <p:cNvPr id="1136" name="Google Shape;1136;p23"/>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Tree>
  </p:cSld>
  <p:clrMapOvr>
    <a:masterClrMapping/>
  </p:clrMapOvr>
  <p:transition p14:dur="250">
    <p:wipe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24"/>
          <p:cNvSpPr txBox="1"/>
          <p:nvPr>
            <p:ph type="title"/>
          </p:nvPr>
        </p:nvSpPr>
        <p:spPr>
          <a:xfrm>
            <a:off x="838200" y="0"/>
            <a:ext cx="10515600" cy="11698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Conclusions</a:t>
            </a:r>
            <a:endParaRPr/>
          </a:p>
        </p:txBody>
      </p:sp>
      <p:sp>
        <p:nvSpPr>
          <p:cNvPr id="1142" name="Google Shape;1142;p24"/>
          <p:cNvSpPr txBox="1"/>
          <p:nvPr>
            <p:ph idx="1" type="body"/>
          </p:nvPr>
        </p:nvSpPr>
        <p:spPr>
          <a:xfrm>
            <a:off x="541358" y="951294"/>
            <a:ext cx="10956884" cy="5167892"/>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20000"/>
              </a:lnSpc>
              <a:spcBef>
                <a:spcPts val="0"/>
              </a:spcBef>
              <a:spcAft>
                <a:spcPts val="0"/>
              </a:spcAft>
              <a:buClr>
                <a:schemeClr val="dk1"/>
              </a:buClr>
              <a:buSzPct val="100000"/>
              <a:buChar char="•"/>
            </a:pPr>
            <a:r>
              <a:rPr lang="en-US" sz="3200"/>
              <a:t>FFRangio is a software-based tool that derives coronary physiologic measurements from a routine angiogram with physician oversight</a:t>
            </a:r>
            <a:endParaRPr/>
          </a:p>
          <a:p>
            <a:pPr indent="-228600" lvl="0" marL="228600" rtl="0" algn="l">
              <a:lnSpc>
                <a:spcPct val="120000"/>
              </a:lnSpc>
              <a:spcBef>
                <a:spcPts val="1600"/>
              </a:spcBef>
              <a:spcAft>
                <a:spcPts val="0"/>
              </a:spcAft>
              <a:buClr>
                <a:schemeClr val="dk1"/>
              </a:buClr>
              <a:buSzPct val="100000"/>
              <a:buChar char="•"/>
            </a:pPr>
            <a:r>
              <a:rPr lang="en-US" sz="3200"/>
              <a:t>In this RCT powered to assess the performance of FFRangio compared with pressure wire (the reference standard), we observed:</a:t>
            </a:r>
            <a:endParaRPr/>
          </a:p>
          <a:p>
            <a:pPr indent="-228600" lvl="1" marL="685800" rtl="0" algn="l">
              <a:lnSpc>
                <a:spcPct val="120000"/>
              </a:lnSpc>
              <a:spcBef>
                <a:spcPts val="1100"/>
              </a:spcBef>
              <a:spcAft>
                <a:spcPts val="0"/>
              </a:spcAft>
              <a:buClr>
                <a:schemeClr val="dk1"/>
              </a:buClr>
              <a:buSzPct val="100000"/>
              <a:buChar char="•"/>
            </a:pPr>
            <a:r>
              <a:rPr lang="en-US" sz="2800"/>
              <a:t>Similar 1-yr MACE (6.9% vs. 7.1%), meeting non-inferiority</a:t>
            </a:r>
            <a:endParaRPr/>
          </a:p>
          <a:p>
            <a:pPr indent="-228600" lvl="1" marL="685800" rtl="0" algn="l">
              <a:lnSpc>
                <a:spcPct val="120000"/>
              </a:lnSpc>
              <a:spcBef>
                <a:spcPts val="1100"/>
              </a:spcBef>
              <a:spcAft>
                <a:spcPts val="0"/>
              </a:spcAft>
              <a:buClr>
                <a:schemeClr val="dk1"/>
              </a:buClr>
              <a:buSzPct val="100000"/>
              <a:buChar char="•"/>
            </a:pPr>
            <a:r>
              <a:rPr lang="en-US" sz="2800"/>
              <a:t>Shorter time to calculate FFRangio vs. pressure wire-based physiology (without additional procedural manipulation)</a:t>
            </a:r>
            <a:endParaRPr/>
          </a:p>
          <a:p>
            <a:pPr indent="-228600" lvl="1" marL="685800" rtl="0" algn="l">
              <a:lnSpc>
                <a:spcPct val="120000"/>
              </a:lnSpc>
              <a:spcBef>
                <a:spcPts val="1100"/>
              </a:spcBef>
              <a:spcAft>
                <a:spcPts val="0"/>
              </a:spcAft>
              <a:buClr>
                <a:schemeClr val="dk1"/>
              </a:buClr>
              <a:buSzPct val="100000"/>
              <a:buChar char="•"/>
            </a:pPr>
            <a:r>
              <a:rPr lang="en-US" sz="2800"/>
              <a:t>Shorter overall procedural and fluoroscopy times with lower contrast volume despite a slightly higher rate of PCI</a:t>
            </a:r>
            <a:endParaRPr/>
          </a:p>
        </p:txBody>
      </p:sp>
      <p:pic>
        <p:nvPicPr>
          <p:cNvPr id="1143" name="Google Shape;1143;p24"/>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Tree>
  </p:cSld>
  <p:clrMapOvr>
    <a:masterClrMapping/>
  </p:clrMapOvr>
  <p:transition p14:dur="250">
    <p:wipe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25"/>
          <p:cNvSpPr txBox="1"/>
          <p:nvPr>
            <p:ph type="title"/>
          </p:nvPr>
        </p:nvSpPr>
        <p:spPr>
          <a:xfrm>
            <a:off x="838200" y="0"/>
            <a:ext cx="10515600" cy="11698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Font typeface="Arial"/>
              <a:buNone/>
            </a:pPr>
            <a:r>
              <a:rPr lang="en-US"/>
              <a:t>Clinical Implications</a:t>
            </a:r>
            <a:endParaRPr/>
          </a:p>
        </p:txBody>
      </p:sp>
      <p:sp>
        <p:nvSpPr>
          <p:cNvPr id="1149" name="Google Shape;1149;p25"/>
          <p:cNvSpPr txBox="1"/>
          <p:nvPr>
            <p:ph idx="1" type="body"/>
          </p:nvPr>
        </p:nvSpPr>
        <p:spPr>
          <a:xfrm>
            <a:off x="717550" y="1286360"/>
            <a:ext cx="10604500" cy="3626602"/>
          </a:xfrm>
          <a:prstGeom prst="rect">
            <a:avLst/>
          </a:prstGeom>
          <a:solidFill>
            <a:srgbClr val="DEEBF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None/>
            </a:pPr>
            <a:r>
              <a:rPr b="1" lang="en-US" sz="3600"/>
              <a:t>These data support the routine use of FFRangio to guide the treatment of intermediate lesions in the cath lab, with workflow improvements that should facilitate increased use of coronary physiology concordant with guidelines</a:t>
            </a:r>
            <a:endParaRPr/>
          </a:p>
        </p:txBody>
      </p:sp>
      <p:pic>
        <p:nvPicPr>
          <p:cNvPr id="1150" name="Google Shape;1150;p25"/>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Tree>
  </p:cSld>
  <p:clrMapOvr>
    <a:masterClrMapping/>
  </p:clrMapOvr>
  <p:transition p14:dur="250">
    <p:wipe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26"/>
          <p:cNvSpPr txBox="1"/>
          <p:nvPr>
            <p:ph type="title"/>
          </p:nvPr>
        </p:nvSpPr>
        <p:spPr>
          <a:xfrm>
            <a:off x="406400" y="365125"/>
            <a:ext cx="11644520" cy="64928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Now Available in The New England Journal of Medicine</a:t>
            </a:r>
            <a:endParaRPr/>
          </a:p>
        </p:txBody>
      </p:sp>
      <p:pic>
        <p:nvPicPr>
          <p:cNvPr id="1157" name="Google Shape;1157;p26"/>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Tree>
  </p:cSld>
  <p:clrMapOvr>
    <a:masterClrMapping/>
  </p:clrMapOvr>
  <p:transition p14:dur="250">
    <p:wipe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pic>
        <p:nvPicPr>
          <p:cNvPr id="1162" name="Google Shape;1162;p27"/>
          <p:cNvPicPr preferRelativeResize="0"/>
          <p:nvPr/>
        </p:nvPicPr>
        <p:blipFill rotWithShape="1">
          <a:blip r:embed="rId3">
            <a:alphaModFix/>
          </a:blip>
          <a:srcRect b="0" l="0" r="0" t="0"/>
          <a:stretch/>
        </p:blipFill>
        <p:spPr>
          <a:xfrm>
            <a:off x="4424074" y="1148"/>
            <a:ext cx="3343853" cy="736692"/>
          </a:xfrm>
          <a:prstGeom prst="rect">
            <a:avLst/>
          </a:prstGeom>
          <a:noFill/>
          <a:ln>
            <a:noFill/>
          </a:ln>
        </p:spPr>
      </p:pic>
      <p:pic>
        <p:nvPicPr>
          <p:cNvPr id="1163" name="Google Shape;1163;p27"/>
          <p:cNvPicPr preferRelativeResize="0"/>
          <p:nvPr/>
        </p:nvPicPr>
        <p:blipFill rotWithShape="1">
          <a:blip r:embed="rId4">
            <a:alphaModFix/>
          </a:blip>
          <a:srcRect b="0" l="0" r="0" t="0"/>
          <a:stretch/>
        </p:blipFill>
        <p:spPr>
          <a:xfrm>
            <a:off x="3516029" y="827869"/>
            <a:ext cx="5159942" cy="5159942"/>
          </a:xfrm>
          <a:prstGeom prst="rect">
            <a:avLst/>
          </a:prstGeom>
          <a:noFill/>
          <a:ln>
            <a:noFill/>
          </a:ln>
          <a:effectLst>
            <a:outerShdw blurRad="292100" rotWithShape="0" algn="tl" dir="2700000" dist="139700">
              <a:srgbClr val="333333">
                <a:alpha val="65098"/>
              </a:srgbClr>
            </a:outerShdw>
          </a:effectLst>
        </p:spPr>
      </p:pic>
    </p:spTree>
  </p:cSld>
  <p:clrMapOvr>
    <a:masterClrMapping/>
  </p:clrMapOvr>
  <p:transition p14:dur="250">
    <p:wipe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838200" y="45834"/>
            <a:ext cx="105537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060"/>
              </a:buClr>
              <a:buSzPts val="3200"/>
              <a:buFont typeface="Arial"/>
              <a:buNone/>
            </a:pPr>
            <a:r>
              <a:rPr lang="en-US" sz="3200"/>
              <a:t>Coronary Physiology is Integral to Optimal PCI</a:t>
            </a:r>
            <a:br>
              <a:rPr lang="en-US" sz="3200"/>
            </a:br>
            <a:r>
              <a:rPr i="1" lang="en-US" sz="2800">
                <a:latin typeface="Arial"/>
                <a:ea typeface="Arial"/>
                <a:cs typeface="Arial"/>
                <a:sym typeface="Arial"/>
              </a:rPr>
              <a:t>IA High Value Indication in ACC/AHA Guidelines</a:t>
            </a:r>
            <a:endParaRPr sz="3200"/>
          </a:p>
        </p:txBody>
      </p:sp>
      <p:grpSp>
        <p:nvGrpSpPr>
          <p:cNvPr id="107" name="Google Shape;107;p3"/>
          <p:cNvGrpSpPr/>
          <p:nvPr/>
        </p:nvGrpSpPr>
        <p:grpSpPr>
          <a:xfrm>
            <a:off x="218400" y="1472650"/>
            <a:ext cx="11755200" cy="4484977"/>
            <a:chOff x="170926" y="1056222"/>
            <a:chExt cx="8816400" cy="3363733"/>
          </a:xfrm>
        </p:grpSpPr>
        <p:pic>
          <p:nvPicPr>
            <p:cNvPr id="108" name="Google Shape;108;p3"/>
            <p:cNvPicPr preferRelativeResize="0"/>
            <p:nvPr/>
          </p:nvPicPr>
          <p:blipFill rotWithShape="1">
            <a:blip r:embed="rId3">
              <a:alphaModFix/>
            </a:blip>
            <a:srcRect b="0" l="0" r="0" t="0"/>
            <a:stretch/>
          </p:blipFill>
          <p:spPr>
            <a:xfrm>
              <a:off x="170926" y="1093766"/>
              <a:ext cx="2880360" cy="1371600"/>
            </a:xfrm>
            <a:prstGeom prst="rect">
              <a:avLst/>
            </a:prstGeom>
            <a:noFill/>
            <a:ln>
              <a:noFill/>
            </a:ln>
            <a:effectLst>
              <a:outerShdw blurRad="292100" rotWithShape="0" algn="tl" dir="2700000" dist="139700">
                <a:srgbClr val="333333">
                  <a:alpha val="65098"/>
                </a:srgbClr>
              </a:outerShdw>
            </a:effectLst>
          </p:spPr>
        </p:pic>
        <p:pic>
          <p:nvPicPr>
            <p:cNvPr id="109" name="Google Shape;109;p3"/>
            <p:cNvPicPr preferRelativeResize="0"/>
            <p:nvPr/>
          </p:nvPicPr>
          <p:blipFill rotWithShape="1">
            <a:blip r:embed="rId4">
              <a:alphaModFix/>
            </a:blip>
            <a:srcRect b="0" l="0" r="0" t="0"/>
            <a:stretch/>
          </p:blipFill>
          <p:spPr>
            <a:xfrm>
              <a:off x="170926" y="2588375"/>
              <a:ext cx="2880360" cy="1371600"/>
            </a:xfrm>
            <a:prstGeom prst="rect">
              <a:avLst/>
            </a:prstGeom>
            <a:noFill/>
            <a:ln>
              <a:noFill/>
            </a:ln>
            <a:effectLst>
              <a:outerShdw blurRad="292100" rotWithShape="0" algn="tl" dir="2700000" dist="139700">
                <a:srgbClr val="333333">
                  <a:alpha val="65098"/>
                </a:srgbClr>
              </a:outerShdw>
            </a:effectLst>
          </p:spPr>
        </p:pic>
        <p:pic>
          <p:nvPicPr>
            <p:cNvPr id="110" name="Google Shape;110;p3"/>
            <p:cNvPicPr preferRelativeResize="0"/>
            <p:nvPr/>
          </p:nvPicPr>
          <p:blipFill rotWithShape="1">
            <a:blip r:embed="rId5">
              <a:alphaModFix/>
            </a:blip>
            <a:srcRect b="0" l="0" r="0" t="0"/>
            <a:stretch/>
          </p:blipFill>
          <p:spPr>
            <a:xfrm>
              <a:off x="6106966" y="1056222"/>
              <a:ext cx="2880360" cy="1371600"/>
            </a:xfrm>
            <a:prstGeom prst="rect">
              <a:avLst/>
            </a:prstGeom>
            <a:noFill/>
            <a:ln>
              <a:noFill/>
            </a:ln>
            <a:effectLst>
              <a:outerShdw blurRad="292100" rotWithShape="0" algn="tl" dir="2700000" dist="139700">
                <a:srgbClr val="333333">
                  <a:alpha val="65098"/>
                </a:srgbClr>
              </a:outerShdw>
            </a:effectLst>
          </p:spPr>
        </p:pic>
        <p:pic>
          <p:nvPicPr>
            <p:cNvPr id="111" name="Google Shape;111;p3"/>
            <p:cNvPicPr preferRelativeResize="0"/>
            <p:nvPr/>
          </p:nvPicPr>
          <p:blipFill rotWithShape="1">
            <a:blip r:embed="rId6">
              <a:alphaModFix/>
            </a:blip>
            <a:srcRect b="0" l="0" r="0" t="0"/>
            <a:stretch/>
          </p:blipFill>
          <p:spPr>
            <a:xfrm>
              <a:off x="6106966" y="2619147"/>
              <a:ext cx="2880360" cy="1371600"/>
            </a:xfrm>
            <a:prstGeom prst="rect">
              <a:avLst/>
            </a:prstGeom>
            <a:noFill/>
            <a:ln>
              <a:noFill/>
            </a:ln>
            <a:effectLst>
              <a:outerShdw blurRad="292100" rotWithShape="0" algn="tl" dir="2700000" dist="139700">
                <a:srgbClr val="333333">
                  <a:alpha val="65098"/>
                </a:srgbClr>
              </a:outerShdw>
            </a:effectLst>
          </p:spPr>
        </p:pic>
        <p:pic>
          <p:nvPicPr>
            <p:cNvPr id="112" name="Google Shape;112;p3"/>
            <p:cNvPicPr preferRelativeResize="0"/>
            <p:nvPr/>
          </p:nvPicPr>
          <p:blipFill rotWithShape="1">
            <a:blip r:embed="rId7">
              <a:alphaModFix/>
            </a:blip>
            <a:srcRect b="0" l="0" r="0" t="0"/>
            <a:stretch/>
          </p:blipFill>
          <p:spPr>
            <a:xfrm>
              <a:off x="3138946" y="3048355"/>
              <a:ext cx="2880360" cy="1371600"/>
            </a:xfrm>
            <a:prstGeom prst="rect">
              <a:avLst/>
            </a:prstGeom>
            <a:noFill/>
            <a:ln>
              <a:noFill/>
            </a:ln>
            <a:effectLst>
              <a:outerShdw blurRad="292100" rotWithShape="0" algn="tl" dir="2700000" dist="139700">
                <a:srgbClr val="333333">
                  <a:alpha val="65098"/>
                </a:srgbClr>
              </a:outerShdw>
            </a:effectLst>
          </p:spPr>
        </p:pic>
      </p:grpSp>
      <p:pic>
        <p:nvPicPr>
          <p:cNvPr id="113" name="Google Shape;113;p3"/>
          <p:cNvPicPr preferRelativeResize="0"/>
          <p:nvPr/>
        </p:nvPicPr>
        <p:blipFill rotWithShape="1">
          <a:blip r:embed="rId8">
            <a:alphaModFix/>
          </a:blip>
          <a:srcRect b="0" l="0" r="0" t="0"/>
          <a:stretch/>
        </p:blipFill>
        <p:spPr>
          <a:xfrm>
            <a:off x="3049326" y="1426930"/>
            <a:ext cx="6093348" cy="3912700"/>
          </a:xfrm>
          <a:prstGeom prst="rect">
            <a:avLst/>
          </a:prstGeom>
          <a:noFill/>
          <a:ln cap="flat" cmpd="sng" w="57150">
            <a:solidFill>
              <a:schemeClr val="dk1"/>
            </a:solidFill>
            <a:prstDash val="solid"/>
            <a:round/>
            <a:headEnd len="sm" w="sm" type="none"/>
            <a:tailEnd len="sm" w="sm" type="none"/>
          </a:ln>
        </p:spPr>
      </p:pic>
      <p:sp>
        <p:nvSpPr>
          <p:cNvPr id="114" name="Google Shape;114;p3"/>
          <p:cNvSpPr txBox="1"/>
          <p:nvPr/>
        </p:nvSpPr>
        <p:spPr>
          <a:xfrm>
            <a:off x="4506392" y="6312806"/>
            <a:ext cx="7253455" cy="232542"/>
          </a:xfrm>
          <a:prstGeom prst="rect">
            <a:avLst/>
          </a:prstGeom>
          <a:noFill/>
          <a:ln>
            <a:noFill/>
          </a:ln>
        </p:spPr>
        <p:txBody>
          <a:bodyPr anchorCtr="0" anchor="t" bIns="0" lIns="0" spcFirstLastPara="1" rIns="0" wrap="square" tIns="16925">
            <a:spAutoFit/>
          </a:bodyPr>
          <a:lstStyle/>
          <a:p>
            <a:pPr indent="0" lvl="0" marL="16933" marR="0" rtl="0" algn="r">
              <a:spcBef>
                <a:spcPts val="0"/>
              </a:spcBef>
              <a:spcAft>
                <a:spcPts val="0"/>
              </a:spcAft>
              <a:buNone/>
            </a:pPr>
            <a:r>
              <a:rPr b="0" i="0" lang="en-US" sz="1400" u="none" cap="none" strike="noStrike">
                <a:solidFill>
                  <a:schemeClr val="lt1"/>
                </a:solidFill>
                <a:latin typeface="Arial"/>
                <a:ea typeface="Arial"/>
                <a:cs typeface="Arial"/>
                <a:sym typeface="Arial"/>
              </a:rPr>
              <a:t>Virani et al 2023</a:t>
            </a:r>
            <a:endParaRPr/>
          </a:p>
        </p:txBody>
      </p:sp>
      <p:pic>
        <p:nvPicPr>
          <p:cNvPr id="115" name="Google Shape;115;p3"/>
          <p:cNvPicPr preferRelativeResize="0"/>
          <p:nvPr/>
        </p:nvPicPr>
        <p:blipFill rotWithShape="1">
          <a:blip r:embed="rId9">
            <a:alphaModFix/>
          </a:blip>
          <a:srcRect b="0" l="0" r="0" t="0"/>
          <a:stretch/>
        </p:blipFill>
        <p:spPr>
          <a:xfrm>
            <a:off x="10805779" y="108883"/>
            <a:ext cx="1245141" cy="274320"/>
          </a:xfrm>
          <a:prstGeom prst="rect">
            <a:avLst/>
          </a:prstGeom>
          <a:noFill/>
          <a:ln>
            <a:noFill/>
          </a:ln>
        </p:spPr>
      </p:pic>
    </p:spTree>
  </p:cSld>
  <p:clrMapOvr>
    <a:masterClrMapping/>
  </p:clrMapOvr>
  <p:transition p14:dur="250">
    <p:wipe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685804" y="51674"/>
            <a:ext cx="10591796" cy="139329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060"/>
              </a:buClr>
              <a:buSzPts val="3200"/>
              <a:buFont typeface="Arial"/>
              <a:buNone/>
            </a:pPr>
            <a:r>
              <a:rPr lang="en-US" sz="3200">
                <a:latin typeface="Arial"/>
                <a:ea typeface="Arial"/>
                <a:cs typeface="Arial"/>
                <a:sym typeface="Arial"/>
              </a:rPr>
              <a:t>And Yet… Physiology is Underutilized in the Cath Lab</a:t>
            </a:r>
            <a:endParaRPr/>
          </a:p>
        </p:txBody>
      </p:sp>
      <p:sp>
        <p:nvSpPr>
          <p:cNvPr id="122" name="Google Shape;122;p4"/>
          <p:cNvSpPr/>
          <p:nvPr/>
        </p:nvSpPr>
        <p:spPr>
          <a:xfrm>
            <a:off x="593990" y="2083817"/>
            <a:ext cx="3105167" cy="3105158"/>
          </a:xfrm>
          <a:prstGeom prst="ellipse">
            <a:avLst/>
          </a:prstGeom>
          <a:solidFill>
            <a:srgbClr val="412D80"/>
          </a:solidFill>
          <a:ln>
            <a:noFill/>
          </a:ln>
        </p:spPr>
        <p:txBody>
          <a:bodyPr anchorCtr="0" anchor="ctr" bIns="0" lIns="0" spcFirstLastPara="1" rIns="0" wrap="square" tIns="76200">
            <a:noAutofit/>
          </a:bodyPr>
          <a:lstStyle/>
          <a:p>
            <a:pPr indent="0" lvl="0" marL="0" marR="0" rtl="0" algn="ctr">
              <a:spcBef>
                <a:spcPts val="0"/>
              </a:spcBef>
              <a:spcAft>
                <a:spcPts val="0"/>
              </a:spcAft>
              <a:buNone/>
            </a:pPr>
            <a:r>
              <a:rPr b="1" i="0" lang="en-US" sz="3200" u="none" cap="none" strike="noStrike">
                <a:solidFill>
                  <a:schemeClr val="lt1"/>
                </a:solidFill>
                <a:latin typeface="Arial"/>
                <a:ea typeface="Arial"/>
                <a:cs typeface="Arial"/>
                <a:sym typeface="Arial"/>
              </a:rPr>
              <a:t>Pressure Wire-based Physiology</a:t>
            </a:r>
            <a:endParaRPr/>
          </a:p>
          <a:p>
            <a:pPr indent="0" lvl="0" marL="0" marR="0" rtl="0" algn="ctr">
              <a:spcBef>
                <a:spcPts val="0"/>
              </a:spcBef>
              <a:spcAft>
                <a:spcPts val="0"/>
              </a:spcAft>
              <a:buNone/>
            </a:pPr>
            <a:r>
              <a:rPr b="1" i="0" lang="en-US" sz="3200" u="none" cap="none" strike="noStrike">
                <a:solidFill>
                  <a:schemeClr val="lt1"/>
                </a:solidFill>
                <a:latin typeface="Arial"/>
                <a:ea typeface="Arial"/>
                <a:cs typeface="Arial"/>
                <a:sym typeface="Arial"/>
              </a:rPr>
              <a:t>(Class IA)</a:t>
            </a:r>
            <a:endParaRPr/>
          </a:p>
        </p:txBody>
      </p:sp>
      <p:sp>
        <p:nvSpPr>
          <p:cNvPr id="123" name="Google Shape;123;p4"/>
          <p:cNvSpPr/>
          <p:nvPr/>
        </p:nvSpPr>
        <p:spPr>
          <a:xfrm>
            <a:off x="5987678" y="3631586"/>
            <a:ext cx="731520" cy="731520"/>
          </a:xfrm>
          <a:prstGeom prst="rect">
            <a:avLst/>
          </a:prstGeom>
          <a:noFill/>
          <a:ln>
            <a:noFill/>
          </a:ln>
        </p:spPr>
      </p:sp>
      <p:sp>
        <p:nvSpPr>
          <p:cNvPr id="124" name="Google Shape;124;p4"/>
          <p:cNvSpPr txBox="1"/>
          <p:nvPr/>
        </p:nvSpPr>
        <p:spPr>
          <a:xfrm>
            <a:off x="6978705" y="1869574"/>
            <a:ext cx="4536415" cy="43088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2800" u="none" cap="none" strike="noStrike">
                <a:solidFill>
                  <a:schemeClr val="dk1"/>
                </a:solidFill>
                <a:latin typeface="Arial"/>
                <a:ea typeface="Arial"/>
                <a:cs typeface="Arial"/>
                <a:sym typeface="Arial"/>
              </a:rPr>
              <a:t>Clinical Inertia</a:t>
            </a:r>
            <a:endParaRPr/>
          </a:p>
        </p:txBody>
      </p:sp>
      <p:cxnSp>
        <p:nvCxnSpPr>
          <p:cNvPr id="125" name="Google Shape;125;p4"/>
          <p:cNvCxnSpPr/>
          <p:nvPr/>
        </p:nvCxnSpPr>
        <p:spPr>
          <a:xfrm>
            <a:off x="4080768" y="2074716"/>
            <a:ext cx="1071422" cy="0"/>
          </a:xfrm>
          <a:prstGeom prst="straightConnector1">
            <a:avLst/>
          </a:prstGeom>
          <a:noFill/>
          <a:ln cap="rnd" cmpd="sng" w="31750">
            <a:solidFill>
              <a:schemeClr val="dk1"/>
            </a:solidFill>
            <a:prstDash val="dot"/>
            <a:round/>
            <a:headEnd len="sm" w="sm" type="none"/>
            <a:tailEnd len="med" w="med" type="oval"/>
          </a:ln>
        </p:spPr>
      </p:cxnSp>
      <p:cxnSp>
        <p:nvCxnSpPr>
          <p:cNvPr id="126" name="Google Shape;126;p4"/>
          <p:cNvCxnSpPr/>
          <p:nvPr/>
        </p:nvCxnSpPr>
        <p:spPr>
          <a:xfrm>
            <a:off x="4080768" y="2083817"/>
            <a:ext cx="0" cy="2924499"/>
          </a:xfrm>
          <a:prstGeom prst="straightConnector1">
            <a:avLst/>
          </a:prstGeom>
          <a:noFill/>
          <a:ln cap="rnd" cmpd="sng" w="31750">
            <a:solidFill>
              <a:schemeClr val="dk1"/>
            </a:solidFill>
            <a:prstDash val="dot"/>
            <a:round/>
            <a:headEnd len="sm" w="sm" type="none"/>
            <a:tailEnd len="sm" w="sm" type="none"/>
          </a:ln>
        </p:spPr>
      </p:cxnSp>
      <p:sp>
        <p:nvSpPr>
          <p:cNvPr id="127" name="Google Shape;127;p4"/>
          <p:cNvSpPr/>
          <p:nvPr/>
        </p:nvSpPr>
        <p:spPr>
          <a:xfrm>
            <a:off x="5609426" y="4646190"/>
            <a:ext cx="731520" cy="731520"/>
          </a:xfrm>
          <a:prstGeom prst="rect">
            <a:avLst/>
          </a:prstGeom>
          <a:noFill/>
          <a:ln>
            <a:noFill/>
          </a:ln>
        </p:spPr>
      </p:sp>
      <p:sp>
        <p:nvSpPr>
          <p:cNvPr id="128" name="Google Shape;128;p4"/>
          <p:cNvSpPr/>
          <p:nvPr/>
        </p:nvSpPr>
        <p:spPr>
          <a:xfrm>
            <a:off x="5940992" y="2676781"/>
            <a:ext cx="731520" cy="731520"/>
          </a:xfrm>
          <a:prstGeom prst="rect">
            <a:avLst/>
          </a:prstGeom>
          <a:noFill/>
          <a:ln>
            <a:noFill/>
          </a:ln>
        </p:spPr>
      </p:sp>
      <p:sp>
        <p:nvSpPr>
          <p:cNvPr id="129" name="Google Shape;129;p4"/>
          <p:cNvSpPr/>
          <p:nvPr/>
        </p:nvSpPr>
        <p:spPr>
          <a:xfrm>
            <a:off x="5230928" y="2673282"/>
            <a:ext cx="731520" cy="731520"/>
          </a:xfrm>
          <a:prstGeom prst="rect">
            <a:avLst/>
          </a:prstGeom>
          <a:noFill/>
          <a:ln>
            <a:noFill/>
          </a:ln>
        </p:spPr>
      </p:sp>
      <p:sp>
        <p:nvSpPr>
          <p:cNvPr id="130" name="Google Shape;130;p4"/>
          <p:cNvSpPr/>
          <p:nvPr/>
        </p:nvSpPr>
        <p:spPr>
          <a:xfrm>
            <a:off x="5221856" y="3639992"/>
            <a:ext cx="731520" cy="731520"/>
          </a:xfrm>
          <a:prstGeom prst="rect">
            <a:avLst/>
          </a:prstGeom>
          <a:noFill/>
          <a:ln>
            <a:noFill/>
          </a:ln>
        </p:spPr>
      </p:sp>
      <p:pic>
        <p:nvPicPr>
          <p:cNvPr descr="Inertia - Free wellness icons" id="131" name="Google Shape;131;p4"/>
          <p:cNvPicPr preferRelativeResize="0"/>
          <p:nvPr/>
        </p:nvPicPr>
        <p:blipFill rotWithShape="1">
          <a:blip r:embed="rId3">
            <a:alphaModFix/>
          </a:blip>
          <a:srcRect b="0" l="0" r="0" t="0"/>
          <a:stretch/>
        </p:blipFill>
        <p:spPr>
          <a:xfrm>
            <a:off x="5592840" y="1662541"/>
            <a:ext cx="822960" cy="822960"/>
          </a:xfrm>
          <a:prstGeom prst="rect">
            <a:avLst/>
          </a:prstGeom>
          <a:noFill/>
          <a:ln>
            <a:noFill/>
          </a:ln>
        </p:spPr>
      </p:pic>
      <p:sp>
        <p:nvSpPr>
          <p:cNvPr id="132" name="Google Shape;132;p4"/>
          <p:cNvSpPr txBox="1"/>
          <p:nvPr/>
        </p:nvSpPr>
        <p:spPr>
          <a:xfrm>
            <a:off x="7004271" y="2811516"/>
            <a:ext cx="4510849" cy="43088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2800" u="none" cap="none" strike="noStrike">
                <a:solidFill>
                  <a:schemeClr val="dk1"/>
                </a:solidFill>
                <a:latin typeface="Arial"/>
                <a:ea typeface="Arial"/>
                <a:cs typeface="Arial"/>
                <a:sym typeface="Arial"/>
              </a:rPr>
              <a:t>Procedural Time and Cost</a:t>
            </a:r>
            <a:endParaRPr/>
          </a:p>
        </p:txBody>
      </p:sp>
      <p:sp>
        <p:nvSpPr>
          <p:cNvPr id="133" name="Google Shape;133;p4"/>
          <p:cNvSpPr txBox="1"/>
          <p:nvPr/>
        </p:nvSpPr>
        <p:spPr>
          <a:xfrm>
            <a:off x="6978705" y="3548920"/>
            <a:ext cx="4536415" cy="86177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2800" u="none" cap="none" strike="noStrike">
                <a:solidFill>
                  <a:schemeClr val="dk1"/>
                </a:solidFill>
                <a:latin typeface="Arial"/>
                <a:ea typeface="Arial"/>
                <a:cs typeface="Arial"/>
                <a:sym typeface="Arial"/>
              </a:rPr>
              <a:t>Workflow / Measurement Complexity</a:t>
            </a:r>
            <a:endParaRPr/>
          </a:p>
        </p:txBody>
      </p:sp>
      <p:sp>
        <p:nvSpPr>
          <p:cNvPr id="134" name="Google Shape;134;p4"/>
          <p:cNvSpPr txBox="1"/>
          <p:nvPr/>
        </p:nvSpPr>
        <p:spPr>
          <a:xfrm>
            <a:off x="6944735" y="4792873"/>
            <a:ext cx="4832854" cy="43088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2800" u="none" cap="none" strike="noStrike">
                <a:solidFill>
                  <a:schemeClr val="dk1"/>
                </a:solidFill>
                <a:latin typeface="Arial"/>
                <a:ea typeface="Arial"/>
                <a:cs typeface="Arial"/>
                <a:sym typeface="Arial"/>
              </a:rPr>
              <a:t>Small Risk of Complications</a:t>
            </a:r>
            <a:endParaRPr/>
          </a:p>
        </p:txBody>
      </p:sp>
      <p:pic>
        <p:nvPicPr>
          <p:cNvPr id="135" name="Google Shape;135;p4"/>
          <p:cNvPicPr preferRelativeResize="0"/>
          <p:nvPr/>
        </p:nvPicPr>
        <p:blipFill rotWithShape="1">
          <a:blip r:embed="rId4">
            <a:alphaModFix/>
          </a:blip>
          <a:srcRect b="0" l="0" r="0" t="0"/>
          <a:stretch/>
        </p:blipFill>
        <p:spPr>
          <a:xfrm>
            <a:off x="10805779" y="108883"/>
            <a:ext cx="1245141" cy="274320"/>
          </a:xfrm>
          <a:prstGeom prst="rect">
            <a:avLst/>
          </a:prstGeom>
          <a:noFill/>
          <a:ln>
            <a:noFill/>
          </a:ln>
        </p:spPr>
      </p:pic>
      <p:cxnSp>
        <p:nvCxnSpPr>
          <p:cNvPr id="136" name="Google Shape;136;p4"/>
          <p:cNvCxnSpPr/>
          <p:nvPr/>
        </p:nvCxnSpPr>
        <p:spPr>
          <a:xfrm>
            <a:off x="4080768" y="3064379"/>
            <a:ext cx="1071422" cy="0"/>
          </a:xfrm>
          <a:prstGeom prst="straightConnector1">
            <a:avLst/>
          </a:prstGeom>
          <a:noFill/>
          <a:ln cap="rnd" cmpd="sng" w="31750">
            <a:solidFill>
              <a:schemeClr val="dk1"/>
            </a:solidFill>
            <a:prstDash val="dot"/>
            <a:round/>
            <a:headEnd len="sm" w="sm" type="none"/>
            <a:tailEnd len="med" w="med" type="oval"/>
          </a:ln>
        </p:spPr>
      </p:cxnSp>
      <p:cxnSp>
        <p:nvCxnSpPr>
          <p:cNvPr id="137" name="Google Shape;137;p4"/>
          <p:cNvCxnSpPr/>
          <p:nvPr/>
        </p:nvCxnSpPr>
        <p:spPr>
          <a:xfrm>
            <a:off x="4080768" y="4005752"/>
            <a:ext cx="1071422" cy="0"/>
          </a:xfrm>
          <a:prstGeom prst="straightConnector1">
            <a:avLst/>
          </a:prstGeom>
          <a:noFill/>
          <a:ln cap="rnd" cmpd="sng" w="31750">
            <a:solidFill>
              <a:schemeClr val="dk1"/>
            </a:solidFill>
            <a:prstDash val="dot"/>
            <a:round/>
            <a:headEnd len="sm" w="sm" type="none"/>
            <a:tailEnd len="med" w="med" type="oval"/>
          </a:ln>
        </p:spPr>
      </p:cxnSp>
      <p:cxnSp>
        <p:nvCxnSpPr>
          <p:cNvPr id="138" name="Google Shape;138;p4"/>
          <p:cNvCxnSpPr/>
          <p:nvPr/>
        </p:nvCxnSpPr>
        <p:spPr>
          <a:xfrm>
            <a:off x="4080768" y="5008316"/>
            <a:ext cx="1071422" cy="0"/>
          </a:xfrm>
          <a:prstGeom prst="straightConnector1">
            <a:avLst/>
          </a:prstGeom>
          <a:noFill/>
          <a:ln cap="rnd" cmpd="sng" w="31750">
            <a:solidFill>
              <a:schemeClr val="dk1"/>
            </a:solidFill>
            <a:prstDash val="dot"/>
            <a:round/>
            <a:headEnd len="sm" w="sm" type="none"/>
            <a:tailEnd len="med" w="med" type="oval"/>
          </a:ln>
        </p:spPr>
      </p:cxnSp>
      <p:cxnSp>
        <p:nvCxnSpPr>
          <p:cNvPr id="139" name="Google Shape;139;p4"/>
          <p:cNvCxnSpPr/>
          <p:nvPr/>
        </p:nvCxnSpPr>
        <p:spPr>
          <a:xfrm>
            <a:off x="3714397" y="3636396"/>
            <a:ext cx="331759" cy="3595"/>
          </a:xfrm>
          <a:prstGeom prst="straightConnector1">
            <a:avLst/>
          </a:prstGeom>
          <a:noFill/>
          <a:ln cap="rnd" cmpd="sng" w="31750">
            <a:solidFill>
              <a:schemeClr val="dk1"/>
            </a:solidFill>
            <a:prstDash val="dot"/>
            <a:round/>
            <a:headEnd len="sm" w="sm" type="none"/>
            <a:tailEnd len="sm" w="sm" type="none"/>
          </a:ln>
        </p:spPr>
      </p:cxnSp>
    </p:spTree>
  </p:cSld>
  <p:clrMapOvr>
    <a:masterClrMapping/>
  </p:clrMapOvr>
  <p:transition p14:dur="250">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A computer monitor on a stand&#10;&#10;AI-generated content may be incorrect." id="145" name="Google Shape;145;p5"/>
          <p:cNvPicPr preferRelativeResize="0"/>
          <p:nvPr/>
        </p:nvPicPr>
        <p:blipFill rotWithShape="1">
          <a:blip r:embed="rId3">
            <a:alphaModFix/>
          </a:blip>
          <a:srcRect b="0" l="0" r="0" t="0"/>
          <a:stretch/>
        </p:blipFill>
        <p:spPr>
          <a:xfrm>
            <a:off x="4646764" y="130600"/>
            <a:ext cx="9427633" cy="7917085"/>
          </a:xfrm>
          <a:prstGeom prst="rect">
            <a:avLst/>
          </a:prstGeom>
          <a:noFill/>
          <a:ln>
            <a:noFill/>
          </a:ln>
        </p:spPr>
      </p:pic>
      <p:sp>
        <p:nvSpPr>
          <p:cNvPr id="146" name="Google Shape;146;p5"/>
          <p:cNvSpPr txBox="1"/>
          <p:nvPr>
            <p:ph type="title"/>
          </p:nvPr>
        </p:nvSpPr>
        <p:spPr>
          <a:xfrm>
            <a:off x="838200" y="-20645"/>
            <a:ext cx="10515600" cy="99171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CathWorks FFRangio</a:t>
            </a:r>
            <a:r>
              <a:rPr baseline="30000" lang="en-US" sz="3200"/>
              <a:t>®</a:t>
            </a:r>
            <a:r>
              <a:rPr lang="en-US" sz="3200"/>
              <a:t> System</a:t>
            </a:r>
            <a:endParaRPr/>
          </a:p>
        </p:txBody>
      </p:sp>
      <p:sp>
        <p:nvSpPr>
          <p:cNvPr id="147" name="Google Shape;147;p5"/>
          <p:cNvSpPr txBox="1"/>
          <p:nvPr/>
        </p:nvSpPr>
        <p:spPr>
          <a:xfrm>
            <a:off x="29705" y="935905"/>
            <a:ext cx="6540575" cy="4099089"/>
          </a:xfrm>
          <a:prstGeom prst="rect">
            <a:avLst/>
          </a:prstGeom>
          <a:noFill/>
          <a:ln>
            <a:noFill/>
          </a:ln>
        </p:spPr>
        <p:txBody>
          <a:bodyPr anchorCtr="0" anchor="t" bIns="60950" lIns="121900" spcFirstLastPara="1" rIns="121900" wrap="square" tIns="60950">
            <a:noAutofit/>
          </a:bodyPr>
          <a:lstStyle/>
          <a:p>
            <a:pPr indent="-285320" lvl="0" marL="285320" marR="0" rtl="0" algn="l">
              <a:spcBef>
                <a:spcPts val="0"/>
              </a:spcBef>
              <a:spcAft>
                <a:spcPts val="0"/>
              </a:spcAft>
              <a:buClr>
                <a:schemeClr val="dk2"/>
              </a:buClr>
              <a:buSzPts val="3080"/>
              <a:buFont typeface="Arial"/>
              <a:buChar char="•"/>
            </a:pPr>
            <a:r>
              <a:rPr b="0" i="0" lang="en-US" sz="2800" u="none" cap="none" strike="noStrike">
                <a:solidFill>
                  <a:schemeClr val="dk2"/>
                </a:solidFill>
                <a:latin typeface="Arial"/>
                <a:ea typeface="Arial"/>
                <a:cs typeface="Arial"/>
                <a:sym typeface="Arial"/>
              </a:rPr>
              <a:t>Console receives </a:t>
            </a:r>
            <a:r>
              <a:rPr b="0" i="0" lang="en-US" sz="2800" u="none" cap="none" strike="noStrike">
                <a:solidFill>
                  <a:schemeClr val="dk1"/>
                </a:solidFill>
                <a:latin typeface="Arial"/>
                <a:ea typeface="Arial"/>
                <a:cs typeface="Arial"/>
                <a:sym typeface="Arial"/>
              </a:rPr>
              <a:t>routine angiograms</a:t>
            </a:r>
            <a:endParaRPr/>
          </a:p>
          <a:p>
            <a:pPr indent="-285320" lvl="0" marL="285320" marR="0" rtl="0" algn="l">
              <a:spcBef>
                <a:spcPts val="2400"/>
              </a:spcBef>
              <a:spcAft>
                <a:spcPts val="0"/>
              </a:spcAft>
              <a:buClr>
                <a:schemeClr val="dk2"/>
              </a:buClr>
              <a:buSzPts val="3080"/>
              <a:buFont typeface="Arial"/>
              <a:buChar char="•"/>
            </a:pPr>
            <a:r>
              <a:rPr b="0" i="0" lang="en-US" sz="2800" u="none" cap="none" strike="noStrike">
                <a:solidFill>
                  <a:schemeClr val="dk2"/>
                </a:solidFill>
                <a:latin typeface="Arial"/>
                <a:ea typeface="Arial"/>
                <a:cs typeface="Arial"/>
                <a:sym typeface="Arial"/>
              </a:rPr>
              <a:t>Combines </a:t>
            </a:r>
            <a:r>
              <a:rPr b="0" i="0" lang="en-US" sz="2800" u="none" cap="none" strike="noStrike">
                <a:solidFill>
                  <a:schemeClr val="dk1"/>
                </a:solidFill>
                <a:latin typeface="Arial"/>
                <a:ea typeface="Arial"/>
                <a:cs typeface="Arial"/>
                <a:sym typeface="Arial"/>
              </a:rPr>
              <a:t>AI/Computer Vision to build 3D coronary model, MD verifies</a:t>
            </a:r>
            <a:endParaRPr/>
          </a:p>
          <a:p>
            <a:pPr indent="-285320" lvl="1" marL="585358" marR="0" rtl="0" algn="l">
              <a:spcBef>
                <a:spcPts val="1200"/>
              </a:spcBef>
              <a:spcAft>
                <a:spcPts val="0"/>
              </a:spcAft>
              <a:buClr>
                <a:schemeClr val="dk2"/>
              </a:buClr>
              <a:buSzPts val="1750"/>
              <a:buFont typeface="Noto Sans Symbols"/>
              <a:buChar char="◼"/>
            </a:pPr>
            <a:r>
              <a:rPr b="0" i="0" lang="en-US" sz="2500" u="none" cap="none" strike="noStrike">
                <a:solidFill>
                  <a:schemeClr val="dk2"/>
                </a:solidFill>
                <a:latin typeface="Arial"/>
                <a:ea typeface="Arial"/>
                <a:cs typeface="Arial"/>
                <a:sym typeface="Arial"/>
              </a:rPr>
              <a:t>Applies</a:t>
            </a:r>
            <a:r>
              <a:rPr b="0" i="0" lang="en-US" sz="2500" u="none" cap="none" strike="noStrike">
                <a:solidFill>
                  <a:schemeClr val="dk1"/>
                </a:solidFill>
                <a:latin typeface="Arial"/>
                <a:ea typeface="Arial"/>
                <a:cs typeface="Arial"/>
                <a:sym typeface="Arial"/>
              </a:rPr>
              <a:t> ”Resistance Flow” algorithm</a:t>
            </a:r>
            <a:endParaRPr/>
          </a:p>
          <a:p>
            <a:pPr indent="-285115" lvl="0" marL="285115" marR="0" rtl="0" algn="l">
              <a:spcBef>
                <a:spcPts val="2400"/>
              </a:spcBef>
              <a:spcAft>
                <a:spcPts val="0"/>
              </a:spcAft>
              <a:buClr>
                <a:schemeClr val="dk2"/>
              </a:buClr>
              <a:buSzPts val="3080"/>
              <a:buFont typeface="Arial"/>
              <a:buChar char="•"/>
            </a:pPr>
            <a:r>
              <a:rPr b="0" i="0" lang="en-US" sz="2800" u="none" cap="none" strike="noStrike">
                <a:solidFill>
                  <a:schemeClr val="dk2"/>
                </a:solidFill>
                <a:latin typeface="Arial"/>
                <a:ea typeface="Arial"/>
                <a:cs typeface="Arial"/>
                <a:sym typeface="Arial"/>
              </a:rPr>
              <a:t>Provides </a:t>
            </a:r>
            <a:r>
              <a:rPr b="0" i="0" lang="en-US" sz="2800" u="none" cap="none" strike="noStrike">
                <a:solidFill>
                  <a:schemeClr val="dk1"/>
                </a:solidFill>
                <a:latin typeface="Arial"/>
                <a:ea typeface="Arial"/>
                <a:cs typeface="Arial"/>
                <a:sym typeface="Arial"/>
              </a:rPr>
              <a:t>comprehensive multi-vessel coronary physiology </a:t>
            </a:r>
            <a:r>
              <a:rPr b="0" i="1" lang="en-US" sz="2800" u="sng" cap="none" strike="noStrike">
                <a:solidFill>
                  <a:schemeClr val="dk1"/>
                </a:solidFill>
                <a:latin typeface="Arial"/>
                <a:ea typeface="Arial"/>
                <a:cs typeface="Arial"/>
                <a:sym typeface="Arial"/>
              </a:rPr>
              <a:t>without further procedural manipulation</a:t>
            </a:r>
            <a:endParaRPr/>
          </a:p>
          <a:p>
            <a:pPr indent="-285115" lvl="0" marL="285115" marR="0" rtl="0" algn="l">
              <a:spcBef>
                <a:spcPts val="2400"/>
              </a:spcBef>
              <a:spcAft>
                <a:spcPts val="0"/>
              </a:spcAft>
              <a:buClr>
                <a:schemeClr val="dk2"/>
              </a:buClr>
              <a:buSzPts val="3080"/>
              <a:buFont typeface="Arial"/>
              <a:buChar char="•"/>
            </a:pPr>
            <a:r>
              <a:rPr b="0" i="0" lang="en-US" sz="2800" u="none" cap="none" strike="noStrike">
                <a:solidFill>
                  <a:schemeClr val="dk1"/>
                </a:solidFill>
                <a:latin typeface="Arial"/>
                <a:ea typeface="Arial"/>
                <a:cs typeface="Arial"/>
                <a:sym typeface="Arial"/>
              </a:rPr>
              <a:t>FDA-Approved and validated vs. FFR</a:t>
            </a:r>
            <a:endParaRPr/>
          </a:p>
        </p:txBody>
      </p:sp>
      <p:sp>
        <p:nvSpPr>
          <p:cNvPr id="148" name="Google Shape;148;p5"/>
          <p:cNvSpPr txBox="1"/>
          <p:nvPr/>
        </p:nvSpPr>
        <p:spPr>
          <a:xfrm>
            <a:off x="6428460" y="4597772"/>
            <a:ext cx="5660704" cy="475682"/>
          </a:xfrm>
          <a:prstGeom prst="rect">
            <a:avLst/>
          </a:prstGeom>
          <a:noFill/>
          <a:ln>
            <a:noFill/>
          </a:ln>
        </p:spPr>
        <p:txBody>
          <a:bodyPr anchorCtr="0" anchor="t" bIns="60950" lIns="121900" spcFirstLastPara="1" rIns="121900" wrap="square" tIns="60950">
            <a:noAutofit/>
          </a:bodyPr>
          <a:lstStyle/>
          <a:p>
            <a:pPr indent="0" lvl="0" marL="0" marR="0" rtl="0" algn="ctr">
              <a:spcBef>
                <a:spcPts val="0"/>
              </a:spcBef>
              <a:spcAft>
                <a:spcPts val="0"/>
              </a:spcAft>
              <a:buClr>
                <a:schemeClr val="dk2"/>
              </a:buClr>
              <a:buSzPts val="990"/>
              <a:buFont typeface="Arial"/>
              <a:buNone/>
            </a:pPr>
            <a:r>
              <a:rPr b="0" i="0" lang="en-US" sz="900" u="none" cap="none" strike="noStrike">
                <a:solidFill>
                  <a:schemeClr val="dk1"/>
                </a:solidFill>
                <a:latin typeface="Arial"/>
                <a:ea typeface="Arial"/>
                <a:cs typeface="Arial"/>
                <a:sym typeface="Arial"/>
              </a:rPr>
              <a:t>For presentation purposes,  playing at 4x speed</a:t>
            </a:r>
            <a:endParaRPr/>
          </a:p>
          <a:p>
            <a:pPr indent="0" lvl="0" marL="0" marR="0" rtl="0" algn="ctr">
              <a:spcBef>
                <a:spcPts val="270"/>
              </a:spcBef>
              <a:spcAft>
                <a:spcPts val="0"/>
              </a:spcAft>
              <a:buClr>
                <a:schemeClr val="dk2"/>
              </a:buClr>
              <a:buSzPts val="990"/>
              <a:buFont typeface="Arial"/>
              <a:buNone/>
            </a:pPr>
            <a:r>
              <a:rPr b="0" i="0" lang="en-US" sz="900" u="none" cap="none" strike="noStrike">
                <a:solidFill>
                  <a:schemeClr val="dk1"/>
                </a:solidFill>
                <a:latin typeface="Arial"/>
                <a:ea typeface="Arial"/>
                <a:cs typeface="Arial"/>
                <a:sym typeface="Arial"/>
              </a:rPr>
              <a:t>Actual time to run this case is </a:t>
            </a:r>
            <a:r>
              <a:rPr b="1" i="0" lang="en-US" sz="900" u="none" cap="none" strike="noStrike">
                <a:solidFill>
                  <a:schemeClr val="dk1"/>
                </a:solidFill>
                <a:latin typeface="Arial"/>
                <a:ea typeface="Arial"/>
                <a:cs typeface="Arial"/>
                <a:sym typeface="Arial"/>
              </a:rPr>
              <a:t>1 minute and 43 seconds </a:t>
            </a:r>
            <a:endParaRPr b="1" i="0" sz="900" u="none" cap="none" strike="noStrike">
              <a:solidFill>
                <a:schemeClr val="dk1"/>
              </a:solidFill>
              <a:latin typeface="Arial"/>
              <a:ea typeface="Arial"/>
              <a:cs typeface="Arial"/>
              <a:sym typeface="Arial"/>
            </a:endParaRPr>
          </a:p>
        </p:txBody>
      </p:sp>
      <p:sp>
        <p:nvSpPr>
          <p:cNvPr id="149" name="Google Shape;149;p5"/>
          <p:cNvSpPr txBox="1"/>
          <p:nvPr/>
        </p:nvSpPr>
        <p:spPr>
          <a:xfrm>
            <a:off x="5577009" y="6590689"/>
            <a:ext cx="6512155" cy="232542"/>
          </a:xfrm>
          <a:prstGeom prst="rect">
            <a:avLst/>
          </a:prstGeom>
          <a:noFill/>
          <a:ln>
            <a:noFill/>
          </a:ln>
        </p:spPr>
        <p:txBody>
          <a:bodyPr anchorCtr="0" anchor="t" bIns="0" lIns="0" spcFirstLastPara="1" rIns="0" wrap="square" tIns="16925">
            <a:spAutoFit/>
          </a:bodyPr>
          <a:lstStyle/>
          <a:p>
            <a:pPr indent="0" lvl="0" marL="16933" marR="0" rtl="0" algn="r">
              <a:spcBef>
                <a:spcPts val="0"/>
              </a:spcBef>
              <a:spcAft>
                <a:spcPts val="0"/>
              </a:spcAft>
              <a:buNone/>
            </a:pPr>
            <a:r>
              <a:rPr b="0" i="0" lang="en-US" sz="1400" u="none" cap="none" strike="noStrike">
                <a:solidFill>
                  <a:schemeClr val="lt1"/>
                </a:solidFill>
                <a:latin typeface="Arial"/>
                <a:ea typeface="Arial"/>
                <a:cs typeface="Arial"/>
                <a:sym typeface="Arial"/>
              </a:rPr>
              <a:t>CathWorks FFRangio System is a Registered Trademark of CathWorks.</a:t>
            </a:r>
            <a:endParaRPr/>
          </a:p>
        </p:txBody>
      </p:sp>
      <p:pic>
        <p:nvPicPr>
          <p:cNvPr id="150" name="Google Shape;150;p5"/>
          <p:cNvPicPr preferRelativeResize="0"/>
          <p:nvPr/>
        </p:nvPicPr>
        <p:blipFill rotWithShape="1">
          <a:blip r:embed="rId4">
            <a:alphaModFix/>
          </a:blip>
          <a:srcRect b="0" l="0" r="0" t="0"/>
          <a:stretch/>
        </p:blipFill>
        <p:spPr>
          <a:xfrm>
            <a:off x="10817817" y="108883"/>
            <a:ext cx="1245141" cy="274320"/>
          </a:xfrm>
          <a:prstGeom prst="rect">
            <a:avLst/>
          </a:prstGeom>
          <a:noFill/>
          <a:ln>
            <a:noFill/>
          </a:ln>
        </p:spPr>
      </p:pic>
      <p:sp>
        <p:nvSpPr>
          <p:cNvPr id="151" name="Google Shape;151;p5"/>
          <p:cNvSpPr/>
          <p:nvPr/>
        </p:nvSpPr>
        <p:spPr>
          <a:xfrm>
            <a:off x="6685143" y="1019943"/>
            <a:ext cx="5350873" cy="3352869"/>
          </a:xfrm>
          <a:prstGeom prst="rect">
            <a:avLst/>
          </a:prstGeom>
          <a:solidFill>
            <a:srgbClr val="00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52" name="Google Shape;152;p5"/>
          <p:cNvPicPr preferRelativeResize="0"/>
          <p:nvPr/>
        </p:nvPicPr>
        <p:blipFill rotWithShape="1">
          <a:blip r:embed="rId5">
            <a:alphaModFix/>
          </a:blip>
          <a:srcRect b="0" l="0" r="0" t="0"/>
          <a:stretch/>
        </p:blipFill>
        <p:spPr>
          <a:xfrm>
            <a:off x="8535435" y="1074011"/>
            <a:ext cx="1645920" cy="132432"/>
          </a:xfrm>
          <a:prstGeom prst="rect">
            <a:avLst/>
          </a:prstGeom>
          <a:noFill/>
          <a:ln>
            <a:noFill/>
          </a:ln>
        </p:spPr>
      </p:pic>
      <p:pic>
        <p:nvPicPr>
          <p:cNvPr id="153" name="Google Shape;153;p5"/>
          <p:cNvPicPr preferRelativeResize="0"/>
          <p:nvPr/>
        </p:nvPicPr>
        <p:blipFill rotWithShape="1">
          <a:blip r:embed="rId6">
            <a:alphaModFix/>
          </a:blip>
          <a:srcRect b="0" l="0" r="0" t="0"/>
          <a:stretch/>
        </p:blipFill>
        <p:spPr>
          <a:xfrm>
            <a:off x="6658491" y="1290453"/>
            <a:ext cx="5346700" cy="3136900"/>
          </a:xfrm>
          <a:prstGeom prst="rect">
            <a:avLst/>
          </a:prstGeom>
          <a:noFill/>
          <a:ln>
            <a:noFill/>
          </a:ln>
        </p:spPr>
      </p:pic>
    </p:spTree>
  </p:cSld>
  <p:clrMapOvr>
    <a:masterClrMapping/>
  </p:clrMapOvr>
  <p:transition p14:dur="250">
    <p:wipe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txBox="1"/>
          <p:nvPr>
            <p:ph idx="1" type="body"/>
          </p:nvPr>
        </p:nvSpPr>
        <p:spPr>
          <a:xfrm>
            <a:off x="996730" y="1442012"/>
            <a:ext cx="10198500" cy="2888700"/>
          </a:xfrm>
          <a:prstGeom prst="rect">
            <a:avLst/>
          </a:prstGeom>
          <a:solidFill>
            <a:srgbClr val="DEEBF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None/>
            </a:pPr>
            <a:r>
              <a:rPr lang="en-US" sz="3600"/>
              <a:t>To test whether FFRangio is comparable to conventional pressure wire-based assessment of intermediate lesions being considered for PCI</a:t>
            </a:r>
            <a:endParaRPr sz="4800"/>
          </a:p>
        </p:txBody>
      </p:sp>
      <p:sp>
        <p:nvSpPr>
          <p:cNvPr id="160" name="Google Shape;160;p6"/>
          <p:cNvSpPr txBox="1"/>
          <p:nvPr/>
        </p:nvSpPr>
        <p:spPr>
          <a:xfrm>
            <a:off x="573156" y="149790"/>
            <a:ext cx="11045688" cy="108684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2060"/>
              </a:buClr>
              <a:buSzPts val="3200"/>
              <a:buFont typeface="Arial"/>
              <a:buNone/>
            </a:pPr>
            <a:r>
              <a:rPr b="1" i="0" lang="en-US" sz="3200" u="none" cap="none" strike="noStrike">
                <a:solidFill>
                  <a:srgbClr val="002060"/>
                </a:solidFill>
                <a:latin typeface="Arial"/>
                <a:ea typeface="Arial"/>
                <a:cs typeface="Arial"/>
                <a:sym typeface="Arial"/>
              </a:rPr>
              <a:t>Study Objective</a:t>
            </a:r>
            <a:endParaRPr/>
          </a:p>
        </p:txBody>
      </p:sp>
      <p:pic>
        <p:nvPicPr>
          <p:cNvPr id="161" name="Google Shape;161;p6"/>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Tree>
  </p:cSld>
  <p:clrMapOvr>
    <a:masterClrMapping/>
  </p:clrMapOvr>
  <p:transition p14:dur="250">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nvSpPr>
        <p:spPr>
          <a:xfrm>
            <a:off x="8878280" y="3292371"/>
            <a:ext cx="1487704" cy="553998"/>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FFR ≤0.80</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NHPR ≤0.89</a:t>
            </a:r>
            <a:endParaRPr/>
          </a:p>
        </p:txBody>
      </p:sp>
      <p:sp>
        <p:nvSpPr>
          <p:cNvPr id="168" name="Google Shape;168;p7"/>
          <p:cNvSpPr txBox="1"/>
          <p:nvPr/>
        </p:nvSpPr>
        <p:spPr>
          <a:xfrm>
            <a:off x="10776701" y="3292371"/>
            <a:ext cx="1289447" cy="553998"/>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FFR &gt;0.80</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NHPR &gt;0.89</a:t>
            </a:r>
            <a:endParaRPr/>
          </a:p>
        </p:txBody>
      </p:sp>
      <p:sp>
        <p:nvSpPr>
          <p:cNvPr id="169" name="Google Shape;169;p7"/>
          <p:cNvSpPr txBox="1"/>
          <p:nvPr/>
        </p:nvSpPr>
        <p:spPr>
          <a:xfrm>
            <a:off x="5658601" y="3292371"/>
            <a:ext cx="1289447" cy="553998"/>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FFRangio</a:t>
            </a:r>
            <a:r>
              <a:rPr b="0" baseline="3000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&gt;0.80</a:t>
            </a:r>
            <a:endParaRPr/>
          </a:p>
        </p:txBody>
      </p:sp>
      <p:sp>
        <p:nvSpPr>
          <p:cNvPr id="170" name="Google Shape;170;p7"/>
          <p:cNvSpPr txBox="1"/>
          <p:nvPr/>
        </p:nvSpPr>
        <p:spPr>
          <a:xfrm>
            <a:off x="3760180" y="3292371"/>
            <a:ext cx="1487704" cy="553998"/>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FFRangio</a:t>
            </a:r>
            <a:endParaRPr b="0" baseline="3000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≤0.80</a:t>
            </a:r>
            <a:endParaRPr/>
          </a:p>
        </p:txBody>
      </p:sp>
      <p:sp>
        <p:nvSpPr>
          <p:cNvPr id="171" name="Google Shape;171;p7"/>
          <p:cNvSpPr/>
          <p:nvPr/>
        </p:nvSpPr>
        <p:spPr>
          <a:xfrm>
            <a:off x="3173537" y="2649137"/>
            <a:ext cx="3243665" cy="625380"/>
          </a:xfrm>
          <a:prstGeom prst="roundRect">
            <a:avLst>
              <a:gd fmla="val 50000" name="adj"/>
            </a:avLst>
          </a:prstGeom>
          <a:solidFill>
            <a:srgbClr val="F3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FFRangio-guided</a:t>
            </a:r>
            <a:endParaRPr b="1" i="0" sz="1800" u="none" cap="none" strike="noStrike">
              <a:solidFill>
                <a:srgbClr val="FFFFFF"/>
              </a:solidFill>
              <a:latin typeface="Arial"/>
              <a:ea typeface="Arial"/>
              <a:cs typeface="Arial"/>
              <a:sym typeface="Arial"/>
            </a:endParaRPr>
          </a:p>
        </p:txBody>
      </p:sp>
      <p:sp>
        <p:nvSpPr>
          <p:cNvPr id="172" name="Google Shape;172;p7"/>
          <p:cNvSpPr/>
          <p:nvPr/>
        </p:nvSpPr>
        <p:spPr>
          <a:xfrm>
            <a:off x="8345690" y="2647927"/>
            <a:ext cx="3243665" cy="625380"/>
          </a:xfrm>
          <a:prstGeom prst="roundRect">
            <a:avLst>
              <a:gd fmla="val 50000" name="adj"/>
            </a:avLst>
          </a:prstGeom>
          <a:solidFill>
            <a:srgbClr val="141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Pressure wire-guided</a:t>
            </a:r>
            <a:endParaRPr/>
          </a:p>
        </p:txBody>
      </p:sp>
      <p:sp>
        <p:nvSpPr>
          <p:cNvPr id="173" name="Google Shape;173;p7"/>
          <p:cNvSpPr txBox="1"/>
          <p:nvPr>
            <p:ph type="title"/>
          </p:nvPr>
        </p:nvSpPr>
        <p:spPr>
          <a:xfrm>
            <a:off x="3171244" y="213573"/>
            <a:ext cx="8246655" cy="70523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Study Design</a:t>
            </a:r>
            <a:endParaRPr/>
          </a:p>
        </p:txBody>
      </p:sp>
      <p:pic>
        <p:nvPicPr>
          <p:cNvPr id="174" name="Google Shape;174;p7"/>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
        <p:nvSpPr>
          <p:cNvPr id="175" name="Google Shape;175;p7"/>
          <p:cNvSpPr txBox="1"/>
          <p:nvPr/>
        </p:nvSpPr>
        <p:spPr>
          <a:xfrm>
            <a:off x="6286827" y="2220192"/>
            <a:ext cx="2012323"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1:1</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Stratified by FFR/NHPR &amp; Presentation</a:t>
            </a:r>
            <a:endParaRPr/>
          </a:p>
        </p:txBody>
      </p:sp>
      <p:cxnSp>
        <p:nvCxnSpPr>
          <p:cNvPr id="176" name="Google Shape;176;p7"/>
          <p:cNvCxnSpPr>
            <a:stCxn id="177" idx="2"/>
            <a:endCxn id="171" idx="0"/>
          </p:cNvCxnSpPr>
          <p:nvPr/>
        </p:nvCxnSpPr>
        <p:spPr>
          <a:xfrm flipH="1">
            <a:off x="4795488" y="2154682"/>
            <a:ext cx="2497500" cy="494400"/>
          </a:xfrm>
          <a:prstGeom prst="straightConnector1">
            <a:avLst/>
          </a:prstGeom>
          <a:noFill/>
          <a:ln cap="flat" cmpd="sng" w="28575">
            <a:solidFill>
              <a:schemeClr val="dk1"/>
            </a:solidFill>
            <a:prstDash val="solid"/>
            <a:miter lim="800000"/>
            <a:headEnd len="sm" w="sm" type="none"/>
            <a:tailEnd len="med" w="med" type="triangle"/>
          </a:ln>
        </p:spPr>
      </p:cxnSp>
      <p:cxnSp>
        <p:nvCxnSpPr>
          <p:cNvPr id="178" name="Google Shape;178;p7"/>
          <p:cNvCxnSpPr>
            <a:stCxn id="177" idx="2"/>
            <a:endCxn id="172" idx="0"/>
          </p:cNvCxnSpPr>
          <p:nvPr/>
        </p:nvCxnSpPr>
        <p:spPr>
          <a:xfrm>
            <a:off x="7292988" y="2154682"/>
            <a:ext cx="2674500" cy="493200"/>
          </a:xfrm>
          <a:prstGeom prst="straightConnector1">
            <a:avLst/>
          </a:prstGeom>
          <a:noFill/>
          <a:ln cap="flat" cmpd="sng" w="28575">
            <a:solidFill>
              <a:schemeClr val="dk1"/>
            </a:solidFill>
            <a:prstDash val="solid"/>
            <a:miter lim="800000"/>
            <a:headEnd len="sm" w="sm" type="none"/>
            <a:tailEnd len="med" w="med" type="triangle"/>
          </a:ln>
        </p:spPr>
      </p:cxnSp>
      <p:cxnSp>
        <p:nvCxnSpPr>
          <p:cNvPr id="179" name="Google Shape;179;p7"/>
          <p:cNvCxnSpPr>
            <a:endCxn id="180" idx="0"/>
          </p:cNvCxnSpPr>
          <p:nvPr/>
        </p:nvCxnSpPr>
        <p:spPr>
          <a:xfrm>
            <a:off x="3983240" y="3287036"/>
            <a:ext cx="0" cy="615300"/>
          </a:xfrm>
          <a:prstGeom prst="straightConnector1">
            <a:avLst/>
          </a:prstGeom>
          <a:noFill/>
          <a:ln cap="flat" cmpd="sng" w="31750">
            <a:solidFill>
              <a:schemeClr val="dk1"/>
            </a:solidFill>
            <a:prstDash val="solid"/>
            <a:miter lim="800000"/>
            <a:headEnd len="sm" w="sm" type="none"/>
            <a:tailEnd len="med" w="med" type="triangle"/>
          </a:ln>
        </p:spPr>
      </p:cxnSp>
      <p:cxnSp>
        <p:nvCxnSpPr>
          <p:cNvPr id="181" name="Google Shape;181;p7"/>
          <p:cNvCxnSpPr/>
          <p:nvPr/>
        </p:nvCxnSpPr>
        <p:spPr>
          <a:xfrm flipH="1">
            <a:off x="3983120" y="4224116"/>
            <a:ext cx="1824600" cy="12600"/>
          </a:xfrm>
          <a:prstGeom prst="bentConnector3">
            <a:avLst>
              <a:gd fmla="val 0" name="adj1"/>
            </a:avLst>
          </a:prstGeom>
          <a:noFill/>
          <a:ln cap="flat" cmpd="sng" w="31750">
            <a:solidFill>
              <a:schemeClr val="dk1"/>
            </a:solidFill>
            <a:prstDash val="solid"/>
            <a:miter lim="800000"/>
            <a:headEnd len="sm" w="sm" type="none"/>
            <a:tailEnd len="sm" w="sm" type="none"/>
          </a:ln>
        </p:spPr>
      </p:cxnSp>
      <p:cxnSp>
        <p:nvCxnSpPr>
          <p:cNvPr id="182" name="Google Shape;182;p7"/>
          <p:cNvCxnSpPr/>
          <p:nvPr/>
        </p:nvCxnSpPr>
        <p:spPr>
          <a:xfrm>
            <a:off x="4895480" y="4451688"/>
            <a:ext cx="0" cy="465889"/>
          </a:xfrm>
          <a:prstGeom prst="straightConnector1">
            <a:avLst/>
          </a:prstGeom>
          <a:noFill/>
          <a:ln cap="flat" cmpd="sng" w="31750">
            <a:solidFill>
              <a:schemeClr val="dk1"/>
            </a:solidFill>
            <a:prstDash val="solid"/>
            <a:miter lim="800000"/>
            <a:headEnd len="sm" w="sm" type="none"/>
            <a:tailEnd len="med" w="med" type="triangle"/>
          </a:ln>
        </p:spPr>
      </p:cxnSp>
      <p:cxnSp>
        <p:nvCxnSpPr>
          <p:cNvPr id="183" name="Google Shape;183;p7"/>
          <p:cNvCxnSpPr/>
          <p:nvPr/>
        </p:nvCxnSpPr>
        <p:spPr>
          <a:xfrm flipH="1">
            <a:off x="9014345" y="4236817"/>
            <a:ext cx="1824600" cy="12600"/>
          </a:xfrm>
          <a:prstGeom prst="bentConnector3">
            <a:avLst>
              <a:gd fmla="val 0" name="adj1"/>
            </a:avLst>
          </a:prstGeom>
          <a:noFill/>
          <a:ln cap="flat" cmpd="sng" w="31750">
            <a:solidFill>
              <a:schemeClr val="dk1"/>
            </a:solidFill>
            <a:prstDash val="solid"/>
            <a:miter lim="800000"/>
            <a:headEnd len="sm" w="sm" type="none"/>
            <a:tailEnd len="sm" w="sm" type="none"/>
          </a:ln>
        </p:spPr>
      </p:cxnSp>
      <p:cxnSp>
        <p:nvCxnSpPr>
          <p:cNvPr id="184" name="Google Shape;184;p7"/>
          <p:cNvCxnSpPr/>
          <p:nvPr/>
        </p:nvCxnSpPr>
        <p:spPr>
          <a:xfrm>
            <a:off x="9985200" y="4451688"/>
            <a:ext cx="0" cy="465889"/>
          </a:xfrm>
          <a:prstGeom prst="straightConnector1">
            <a:avLst/>
          </a:prstGeom>
          <a:noFill/>
          <a:ln cap="flat" cmpd="sng" w="31750">
            <a:solidFill>
              <a:schemeClr val="dk1"/>
            </a:solidFill>
            <a:prstDash val="solid"/>
            <a:miter lim="800000"/>
            <a:headEnd len="sm" w="sm" type="none"/>
            <a:tailEnd len="med" w="med" type="triangle"/>
          </a:ln>
        </p:spPr>
      </p:cxnSp>
      <p:sp>
        <p:nvSpPr>
          <p:cNvPr id="185" name="Google Shape;185;p7"/>
          <p:cNvSpPr/>
          <p:nvPr/>
        </p:nvSpPr>
        <p:spPr>
          <a:xfrm>
            <a:off x="107122" y="1165647"/>
            <a:ext cx="3070414" cy="2173787"/>
          </a:xfrm>
          <a:prstGeom prst="roundRect">
            <a:avLst>
              <a:gd fmla="val 9941" name="adj"/>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600"/>
              <a:buFont typeface="Arial"/>
              <a:buNone/>
            </a:pPr>
            <a:r>
              <a:rPr b="1" i="0" lang="en-US" sz="1600" u="sng" cap="none" strike="noStrike">
                <a:solidFill>
                  <a:srgbClr val="000000"/>
                </a:solidFill>
                <a:latin typeface="Arial"/>
                <a:ea typeface="Arial"/>
                <a:cs typeface="Arial"/>
                <a:sym typeface="Arial"/>
              </a:rPr>
              <a:t>Key Inclusion Criteria:</a:t>
            </a:r>
            <a:endParaRPr/>
          </a:p>
          <a:p>
            <a:pPr indent="-285750" lvl="0" marL="285750" marR="0" rtl="0" algn="l">
              <a:lnSpc>
                <a:spcPct val="100000"/>
              </a:lnSpc>
              <a:spcBef>
                <a:spcPts val="900"/>
              </a:spcBef>
              <a:spcAft>
                <a:spcPts val="0"/>
              </a:spcAft>
              <a:buClr>
                <a:srgbClr val="2C2C2D"/>
              </a:buClr>
              <a:buSzPts val="1600"/>
              <a:buFont typeface="Arial"/>
              <a:buChar char="•"/>
            </a:pPr>
            <a:r>
              <a:rPr b="0" i="0" lang="en-US" sz="1600" u="none" cap="none" strike="noStrike">
                <a:solidFill>
                  <a:srgbClr val="2C2C2D"/>
                </a:solidFill>
                <a:latin typeface="Arial"/>
                <a:ea typeface="Arial"/>
                <a:cs typeface="Arial"/>
                <a:sym typeface="Arial"/>
              </a:rPr>
              <a:t>CCS/NSTEACS patients w/ 50-90% lesion(s) deemed appropriate for both FFRangio and pressure wire assessment</a:t>
            </a:r>
            <a:endParaRPr b="0" i="0" sz="1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69B9"/>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6" name="Google Shape;186;p7"/>
          <p:cNvSpPr/>
          <p:nvPr/>
        </p:nvSpPr>
        <p:spPr>
          <a:xfrm>
            <a:off x="107122" y="3170742"/>
            <a:ext cx="3070414" cy="2173787"/>
          </a:xfrm>
          <a:prstGeom prst="roundRect">
            <a:avLst>
              <a:gd fmla="val 9941" name="adj"/>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600"/>
              <a:buFont typeface="Arial"/>
              <a:buNone/>
            </a:pPr>
            <a:r>
              <a:rPr b="1" i="0" lang="en-US" sz="1600" u="sng" cap="none" strike="noStrike">
                <a:solidFill>
                  <a:srgbClr val="000000"/>
                </a:solidFill>
                <a:latin typeface="Arial"/>
                <a:ea typeface="Arial"/>
                <a:cs typeface="Arial"/>
                <a:sym typeface="Arial"/>
              </a:rPr>
              <a:t>Key Exclusion Criteria:</a:t>
            </a:r>
            <a:endParaRPr/>
          </a:p>
          <a:p>
            <a:pPr indent="-285750" lvl="0" marL="285750" marR="0" rtl="0" algn="l">
              <a:lnSpc>
                <a:spcPct val="100000"/>
              </a:lnSpc>
              <a:spcBef>
                <a:spcPts val="900"/>
              </a:spcBef>
              <a:spcAft>
                <a:spcPts val="0"/>
              </a:spcAft>
              <a:buClr>
                <a:srgbClr val="2C2C2D"/>
              </a:buClr>
              <a:buSzPts val="1600"/>
              <a:buFont typeface="Arial"/>
              <a:buChar char="•"/>
            </a:pPr>
            <a:r>
              <a:rPr b="0" i="0" lang="en-US" sz="1600" u="none" cap="none" strike="noStrike">
                <a:solidFill>
                  <a:srgbClr val="2C2C2D"/>
                </a:solidFill>
                <a:latin typeface="Arial"/>
                <a:ea typeface="Arial"/>
                <a:cs typeface="Arial"/>
                <a:sym typeface="Arial"/>
              </a:rPr>
              <a:t>STEMI in the last 72 hours, CABG with patent grafts to the study vessel(s), or those whom CABG was being considered</a:t>
            </a:r>
            <a:endParaRPr b="0" i="0" sz="1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69B9"/>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7" name="Google Shape;187;p7"/>
          <p:cNvSpPr/>
          <p:nvPr/>
        </p:nvSpPr>
        <p:spPr>
          <a:xfrm>
            <a:off x="3193365" y="961226"/>
            <a:ext cx="8199246" cy="559022"/>
          </a:xfrm>
          <a:prstGeom prst="roundRect">
            <a:avLst>
              <a:gd fmla="val 50000" name="adj"/>
            </a:avLst>
          </a:prstGeom>
          <a:solidFill>
            <a:srgbClr val="F47B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~1924 patients to be enrolled in up to 60 sites globally</a:t>
            </a:r>
            <a:endParaRPr/>
          </a:p>
        </p:txBody>
      </p:sp>
      <p:sp>
        <p:nvSpPr>
          <p:cNvPr id="177" name="Google Shape;177;p7"/>
          <p:cNvSpPr/>
          <p:nvPr/>
        </p:nvSpPr>
        <p:spPr>
          <a:xfrm>
            <a:off x="4530738" y="1687289"/>
            <a:ext cx="5524500" cy="467393"/>
          </a:xfrm>
          <a:prstGeom prst="roundRect">
            <a:avLst>
              <a:gd fmla="val 50000" name="adj"/>
            </a:avLst>
          </a:prstGeom>
          <a:solidFill>
            <a:srgbClr val="002E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Declare lesion(s) for assessment</a:t>
            </a:r>
            <a:endParaRPr/>
          </a:p>
        </p:txBody>
      </p:sp>
      <p:sp>
        <p:nvSpPr>
          <p:cNvPr id="180" name="Google Shape;180;p7"/>
          <p:cNvSpPr/>
          <p:nvPr/>
        </p:nvSpPr>
        <p:spPr>
          <a:xfrm>
            <a:off x="3297440" y="3902336"/>
            <a:ext cx="1371600" cy="276881"/>
          </a:xfrm>
          <a:prstGeom prst="roundRect">
            <a:avLst>
              <a:gd fmla="val 50000" name="adj"/>
            </a:avLst>
          </a:prstGeom>
          <a:solidFill>
            <a:srgbClr val="FF48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PCI</a:t>
            </a:r>
            <a:endParaRPr/>
          </a:p>
        </p:txBody>
      </p:sp>
      <p:cxnSp>
        <p:nvCxnSpPr>
          <p:cNvPr id="188" name="Google Shape;188;p7"/>
          <p:cNvCxnSpPr>
            <a:endCxn id="189" idx="0"/>
          </p:cNvCxnSpPr>
          <p:nvPr/>
        </p:nvCxnSpPr>
        <p:spPr>
          <a:xfrm>
            <a:off x="5799982" y="3297318"/>
            <a:ext cx="0" cy="592500"/>
          </a:xfrm>
          <a:prstGeom prst="straightConnector1">
            <a:avLst/>
          </a:prstGeom>
          <a:noFill/>
          <a:ln cap="flat" cmpd="sng" w="31750">
            <a:solidFill>
              <a:schemeClr val="dk1"/>
            </a:solidFill>
            <a:prstDash val="solid"/>
            <a:miter lim="800000"/>
            <a:headEnd len="sm" w="sm" type="none"/>
            <a:tailEnd len="med" w="med" type="triangle"/>
          </a:ln>
        </p:spPr>
      </p:cxnSp>
      <p:sp>
        <p:nvSpPr>
          <p:cNvPr id="189" name="Google Shape;189;p7"/>
          <p:cNvSpPr/>
          <p:nvPr/>
        </p:nvSpPr>
        <p:spPr>
          <a:xfrm>
            <a:off x="5114182" y="3889818"/>
            <a:ext cx="1371600" cy="276881"/>
          </a:xfrm>
          <a:prstGeom prst="roundRect">
            <a:avLst>
              <a:gd fmla="val 50000" name="adj"/>
            </a:avLst>
          </a:prstGeom>
          <a:solidFill>
            <a:srgbClr val="FFAB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Defer</a:t>
            </a:r>
            <a:endParaRPr/>
          </a:p>
        </p:txBody>
      </p:sp>
      <p:cxnSp>
        <p:nvCxnSpPr>
          <p:cNvPr id="190" name="Google Shape;190;p7"/>
          <p:cNvCxnSpPr>
            <a:endCxn id="191" idx="0"/>
          </p:cNvCxnSpPr>
          <p:nvPr/>
        </p:nvCxnSpPr>
        <p:spPr>
          <a:xfrm>
            <a:off x="9037840" y="3268936"/>
            <a:ext cx="0" cy="620700"/>
          </a:xfrm>
          <a:prstGeom prst="straightConnector1">
            <a:avLst/>
          </a:prstGeom>
          <a:noFill/>
          <a:ln cap="flat" cmpd="sng" w="31750">
            <a:solidFill>
              <a:schemeClr val="dk1"/>
            </a:solidFill>
            <a:prstDash val="solid"/>
            <a:miter lim="800000"/>
            <a:headEnd len="sm" w="sm" type="none"/>
            <a:tailEnd len="med" w="med" type="triangle"/>
          </a:ln>
        </p:spPr>
      </p:cxnSp>
      <p:sp>
        <p:nvSpPr>
          <p:cNvPr id="191" name="Google Shape;191;p7"/>
          <p:cNvSpPr/>
          <p:nvPr/>
        </p:nvSpPr>
        <p:spPr>
          <a:xfrm>
            <a:off x="8352040" y="3889636"/>
            <a:ext cx="1371600" cy="276881"/>
          </a:xfrm>
          <a:prstGeom prst="roundRect">
            <a:avLst>
              <a:gd fmla="val 50000" name="adj"/>
            </a:avLst>
          </a:prstGeom>
          <a:solidFill>
            <a:srgbClr val="FF48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PCI</a:t>
            </a:r>
            <a:endParaRPr/>
          </a:p>
        </p:txBody>
      </p:sp>
      <p:cxnSp>
        <p:nvCxnSpPr>
          <p:cNvPr id="192" name="Google Shape;192;p7"/>
          <p:cNvCxnSpPr>
            <a:endCxn id="193" idx="0"/>
          </p:cNvCxnSpPr>
          <p:nvPr/>
        </p:nvCxnSpPr>
        <p:spPr>
          <a:xfrm>
            <a:off x="10854582" y="3287018"/>
            <a:ext cx="0" cy="590100"/>
          </a:xfrm>
          <a:prstGeom prst="straightConnector1">
            <a:avLst/>
          </a:prstGeom>
          <a:noFill/>
          <a:ln cap="flat" cmpd="sng" w="31750">
            <a:solidFill>
              <a:schemeClr val="dk1"/>
            </a:solidFill>
            <a:prstDash val="solid"/>
            <a:miter lim="800000"/>
            <a:headEnd len="sm" w="sm" type="none"/>
            <a:tailEnd len="med" w="med" type="triangle"/>
          </a:ln>
        </p:spPr>
      </p:cxnSp>
      <p:sp>
        <p:nvSpPr>
          <p:cNvPr id="193" name="Google Shape;193;p7"/>
          <p:cNvSpPr/>
          <p:nvPr/>
        </p:nvSpPr>
        <p:spPr>
          <a:xfrm>
            <a:off x="10168782" y="3877118"/>
            <a:ext cx="1371600" cy="276881"/>
          </a:xfrm>
          <a:prstGeom prst="roundRect">
            <a:avLst>
              <a:gd fmla="val 50000" name="adj"/>
            </a:avLst>
          </a:prstGeom>
          <a:solidFill>
            <a:srgbClr val="FFAB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Defer</a:t>
            </a:r>
            <a:endParaRPr/>
          </a:p>
        </p:txBody>
      </p:sp>
      <p:sp>
        <p:nvSpPr>
          <p:cNvPr id="194" name="Google Shape;194;p7"/>
          <p:cNvSpPr/>
          <p:nvPr/>
        </p:nvSpPr>
        <p:spPr>
          <a:xfrm>
            <a:off x="3193365" y="4917577"/>
            <a:ext cx="8199246" cy="859731"/>
          </a:xfrm>
          <a:prstGeom prst="roundRect">
            <a:avLst>
              <a:gd fmla="val 50000" name="adj"/>
            </a:avLst>
          </a:prstGeom>
          <a:solidFill>
            <a:srgbClr val="DEEBF8"/>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Primary Endpoint: 1-year MACE</a:t>
            </a:r>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(All-cause death, MI, or unplanned clinically-driven revascularization)</a:t>
            </a:r>
            <a:endParaRPr b="1" i="0" sz="1600" u="none" cap="none" strike="noStrike">
              <a:solidFill>
                <a:srgbClr val="000000"/>
              </a:solidFill>
              <a:latin typeface="Arial"/>
              <a:ea typeface="Arial"/>
              <a:cs typeface="Arial"/>
              <a:sym typeface="Arial"/>
            </a:endParaRPr>
          </a:p>
        </p:txBody>
      </p:sp>
      <p:sp>
        <p:nvSpPr>
          <p:cNvPr id="195" name="Google Shape;195;p7"/>
          <p:cNvSpPr txBox="1"/>
          <p:nvPr/>
        </p:nvSpPr>
        <p:spPr>
          <a:xfrm>
            <a:off x="5674951" y="6374249"/>
            <a:ext cx="6351592" cy="232542"/>
          </a:xfrm>
          <a:prstGeom prst="rect">
            <a:avLst/>
          </a:prstGeom>
          <a:noFill/>
          <a:ln>
            <a:noFill/>
          </a:ln>
        </p:spPr>
        <p:txBody>
          <a:bodyPr anchorCtr="0" anchor="t" bIns="0" lIns="0" spcFirstLastPara="1" rIns="0" wrap="square" tIns="16925">
            <a:spAutoFit/>
          </a:bodyPr>
          <a:lstStyle/>
          <a:p>
            <a:pPr indent="0" lvl="0" marL="16933" marR="0" rtl="0" algn="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Funded by CathWorks; ClinicalTrials.gov number NCT05893498</a:t>
            </a:r>
            <a:endParaRPr/>
          </a:p>
        </p:txBody>
      </p:sp>
    </p:spTree>
  </p:cSld>
  <p:clrMapOvr>
    <a:masterClrMapping/>
  </p:clrMapOvr>
  <p:transition p14:dur="250">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8"/>
          <p:cNvSpPr txBox="1"/>
          <p:nvPr>
            <p:ph type="title"/>
          </p:nvPr>
        </p:nvSpPr>
        <p:spPr>
          <a:xfrm>
            <a:off x="838200" y="1"/>
            <a:ext cx="10515600" cy="10286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Study Organization</a:t>
            </a:r>
            <a:endParaRPr/>
          </a:p>
        </p:txBody>
      </p:sp>
      <p:sp>
        <p:nvSpPr>
          <p:cNvPr id="202" name="Google Shape;202;p8"/>
          <p:cNvSpPr txBox="1"/>
          <p:nvPr>
            <p:ph idx="1" type="body"/>
          </p:nvPr>
        </p:nvSpPr>
        <p:spPr>
          <a:xfrm>
            <a:off x="355779" y="848895"/>
            <a:ext cx="11480443" cy="506930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fontScale="92500"/>
          </a:bodyPr>
          <a:lstStyle/>
          <a:p>
            <a:pPr indent="-228631" lvl="0" marL="228600" rtl="0" algn="l">
              <a:lnSpc>
                <a:spcPct val="120000"/>
              </a:lnSpc>
              <a:spcBef>
                <a:spcPts val="0"/>
              </a:spcBef>
              <a:spcAft>
                <a:spcPts val="0"/>
              </a:spcAft>
              <a:buClr>
                <a:srgbClr val="141248"/>
              </a:buClr>
              <a:buSzPct val="100000"/>
              <a:buChar char="•"/>
            </a:pPr>
            <a:r>
              <a:rPr b="1" lang="en-US" sz="1900">
                <a:solidFill>
                  <a:srgbClr val="141248"/>
                </a:solidFill>
              </a:rPr>
              <a:t>Chairs</a:t>
            </a:r>
            <a:endParaRPr/>
          </a:p>
          <a:p>
            <a:pPr indent="-228600" lvl="1" marL="685800" rtl="0" algn="l">
              <a:lnSpc>
                <a:spcPct val="120000"/>
              </a:lnSpc>
              <a:spcBef>
                <a:spcPts val="500"/>
              </a:spcBef>
              <a:spcAft>
                <a:spcPts val="0"/>
              </a:spcAft>
              <a:buClr>
                <a:schemeClr val="dk1"/>
              </a:buClr>
              <a:buSzPct val="100000"/>
              <a:buChar char="•"/>
            </a:pPr>
            <a:r>
              <a:rPr lang="en-US" sz="1800"/>
              <a:t>M. Leon (Executive Chair), A. Kirtane (Study Chair and Global Principal Investigator)</a:t>
            </a:r>
            <a:endParaRPr/>
          </a:p>
          <a:p>
            <a:pPr indent="-228631" lvl="0" marL="228600" marR="0" rtl="0" algn="l">
              <a:lnSpc>
                <a:spcPct val="120000"/>
              </a:lnSpc>
              <a:spcBef>
                <a:spcPts val="1000"/>
              </a:spcBef>
              <a:spcAft>
                <a:spcPts val="0"/>
              </a:spcAft>
              <a:buClr>
                <a:srgbClr val="141248"/>
              </a:buClr>
              <a:buSzPct val="100000"/>
              <a:buFont typeface="Arial"/>
              <a:buChar char="•"/>
            </a:pPr>
            <a:r>
              <a:rPr b="1" i="0" lang="en-US" sz="1900" u="none" cap="none" strike="noStrike">
                <a:solidFill>
                  <a:srgbClr val="141248"/>
                </a:solidFill>
                <a:latin typeface="Arial"/>
                <a:ea typeface="Arial"/>
                <a:cs typeface="Arial"/>
                <a:sym typeface="Arial"/>
              </a:rPr>
              <a:t>Global Co-Principal Investigators</a:t>
            </a:r>
            <a:endParaRPr/>
          </a:p>
          <a:p>
            <a:pPr indent="-228600" lvl="1" marL="685800" rtl="0" algn="l">
              <a:lnSpc>
                <a:spcPct val="120000"/>
              </a:lnSpc>
              <a:spcBef>
                <a:spcPts val="1000"/>
              </a:spcBef>
              <a:spcAft>
                <a:spcPts val="0"/>
              </a:spcAft>
              <a:buClr>
                <a:srgbClr val="000000"/>
              </a:buClr>
              <a:buSzPct val="100000"/>
              <a:buChar char="•"/>
            </a:pPr>
            <a:r>
              <a:rPr b="0" i="0" lang="en-US" sz="1800" u="none" cap="none" strike="noStrike">
                <a:solidFill>
                  <a:srgbClr val="000000"/>
                </a:solidFill>
                <a:latin typeface="Arial"/>
                <a:ea typeface="Arial"/>
                <a:cs typeface="Arial"/>
                <a:sym typeface="Arial"/>
              </a:rPr>
              <a:t>W. Fearon, A. Jeremias</a:t>
            </a:r>
            <a:endParaRPr/>
          </a:p>
          <a:p>
            <a:pPr indent="-228631" lvl="0" marL="228600" rtl="0" algn="l">
              <a:lnSpc>
                <a:spcPct val="120000"/>
              </a:lnSpc>
              <a:spcBef>
                <a:spcPts val="1000"/>
              </a:spcBef>
              <a:spcAft>
                <a:spcPts val="0"/>
              </a:spcAft>
              <a:buClr>
                <a:srgbClr val="141248"/>
              </a:buClr>
              <a:buSzPct val="100000"/>
              <a:buChar char="•"/>
            </a:pPr>
            <a:r>
              <a:rPr b="1" i="0" lang="en-US" sz="1900" u="none" cap="none" strike="noStrike">
                <a:solidFill>
                  <a:srgbClr val="141248"/>
                </a:solidFill>
                <a:latin typeface="Arial"/>
                <a:ea typeface="Arial"/>
                <a:cs typeface="Arial"/>
                <a:sym typeface="Arial"/>
              </a:rPr>
              <a:t>Steering Committee</a:t>
            </a:r>
            <a:endParaRPr/>
          </a:p>
          <a:p>
            <a:pPr indent="-228600" lvl="1" marL="685800" rtl="0" algn="l">
              <a:lnSpc>
                <a:spcPct val="120000"/>
              </a:lnSpc>
              <a:spcBef>
                <a:spcPts val="500"/>
              </a:spcBef>
              <a:spcAft>
                <a:spcPts val="0"/>
              </a:spcAft>
              <a:buClr>
                <a:srgbClr val="000000"/>
              </a:buClr>
              <a:buSzPct val="100000"/>
              <a:buChar char="•"/>
            </a:pPr>
            <a:r>
              <a:rPr b="0" i="0" lang="en-US" sz="1800" u="none" cap="none" strike="noStrike">
                <a:solidFill>
                  <a:srgbClr val="000000"/>
                </a:solidFill>
                <a:latin typeface="Arial"/>
                <a:ea typeface="Arial"/>
                <a:cs typeface="Arial"/>
                <a:sym typeface="Arial"/>
              </a:rPr>
              <a:t>M. Leon, A. Kirtane</a:t>
            </a:r>
            <a:r>
              <a:rPr lang="en-US" sz="1800">
                <a:solidFill>
                  <a:srgbClr val="000000"/>
                </a:solidFill>
              </a:rPr>
              <a:t>, W. Fearon, A. Jeremias, R. Al-Lamee, G. Witberg, D. Cohen, R. Yeh, R. Sharma, A. Kaki</a:t>
            </a:r>
            <a:endParaRPr/>
          </a:p>
          <a:p>
            <a:pPr indent="-228631" lvl="0" marL="228600" rtl="0" algn="l">
              <a:lnSpc>
                <a:spcPct val="120000"/>
              </a:lnSpc>
              <a:spcBef>
                <a:spcPts val="1000"/>
              </a:spcBef>
              <a:spcAft>
                <a:spcPts val="0"/>
              </a:spcAft>
              <a:buClr>
                <a:srgbClr val="141248"/>
              </a:buClr>
              <a:buSzPct val="100000"/>
              <a:buChar char="•"/>
            </a:pPr>
            <a:r>
              <a:rPr b="1" lang="en-US" sz="1900">
                <a:solidFill>
                  <a:srgbClr val="141248"/>
                </a:solidFill>
              </a:rPr>
              <a:t>Data &amp; Safety Monitoring Board</a:t>
            </a:r>
            <a:endParaRPr/>
          </a:p>
          <a:p>
            <a:pPr indent="-228600" lvl="1" marL="685800" rtl="0" algn="l">
              <a:lnSpc>
                <a:spcPct val="120000"/>
              </a:lnSpc>
              <a:spcBef>
                <a:spcPts val="500"/>
              </a:spcBef>
              <a:spcAft>
                <a:spcPts val="0"/>
              </a:spcAft>
              <a:buClr>
                <a:srgbClr val="000000"/>
              </a:buClr>
              <a:buSzPct val="100000"/>
              <a:buChar char="•"/>
            </a:pPr>
            <a:r>
              <a:rPr lang="en-US" sz="1800">
                <a:solidFill>
                  <a:srgbClr val="000000"/>
                </a:solidFill>
              </a:rPr>
              <a:t>S. King (Chair), M. Khan, T. Collier</a:t>
            </a:r>
            <a:endParaRPr/>
          </a:p>
          <a:p>
            <a:pPr indent="-228631" lvl="0" marL="228600" rtl="0" algn="l">
              <a:lnSpc>
                <a:spcPct val="120000"/>
              </a:lnSpc>
              <a:spcBef>
                <a:spcPts val="1000"/>
              </a:spcBef>
              <a:spcAft>
                <a:spcPts val="0"/>
              </a:spcAft>
              <a:buClr>
                <a:srgbClr val="141248"/>
              </a:buClr>
              <a:buSzPct val="100000"/>
              <a:buChar char="•"/>
            </a:pPr>
            <a:r>
              <a:rPr b="1" lang="en-US" sz="1900">
                <a:solidFill>
                  <a:srgbClr val="141248"/>
                </a:solidFill>
              </a:rPr>
              <a:t>Clinical Events Committee</a:t>
            </a:r>
            <a:endParaRPr/>
          </a:p>
          <a:p>
            <a:pPr indent="-228600" lvl="1" marL="685800" rtl="0" algn="l">
              <a:lnSpc>
                <a:spcPct val="120000"/>
              </a:lnSpc>
              <a:spcBef>
                <a:spcPts val="500"/>
              </a:spcBef>
              <a:spcAft>
                <a:spcPts val="0"/>
              </a:spcAft>
              <a:buClr>
                <a:srgbClr val="000000"/>
              </a:buClr>
              <a:buSzPct val="100000"/>
              <a:buChar char="•"/>
            </a:pPr>
            <a:r>
              <a:rPr lang="en-US" sz="1800">
                <a:solidFill>
                  <a:srgbClr val="000000"/>
                </a:solidFill>
              </a:rPr>
              <a:t>S. Brener (Chair), E. Osborn (Co-Chair), B. Uretsky, B. Peterson, J. Weinberger, D. Engel, O. Dogan, H. Vefali</a:t>
            </a:r>
            <a:endParaRPr sz="1800">
              <a:solidFill>
                <a:srgbClr val="000000"/>
              </a:solidFill>
            </a:endParaRPr>
          </a:p>
          <a:p>
            <a:pPr indent="-228631" lvl="0" marL="228600" rtl="0" algn="l">
              <a:lnSpc>
                <a:spcPct val="120000"/>
              </a:lnSpc>
              <a:spcBef>
                <a:spcPts val="1000"/>
              </a:spcBef>
              <a:spcAft>
                <a:spcPts val="0"/>
              </a:spcAft>
              <a:buClr>
                <a:srgbClr val="141248"/>
              </a:buClr>
              <a:buSzPct val="100000"/>
              <a:buChar char="•"/>
            </a:pPr>
            <a:r>
              <a:rPr b="1" lang="en-US" sz="1900">
                <a:solidFill>
                  <a:srgbClr val="141248"/>
                </a:solidFill>
              </a:rPr>
              <a:t>Study Oversight, Data Coordinating Center, Angiographic Core Lab</a:t>
            </a:r>
            <a:endParaRPr/>
          </a:p>
          <a:p>
            <a:pPr indent="-228600" lvl="1" marL="685800" rtl="0" algn="l">
              <a:lnSpc>
                <a:spcPct val="120000"/>
              </a:lnSpc>
              <a:spcBef>
                <a:spcPts val="500"/>
              </a:spcBef>
              <a:spcAft>
                <a:spcPts val="0"/>
              </a:spcAft>
              <a:buClr>
                <a:srgbClr val="141248"/>
              </a:buClr>
              <a:buSzPct val="100000"/>
              <a:buChar char="•"/>
            </a:pPr>
            <a:r>
              <a:rPr lang="en-US" sz="1800">
                <a:solidFill>
                  <a:srgbClr val="141248"/>
                </a:solidFill>
              </a:rPr>
              <a:t>A. Popma, J. Ungarten, J. Thompson, D. Zhao, O. Dressler, J. Popma</a:t>
            </a:r>
            <a:endParaRPr/>
          </a:p>
        </p:txBody>
      </p:sp>
      <p:pic>
        <p:nvPicPr>
          <p:cNvPr id="203" name="Google Shape;203;p8"/>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
        <p:nvSpPr>
          <p:cNvPr id="204" name="Google Shape;204;p8"/>
          <p:cNvSpPr txBox="1"/>
          <p:nvPr/>
        </p:nvSpPr>
        <p:spPr>
          <a:xfrm>
            <a:off x="4872789" y="6374249"/>
            <a:ext cx="7153754" cy="232542"/>
          </a:xfrm>
          <a:prstGeom prst="rect">
            <a:avLst/>
          </a:prstGeom>
          <a:noFill/>
          <a:ln>
            <a:noFill/>
          </a:ln>
        </p:spPr>
        <p:txBody>
          <a:bodyPr anchorCtr="0" anchor="t" bIns="0" lIns="0" spcFirstLastPara="1" rIns="0" wrap="square" tIns="16925">
            <a:spAutoFit/>
          </a:bodyPr>
          <a:lstStyle/>
          <a:p>
            <a:pPr indent="0" lvl="0" marL="16933" marR="0" rtl="0" algn="r">
              <a:spcBef>
                <a:spcPts val="0"/>
              </a:spcBef>
              <a:spcAft>
                <a:spcPts val="0"/>
              </a:spcAft>
              <a:buNone/>
            </a:pPr>
            <a:r>
              <a:rPr b="0" i="0" lang="en-US" sz="1400" u="none" cap="none" strike="noStrike">
                <a:solidFill>
                  <a:schemeClr val="lt1"/>
                </a:solidFill>
                <a:latin typeface="Arial"/>
                <a:ea typeface="Arial"/>
                <a:cs typeface="Arial"/>
                <a:sym typeface="Arial"/>
              </a:rPr>
              <a:t>Sponsor: CathWorks (Newport Beach, CA); ClinicalTrials.gov number NCT05893498</a:t>
            </a:r>
            <a:endParaRPr/>
          </a:p>
        </p:txBody>
      </p:sp>
    </p:spTree>
  </p:cSld>
  <p:clrMapOvr>
    <a:masterClrMapping/>
  </p:clrMapOvr>
  <p:transition p14:dur="250">
    <p:wipe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9" name="Shape 209"/>
        <p:cNvGrpSpPr/>
        <p:nvPr/>
      </p:nvGrpSpPr>
      <p:grpSpPr>
        <a:xfrm>
          <a:off x="0" y="0"/>
          <a:ext cx="0" cy="0"/>
          <a:chOff x="0" y="0"/>
          <a:chExt cx="0" cy="0"/>
        </a:xfrm>
      </p:grpSpPr>
      <p:sp>
        <p:nvSpPr>
          <p:cNvPr id="210" name="Google Shape;210;p9"/>
          <p:cNvSpPr txBox="1"/>
          <p:nvPr>
            <p:ph type="title"/>
          </p:nvPr>
        </p:nvSpPr>
        <p:spPr>
          <a:xfrm>
            <a:off x="838200" y="-6951"/>
            <a:ext cx="10515600" cy="11210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t>43 US Study Sites</a:t>
            </a:r>
            <a:endParaRPr/>
          </a:p>
        </p:txBody>
      </p:sp>
      <p:grpSp>
        <p:nvGrpSpPr>
          <p:cNvPr id="211" name="Google Shape;211;p9"/>
          <p:cNvGrpSpPr/>
          <p:nvPr/>
        </p:nvGrpSpPr>
        <p:grpSpPr>
          <a:xfrm>
            <a:off x="3921970" y="1997366"/>
            <a:ext cx="4525783" cy="2801327"/>
            <a:chOff x="3655009" y="2347550"/>
            <a:chExt cx="4525782" cy="2801327"/>
          </a:xfrm>
        </p:grpSpPr>
        <p:sp>
          <p:nvSpPr>
            <p:cNvPr id="212" name="Google Shape;212;p9"/>
            <p:cNvSpPr/>
            <p:nvPr/>
          </p:nvSpPr>
          <p:spPr>
            <a:xfrm>
              <a:off x="6402495" y="4113428"/>
              <a:ext cx="291486" cy="524973"/>
            </a:xfrm>
            <a:custGeom>
              <a:rect b="b" l="l" r="r" t="t"/>
              <a:pathLst>
                <a:path extrusionOk="0" h="773019" w="429211">
                  <a:moveTo>
                    <a:pt x="400454" y="488475"/>
                  </a:moveTo>
                  <a:cubicBezTo>
                    <a:pt x="400489" y="483851"/>
                    <a:pt x="403595" y="26312"/>
                    <a:pt x="403578" y="20689"/>
                  </a:cubicBezTo>
                  <a:cubicBezTo>
                    <a:pt x="403542" y="16512"/>
                    <a:pt x="405559" y="13460"/>
                    <a:pt x="407862" y="11193"/>
                  </a:cubicBezTo>
                  <a:cubicBezTo>
                    <a:pt x="406255" y="9336"/>
                    <a:pt x="404791" y="6819"/>
                    <a:pt x="403756" y="3427"/>
                  </a:cubicBezTo>
                  <a:cubicBezTo>
                    <a:pt x="403024" y="1017"/>
                    <a:pt x="401828" y="196"/>
                    <a:pt x="401489" y="0"/>
                  </a:cubicBezTo>
                  <a:lnTo>
                    <a:pt x="145631" y="14745"/>
                  </a:lnTo>
                  <a:cubicBezTo>
                    <a:pt x="142346" y="19547"/>
                    <a:pt x="139150" y="23456"/>
                    <a:pt x="136919" y="26009"/>
                  </a:cubicBezTo>
                  <a:cubicBezTo>
                    <a:pt x="132742" y="30811"/>
                    <a:pt x="127030" y="34363"/>
                    <a:pt x="121532" y="37809"/>
                  </a:cubicBezTo>
                  <a:cubicBezTo>
                    <a:pt x="116194" y="41147"/>
                    <a:pt x="110125" y="44931"/>
                    <a:pt x="108786" y="48269"/>
                  </a:cubicBezTo>
                  <a:cubicBezTo>
                    <a:pt x="106198" y="54695"/>
                    <a:pt x="105823" y="61622"/>
                    <a:pt x="105448" y="68976"/>
                  </a:cubicBezTo>
                  <a:cubicBezTo>
                    <a:pt x="104912" y="79151"/>
                    <a:pt x="104287" y="90683"/>
                    <a:pt x="97522" y="102251"/>
                  </a:cubicBezTo>
                  <a:cubicBezTo>
                    <a:pt x="93220" y="109605"/>
                    <a:pt x="87811" y="115692"/>
                    <a:pt x="82563" y="121601"/>
                  </a:cubicBezTo>
                  <a:cubicBezTo>
                    <a:pt x="75904" y="129098"/>
                    <a:pt x="69603" y="136203"/>
                    <a:pt x="66461" y="144968"/>
                  </a:cubicBezTo>
                  <a:cubicBezTo>
                    <a:pt x="62873" y="155018"/>
                    <a:pt x="59571" y="165104"/>
                    <a:pt x="56376" y="174850"/>
                  </a:cubicBezTo>
                  <a:cubicBezTo>
                    <a:pt x="48949" y="197593"/>
                    <a:pt x="41934" y="219067"/>
                    <a:pt x="31241" y="240846"/>
                  </a:cubicBezTo>
                  <a:cubicBezTo>
                    <a:pt x="25743" y="252056"/>
                    <a:pt x="30956" y="263231"/>
                    <a:pt x="37007" y="276173"/>
                  </a:cubicBezTo>
                  <a:cubicBezTo>
                    <a:pt x="43541" y="290150"/>
                    <a:pt x="50931" y="306002"/>
                    <a:pt x="41988" y="322282"/>
                  </a:cubicBezTo>
                  <a:cubicBezTo>
                    <a:pt x="39024" y="327673"/>
                    <a:pt x="39845" y="338526"/>
                    <a:pt x="40702" y="342936"/>
                  </a:cubicBezTo>
                  <a:lnTo>
                    <a:pt x="42719" y="353271"/>
                  </a:lnTo>
                  <a:lnTo>
                    <a:pt x="41006" y="353325"/>
                  </a:lnTo>
                  <a:cubicBezTo>
                    <a:pt x="42273" y="380369"/>
                    <a:pt x="52162" y="401469"/>
                    <a:pt x="68371" y="427424"/>
                  </a:cubicBezTo>
                  <a:cubicBezTo>
                    <a:pt x="73048" y="434922"/>
                    <a:pt x="77493" y="443633"/>
                    <a:pt x="75048" y="451470"/>
                  </a:cubicBezTo>
                  <a:cubicBezTo>
                    <a:pt x="72816" y="458574"/>
                    <a:pt x="66622" y="461216"/>
                    <a:pt x="61641" y="463358"/>
                  </a:cubicBezTo>
                  <a:cubicBezTo>
                    <a:pt x="57839" y="464983"/>
                    <a:pt x="54519" y="466411"/>
                    <a:pt x="52180" y="469410"/>
                  </a:cubicBezTo>
                  <a:cubicBezTo>
                    <a:pt x="56125" y="472427"/>
                    <a:pt x="62552" y="477889"/>
                    <a:pt x="62320" y="489599"/>
                  </a:cubicBezTo>
                  <a:cubicBezTo>
                    <a:pt x="61981" y="506790"/>
                    <a:pt x="49342" y="517251"/>
                    <a:pt x="39185" y="525658"/>
                  </a:cubicBezTo>
                  <a:cubicBezTo>
                    <a:pt x="36329" y="528033"/>
                    <a:pt x="33615" y="530264"/>
                    <a:pt x="31348" y="532495"/>
                  </a:cubicBezTo>
                  <a:cubicBezTo>
                    <a:pt x="30295" y="533513"/>
                    <a:pt x="29171" y="534548"/>
                    <a:pt x="28028" y="535584"/>
                  </a:cubicBezTo>
                  <a:cubicBezTo>
                    <a:pt x="24583" y="538725"/>
                    <a:pt x="21030" y="541974"/>
                    <a:pt x="20138" y="545080"/>
                  </a:cubicBezTo>
                  <a:cubicBezTo>
                    <a:pt x="19638" y="546830"/>
                    <a:pt x="20656" y="550346"/>
                    <a:pt x="21566" y="553453"/>
                  </a:cubicBezTo>
                  <a:cubicBezTo>
                    <a:pt x="23315" y="559486"/>
                    <a:pt x="25493" y="566984"/>
                    <a:pt x="21673" y="574499"/>
                  </a:cubicBezTo>
                  <a:cubicBezTo>
                    <a:pt x="19174" y="579408"/>
                    <a:pt x="14140" y="581246"/>
                    <a:pt x="10088" y="582728"/>
                  </a:cubicBezTo>
                  <a:cubicBezTo>
                    <a:pt x="7857" y="583549"/>
                    <a:pt x="4465" y="584781"/>
                    <a:pt x="3822" y="585941"/>
                  </a:cubicBezTo>
                  <a:cubicBezTo>
                    <a:pt x="3108" y="587226"/>
                    <a:pt x="3536" y="591136"/>
                    <a:pt x="3822" y="593992"/>
                  </a:cubicBezTo>
                  <a:cubicBezTo>
                    <a:pt x="4197" y="597562"/>
                    <a:pt x="4608" y="601257"/>
                    <a:pt x="4018" y="605042"/>
                  </a:cubicBezTo>
                  <a:cubicBezTo>
                    <a:pt x="3751" y="606827"/>
                    <a:pt x="3429" y="608737"/>
                    <a:pt x="3090" y="610754"/>
                  </a:cubicBezTo>
                  <a:cubicBezTo>
                    <a:pt x="894" y="623893"/>
                    <a:pt x="-3193" y="648366"/>
                    <a:pt x="4375" y="655917"/>
                  </a:cubicBezTo>
                  <a:cubicBezTo>
                    <a:pt x="6946" y="658488"/>
                    <a:pt x="11605" y="659220"/>
                    <a:pt x="18246" y="658113"/>
                  </a:cubicBezTo>
                  <a:cubicBezTo>
                    <a:pt x="40488" y="654382"/>
                    <a:pt x="237492" y="643475"/>
                    <a:pt x="245882" y="643011"/>
                  </a:cubicBezTo>
                  <a:lnTo>
                    <a:pt x="255843" y="642458"/>
                  </a:lnTo>
                  <a:lnTo>
                    <a:pt x="255271" y="652418"/>
                  </a:lnTo>
                  <a:cubicBezTo>
                    <a:pt x="255093" y="655524"/>
                    <a:pt x="254093" y="671340"/>
                    <a:pt x="251558" y="678606"/>
                  </a:cubicBezTo>
                  <a:cubicBezTo>
                    <a:pt x="244614" y="698581"/>
                    <a:pt x="256610" y="723858"/>
                    <a:pt x="268213" y="748296"/>
                  </a:cubicBezTo>
                  <a:cubicBezTo>
                    <a:pt x="272248" y="756793"/>
                    <a:pt x="276157" y="765022"/>
                    <a:pt x="279281" y="773020"/>
                  </a:cubicBezTo>
                  <a:cubicBezTo>
                    <a:pt x="301987" y="771449"/>
                    <a:pt x="319945" y="765986"/>
                    <a:pt x="350310" y="758792"/>
                  </a:cubicBezTo>
                  <a:cubicBezTo>
                    <a:pt x="390189" y="749314"/>
                    <a:pt x="408826" y="747403"/>
                    <a:pt x="429211" y="747029"/>
                  </a:cubicBezTo>
                  <a:lnTo>
                    <a:pt x="400472" y="488993"/>
                  </a:lnTo>
                  <a:lnTo>
                    <a:pt x="400472" y="488475"/>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13" name="Google Shape;213;p9"/>
            <p:cNvSpPr/>
            <p:nvPr/>
          </p:nvSpPr>
          <p:spPr>
            <a:xfrm>
              <a:off x="7359050" y="3473719"/>
              <a:ext cx="85782" cy="58287"/>
            </a:xfrm>
            <a:custGeom>
              <a:rect b="b" l="l" r="r" t="t"/>
              <a:pathLst>
                <a:path extrusionOk="0" h="85827" w="126313">
                  <a:moveTo>
                    <a:pt x="3731" y="45341"/>
                  </a:moveTo>
                  <a:cubicBezTo>
                    <a:pt x="6462" y="54481"/>
                    <a:pt x="9282" y="63924"/>
                    <a:pt x="9354" y="70869"/>
                  </a:cubicBezTo>
                  <a:cubicBezTo>
                    <a:pt x="9408" y="76759"/>
                    <a:pt x="10836" y="82365"/>
                    <a:pt x="12603" y="85828"/>
                  </a:cubicBezTo>
                  <a:cubicBezTo>
                    <a:pt x="13335" y="79526"/>
                    <a:pt x="16084" y="76795"/>
                    <a:pt x="19083" y="75760"/>
                  </a:cubicBezTo>
                  <a:cubicBezTo>
                    <a:pt x="23242" y="72332"/>
                    <a:pt x="36363" y="59033"/>
                    <a:pt x="44413" y="50875"/>
                  </a:cubicBezTo>
                  <a:cubicBezTo>
                    <a:pt x="57552" y="37558"/>
                    <a:pt x="61997" y="33131"/>
                    <a:pt x="64424" y="31382"/>
                  </a:cubicBezTo>
                  <a:cubicBezTo>
                    <a:pt x="65067" y="30543"/>
                    <a:pt x="66192" y="28419"/>
                    <a:pt x="66977" y="26991"/>
                  </a:cubicBezTo>
                  <a:cubicBezTo>
                    <a:pt x="70065" y="21243"/>
                    <a:pt x="73582" y="14745"/>
                    <a:pt x="80258" y="13013"/>
                  </a:cubicBezTo>
                  <a:cubicBezTo>
                    <a:pt x="86274" y="11442"/>
                    <a:pt x="90576" y="14120"/>
                    <a:pt x="93700" y="16066"/>
                  </a:cubicBezTo>
                  <a:cubicBezTo>
                    <a:pt x="96503" y="17797"/>
                    <a:pt x="99983" y="19975"/>
                    <a:pt x="107320" y="21439"/>
                  </a:cubicBezTo>
                  <a:cubicBezTo>
                    <a:pt x="115532" y="23081"/>
                    <a:pt x="115692" y="23117"/>
                    <a:pt x="122511" y="7462"/>
                  </a:cubicBezTo>
                  <a:lnTo>
                    <a:pt x="123547" y="5087"/>
                  </a:lnTo>
                  <a:cubicBezTo>
                    <a:pt x="124368" y="3195"/>
                    <a:pt x="125314" y="1517"/>
                    <a:pt x="126314" y="0"/>
                  </a:cubicBezTo>
                  <a:cubicBezTo>
                    <a:pt x="77616" y="10925"/>
                    <a:pt x="32578" y="21028"/>
                    <a:pt x="0" y="28365"/>
                  </a:cubicBezTo>
                  <a:cubicBezTo>
                    <a:pt x="36" y="29347"/>
                    <a:pt x="89" y="30436"/>
                    <a:pt x="179" y="31686"/>
                  </a:cubicBezTo>
                  <a:cubicBezTo>
                    <a:pt x="357" y="34095"/>
                    <a:pt x="2160" y="40076"/>
                    <a:pt x="3731" y="45359"/>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14" name="Google Shape;214;p9"/>
            <p:cNvSpPr/>
            <p:nvPr/>
          </p:nvSpPr>
          <p:spPr>
            <a:xfrm>
              <a:off x="6685108" y="4088961"/>
              <a:ext cx="324703" cy="538257"/>
            </a:xfrm>
            <a:custGeom>
              <a:rect b="b" l="l" r="r" t="t"/>
              <a:pathLst>
                <a:path extrusionOk="0" h="792576" w="478121">
                  <a:moveTo>
                    <a:pt x="151591" y="717557"/>
                  </a:moveTo>
                  <a:cubicBezTo>
                    <a:pt x="151591" y="717378"/>
                    <a:pt x="151626" y="717093"/>
                    <a:pt x="151626" y="716700"/>
                  </a:cubicBezTo>
                  <a:cubicBezTo>
                    <a:pt x="151608" y="714022"/>
                    <a:pt x="151126" y="713665"/>
                    <a:pt x="148003" y="711291"/>
                  </a:cubicBezTo>
                  <a:cubicBezTo>
                    <a:pt x="146682" y="710291"/>
                    <a:pt x="145200" y="709149"/>
                    <a:pt x="143701" y="707685"/>
                  </a:cubicBezTo>
                  <a:cubicBezTo>
                    <a:pt x="140362" y="704419"/>
                    <a:pt x="132329" y="698046"/>
                    <a:pt x="129527" y="695868"/>
                  </a:cubicBezTo>
                  <a:lnTo>
                    <a:pt x="125850" y="693030"/>
                  </a:lnTo>
                  <a:lnTo>
                    <a:pt x="127813" y="652044"/>
                  </a:lnTo>
                  <a:lnTo>
                    <a:pt x="135543" y="651330"/>
                  </a:lnTo>
                  <a:cubicBezTo>
                    <a:pt x="253627" y="640405"/>
                    <a:pt x="442490" y="620197"/>
                    <a:pt x="478121" y="609647"/>
                  </a:cubicBezTo>
                  <a:cubicBezTo>
                    <a:pt x="477175" y="608487"/>
                    <a:pt x="475854" y="607166"/>
                    <a:pt x="474069" y="605453"/>
                  </a:cubicBezTo>
                  <a:cubicBezTo>
                    <a:pt x="468767" y="600347"/>
                    <a:pt x="461502" y="593349"/>
                    <a:pt x="460966" y="580872"/>
                  </a:cubicBezTo>
                  <a:cubicBezTo>
                    <a:pt x="460681" y="574017"/>
                    <a:pt x="461948" y="568412"/>
                    <a:pt x="463055" y="563485"/>
                  </a:cubicBezTo>
                  <a:cubicBezTo>
                    <a:pt x="465072" y="554524"/>
                    <a:pt x="466822" y="546776"/>
                    <a:pt x="459985" y="529996"/>
                  </a:cubicBezTo>
                  <a:cubicBezTo>
                    <a:pt x="450327" y="506290"/>
                    <a:pt x="451470" y="485208"/>
                    <a:pt x="452326" y="469821"/>
                  </a:cubicBezTo>
                  <a:cubicBezTo>
                    <a:pt x="452577" y="465233"/>
                    <a:pt x="452791" y="461252"/>
                    <a:pt x="452648" y="458182"/>
                  </a:cubicBezTo>
                  <a:cubicBezTo>
                    <a:pt x="452023" y="444651"/>
                    <a:pt x="453576" y="426978"/>
                    <a:pt x="464180" y="417731"/>
                  </a:cubicBezTo>
                  <a:cubicBezTo>
                    <a:pt x="463680" y="416750"/>
                    <a:pt x="463019" y="415554"/>
                    <a:pt x="462501" y="414643"/>
                  </a:cubicBezTo>
                  <a:cubicBezTo>
                    <a:pt x="460128" y="410430"/>
                    <a:pt x="457164" y="405200"/>
                    <a:pt x="457110" y="399006"/>
                  </a:cubicBezTo>
                  <a:cubicBezTo>
                    <a:pt x="456950" y="395828"/>
                    <a:pt x="449952" y="386010"/>
                    <a:pt x="442705" y="378798"/>
                  </a:cubicBezTo>
                  <a:lnTo>
                    <a:pt x="441134" y="377227"/>
                  </a:lnTo>
                  <a:lnTo>
                    <a:pt x="440474" y="375103"/>
                  </a:lnTo>
                  <a:lnTo>
                    <a:pt x="324817" y="0"/>
                  </a:lnTo>
                  <a:cubicBezTo>
                    <a:pt x="204751" y="8997"/>
                    <a:pt x="33506" y="22100"/>
                    <a:pt x="0" y="25366"/>
                  </a:cubicBezTo>
                  <a:cubicBezTo>
                    <a:pt x="36" y="25420"/>
                    <a:pt x="71" y="25473"/>
                    <a:pt x="89" y="25527"/>
                  </a:cubicBezTo>
                  <a:cubicBezTo>
                    <a:pt x="1981" y="27776"/>
                    <a:pt x="3624" y="30632"/>
                    <a:pt x="4712" y="34256"/>
                  </a:cubicBezTo>
                  <a:cubicBezTo>
                    <a:pt x="4873" y="34792"/>
                    <a:pt x="5016" y="35131"/>
                    <a:pt x="5123" y="35345"/>
                  </a:cubicBezTo>
                  <a:cubicBezTo>
                    <a:pt x="5266" y="35381"/>
                    <a:pt x="5409" y="35434"/>
                    <a:pt x="5534" y="35470"/>
                  </a:cubicBezTo>
                  <a:cubicBezTo>
                    <a:pt x="13156" y="37684"/>
                    <a:pt x="14352" y="43092"/>
                    <a:pt x="14388" y="46109"/>
                  </a:cubicBezTo>
                  <a:cubicBezTo>
                    <a:pt x="14459" y="52553"/>
                    <a:pt x="9354" y="56195"/>
                    <a:pt x="6301" y="58373"/>
                  </a:cubicBezTo>
                  <a:cubicBezTo>
                    <a:pt x="5998" y="58587"/>
                    <a:pt x="5623" y="58855"/>
                    <a:pt x="5284" y="59105"/>
                  </a:cubicBezTo>
                  <a:cubicBezTo>
                    <a:pt x="5105" y="95271"/>
                    <a:pt x="2338" y="499721"/>
                    <a:pt x="2178" y="524106"/>
                  </a:cubicBezTo>
                  <a:lnTo>
                    <a:pt x="31007" y="782874"/>
                  </a:lnTo>
                  <a:cubicBezTo>
                    <a:pt x="56980" y="780803"/>
                    <a:pt x="41521" y="733177"/>
                    <a:pt x="60086" y="735497"/>
                  </a:cubicBezTo>
                  <a:cubicBezTo>
                    <a:pt x="79080" y="737871"/>
                    <a:pt x="81454" y="752116"/>
                    <a:pt x="95681" y="771092"/>
                  </a:cubicBezTo>
                  <a:cubicBezTo>
                    <a:pt x="109926" y="790086"/>
                    <a:pt x="107552" y="801938"/>
                    <a:pt x="126528" y="782963"/>
                  </a:cubicBezTo>
                  <a:cubicBezTo>
                    <a:pt x="133561" y="775930"/>
                    <a:pt x="144183" y="770521"/>
                    <a:pt x="157910" y="766504"/>
                  </a:cubicBezTo>
                  <a:cubicBezTo>
                    <a:pt x="156535" y="759578"/>
                    <a:pt x="154125" y="749689"/>
                    <a:pt x="149948" y="735675"/>
                  </a:cubicBezTo>
                  <a:cubicBezTo>
                    <a:pt x="147395" y="727089"/>
                    <a:pt x="147806" y="722341"/>
                    <a:pt x="151591" y="717557"/>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15" name="Google Shape;215;p9"/>
            <p:cNvSpPr/>
            <p:nvPr/>
          </p:nvSpPr>
          <p:spPr>
            <a:xfrm>
              <a:off x="6782999" y="4489336"/>
              <a:ext cx="781769" cy="606628"/>
            </a:xfrm>
            <a:custGeom>
              <a:rect b="b" l="l" r="r" t="t"/>
              <a:pathLst>
                <a:path extrusionOk="0" h="893255" w="1151146">
                  <a:moveTo>
                    <a:pt x="809721" y="8819"/>
                  </a:moveTo>
                  <a:cubicBezTo>
                    <a:pt x="807454" y="8515"/>
                    <a:pt x="805615" y="8354"/>
                    <a:pt x="804027" y="8194"/>
                  </a:cubicBezTo>
                  <a:cubicBezTo>
                    <a:pt x="796422" y="7480"/>
                    <a:pt x="792370" y="6837"/>
                    <a:pt x="783802" y="179"/>
                  </a:cubicBezTo>
                  <a:cubicBezTo>
                    <a:pt x="783623" y="36"/>
                    <a:pt x="783534" y="0"/>
                    <a:pt x="783534" y="0"/>
                  </a:cubicBezTo>
                  <a:lnTo>
                    <a:pt x="783534" y="0"/>
                  </a:lnTo>
                  <a:cubicBezTo>
                    <a:pt x="781928" y="0"/>
                    <a:pt x="777715" y="3820"/>
                    <a:pt x="776322" y="5070"/>
                  </a:cubicBezTo>
                  <a:cubicBezTo>
                    <a:pt x="775198" y="6087"/>
                    <a:pt x="774198" y="6998"/>
                    <a:pt x="773145" y="7747"/>
                  </a:cubicBezTo>
                  <a:cubicBezTo>
                    <a:pt x="772859" y="8283"/>
                    <a:pt x="772449" y="9318"/>
                    <a:pt x="772127" y="10104"/>
                  </a:cubicBezTo>
                  <a:cubicBezTo>
                    <a:pt x="771574" y="11443"/>
                    <a:pt x="770931" y="13013"/>
                    <a:pt x="770056" y="14727"/>
                  </a:cubicBezTo>
                  <a:cubicBezTo>
                    <a:pt x="770413" y="15173"/>
                    <a:pt x="770824" y="15655"/>
                    <a:pt x="771146" y="16030"/>
                  </a:cubicBezTo>
                  <a:cubicBezTo>
                    <a:pt x="773377" y="18690"/>
                    <a:pt x="776161" y="22010"/>
                    <a:pt x="777036" y="26455"/>
                  </a:cubicBezTo>
                  <a:cubicBezTo>
                    <a:pt x="777804" y="30382"/>
                    <a:pt x="778054" y="38897"/>
                    <a:pt x="778357" y="51429"/>
                  </a:cubicBezTo>
                  <a:cubicBezTo>
                    <a:pt x="778482" y="56498"/>
                    <a:pt x="778589" y="61283"/>
                    <a:pt x="778750" y="64085"/>
                  </a:cubicBezTo>
                  <a:cubicBezTo>
                    <a:pt x="779036" y="68798"/>
                    <a:pt x="777411" y="72939"/>
                    <a:pt x="774198" y="75724"/>
                  </a:cubicBezTo>
                  <a:cubicBezTo>
                    <a:pt x="770949" y="78544"/>
                    <a:pt x="766986" y="79312"/>
                    <a:pt x="763470" y="79312"/>
                  </a:cubicBezTo>
                  <a:cubicBezTo>
                    <a:pt x="760560" y="79312"/>
                    <a:pt x="757971" y="78794"/>
                    <a:pt x="756347" y="78455"/>
                  </a:cubicBezTo>
                  <a:lnTo>
                    <a:pt x="755883" y="78366"/>
                  </a:lnTo>
                  <a:cubicBezTo>
                    <a:pt x="752438" y="77777"/>
                    <a:pt x="750099" y="77366"/>
                    <a:pt x="736068" y="56356"/>
                  </a:cubicBezTo>
                  <a:cubicBezTo>
                    <a:pt x="724215" y="55017"/>
                    <a:pt x="689263" y="51339"/>
                    <a:pt x="669145" y="51929"/>
                  </a:cubicBezTo>
                  <a:cubicBezTo>
                    <a:pt x="644653" y="52625"/>
                    <a:pt x="520285" y="72636"/>
                    <a:pt x="519036" y="72850"/>
                  </a:cubicBezTo>
                  <a:lnTo>
                    <a:pt x="518018" y="72957"/>
                  </a:lnTo>
                  <a:cubicBezTo>
                    <a:pt x="517643" y="72957"/>
                    <a:pt x="479674" y="74653"/>
                    <a:pt x="442151" y="75688"/>
                  </a:cubicBezTo>
                  <a:cubicBezTo>
                    <a:pt x="420052" y="76295"/>
                    <a:pt x="402415" y="76545"/>
                    <a:pt x="389705" y="76456"/>
                  </a:cubicBezTo>
                  <a:cubicBezTo>
                    <a:pt x="368855" y="76295"/>
                    <a:pt x="358198" y="76224"/>
                    <a:pt x="357038" y="66834"/>
                  </a:cubicBezTo>
                  <a:cubicBezTo>
                    <a:pt x="355949" y="63264"/>
                    <a:pt x="348791" y="49662"/>
                    <a:pt x="341400" y="36470"/>
                  </a:cubicBezTo>
                  <a:cubicBezTo>
                    <a:pt x="338294" y="37469"/>
                    <a:pt x="334920" y="38255"/>
                    <a:pt x="331671" y="38987"/>
                  </a:cubicBezTo>
                  <a:cubicBezTo>
                    <a:pt x="322317" y="41129"/>
                    <a:pt x="308679" y="43556"/>
                    <a:pt x="291096" y="46216"/>
                  </a:cubicBezTo>
                  <a:cubicBezTo>
                    <a:pt x="261749" y="50643"/>
                    <a:pt x="220853" y="55802"/>
                    <a:pt x="169567" y="61550"/>
                  </a:cubicBezTo>
                  <a:cubicBezTo>
                    <a:pt x="97288" y="69637"/>
                    <a:pt x="24223" y="76652"/>
                    <a:pt x="785" y="78866"/>
                  </a:cubicBezTo>
                  <a:lnTo>
                    <a:pt x="0" y="95146"/>
                  </a:lnTo>
                  <a:cubicBezTo>
                    <a:pt x="3624" y="98038"/>
                    <a:pt x="9032" y="102447"/>
                    <a:pt x="12085" y="105446"/>
                  </a:cubicBezTo>
                  <a:cubicBezTo>
                    <a:pt x="12781" y="106124"/>
                    <a:pt x="13656" y="106803"/>
                    <a:pt x="14691" y="107570"/>
                  </a:cubicBezTo>
                  <a:cubicBezTo>
                    <a:pt x="18636" y="110569"/>
                    <a:pt x="25259" y="115585"/>
                    <a:pt x="25366" y="127028"/>
                  </a:cubicBezTo>
                  <a:cubicBezTo>
                    <a:pt x="25420" y="132562"/>
                    <a:pt x="23956" y="135739"/>
                    <a:pt x="22207" y="138185"/>
                  </a:cubicBezTo>
                  <a:cubicBezTo>
                    <a:pt x="22332" y="138792"/>
                    <a:pt x="22546" y="139720"/>
                    <a:pt x="22956" y="141094"/>
                  </a:cubicBezTo>
                  <a:cubicBezTo>
                    <a:pt x="26973" y="154572"/>
                    <a:pt x="29597" y="164925"/>
                    <a:pt x="31221" y="172941"/>
                  </a:cubicBezTo>
                  <a:cubicBezTo>
                    <a:pt x="52250" y="169049"/>
                    <a:pt x="78276" y="167353"/>
                    <a:pt x="108230" y="167353"/>
                  </a:cubicBezTo>
                  <a:cubicBezTo>
                    <a:pt x="169941" y="167353"/>
                    <a:pt x="215033" y="164979"/>
                    <a:pt x="248254" y="191095"/>
                  </a:cubicBezTo>
                  <a:cubicBezTo>
                    <a:pt x="281475" y="217193"/>
                    <a:pt x="283849" y="243309"/>
                    <a:pt x="324210" y="243309"/>
                  </a:cubicBezTo>
                  <a:cubicBezTo>
                    <a:pt x="364571" y="243309"/>
                    <a:pt x="421516" y="226690"/>
                    <a:pt x="440509" y="207714"/>
                  </a:cubicBezTo>
                  <a:cubicBezTo>
                    <a:pt x="459503" y="188721"/>
                    <a:pt x="442883" y="155500"/>
                    <a:pt x="487975" y="169745"/>
                  </a:cubicBezTo>
                  <a:cubicBezTo>
                    <a:pt x="533066" y="183990"/>
                    <a:pt x="525944" y="188739"/>
                    <a:pt x="587655" y="243327"/>
                  </a:cubicBezTo>
                  <a:cubicBezTo>
                    <a:pt x="649366" y="297915"/>
                    <a:pt x="665967" y="276548"/>
                    <a:pt x="689709" y="319283"/>
                  </a:cubicBezTo>
                  <a:cubicBezTo>
                    <a:pt x="713451" y="362001"/>
                    <a:pt x="711077" y="369123"/>
                    <a:pt x="711077" y="428460"/>
                  </a:cubicBezTo>
                  <a:cubicBezTo>
                    <a:pt x="711077" y="487796"/>
                    <a:pt x="677981" y="525766"/>
                    <a:pt x="711148" y="521017"/>
                  </a:cubicBezTo>
                  <a:cubicBezTo>
                    <a:pt x="744315" y="516269"/>
                    <a:pt x="744315" y="468803"/>
                    <a:pt x="763291" y="487796"/>
                  </a:cubicBezTo>
                  <a:cubicBezTo>
                    <a:pt x="782285" y="506790"/>
                    <a:pt x="741923" y="537636"/>
                    <a:pt x="741923" y="551882"/>
                  </a:cubicBezTo>
                  <a:cubicBezTo>
                    <a:pt x="741923" y="566127"/>
                    <a:pt x="737835" y="596973"/>
                    <a:pt x="768361" y="615967"/>
                  </a:cubicBezTo>
                  <a:cubicBezTo>
                    <a:pt x="798886" y="634960"/>
                    <a:pt x="815487" y="634960"/>
                    <a:pt x="824984" y="658684"/>
                  </a:cubicBezTo>
                  <a:cubicBezTo>
                    <a:pt x="834481" y="682426"/>
                    <a:pt x="836855" y="682426"/>
                    <a:pt x="870076" y="713273"/>
                  </a:cubicBezTo>
                  <a:cubicBezTo>
                    <a:pt x="903297" y="744119"/>
                    <a:pt x="881946" y="763112"/>
                    <a:pt x="898548" y="770235"/>
                  </a:cubicBezTo>
                  <a:cubicBezTo>
                    <a:pt x="915167" y="777358"/>
                    <a:pt x="941266" y="779732"/>
                    <a:pt x="957885" y="793977"/>
                  </a:cubicBezTo>
                  <a:cubicBezTo>
                    <a:pt x="974504" y="808222"/>
                    <a:pt x="1000602" y="841443"/>
                    <a:pt x="1002976" y="860436"/>
                  </a:cubicBezTo>
                  <a:cubicBezTo>
                    <a:pt x="1005351" y="879430"/>
                    <a:pt x="1021970" y="903153"/>
                    <a:pt x="1050442" y="888908"/>
                  </a:cubicBezTo>
                  <a:cubicBezTo>
                    <a:pt x="1078915" y="874663"/>
                    <a:pt x="1109779" y="886535"/>
                    <a:pt x="1119276" y="858062"/>
                  </a:cubicBezTo>
                  <a:cubicBezTo>
                    <a:pt x="1128772" y="829590"/>
                    <a:pt x="1112153" y="803474"/>
                    <a:pt x="1135895" y="777375"/>
                  </a:cubicBezTo>
                  <a:cubicBezTo>
                    <a:pt x="1159637" y="751277"/>
                    <a:pt x="1152514" y="710916"/>
                    <a:pt x="1135895" y="656328"/>
                  </a:cubicBezTo>
                  <a:cubicBezTo>
                    <a:pt x="1119276" y="601740"/>
                    <a:pt x="1086055" y="521053"/>
                    <a:pt x="1069436" y="502059"/>
                  </a:cubicBezTo>
                  <a:cubicBezTo>
                    <a:pt x="1052817" y="483066"/>
                    <a:pt x="1005351" y="414250"/>
                    <a:pt x="986375" y="371533"/>
                  </a:cubicBezTo>
                  <a:cubicBezTo>
                    <a:pt x="967382" y="328816"/>
                    <a:pt x="984001" y="324067"/>
                    <a:pt x="967382" y="293221"/>
                  </a:cubicBezTo>
                  <a:cubicBezTo>
                    <a:pt x="950762" y="262374"/>
                    <a:pt x="855831" y="124707"/>
                    <a:pt x="832107" y="67745"/>
                  </a:cubicBezTo>
                  <a:cubicBezTo>
                    <a:pt x="823842" y="47912"/>
                    <a:pt x="820486" y="27794"/>
                    <a:pt x="819896" y="8801"/>
                  </a:cubicBezTo>
                  <a:cubicBezTo>
                    <a:pt x="815809" y="9175"/>
                    <a:pt x="812274" y="9265"/>
                    <a:pt x="809775" y="8943"/>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16" name="Google Shape;216;p9"/>
            <p:cNvSpPr/>
            <p:nvPr/>
          </p:nvSpPr>
          <p:spPr>
            <a:xfrm>
              <a:off x="3655009" y="3046165"/>
              <a:ext cx="671223" cy="1196819"/>
            </a:xfrm>
            <a:custGeom>
              <a:rect b="b" l="l" r="r" t="t"/>
              <a:pathLst>
                <a:path extrusionOk="0" h="1762304" w="988369">
                  <a:moveTo>
                    <a:pt x="870685" y="1753147"/>
                  </a:moveTo>
                  <a:cubicBezTo>
                    <a:pt x="890785" y="1730869"/>
                    <a:pt x="899282" y="1713393"/>
                    <a:pt x="900032" y="1707395"/>
                  </a:cubicBezTo>
                  <a:cubicBezTo>
                    <a:pt x="889464" y="1702986"/>
                    <a:pt x="882717" y="1690918"/>
                    <a:pt x="881824" y="1674585"/>
                  </a:cubicBezTo>
                  <a:cubicBezTo>
                    <a:pt x="880646" y="1652860"/>
                    <a:pt x="889750" y="1626369"/>
                    <a:pt x="909458" y="1617765"/>
                  </a:cubicBezTo>
                  <a:cubicBezTo>
                    <a:pt x="926077" y="1610499"/>
                    <a:pt x="931539" y="1580064"/>
                    <a:pt x="935163" y="1559910"/>
                  </a:cubicBezTo>
                  <a:cubicBezTo>
                    <a:pt x="935752" y="1556625"/>
                    <a:pt x="936305" y="1553555"/>
                    <a:pt x="936859" y="1550788"/>
                  </a:cubicBezTo>
                  <a:cubicBezTo>
                    <a:pt x="941286" y="1528635"/>
                    <a:pt x="955995" y="1521602"/>
                    <a:pt x="970240" y="1514800"/>
                  </a:cubicBezTo>
                  <a:cubicBezTo>
                    <a:pt x="972579" y="1513693"/>
                    <a:pt x="974988" y="1512533"/>
                    <a:pt x="977398" y="1511302"/>
                  </a:cubicBezTo>
                  <a:cubicBezTo>
                    <a:pt x="987449" y="1506160"/>
                    <a:pt x="988288" y="1502626"/>
                    <a:pt x="988359" y="1501983"/>
                  </a:cubicBezTo>
                  <a:cubicBezTo>
                    <a:pt x="988537" y="1500234"/>
                    <a:pt x="986574" y="1496592"/>
                    <a:pt x="980469" y="1491630"/>
                  </a:cubicBezTo>
                  <a:cubicBezTo>
                    <a:pt x="979915" y="1491183"/>
                    <a:pt x="978291" y="1490327"/>
                    <a:pt x="977095" y="1489684"/>
                  </a:cubicBezTo>
                  <a:cubicBezTo>
                    <a:pt x="973364" y="1487703"/>
                    <a:pt x="969116" y="1485453"/>
                    <a:pt x="966563" y="1481437"/>
                  </a:cubicBezTo>
                  <a:cubicBezTo>
                    <a:pt x="960583" y="1472029"/>
                    <a:pt x="959637" y="1460765"/>
                    <a:pt x="958708" y="1449876"/>
                  </a:cubicBezTo>
                  <a:cubicBezTo>
                    <a:pt x="957923" y="1440594"/>
                    <a:pt x="957173" y="1431829"/>
                    <a:pt x="953514" y="1425188"/>
                  </a:cubicBezTo>
                  <a:cubicBezTo>
                    <a:pt x="945338" y="1410354"/>
                    <a:pt x="945445" y="1393217"/>
                    <a:pt x="945963" y="1385862"/>
                  </a:cubicBezTo>
                  <a:lnTo>
                    <a:pt x="419590" y="612950"/>
                  </a:lnTo>
                  <a:lnTo>
                    <a:pt x="537942" y="144522"/>
                  </a:lnTo>
                  <a:lnTo>
                    <a:pt x="69371" y="0"/>
                  </a:lnTo>
                  <a:cubicBezTo>
                    <a:pt x="70157" y="6926"/>
                    <a:pt x="72477" y="12621"/>
                    <a:pt x="77583" y="16459"/>
                  </a:cubicBezTo>
                  <a:cubicBezTo>
                    <a:pt x="91685" y="27026"/>
                    <a:pt x="69889" y="35256"/>
                    <a:pt x="69032" y="62282"/>
                  </a:cubicBezTo>
                  <a:cubicBezTo>
                    <a:pt x="68175" y="89309"/>
                    <a:pt x="9927" y="224940"/>
                    <a:pt x="7875" y="241435"/>
                  </a:cubicBezTo>
                  <a:cubicBezTo>
                    <a:pt x="5822" y="257929"/>
                    <a:pt x="-8620" y="303253"/>
                    <a:pt x="7875" y="336241"/>
                  </a:cubicBezTo>
                  <a:cubicBezTo>
                    <a:pt x="24369" y="369230"/>
                    <a:pt x="-1551" y="457825"/>
                    <a:pt x="74" y="496990"/>
                  </a:cubicBezTo>
                  <a:cubicBezTo>
                    <a:pt x="1698" y="536137"/>
                    <a:pt x="11998" y="562931"/>
                    <a:pt x="22298" y="585602"/>
                  </a:cubicBezTo>
                  <a:cubicBezTo>
                    <a:pt x="32598" y="608273"/>
                    <a:pt x="47022" y="659791"/>
                    <a:pt x="55269" y="684514"/>
                  </a:cubicBezTo>
                  <a:cubicBezTo>
                    <a:pt x="63516" y="709238"/>
                    <a:pt x="59393" y="705115"/>
                    <a:pt x="79993" y="719556"/>
                  </a:cubicBezTo>
                  <a:cubicBezTo>
                    <a:pt x="100593" y="733980"/>
                    <a:pt x="115034" y="684514"/>
                    <a:pt x="127387" y="684514"/>
                  </a:cubicBezTo>
                  <a:cubicBezTo>
                    <a:pt x="139740" y="684514"/>
                    <a:pt x="128119" y="672144"/>
                    <a:pt x="166909" y="682462"/>
                  </a:cubicBezTo>
                  <a:cubicBezTo>
                    <a:pt x="205699" y="692762"/>
                    <a:pt x="232494" y="714522"/>
                    <a:pt x="236617" y="722198"/>
                  </a:cubicBezTo>
                  <a:cubicBezTo>
                    <a:pt x="240741" y="729874"/>
                    <a:pt x="251041" y="750474"/>
                    <a:pt x="226317" y="746350"/>
                  </a:cubicBezTo>
                  <a:cubicBezTo>
                    <a:pt x="201594" y="742227"/>
                    <a:pt x="196131" y="723680"/>
                    <a:pt x="166909" y="727803"/>
                  </a:cubicBezTo>
                  <a:cubicBezTo>
                    <a:pt x="137687" y="731927"/>
                    <a:pt x="125334" y="726821"/>
                    <a:pt x="137687" y="746886"/>
                  </a:cubicBezTo>
                  <a:cubicBezTo>
                    <a:pt x="150058" y="766950"/>
                    <a:pt x="172729" y="806115"/>
                    <a:pt x="141811" y="793745"/>
                  </a:cubicBezTo>
                  <a:cubicBezTo>
                    <a:pt x="110893" y="781374"/>
                    <a:pt x="115016" y="748403"/>
                    <a:pt x="102646" y="769021"/>
                  </a:cubicBezTo>
                  <a:cubicBezTo>
                    <a:pt x="90275" y="789621"/>
                    <a:pt x="98522" y="851457"/>
                    <a:pt x="112946" y="888551"/>
                  </a:cubicBezTo>
                  <a:cubicBezTo>
                    <a:pt x="127369" y="925646"/>
                    <a:pt x="125316" y="929769"/>
                    <a:pt x="119122" y="962740"/>
                  </a:cubicBezTo>
                  <a:cubicBezTo>
                    <a:pt x="112946" y="995711"/>
                    <a:pt x="156216" y="1100818"/>
                    <a:pt x="176834" y="1137912"/>
                  </a:cubicBezTo>
                  <a:cubicBezTo>
                    <a:pt x="197434" y="1175006"/>
                    <a:pt x="207752" y="1177077"/>
                    <a:pt x="207752" y="1222401"/>
                  </a:cubicBezTo>
                  <a:cubicBezTo>
                    <a:pt x="207752" y="1267724"/>
                    <a:pt x="205699" y="1331631"/>
                    <a:pt x="288118" y="1376973"/>
                  </a:cubicBezTo>
                  <a:cubicBezTo>
                    <a:pt x="370536" y="1422314"/>
                    <a:pt x="428248" y="1416120"/>
                    <a:pt x="444742" y="1455285"/>
                  </a:cubicBezTo>
                  <a:cubicBezTo>
                    <a:pt x="461237" y="1494432"/>
                    <a:pt x="465342" y="1525350"/>
                    <a:pt x="504507" y="1548021"/>
                  </a:cubicBezTo>
                  <a:cubicBezTo>
                    <a:pt x="543673" y="1570692"/>
                    <a:pt x="560149" y="1570692"/>
                    <a:pt x="560149" y="1634580"/>
                  </a:cubicBezTo>
                  <a:cubicBezTo>
                    <a:pt x="560149" y="1698469"/>
                    <a:pt x="520984" y="1712893"/>
                    <a:pt x="576643" y="1733493"/>
                  </a:cubicBezTo>
                  <a:cubicBezTo>
                    <a:pt x="630250" y="1753343"/>
                    <a:pt x="810117" y="1761733"/>
                    <a:pt x="861885" y="1762304"/>
                  </a:cubicBezTo>
                  <a:cubicBezTo>
                    <a:pt x="864830" y="1759377"/>
                    <a:pt x="867758" y="1756307"/>
                    <a:pt x="870632" y="1753129"/>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17" name="Google Shape;217;p9"/>
            <p:cNvSpPr/>
            <p:nvPr/>
          </p:nvSpPr>
          <p:spPr>
            <a:xfrm>
              <a:off x="4255402" y="3790653"/>
              <a:ext cx="568642" cy="683810"/>
            </a:xfrm>
            <a:custGeom>
              <a:rect b="b" l="l" r="r" t="t"/>
              <a:pathLst>
                <a:path extrusionOk="0" h="1006903" w="837319">
                  <a:moveTo>
                    <a:pt x="217497" y="18"/>
                  </a:moveTo>
                  <a:cubicBezTo>
                    <a:pt x="217407" y="1249"/>
                    <a:pt x="217282" y="2463"/>
                    <a:pt x="217140" y="3642"/>
                  </a:cubicBezTo>
                  <a:cubicBezTo>
                    <a:pt x="216676" y="7997"/>
                    <a:pt x="216229" y="12121"/>
                    <a:pt x="217390" y="17494"/>
                  </a:cubicBezTo>
                  <a:cubicBezTo>
                    <a:pt x="219157" y="25670"/>
                    <a:pt x="215944" y="32578"/>
                    <a:pt x="213123" y="38665"/>
                  </a:cubicBezTo>
                  <a:cubicBezTo>
                    <a:pt x="210838" y="43592"/>
                    <a:pt x="208875" y="47841"/>
                    <a:pt x="209196" y="52518"/>
                  </a:cubicBezTo>
                  <a:cubicBezTo>
                    <a:pt x="209767" y="60961"/>
                    <a:pt x="207036" y="67709"/>
                    <a:pt x="204608" y="73671"/>
                  </a:cubicBezTo>
                  <a:cubicBezTo>
                    <a:pt x="202145" y="79723"/>
                    <a:pt x="199824" y="85435"/>
                    <a:pt x="200378" y="93628"/>
                  </a:cubicBezTo>
                  <a:cubicBezTo>
                    <a:pt x="201734" y="113729"/>
                    <a:pt x="189792" y="127046"/>
                    <a:pt x="178724" y="132651"/>
                  </a:cubicBezTo>
                  <a:cubicBezTo>
                    <a:pt x="178617" y="132883"/>
                    <a:pt x="178510" y="133133"/>
                    <a:pt x="178421" y="133347"/>
                  </a:cubicBezTo>
                  <a:cubicBezTo>
                    <a:pt x="176761" y="137167"/>
                    <a:pt x="172905" y="146110"/>
                    <a:pt x="158624" y="144986"/>
                  </a:cubicBezTo>
                  <a:cubicBezTo>
                    <a:pt x="145736" y="143986"/>
                    <a:pt x="141915" y="133401"/>
                    <a:pt x="140273" y="128456"/>
                  </a:cubicBezTo>
                  <a:cubicBezTo>
                    <a:pt x="134204" y="127706"/>
                    <a:pt x="127563" y="124814"/>
                    <a:pt x="121190" y="121851"/>
                  </a:cubicBezTo>
                  <a:lnTo>
                    <a:pt x="119798" y="121208"/>
                  </a:lnTo>
                  <a:cubicBezTo>
                    <a:pt x="116067" y="119495"/>
                    <a:pt x="107088" y="117299"/>
                    <a:pt x="103661" y="117424"/>
                  </a:cubicBezTo>
                  <a:cubicBezTo>
                    <a:pt x="103643" y="117424"/>
                    <a:pt x="103607" y="117460"/>
                    <a:pt x="103589" y="117477"/>
                  </a:cubicBezTo>
                  <a:cubicBezTo>
                    <a:pt x="95735" y="123011"/>
                    <a:pt x="95503" y="152965"/>
                    <a:pt x="96699" y="177100"/>
                  </a:cubicBezTo>
                  <a:cubicBezTo>
                    <a:pt x="99805" y="240132"/>
                    <a:pt x="91254" y="268051"/>
                    <a:pt x="90880" y="269211"/>
                  </a:cubicBezTo>
                  <a:lnTo>
                    <a:pt x="90755" y="269568"/>
                  </a:lnTo>
                  <a:cubicBezTo>
                    <a:pt x="87202" y="279332"/>
                    <a:pt x="82311" y="286973"/>
                    <a:pt x="79794" y="290561"/>
                  </a:cubicBezTo>
                  <a:cubicBezTo>
                    <a:pt x="79419" y="295630"/>
                    <a:pt x="79080" y="309286"/>
                    <a:pt x="85149" y="320318"/>
                  </a:cubicBezTo>
                  <a:cubicBezTo>
                    <a:pt x="90647" y="330279"/>
                    <a:pt x="91629" y="341882"/>
                    <a:pt x="92486" y="352111"/>
                  </a:cubicBezTo>
                  <a:cubicBezTo>
                    <a:pt x="93254" y="361108"/>
                    <a:pt x="93968" y="369605"/>
                    <a:pt x="97431" y="375317"/>
                  </a:cubicBezTo>
                  <a:cubicBezTo>
                    <a:pt x="98181" y="375924"/>
                    <a:pt x="100198" y="377013"/>
                    <a:pt x="101429" y="377656"/>
                  </a:cubicBezTo>
                  <a:cubicBezTo>
                    <a:pt x="103572" y="378798"/>
                    <a:pt x="105803" y="379976"/>
                    <a:pt x="107695" y="381512"/>
                  </a:cubicBezTo>
                  <a:cubicBezTo>
                    <a:pt x="118156" y="390027"/>
                    <a:pt x="122993" y="398791"/>
                    <a:pt x="122065" y="407574"/>
                  </a:cubicBezTo>
                  <a:cubicBezTo>
                    <a:pt x="121101" y="416696"/>
                    <a:pt x="114371" y="424318"/>
                    <a:pt x="101483" y="430923"/>
                  </a:cubicBezTo>
                  <a:cubicBezTo>
                    <a:pt x="98859" y="432262"/>
                    <a:pt x="96342" y="433476"/>
                    <a:pt x="93896" y="434636"/>
                  </a:cubicBezTo>
                  <a:cubicBezTo>
                    <a:pt x="79794" y="441384"/>
                    <a:pt x="72886" y="445186"/>
                    <a:pt x="70333" y="458021"/>
                  </a:cubicBezTo>
                  <a:cubicBezTo>
                    <a:pt x="69797" y="460681"/>
                    <a:pt x="69262" y="463644"/>
                    <a:pt x="68709" y="466804"/>
                  </a:cubicBezTo>
                  <a:cubicBezTo>
                    <a:pt x="64424" y="490688"/>
                    <a:pt x="57944" y="526783"/>
                    <a:pt x="32578" y="537868"/>
                  </a:cubicBezTo>
                  <a:cubicBezTo>
                    <a:pt x="21064" y="542903"/>
                    <a:pt x="14816" y="562289"/>
                    <a:pt x="15637" y="577355"/>
                  </a:cubicBezTo>
                  <a:cubicBezTo>
                    <a:pt x="16137" y="586655"/>
                    <a:pt x="19172" y="593510"/>
                    <a:pt x="23367" y="594831"/>
                  </a:cubicBezTo>
                  <a:cubicBezTo>
                    <a:pt x="30257" y="596991"/>
                    <a:pt x="34185" y="603007"/>
                    <a:pt x="33881" y="610933"/>
                  </a:cubicBezTo>
                  <a:cubicBezTo>
                    <a:pt x="33381" y="624000"/>
                    <a:pt x="19368" y="647081"/>
                    <a:pt x="0" y="668645"/>
                  </a:cubicBezTo>
                  <a:cubicBezTo>
                    <a:pt x="8622" y="674804"/>
                    <a:pt x="-13620" y="692280"/>
                    <a:pt x="32703" y="723787"/>
                  </a:cubicBezTo>
                  <a:cubicBezTo>
                    <a:pt x="92040" y="764130"/>
                    <a:pt x="464662" y="975361"/>
                    <a:pt x="464662" y="975361"/>
                  </a:cubicBezTo>
                  <a:lnTo>
                    <a:pt x="713951" y="1006903"/>
                  </a:lnTo>
                  <a:lnTo>
                    <a:pt x="837319" y="99716"/>
                  </a:lnTo>
                  <a:lnTo>
                    <a:pt x="217532" y="0"/>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18" name="Google Shape;218;p9"/>
            <p:cNvSpPr/>
            <p:nvPr/>
          </p:nvSpPr>
          <p:spPr>
            <a:xfrm>
              <a:off x="4752263" y="3859983"/>
              <a:ext cx="597216" cy="626929"/>
            </a:xfrm>
            <a:custGeom>
              <a:rect b="b" l="l" r="r" t="t"/>
              <a:pathLst>
                <a:path extrusionOk="0" h="923146" w="879394">
                  <a:moveTo>
                    <a:pt x="820754" y="856098"/>
                  </a:moveTo>
                  <a:lnTo>
                    <a:pt x="879394" y="79687"/>
                  </a:lnTo>
                  <a:lnTo>
                    <a:pt x="123404" y="0"/>
                  </a:lnTo>
                  <a:lnTo>
                    <a:pt x="123333" y="482"/>
                  </a:lnTo>
                  <a:lnTo>
                    <a:pt x="123279" y="482"/>
                  </a:lnTo>
                  <a:lnTo>
                    <a:pt x="0" y="907081"/>
                  </a:lnTo>
                  <a:lnTo>
                    <a:pt x="126974" y="923147"/>
                  </a:lnTo>
                  <a:lnTo>
                    <a:pt x="143594" y="861436"/>
                  </a:lnTo>
                  <a:lnTo>
                    <a:pt x="323300" y="871647"/>
                  </a:lnTo>
                  <a:lnTo>
                    <a:pt x="327780" y="824324"/>
                  </a:lnTo>
                  <a:lnTo>
                    <a:pt x="820754" y="856098"/>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19" name="Google Shape;219;p9"/>
            <p:cNvSpPr/>
            <p:nvPr/>
          </p:nvSpPr>
          <p:spPr>
            <a:xfrm>
              <a:off x="4983923" y="3966703"/>
              <a:ext cx="1220272" cy="1182174"/>
            </a:xfrm>
            <a:custGeom>
              <a:rect b="b" l="l" r="r" t="t"/>
              <a:pathLst>
                <a:path extrusionOk="0" h="1740739" w="1796839">
                  <a:moveTo>
                    <a:pt x="1783029" y="1044998"/>
                  </a:moveTo>
                  <a:cubicBezTo>
                    <a:pt x="1782798" y="1005797"/>
                    <a:pt x="1782565" y="968774"/>
                    <a:pt x="1787028" y="951708"/>
                  </a:cubicBezTo>
                  <a:cubicBezTo>
                    <a:pt x="1797739" y="910847"/>
                    <a:pt x="1802934" y="886017"/>
                    <a:pt x="1785350" y="851225"/>
                  </a:cubicBezTo>
                  <a:cubicBezTo>
                    <a:pt x="1781227" y="843049"/>
                    <a:pt x="1776853" y="834838"/>
                    <a:pt x="1772641" y="826912"/>
                  </a:cubicBezTo>
                  <a:cubicBezTo>
                    <a:pt x="1766053" y="814506"/>
                    <a:pt x="1759823" y="802795"/>
                    <a:pt x="1755468" y="793049"/>
                  </a:cubicBezTo>
                  <a:cubicBezTo>
                    <a:pt x="1753111" y="787783"/>
                    <a:pt x="1750809" y="782820"/>
                    <a:pt x="1748560" y="778036"/>
                  </a:cubicBezTo>
                  <a:cubicBezTo>
                    <a:pt x="1738509" y="756526"/>
                    <a:pt x="1729816" y="737960"/>
                    <a:pt x="1727727" y="710595"/>
                  </a:cubicBezTo>
                  <a:cubicBezTo>
                    <a:pt x="1727549" y="708274"/>
                    <a:pt x="1727834" y="704347"/>
                    <a:pt x="1728441" y="696403"/>
                  </a:cubicBezTo>
                  <a:cubicBezTo>
                    <a:pt x="1729155" y="687014"/>
                    <a:pt x="1731262" y="659630"/>
                    <a:pt x="1729030" y="651437"/>
                  </a:cubicBezTo>
                  <a:cubicBezTo>
                    <a:pt x="1719427" y="647581"/>
                    <a:pt x="1716392" y="636531"/>
                    <a:pt x="1716160" y="630087"/>
                  </a:cubicBezTo>
                  <a:lnTo>
                    <a:pt x="1716160" y="629855"/>
                  </a:lnTo>
                  <a:cubicBezTo>
                    <a:pt x="1716160" y="629855"/>
                    <a:pt x="1714785" y="491688"/>
                    <a:pt x="1714785" y="491688"/>
                  </a:cubicBezTo>
                  <a:lnTo>
                    <a:pt x="1663910" y="492188"/>
                  </a:lnTo>
                  <a:lnTo>
                    <a:pt x="1664267" y="483476"/>
                  </a:lnTo>
                  <a:cubicBezTo>
                    <a:pt x="1663232" y="483619"/>
                    <a:pt x="1661607" y="483780"/>
                    <a:pt x="1659608" y="483780"/>
                  </a:cubicBezTo>
                  <a:cubicBezTo>
                    <a:pt x="1653931" y="483780"/>
                    <a:pt x="1645416" y="482405"/>
                    <a:pt x="1640150" y="475122"/>
                  </a:cubicBezTo>
                  <a:cubicBezTo>
                    <a:pt x="1634491" y="467286"/>
                    <a:pt x="1619800" y="461056"/>
                    <a:pt x="1606840" y="455540"/>
                  </a:cubicBezTo>
                  <a:cubicBezTo>
                    <a:pt x="1600092" y="452666"/>
                    <a:pt x="1593720" y="449952"/>
                    <a:pt x="1588507" y="447025"/>
                  </a:cubicBezTo>
                  <a:cubicBezTo>
                    <a:pt x="1586508" y="445900"/>
                    <a:pt x="1584205" y="444311"/>
                    <a:pt x="1581759" y="442651"/>
                  </a:cubicBezTo>
                  <a:cubicBezTo>
                    <a:pt x="1578725" y="440581"/>
                    <a:pt x="1572423" y="436261"/>
                    <a:pt x="1570192" y="435832"/>
                  </a:cubicBezTo>
                  <a:cubicBezTo>
                    <a:pt x="1565176" y="435082"/>
                    <a:pt x="1560927" y="437385"/>
                    <a:pt x="1554394" y="441241"/>
                  </a:cubicBezTo>
                  <a:cubicBezTo>
                    <a:pt x="1547629" y="445222"/>
                    <a:pt x="1539239" y="450185"/>
                    <a:pt x="1528385" y="449256"/>
                  </a:cubicBezTo>
                  <a:cubicBezTo>
                    <a:pt x="1523637" y="448846"/>
                    <a:pt x="1519656" y="447364"/>
                    <a:pt x="1516139" y="446061"/>
                  </a:cubicBezTo>
                  <a:cubicBezTo>
                    <a:pt x="1512783" y="444811"/>
                    <a:pt x="1509891" y="443722"/>
                    <a:pt x="1506910" y="443794"/>
                  </a:cubicBezTo>
                  <a:cubicBezTo>
                    <a:pt x="1491434" y="444097"/>
                    <a:pt x="1464853" y="451238"/>
                    <a:pt x="1451162" y="458771"/>
                  </a:cubicBezTo>
                  <a:cubicBezTo>
                    <a:pt x="1424349" y="473534"/>
                    <a:pt x="1400590" y="462198"/>
                    <a:pt x="1379633" y="452220"/>
                  </a:cubicBezTo>
                  <a:cubicBezTo>
                    <a:pt x="1361978" y="443794"/>
                    <a:pt x="1346715" y="436528"/>
                    <a:pt x="1331149" y="443812"/>
                  </a:cubicBezTo>
                  <a:cubicBezTo>
                    <a:pt x="1309425" y="453987"/>
                    <a:pt x="1279506" y="451898"/>
                    <a:pt x="1258746" y="446561"/>
                  </a:cubicBezTo>
                  <a:cubicBezTo>
                    <a:pt x="1253730" y="445276"/>
                    <a:pt x="1249588" y="442705"/>
                    <a:pt x="1245947" y="440420"/>
                  </a:cubicBezTo>
                  <a:cubicBezTo>
                    <a:pt x="1242465" y="438260"/>
                    <a:pt x="1239467" y="436403"/>
                    <a:pt x="1236789" y="436207"/>
                  </a:cubicBezTo>
                  <a:cubicBezTo>
                    <a:pt x="1232719" y="435922"/>
                    <a:pt x="1228613" y="437475"/>
                    <a:pt x="1223865" y="439295"/>
                  </a:cubicBezTo>
                  <a:cubicBezTo>
                    <a:pt x="1215296" y="442562"/>
                    <a:pt x="1203550" y="447025"/>
                    <a:pt x="1190644" y="437849"/>
                  </a:cubicBezTo>
                  <a:cubicBezTo>
                    <a:pt x="1182790" y="432262"/>
                    <a:pt x="1179487" y="425014"/>
                    <a:pt x="1176828" y="419213"/>
                  </a:cubicBezTo>
                  <a:cubicBezTo>
                    <a:pt x="1173686" y="412322"/>
                    <a:pt x="1172258" y="409181"/>
                    <a:pt x="1165331" y="407788"/>
                  </a:cubicBezTo>
                  <a:cubicBezTo>
                    <a:pt x="1159405" y="406592"/>
                    <a:pt x="1152479" y="408752"/>
                    <a:pt x="1145142" y="411019"/>
                  </a:cubicBezTo>
                  <a:cubicBezTo>
                    <a:pt x="1136912" y="413572"/>
                    <a:pt x="1127594" y="416464"/>
                    <a:pt x="1117741" y="415107"/>
                  </a:cubicBezTo>
                  <a:cubicBezTo>
                    <a:pt x="1114831" y="414697"/>
                    <a:pt x="1111796" y="414322"/>
                    <a:pt x="1108690" y="413929"/>
                  </a:cubicBezTo>
                  <a:cubicBezTo>
                    <a:pt x="1089072" y="411483"/>
                    <a:pt x="1066812" y="408699"/>
                    <a:pt x="1050157" y="396953"/>
                  </a:cubicBezTo>
                  <a:cubicBezTo>
                    <a:pt x="1040928" y="390455"/>
                    <a:pt x="1035555" y="381779"/>
                    <a:pt x="1030342" y="373389"/>
                  </a:cubicBezTo>
                  <a:cubicBezTo>
                    <a:pt x="1025969" y="366338"/>
                    <a:pt x="1021827" y="359662"/>
                    <a:pt x="1015758" y="355199"/>
                  </a:cubicBezTo>
                  <a:cubicBezTo>
                    <a:pt x="1010492" y="351326"/>
                    <a:pt x="1004494" y="352789"/>
                    <a:pt x="994319" y="355681"/>
                  </a:cubicBezTo>
                  <a:cubicBezTo>
                    <a:pt x="984554" y="358466"/>
                    <a:pt x="973504" y="361626"/>
                    <a:pt x="961794" y="357074"/>
                  </a:cubicBezTo>
                  <a:cubicBezTo>
                    <a:pt x="954689" y="354307"/>
                    <a:pt x="912847" y="329619"/>
                    <a:pt x="915132" y="309751"/>
                  </a:cubicBezTo>
                  <a:cubicBezTo>
                    <a:pt x="915917" y="302878"/>
                    <a:pt x="915507" y="265819"/>
                    <a:pt x="915025" y="242559"/>
                  </a:cubicBezTo>
                  <a:lnTo>
                    <a:pt x="915025" y="242274"/>
                  </a:lnTo>
                  <a:cubicBezTo>
                    <a:pt x="915025" y="242274"/>
                    <a:pt x="923200" y="62693"/>
                    <a:pt x="923200" y="62693"/>
                  </a:cubicBezTo>
                  <a:lnTo>
                    <a:pt x="922808" y="22117"/>
                  </a:lnTo>
                  <a:cubicBezTo>
                    <a:pt x="871111" y="19333"/>
                    <a:pt x="608380" y="5070"/>
                    <a:pt x="550311" y="0"/>
                  </a:cubicBezTo>
                  <a:lnTo>
                    <a:pt x="496079" y="717896"/>
                  </a:lnTo>
                  <a:lnTo>
                    <a:pt x="2785" y="686103"/>
                  </a:lnTo>
                  <a:lnTo>
                    <a:pt x="0" y="715504"/>
                  </a:lnTo>
                  <a:lnTo>
                    <a:pt x="11300" y="716147"/>
                  </a:lnTo>
                  <a:cubicBezTo>
                    <a:pt x="11300" y="716147"/>
                    <a:pt x="54017" y="718521"/>
                    <a:pt x="77759" y="765986"/>
                  </a:cubicBezTo>
                  <a:cubicBezTo>
                    <a:pt x="101501" y="813452"/>
                    <a:pt x="153715" y="844299"/>
                    <a:pt x="177439" y="884660"/>
                  </a:cubicBezTo>
                  <a:cubicBezTo>
                    <a:pt x="201181" y="925003"/>
                    <a:pt x="210660" y="901279"/>
                    <a:pt x="224905" y="967721"/>
                  </a:cubicBezTo>
                  <a:cubicBezTo>
                    <a:pt x="239150" y="1034180"/>
                    <a:pt x="243898" y="1046033"/>
                    <a:pt x="267622" y="1076897"/>
                  </a:cubicBezTo>
                  <a:cubicBezTo>
                    <a:pt x="291364" y="1107744"/>
                    <a:pt x="341204" y="1157584"/>
                    <a:pt x="381547" y="1171829"/>
                  </a:cubicBezTo>
                  <a:cubicBezTo>
                    <a:pt x="421891" y="1186074"/>
                    <a:pt x="417142" y="1205050"/>
                    <a:pt x="445632" y="1205050"/>
                  </a:cubicBezTo>
                  <a:cubicBezTo>
                    <a:pt x="474123" y="1205050"/>
                    <a:pt x="474105" y="1155210"/>
                    <a:pt x="490724" y="1145713"/>
                  </a:cubicBezTo>
                  <a:cubicBezTo>
                    <a:pt x="507343" y="1136216"/>
                    <a:pt x="528693" y="1079254"/>
                    <a:pt x="573785" y="1079254"/>
                  </a:cubicBezTo>
                  <a:cubicBezTo>
                    <a:pt x="618876" y="1079254"/>
                    <a:pt x="666342" y="1076880"/>
                    <a:pt x="694832" y="1107726"/>
                  </a:cubicBezTo>
                  <a:cubicBezTo>
                    <a:pt x="723305" y="1138573"/>
                    <a:pt x="820628" y="1228774"/>
                    <a:pt x="844353" y="1288093"/>
                  </a:cubicBezTo>
                  <a:cubicBezTo>
                    <a:pt x="868094" y="1347429"/>
                    <a:pt x="889444" y="1359300"/>
                    <a:pt x="913186" y="1390147"/>
                  </a:cubicBezTo>
                  <a:cubicBezTo>
                    <a:pt x="936928" y="1420993"/>
                    <a:pt x="934553" y="1423367"/>
                    <a:pt x="955903" y="1449484"/>
                  </a:cubicBezTo>
                  <a:cubicBezTo>
                    <a:pt x="977271" y="1475582"/>
                    <a:pt x="972523" y="1508820"/>
                    <a:pt x="979645" y="1530170"/>
                  </a:cubicBezTo>
                  <a:cubicBezTo>
                    <a:pt x="986768" y="1551538"/>
                    <a:pt x="982019" y="1575262"/>
                    <a:pt x="1001013" y="1599004"/>
                  </a:cubicBezTo>
                  <a:cubicBezTo>
                    <a:pt x="1020006" y="1622745"/>
                    <a:pt x="1027129" y="1674959"/>
                    <a:pt x="1086448" y="1679690"/>
                  </a:cubicBezTo>
                  <a:cubicBezTo>
                    <a:pt x="1145785" y="1684438"/>
                    <a:pt x="1143410" y="1691561"/>
                    <a:pt x="1181379" y="1705806"/>
                  </a:cubicBezTo>
                  <a:cubicBezTo>
                    <a:pt x="1219349" y="1720051"/>
                    <a:pt x="1238342" y="1729548"/>
                    <a:pt x="1262066" y="1739027"/>
                  </a:cubicBezTo>
                  <a:cubicBezTo>
                    <a:pt x="1285808" y="1748524"/>
                    <a:pt x="1295287" y="1717659"/>
                    <a:pt x="1278685" y="1667819"/>
                  </a:cubicBezTo>
                  <a:cubicBezTo>
                    <a:pt x="1262066" y="1617979"/>
                    <a:pt x="1238342" y="1561017"/>
                    <a:pt x="1257318" y="1506428"/>
                  </a:cubicBezTo>
                  <a:cubicBezTo>
                    <a:pt x="1276311" y="1451840"/>
                    <a:pt x="1266921" y="1418619"/>
                    <a:pt x="1287040" y="1411497"/>
                  </a:cubicBezTo>
                  <a:cubicBezTo>
                    <a:pt x="1307157" y="1404374"/>
                    <a:pt x="1333274" y="1366405"/>
                    <a:pt x="1352249" y="1359283"/>
                  </a:cubicBezTo>
                  <a:cubicBezTo>
                    <a:pt x="1371243" y="1352160"/>
                    <a:pt x="1392593" y="1292823"/>
                    <a:pt x="1425831" y="1297572"/>
                  </a:cubicBezTo>
                  <a:cubicBezTo>
                    <a:pt x="1459052" y="1302320"/>
                    <a:pt x="1478045" y="1295197"/>
                    <a:pt x="1506518" y="1276204"/>
                  </a:cubicBezTo>
                  <a:cubicBezTo>
                    <a:pt x="1534990" y="1257210"/>
                    <a:pt x="1615694" y="1212119"/>
                    <a:pt x="1615694" y="1174150"/>
                  </a:cubicBezTo>
                  <a:cubicBezTo>
                    <a:pt x="1615694" y="1136181"/>
                    <a:pt x="1615694" y="1148052"/>
                    <a:pt x="1646541" y="1148052"/>
                  </a:cubicBezTo>
                  <a:cubicBezTo>
                    <a:pt x="1677387" y="1148052"/>
                    <a:pt x="1717749" y="1119579"/>
                    <a:pt x="1743847" y="1119579"/>
                  </a:cubicBezTo>
                  <a:cubicBezTo>
                    <a:pt x="1752290" y="1119579"/>
                    <a:pt x="1765946" y="1115599"/>
                    <a:pt x="1782244" y="1111350"/>
                  </a:cubicBezTo>
                  <a:cubicBezTo>
                    <a:pt x="1783280" y="1092945"/>
                    <a:pt x="1783137" y="1067954"/>
                    <a:pt x="1782994" y="1044926"/>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20" name="Google Shape;220;p9"/>
            <p:cNvSpPr/>
            <p:nvPr/>
          </p:nvSpPr>
          <p:spPr>
            <a:xfrm>
              <a:off x="7474049" y="3427520"/>
              <a:ext cx="263359" cy="280531"/>
            </a:xfrm>
            <a:custGeom>
              <a:rect b="b" l="l" r="r" t="t"/>
              <a:pathLst>
                <a:path extrusionOk="0" h="413079" w="387795">
                  <a:moveTo>
                    <a:pt x="336116" y="190024"/>
                  </a:moveTo>
                  <a:cubicBezTo>
                    <a:pt x="335527" y="190060"/>
                    <a:pt x="334938" y="190060"/>
                    <a:pt x="334367" y="190060"/>
                  </a:cubicBezTo>
                  <a:cubicBezTo>
                    <a:pt x="328030" y="190060"/>
                    <a:pt x="322960" y="188257"/>
                    <a:pt x="319301" y="184669"/>
                  </a:cubicBezTo>
                  <a:cubicBezTo>
                    <a:pt x="313106" y="178635"/>
                    <a:pt x="313320" y="170120"/>
                    <a:pt x="313463" y="164479"/>
                  </a:cubicBezTo>
                  <a:cubicBezTo>
                    <a:pt x="313481" y="163479"/>
                    <a:pt x="313517" y="162194"/>
                    <a:pt x="313481" y="161444"/>
                  </a:cubicBezTo>
                  <a:cubicBezTo>
                    <a:pt x="309875" y="154233"/>
                    <a:pt x="298861" y="126724"/>
                    <a:pt x="296773" y="119066"/>
                  </a:cubicBezTo>
                  <a:cubicBezTo>
                    <a:pt x="295523" y="114496"/>
                    <a:pt x="294006" y="107070"/>
                    <a:pt x="292417" y="99216"/>
                  </a:cubicBezTo>
                  <a:cubicBezTo>
                    <a:pt x="291328" y="93878"/>
                    <a:pt x="290203" y="88362"/>
                    <a:pt x="289097" y="83328"/>
                  </a:cubicBezTo>
                  <a:cubicBezTo>
                    <a:pt x="288044" y="78580"/>
                    <a:pt x="285884" y="75581"/>
                    <a:pt x="283385" y="72118"/>
                  </a:cubicBezTo>
                  <a:cubicBezTo>
                    <a:pt x="280546" y="68191"/>
                    <a:pt x="277333" y="63728"/>
                    <a:pt x="276209" y="57141"/>
                  </a:cubicBezTo>
                  <a:cubicBezTo>
                    <a:pt x="275066" y="50447"/>
                    <a:pt x="267943" y="17583"/>
                    <a:pt x="264123" y="0"/>
                  </a:cubicBezTo>
                  <a:cubicBezTo>
                    <a:pt x="262052" y="643"/>
                    <a:pt x="259928" y="1107"/>
                    <a:pt x="257715" y="1374"/>
                  </a:cubicBezTo>
                  <a:cubicBezTo>
                    <a:pt x="250521" y="2410"/>
                    <a:pt x="122011" y="31025"/>
                    <a:pt x="0" y="58337"/>
                  </a:cubicBezTo>
                  <a:cubicBezTo>
                    <a:pt x="1089" y="58623"/>
                    <a:pt x="2088" y="58890"/>
                    <a:pt x="2999" y="59140"/>
                  </a:cubicBezTo>
                  <a:cubicBezTo>
                    <a:pt x="16459" y="62853"/>
                    <a:pt x="32007" y="68334"/>
                    <a:pt x="45109" y="80954"/>
                  </a:cubicBezTo>
                  <a:cubicBezTo>
                    <a:pt x="50911" y="86524"/>
                    <a:pt x="53731" y="90826"/>
                    <a:pt x="54945" y="94878"/>
                  </a:cubicBezTo>
                  <a:cubicBezTo>
                    <a:pt x="79508" y="95878"/>
                    <a:pt x="82579" y="102643"/>
                    <a:pt x="83810" y="105339"/>
                  </a:cubicBezTo>
                  <a:cubicBezTo>
                    <a:pt x="84399" y="106624"/>
                    <a:pt x="85488" y="107963"/>
                    <a:pt x="86648" y="109391"/>
                  </a:cubicBezTo>
                  <a:cubicBezTo>
                    <a:pt x="89130" y="112426"/>
                    <a:pt x="92521" y="116585"/>
                    <a:pt x="92575" y="122654"/>
                  </a:cubicBezTo>
                  <a:cubicBezTo>
                    <a:pt x="92575" y="124011"/>
                    <a:pt x="92986" y="125582"/>
                    <a:pt x="93396" y="126653"/>
                  </a:cubicBezTo>
                  <a:cubicBezTo>
                    <a:pt x="93932" y="126849"/>
                    <a:pt x="94503" y="127081"/>
                    <a:pt x="95092" y="127313"/>
                  </a:cubicBezTo>
                  <a:cubicBezTo>
                    <a:pt x="98680" y="128724"/>
                    <a:pt x="104107" y="130866"/>
                    <a:pt x="109462" y="129705"/>
                  </a:cubicBezTo>
                  <a:cubicBezTo>
                    <a:pt x="121922" y="127010"/>
                    <a:pt x="129795" y="135775"/>
                    <a:pt x="133579" y="139988"/>
                  </a:cubicBezTo>
                  <a:cubicBezTo>
                    <a:pt x="134025" y="140487"/>
                    <a:pt x="134614" y="141130"/>
                    <a:pt x="135007" y="141541"/>
                  </a:cubicBezTo>
                  <a:cubicBezTo>
                    <a:pt x="135774" y="141826"/>
                    <a:pt x="136667" y="142147"/>
                    <a:pt x="137631" y="142487"/>
                  </a:cubicBezTo>
                  <a:cubicBezTo>
                    <a:pt x="144950" y="145093"/>
                    <a:pt x="149609" y="146914"/>
                    <a:pt x="152340" y="150056"/>
                  </a:cubicBezTo>
                  <a:cubicBezTo>
                    <a:pt x="155036" y="153126"/>
                    <a:pt x="167210" y="176546"/>
                    <a:pt x="166050" y="189345"/>
                  </a:cubicBezTo>
                  <a:cubicBezTo>
                    <a:pt x="165389" y="196647"/>
                    <a:pt x="161766" y="223459"/>
                    <a:pt x="159963" y="236579"/>
                  </a:cubicBezTo>
                  <a:cubicBezTo>
                    <a:pt x="179920" y="240292"/>
                    <a:pt x="199128" y="247094"/>
                    <a:pt x="207143" y="251092"/>
                  </a:cubicBezTo>
                  <a:cubicBezTo>
                    <a:pt x="218550" y="256804"/>
                    <a:pt x="252788" y="277708"/>
                    <a:pt x="233759" y="233973"/>
                  </a:cubicBezTo>
                  <a:cubicBezTo>
                    <a:pt x="214747" y="190238"/>
                    <a:pt x="195718" y="142683"/>
                    <a:pt x="203341" y="108463"/>
                  </a:cubicBezTo>
                  <a:cubicBezTo>
                    <a:pt x="210945" y="74224"/>
                    <a:pt x="214747" y="30489"/>
                    <a:pt x="224262" y="62818"/>
                  </a:cubicBezTo>
                  <a:cubicBezTo>
                    <a:pt x="233777" y="95146"/>
                    <a:pt x="237579" y="167407"/>
                    <a:pt x="241381" y="182634"/>
                  </a:cubicBezTo>
                  <a:cubicBezTo>
                    <a:pt x="245183" y="197843"/>
                    <a:pt x="250896" y="228279"/>
                    <a:pt x="266105" y="228279"/>
                  </a:cubicBezTo>
                  <a:cubicBezTo>
                    <a:pt x="281314" y="228279"/>
                    <a:pt x="304145" y="249200"/>
                    <a:pt x="313642" y="270121"/>
                  </a:cubicBezTo>
                  <a:cubicBezTo>
                    <a:pt x="323156" y="291043"/>
                    <a:pt x="332653" y="310054"/>
                    <a:pt x="330761" y="329083"/>
                  </a:cubicBezTo>
                  <a:cubicBezTo>
                    <a:pt x="328851" y="348094"/>
                    <a:pt x="313642" y="418463"/>
                    <a:pt x="328851" y="412751"/>
                  </a:cubicBezTo>
                  <a:cubicBezTo>
                    <a:pt x="344060" y="407038"/>
                    <a:pt x="363089" y="349987"/>
                    <a:pt x="363089" y="308162"/>
                  </a:cubicBezTo>
                  <a:cubicBezTo>
                    <a:pt x="363089" y="266337"/>
                    <a:pt x="385903" y="230189"/>
                    <a:pt x="385903" y="203573"/>
                  </a:cubicBezTo>
                  <a:cubicBezTo>
                    <a:pt x="385903" y="195879"/>
                    <a:pt x="386849" y="188649"/>
                    <a:pt x="387795" y="181812"/>
                  </a:cubicBezTo>
                  <a:cubicBezTo>
                    <a:pt x="386153" y="183205"/>
                    <a:pt x="384154" y="184436"/>
                    <a:pt x="381654" y="185097"/>
                  </a:cubicBezTo>
                  <a:cubicBezTo>
                    <a:pt x="375888" y="186596"/>
                    <a:pt x="354753" y="189060"/>
                    <a:pt x="336134" y="189988"/>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21" name="Google Shape;221;p9"/>
            <p:cNvSpPr/>
            <p:nvPr/>
          </p:nvSpPr>
          <p:spPr>
            <a:xfrm>
              <a:off x="7075662" y="3504208"/>
              <a:ext cx="624747" cy="371776"/>
            </a:xfrm>
            <a:custGeom>
              <a:rect b="b" l="l" r="r" t="t"/>
              <a:pathLst>
                <a:path extrusionOk="0" h="547436" w="919933">
                  <a:moveTo>
                    <a:pt x="725697" y="49358"/>
                  </a:moveTo>
                  <a:cubicBezTo>
                    <a:pt x="723948" y="48483"/>
                    <a:pt x="720163" y="47127"/>
                    <a:pt x="718217" y="46430"/>
                  </a:cubicBezTo>
                  <a:cubicBezTo>
                    <a:pt x="716611" y="45859"/>
                    <a:pt x="715147" y="45324"/>
                    <a:pt x="714076" y="44895"/>
                  </a:cubicBezTo>
                  <a:cubicBezTo>
                    <a:pt x="711023" y="43664"/>
                    <a:pt x="708917" y="41307"/>
                    <a:pt x="706864" y="39040"/>
                  </a:cubicBezTo>
                  <a:cubicBezTo>
                    <a:pt x="703098" y="34863"/>
                    <a:pt x="701652" y="33863"/>
                    <a:pt x="699795" y="34274"/>
                  </a:cubicBezTo>
                  <a:cubicBezTo>
                    <a:pt x="689156" y="36577"/>
                    <a:pt x="680016" y="32971"/>
                    <a:pt x="675107" y="31043"/>
                  </a:cubicBezTo>
                  <a:cubicBezTo>
                    <a:pt x="674536" y="30829"/>
                    <a:pt x="674054" y="30615"/>
                    <a:pt x="673661" y="30490"/>
                  </a:cubicBezTo>
                  <a:cubicBezTo>
                    <a:pt x="664647" y="28901"/>
                    <a:pt x="661469" y="16584"/>
                    <a:pt x="661290" y="10336"/>
                  </a:cubicBezTo>
                  <a:cubicBezTo>
                    <a:pt x="660969" y="9747"/>
                    <a:pt x="660059" y="8640"/>
                    <a:pt x="659363" y="7783"/>
                  </a:cubicBezTo>
                  <a:cubicBezTo>
                    <a:pt x="658042" y="6159"/>
                    <a:pt x="656453" y="4231"/>
                    <a:pt x="655096" y="1785"/>
                  </a:cubicBezTo>
                  <a:cubicBezTo>
                    <a:pt x="652847" y="1035"/>
                    <a:pt x="648045" y="357"/>
                    <a:pt x="642690" y="0"/>
                  </a:cubicBezTo>
                  <a:cubicBezTo>
                    <a:pt x="642047" y="4374"/>
                    <a:pt x="640512" y="9229"/>
                    <a:pt x="638852" y="14495"/>
                  </a:cubicBezTo>
                  <a:cubicBezTo>
                    <a:pt x="637548" y="18636"/>
                    <a:pt x="636192" y="22939"/>
                    <a:pt x="635888" y="25384"/>
                  </a:cubicBezTo>
                  <a:cubicBezTo>
                    <a:pt x="635085" y="32114"/>
                    <a:pt x="631676" y="34899"/>
                    <a:pt x="628945" y="36041"/>
                  </a:cubicBezTo>
                  <a:cubicBezTo>
                    <a:pt x="622911" y="38576"/>
                    <a:pt x="617877" y="34720"/>
                    <a:pt x="614878" y="32400"/>
                  </a:cubicBezTo>
                  <a:cubicBezTo>
                    <a:pt x="614039" y="31757"/>
                    <a:pt x="612629" y="30668"/>
                    <a:pt x="612058" y="30436"/>
                  </a:cubicBezTo>
                  <a:cubicBezTo>
                    <a:pt x="611682" y="30293"/>
                    <a:pt x="611218" y="30115"/>
                    <a:pt x="610683" y="29918"/>
                  </a:cubicBezTo>
                  <a:cubicBezTo>
                    <a:pt x="603185" y="27098"/>
                    <a:pt x="583656" y="19779"/>
                    <a:pt x="567198" y="3767"/>
                  </a:cubicBezTo>
                  <a:lnTo>
                    <a:pt x="567234" y="7872"/>
                  </a:lnTo>
                  <a:cubicBezTo>
                    <a:pt x="567305" y="15620"/>
                    <a:pt x="565663" y="21832"/>
                    <a:pt x="564074" y="27830"/>
                  </a:cubicBezTo>
                  <a:cubicBezTo>
                    <a:pt x="562467" y="33899"/>
                    <a:pt x="560950" y="39629"/>
                    <a:pt x="561039" y="47448"/>
                  </a:cubicBezTo>
                  <a:cubicBezTo>
                    <a:pt x="561235" y="68048"/>
                    <a:pt x="541135" y="82365"/>
                    <a:pt x="529121" y="90915"/>
                  </a:cubicBezTo>
                  <a:cubicBezTo>
                    <a:pt x="528300" y="91504"/>
                    <a:pt x="527497" y="92058"/>
                    <a:pt x="526748" y="92611"/>
                  </a:cubicBezTo>
                  <a:cubicBezTo>
                    <a:pt x="512485" y="102893"/>
                    <a:pt x="500471" y="116871"/>
                    <a:pt x="500542" y="123118"/>
                  </a:cubicBezTo>
                  <a:cubicBezTo>
                    <a:pt x="500631" y="131508"/>
                    <a:pt x="496561" y="139363"/>
                    <a:pt x="492634" y="146950"/>
                  </a:cubicBezTo>
                  <a:cubicBezTo>
                    <a:pt x="489582" y="152858"/>
                    <a:pt x="486404" y="158981"/>
                    <a:pt x="486458" y="163444"/>
                  </a:cubicBezTo>
                  <a:cubicBezTo>
                    <a:pt x="486529" y="171031"/>
                    <a:pt x="482905" y="177528"/>
                    <a:pt x="476229" y="181741"/>
                  </a:cubicBezTo>
                  <a:cubicBezTo>
                    <a:pt x="468232" y="186793"/>
                    <a:pt x="456147" y="187918"/>
                    <a:pt x="448721" y="184294"/>
                  </a:cubicBezTo>
                  <a:cubicBezTo>
                    <a:pt x="448078" y="183973"/>
                    <a:pt x="447257" y="183580"/>
                    <a:pt x="446347" y="183116"/>
                  </a:cubicBezTo>
                  <a:cubicBezTo>
                    <a:pt x="436100" y="178028"/>
                    <a:pt x="430048" y="175404"/>
                    <a:pt x="426496" y="174101"/>
                  </a:cubicBezTo>
                  <a:cubicBezTo>
                    <a:pt x="421873" y="186971"/>
                    <a:pt x="413447" y="218282"/>
                    <a:pt x="415500" y="225190"/>
                  </a:cubicBezTo>
                  <a:cubicBezTo>
                    <a:pt x="421730" y="243274"/>
                    <a:pt x="391758" y="293453"/>
                    <a:pt x="385028" y="301789"/>
                  </a:cubicBezTo>
                  <a:cubicBezTo>
                    <a:pt x="382208" y="305288"/>
                    <a:pt x="380726" y="321050"/>
                    <a:pt x="379852" y="330476"/>
                  </a:cubicBezTo>
                  <a:cubicBezTo>
                    <a:pt x="378084" y="349380"/>
                    <a:pt x="376799" y="363054"/>
                    <a:pt x="366285" y="365589"/>
                  </a:cubicBezTo>
                  <a:cubicBezTo>
                    <a:pt x="363643" y="366231"/>
                    <a:pt x="361037" y="367142"/>
                    <a:pt x="358287" y="368123"/>
                  </a:cubicBezTo>
                  <a:cubicBezTo>
                    <a:pt x="352807" y="370069"/>
                    <a:pt x="346595" y="372265"/>
                    <a:pt x="337634" y="373300"/>
                  </a:cubicBezTo>
                  <a:cubicBezTo>
                    <a:pt x="334903" y="373622"/>
                    <a:pt x="333207" y="375175"/>
                    <a:pt x="329387" y="379209"/>
                  </a:cubicBezTo>
                  <a:cubicBezTo>
                    <a:pt x="325209" y="383636"/>
                    <a:pt x="319497" y="389705"/>
                    <a:pt x="309501" y="392419"/>
                  </a:cubicBezTo>
                  <a:cubicBezTo>
                    <a:pt x="303182" y="394132"/>
                    <a:pt x="296095" y="399470"/>
                    <a:pt x="290382" y="403754"/>
                  </a:cubicBezTo>
                  <a:cubicBezTo>
                    <a:pt x="282724" y="409520"/>
                    <a:pt x="276655" y="414072"/>
                    <a:pt x="269818" y="412519"/>
                  </a:cubicBezTo>
                  <a:cubicBezTo>
                    <a:pt x="266301" y="411716"/>
                    <a:pt x="263659" y="409591"/>
                    <a:pt x="261321" y="407699"/>
                  </a:cubicBezTo>
                  <a:cubicBezTo>
                    <a:pt x="256572" y="403861"/>
                    <a:pt x="255573" y="403076"/>
                    <a:pt x="249539" y="409966"/>
                  </a:cubicBezTo>
                  <a:cubicBezTo>
                    <a:pt x="233313" y="428496"/>
                    <a:pt x="217033" y="429888"/>
                    <a:pt x="212516" y="429888"/>
                  </a:cubicBezTo>
                  <a:cubicBezTo>
                    <a:pt x="212016" y="429888"/>
                    <a:pt x="211659" y="429888"/>
                    <a:pt x="211463" y="429852"/>
                  </a:cubicBezTo>
                  <a:lnTo>
                    <a:pt x="209339" y="429709"/>
                  </a:lnTo>
                  <a:lnTo>
                    <a:pt x="158142" y="399452"/>
                  </a:lnTo>
                  <a:lnTo>
                    <a:pt x="0" y="547437"/>
                  </a:lnTo>
                  <a:lnTo>
                    <a:pt x="225244" y="509503"/>
                  </a:lnTo>
                  <a:cubicBezTo>
                    <a:pt x="229493" y="508825"/>
                    <a:pt x="630140" y="443847"/>
                    <a:pt x="919934" y="372604"/>
                  </a:cubicBezTo>
                  <a:cubicBezTo>
                    <a:pt x="899137" y="348452"/>
                    <a:pt x="876913" y="328655"/>
                    <a:pt x="871700" y="316927"/>
                  </a:cubicBezTo>
                  <a:cubicBezTo>
                    <a:pt x="864096" y="299808"/>
                    <a:pt x="867898" y="296005"/>
                    <a:pt x="864096" y="261785"/>
                  </a:cubicBezTo>
                  <a:cubicBezTo>
                    <a:pt x="860293" y="227547"/>
                    <a:pt x="856491" y="210445"/>
                    <a:pt x="848887" y="187614"/>
                  </a:cubicBezTo>
                  <a:cubicBezTo>
                    <a:pt x="841282" y="164801"/>
                    <a:pt x="824163" y="170495"/>
                    <a:pt x="795637" y="164801"/>
                  </a:cubicBezTo>
                  <a:cubicBezTo>
                    <a:pt x="767111" y="159088"/>
                    <a:pt x="765201" y="140077"/>
                    <a:pt x="740496" y="140077"/>
                  </a:cubicBezTo>
                  <a:cubicBezTo>
                    <a:pt x="715790" y="140077"/>
                    <a:pt x="694850" y="121066"/>
                    <a:pt x="721484" y="121066"/>
                  </a:cubicBezTo>
                  <a:cubicBezTo>
                    <a:pt x="723894" y="121066"/>
                    <a:pt x="726357" y="121155"/>
                    <a:pt x="728874" y="121333"/>
                  </a:cubicBezTo>
                  <a:cubicBezTo>
                    <a:pt x="730642" y="108373"/>
                    <a:pt x="734266" y="81722"/>
                    <a:pt x="734890" y="74831"/>
                  </a:cubicBezTo>
                  <a:cubicBezTo>
                    <a:pt x="735354" y="69780"/>
                    <a:pt x="728785" y="54392"/>
                    <a:pt x="725715" y="49304"/>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22" name="Google Shape;222;p9"/>
            <p:cNvSpPr/>
            <p:nvPr/>
          </p:nvSpPr>
          <p:spPr>
            <a:xfrm>
              <a:off x="6917919" y="4056121"/>
              <a:ext cx="455048" cy="474154"/>
            </a:xfrm>
            <a:custGeom>
              <a:rect b="b" l="l" r="r" t="t"/>
              <a:pathLst>
                <a:path extrusionOk="0" h="698188" w="670055">
                  <a:moveTo>
                    <a:pt x="639012" y="390169"/>
                  </a:moveTo>
                  <a:cubicBezTo>
                    <a:pt x="639512" y="378941"/>
                    <a:pt x="637084" y="353932"/>
                    <a:pt x="626659" y="352879"/>
                  </a:cubicBezTo>
                  <a:cubicBezTo>
                    <a:pt x="607112" y="350897"/>
                    <a:pt x="599240" y="337562"/>
                    <a:pt x="595027" y="330386"/>
                  </a:cubicBezTo>
                  <a:cubicBezTo>
                    <a:pt x="594313" y="329173"/>
                    <a:pt x="593385" y="327584"/>
                    <a:pt x="592796" y="326834"/>
                  </a:cubicBezTo>
                  <a:cubicBezTo>
                    <a:pt x="583335" y="322246"/>
                    <a:pt x="578408" y="304806"/>
                    <a:pt x="575927" y="290721"/>
                  </a:cubicBezTo>
                  <a:cubicBezTo>
                    <a:pt x="575016" y="286491"/>
                    <a:pt x="565484" y="270532"/>
                    <a:pt x="554631" y="269996"/>
                  </a:cubicBezTo>
                  <a:cubicBezTo>
                    <a:pt x="533798" y="268979"/>
                    <a:pt x="515715" y="244077"/>
                    <a:pt x="508896" y="233420"/>
                  </a:cubicBezTo>
                  <a:cubicBezTo>
                    <a:pt x="507772" y="231652"/>
                    <a:pt x="506933" y="229850"/>
                    <a:pt x="506111" y="228118"/>
                  </a:cubicBezTo>
                  <a:cubicBezTo>
                    <a:pt x="502791" y="220995"/>
                    <a:pt x="497239" y="209089"/>
                    <a:pt x="457307" y="186668"/>
                  </a:cubicBezTo>
                  <a:cubicBezTo>
                    <a:pt x="415357" y="163122"/>
                    <a:pt x="388277" y="130330"/>
                    <a:pt x="372104" y="110748"/>
                  </a:cubicBezTo>
                  <a:cubicBezTo>
                    <a:pt x="368391" y="106249"/>
                    <a:pt x="365178" y="102358"/>
                    <a:pt x="362786" y="99841"/>
                  </a:cubicBezTo>
                  <a:cubicBezTo>
                    <a:pt x="356502" y="93218"/>
                    <a:pt x="355485" y="87398"/>
                    <a:pt x="355610" y="83346"/>
                  </a:cubicBezTo>
                  <a:cubicBezTo>
                    <a:pt x="354057" y="83061"/>
                    <a:pt x="351825" y="82721"/>
                    <a:pt x="348630" y="82365"/>
                  </a:cubicBezTo>
                  <a:cubicBezTo>
                    <a:pt x="329511" y="80169"/>
                    <a:pt x="321621" y="74671"/>
                    <a:pt x="313981" y="69351"/>
                  </a:cubicBezTo>
                  <a:cubicBezTo>
                    <a:pt x="309269" y="66067"/>
                    <a:pt x="304823" y="62978"/>
                    <a:pt x="296933" y="59908"/>
                  </a:cubicBezTo>
                  <a:cubicBezTo>
                    <a:pt x="285866" y="55606"/>
                    <a:pt x="278636" y="51429"/>
                    <a:pt x="276708" y="43860"/>
                  </a:cubicBezTo>
                  <a:cubicBezTo>
                    <a:pt x="274566" y="35434"/>
                    <a:pt x="280171" y="28829"/>
                    <a:pt x="287918" y="19708"/>
                  </a:cubicBezTo>
                  <a:cubicBezTo>
                    <a:pt x="288900" y="18547"/>
                    <a:pt x="289936" y="17333"/>
                    <a:pt x="291025" y="16030"/>
                  </a:cubicBezTo>
                  <a:cubicBezTo>
                    <a:pt x="295987" y="10104"/>
                    <a:pt x="298808" y="4516"/>
                    <a:pt x="300432" y="0"/>
                  </a:cubicBezTo>
                  <a:lnTo>
                    <a:pt x="0" y="46198"/>
                  </a:lnTo>
                  <a:lnTo>
                    <a:pt x="114068" y="416143"/>
                  </a:lnTo>
                  <a:cubicBezTo>
                    <a:pt x="119798" y="422105"/>
                    <a:pt x="132026" y="436100"/>
                    <a:pt x="132133" y="447203"/>
                  </a:cubicBezTo>
                  <a:cubicBezTo>
                    <a:pt x="132133" y="448810"/>
                    <a:pt x="133847" y="451827"/>
                    <a:pt x="135221" y="454254"/>
                  </a:cubicBezTo>
                  <a:cubicBezTo>
                    <a:pt x="138059" y="459288"/>
                    <a:pt x="144736" y="471106"/>
                    <a:pt x="133525" y="479210"/>
                  </a:cubicBezTo>
                  <a:cubicBezTo>
                    <a:pt x="130205" y="481620"/>
                    <a:pt x="126920" y="489849"/>
                    <a:pt x="127652" y="505737"/>
                  </a:cubicBezTo>
                  <a:cubicBezTo>
                    <a:pt x="127831" y="509718"/>
                    <a:pt x="127599" y="514109"/>
                    <a:pt x="127313" y="519178"/>
                  </a:cubicBezTo>
                  <a:cubicBezTo>
                    <a:pt x="126528" y="533638"/>
                    <a:pt x="125528" y="551650"/>
                    <a:pt x="133686" y="571643"/>
                  </a:cubicBezTo>
                  <a:cubicBezTo>
                    <a:pt x="142647" y="593617"/>
                    <a:pt x="139862" y="605917"/>
                    <a:pt x="137631" y="615788"/>
                  </a:cubicBezTo>
                  <a:cubicBezTo>
                    <a:pt x="136631" y="620197"/>
                    <a:pt x="135774" y="624018"/>
                    <a:pt x="135971" y="628498"/>
                  </a:cubicBezTo>
                  <a:cubicBezTo>
                    <a:pt x="136185" y="633586"/>
                    <a:pt x="138880" y="636406"/>
                    <a:pt x="143611" y="640976"/>
                  </a:cubicBezTo>
                  <a:cubicBezTo>
                    <a:pt x="148199" y="645385"/>
                    <a:pt x="153804" y="650812"/>
                    <a:pt x="154822" y="659541"/>
                  </a:cubicBezTo>
                  <a:cubicBezTo>
                    <a:pt x="166425" y="679802"/>
                    <a:pt x="171673" y="690334"/>
                    <a:pt x="174029" y="695993"/>
                  </a:cubicBezTo>
                  <a:cubicBezTo>
                    <a:pt x="192327" y="697564"/>
                    <a:pt x="266497" y="695332"/>
                    <a:pt x="317998" y="693047"/>
                  </a:cubicBezTo>
                  <a:cubicBezTo>
                    <a:pt x="327976" y="691441"/>
                    <a:pt x="444829" y="672715"/>
                    <a:pt x="469928" y="672001"/>
                  </a:cubicBezTo>
                  <a:cubicBezTo>
                    <a:pt x="495669" y="671269"/>
                    <a:pt x="541635" y="676785"/>
                    <a:pt x="543581" y="677035"/>
                  </a:cubicBezTo>
                  <a:lnTo>
                    <a:pt x="547686" y="677535"/>
                  </a:lnTo>
                  <a:lnTo>
                    <a:pt x="549953" y="680998"/>
                  </a:lnTo>
                  <a:cubicBezTo>
                    <a:pt x="554041" y="687210"/>
                    <a:pt x="559111" y="694475"/>
                    <a:pt x="562021" y="698188"/>
                  </a:cubicBezTo>
                  <a:cubicBezTo>
                    <a:pt x="561949" y="695689"/>
                    <a:pt x="561878" y="692797"/>
                    <a:pt x="561807" y="689816"/>
                  </a:cubicBezTo>
                  <a:cubicBezTo>
                    <a:pt x="561628" y="682426"/>
                    <a:pt x="561361" y="671376"/>
                    <a:pt x="560861" y="668163"/>
                  </a:cubicBezTo>
                  <a:cubicBezTo>
                    <a:pt x="560504" y="667538"/>
                    <a:pt x="559468" y="666307"/>
                    <a:pt x="558772" y="665485"/>
                  </a:cubicBezTo>
                  <a:cubicBezTo>
                    <a:pt x="555773" y="661915"/>
                    <a:pt x="549543" y="654507"/>
                    <a:pt x="554720" y="645903"/>
                  </a:cubicBezTo>
                  <a:cubicBezTo>
                    <a:pt x="555613" y="644403"/>
                    <a:pt x="556237" y="642886"/>
                    <a:pt x="556898" y="641297"/>
                  </a:cubicBezTo>
                  <a:cubicBezTo>
                    <a:pt x="558254" y="637995"/>
                    <a:pt x="559932" y="633889"/>
                    <a:pt x="564163" y="631122"/>
                  </a:cubicBezTo>
                  <a:cubicBezTo>
                    <a:pt x="564449" y="630890"/>
                    <a:pt x="565145" y="630265"/>
                    <a:pt x="565645" y="629819"/>
                  </a:cubicBezTo>
                  <a:cubicBezTo>
                    <a:pt x="569964" y="625910"/>
                    <a:pt x="583103" y="614021"/>
                    <a:pt x="596045" y="624053"/>
                  </a:cubicBezTo>
                  <a:cubicBezTo>
                    <a:pt x="600918" y="627820"/>
                    <a:pt x="601382" y="627873"/>
                    <a:pt x="607023" y="628409"/>
                  </a:cubicBezTo>
                  <a:cubicBezTo>
                    <a:pt x="608701" y="628569"/>
                    <a:pt x="610808" y="628766"/>
                    <a:pt x="613342" y="629105"/>
                  </a:cubicBezTo>
                  <a:cubicBezTo>
                    <a:pt x="614967" y="629319"/>
                    <a:pt x="617805" y="629159"/>
                    <a:pt x="621393" y="628748"/>
                  </a:cubicBezTo>
                  <a:cubicBezTo>
                    <a:pt x="622929" y="600597"/>
                    <a:pt x="629533" y="576213"/>
                    <a:pt x="633371" y="560825"/>
                  </a:cubicBezTo>
                  <a:cubicBezTo>
                    <a:pt x="640422" y="532620"/>
                    <a:pt x="655364" y="460699"/>
                    <a:pt x="670055" y="427192"/>
                  </a:cubicBezTo>
                  <a:lnTo>
                    <a:pt x="638834" y="394007"/>
                  </a:lnTo>
                  <a:lnTo>
                    <a:pt x="639012" y="390223"/>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23" name="Google Shape;223;p9"/>
            <p:cNvSpPr/>
            <p:nvPr/>
          </p:nvSpPr>
          <p:spPr>
            <a:xfrm>
              <a:off x="7664500" y="3232605"/>
              <a:ext cx="123630" cy="311879"/>
            </a:xfrm>
            <a:custGeom>
              <a:rect b="b" l="l" r="r" t="t"/>
              <a:pathLst>
                <a:path extrusionOk="0" h="459238" w="182044">
                  <a:moveTo>
                    <a:pt x="62479" y="1517"/>
                  </a:moveTo>
                  <a:cubicBezTo>
                    <a:pt x="61497" y="4980"/>
                    <a:pt x="60676" y="8194"/>
                    <a:pt x="59890" y="11300"/>
                  </a:cubicBezTo>
                  <a:cubicBezTo>
                    <a:pt x="57462" y="20779"/>
                    <a:pt x="55178" y="29722"/>
                    <a:pt x="49483" y="40540"/>
                  </a:cubicBezTo>
                  <a:cubicBezTo>
                    <a:pt x="43699" y="51554"/>
                    <a:pt x="40861" y="58694"/>
                    <a:pt x="40468" y="69458"/>
                  </a:cubicBezTo>
                  <a:cubicBezTo>
                    <a:pt x="40308" y="74046"/>
                    <a:pt x="39879" y="78580"/>
                    <a:pt x="39469" y="82971"/>
                  </a:cubicBezTo>
                  <a:cubicBezTo>
                    <a:pt x="38112" y="97359"/>
                    <a:pt x="36934" y="109784"/>
                    <a:pt x="44663" y="120226"/>
                  </a:cubicBezTo>
                  <a:cubicBezTo>
                    <a:pt x="49662" y="126992"/>
                    <a:pt x="58105" y="131098"/>
                    <a:pt x="67031" y="135453"/>
                  </a:cubicBezTo>
                  <a:cubicBezTo>
                    <a:pt x="78455" y="141023"/>
                    <a:pt x="91379" y="147342"/>
                    <a:pt x="98431" y="160606"/>
                  </a:cubicBezTo>
                  <a:cubicBezTo>
                    <a:pt x="103072" y="169352"/>
                    <a:pt x="102786" y="180081"/>
                    <a:pt x="97556" y="192487"/>
                  </a:cubicBezTo>
                  <a:cubicBezTo>
                    <a:pt x="86113" y="219710"/>
                    <a:pt x="51268" y="251199"/>
                    <a:pt x="31828" y="256929"/>
                  </a:cubicBezTo>
                  <a:cubicBezTo>
                    <a:pt x="24010" y="259232"/>
                    <a:pt x="16887" y="264998"/>
                    <a:pt x="9318" y="271121"/>
                  </a:cubicBezTo>
                  <a:cubicBezTo>
                    <a:pt x="6266" y="273584"/>
                    <a:pt x="3178" y="276084"/>
                    <a:pt x="0" y="278386"/>
                  </a:cubicBezTo>
                  <a:cubicBezTo>
                    <a:pt x="3410" y="293970"/>
                    <a:pt x="11978" y="333367"/>
                    <a:pt x="13317" y="341204"/>
                  </a:cubicBezTo>
                  <a:cubicBezTo>
                    <a:pt x="13727" y="343578"/>
                    <a:pt x="14977" y="345417"/>
                    <a:pt x="17369" y="348719"/>
                  </a:cubicBezTo>
                  <a:cubicBezTo>
                    <a:pt x="20404" y="352932"/>
                    <a:pt x="24188" y="358163"/>
                    <a:pt x="26045" y="366499"/>
                  </a:cubicBezTo>
                  <a:cubicBezTo>
                    <a:pt x="27187" y="371676"/>
                    <a:pt x="28330" y="377281"/>
                    <a:pt x="29436" y="382690"/>
                  </a:cubicBezTo>
                  <a:cubicBezTo>
                    <a:pt x="30972" y="390259"/>
                    <a:pt x="32418" y="397399"/>
                    <a:pt x="33524" y="401380"/>
                  </a:cubicBezTo>
                  <a:cubicBezTo>
                    <a:pt x="35309" y="407895"/>
                    <a:pt x="46787" y="436493"/>
                    <a:pt x="49126" y="440741"/>
                  </a:cubicBezTo>
                  <a:cubicBezTo>
                    <a:pt x="51054" y="444222"/>
                    <a:pt x="50947" y="448149"/>
                    <a:pt x="50857" y="451952"/>
                  </a:cubicBezTo>
                  <a:cubicBezTo>
                    <a:pt x="50804" y="453844"/>
                    <a:pt x="50715" y="457717"/>
                    <a:pt x="51322" y="458896"/>
                  </a:cubicBezTo>
                  <a:cubicBezTo>
                    <a:pt x="51608" y="459003"/>
                    <a:pt x="52589" y="459324"/>
                    <a:pt x="54785" y="459217"/>
                  </a:cubicBezTo>
                  <a:cubicBezTo>
                    <a:pt x="72939" y="458307"/>
                    <a:pt x="91201" y="456057"/>
                    <a:pt x="96056" y="455022"/>
                  </a:cubicBezTo>
                  <a:cubicBezTo>
                    <a:pt x="96485" y="454611"/>
                    <a:pt x="97145" y="453862"/>
                    <a:pt x="97609" y="453326"/>
                  </a:cubicBezTo>
                  <a:cubicBezTo>
                    <a:pt x="99716" y="450916"/>
                    <a:pt x="103429" y="446721"/>
                    <a:pt x="109052" y="446454"/>
                  </a:cubicBezTo>
                  <a:cubicBezTo>
                    <a:pt x="108552" y="438599"/>
                    <a:pt x="106142" y="431191"/>
                    <a:pt x="99734" y="424068"/>
                  </a:cubicBezTo>
                  <a:cubicBezTo>
                    <a:pt x="82615" y="405057"/>
                    <a:pt x="65495" y="382226"/>
                    <a:pt x="57891" y="363214"/>
                  </a:cubicBezTo>
                  <a:cubicBezTo>
                    <a:pt x="50286" y="344203"/>
                    <a:pt x="42682" y="332778"/>
                    <a:pt x="59801" y="340401"/>
                  </a:cubicBezTo>
                  <a:cubicBezTo>
                    <a:pt x="76920" y="348005"/>
                    <a:pt x="97841" y="325192"/>
                    <a:pt x="105446" y="361322"/>
                  </a:cubicBezTo>
                  <a:cubicBezTo>
                    <a:pt x="113051" y="397453"/>
                    <a:pt x="120298" y="422176"/>
                    <a:pt x="127135" y="368927"/>
                  </a:cubicBezTo>
                  <a:cubicBezTo>
                    <a:pt x="133972" y="315677"/>
                    <a:pt x="187222" y="258625"/>
                    <a:pt x="181509" y="214890"/>
                  </a:cubicBezTo>
                  <a:cubicBezTo>
                    <a:pt x="175797" y="171155"/>
                    <a:pt x="192916" y="154036"/>
                    <a:pt x="168192" y="127420"/>
                  </a:cubicBezTo>
                  <a:cubicBezTo>
                    <a:pt x="143469" y="100805"/>
                    <a:pt x="137756" y="123618"/>
                    <a:pt x="145378" y="66566"/>
                  </a:cubicBezTo>
                  <a:cubicBezTo>
                    <a:pt x="147503" y="50608"/>
                    <a:pt x="152769" y="38415"/>
                    <a:pt x="159213" y="29597"/>
                  </a:cubicBezTo>
                  <a:cubicBezTo>
                    <a:pt x="138149" y="25438"/>
                    <a:pt x="82186" y="6462"/>
                    <a:pt x="63389" y="0"/>
                  </a:cubicBezTo>
                  <a:cubicBezTo>
                    <a:pt x="62961" y="625"/>
                    <a:pt x="62586" y="1214"/>
                    <a:pt x="62479" y="1553"/>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24" name="Google Shape;224;p9"/>
            <p:cNvSpPr/>
            <p:nvPr/>
          </p:nvSpPr>
          <p:spPr>
            <a:xfrm>
              <a:off x="7118252" y="4014199"/>
              <a:ext cx="427348" cy="318896"/>
            </a:xfrm>
            <a:custGeom>
              <a:rect b="b" l="l" r="r" t="t"/>
              <a:pathLst>
                <a:path extrusionOk="0" h="469570" w="629265">
                  <a:moveTo>
                    <a:pt x="384724" y="27598"/>
                  </a:moveTo>
                  <a:lnTo>
                    <a:pt x="383743" y="27544"/>
                  </a:lnTo>
                  <a:cubicBezTo>
                    <a:pt x="370373" y="26848"/>
                    <a:pt x="348362" y="27776"/>
                    <a:pt x="341293" y="31989"/>
                  </a:cubicBezTo>
                  <a:cubicBezTo>
                    <a:pt x="330725" y="38290"/>
                    <a:pt x="323478" y="36791"/>
                    <a:pt x="319247" y="34417"/>
                  </a:cubicBezTo>
                  <a:cubicBezTo>
                    <a:pt x="314160" y="31560"/>
                    <a:pt x="310947" y="25866"/>
                    <a:pt x="310839" y="19547"/>
                  </a:cubicBezTo>
                  <a:cubicBezTo>
                    <a:pt x="310500" y="15870"/>
                    <a:pt x="306466" y="4784"/>
                    <a:pt x="303502" y="232"/>
                  </a:cubicBezTo>
                  <a:cubicBezTo>
                    <a:pt x="295845" y="1410"/>
                    <a:pt x="285205" y="464"/>
                    <a:pt x="280993" y="0"/>
                  </a:cubicBezTo>
                  <a:lnTo>
                    <a:pt x="213266" y="660"/>
                  </a:lnTo>
                  <a:lnTo>
                    <a:pt x="155089" y="6426"/>
                  </a:lnTo>
                  <a:cubicBezTo>
                    <a:pt x="150037" y="7569"/>
                    <a:pt x="110462" y="16512"/>
                    <a:pt x="95967" y="20529"/>
                  </a:cubicBezTo>
                  <a:cubicBezTo>
                    <a:pt x="85738" y="23367"/>
                    <a:pt x="49447" y="42717"/>
                    <a:pt x="25027" y="56427"/>
                  </a:cubicBezTo>
                  <a:cubicBezTo>
                    <a:pt x="24027" y="63496"/>
                    <a:pt x="20707" y="76081"/>
                    <a:pt x="9747" y="89184"/>
                  </a:cubicBezTo>
                  <a:cubicBezTo>
                    <a:pt x="8622" y="90522"/>
                    <a:pt x="7569" y="91772"/>
                    <a:pt x="6551" y="92968"/>
                  </a:cubicBezTo>
                  <a:cubicBezTo>
                    <a:pt x="4213" y="95735"/>
                    <a:pt x="1446" y="99002"/>
                    <a:pt x="0" y="101126"/>
                  </a:cubicBezTo>
                  <a:cubicBezTo>
                    <a:pt x="1356" y="101947"/>
                    <a:pt x="3856" y="103214"/>
                    <a:pt x="8408" y="104982"/>
                  </a:cubicBezTo>
                  <a:cubicBezTo>
                    <a:pt x="18279" y="108820"/>
                    <a:pt x="24081" y="112854"/>
                    <a:pt x="29186" y="116406"/>
                  </a:cubicBezTo>
                  <a:cubicBezTo>
                    <a:pt x="36059" y="121190"/>
                    <a:pt x="41039" y="124653"/>
                    <a:pt x="55677" y="126332"/>
                  </a:cubicBezTo>
                  <a:cubicBezTo>
                    <a:pt x="67066" y="127635"/>
                    <a:pt x="73100" y="129080"/>
                    <a:pt x="76616" y="133704"/>
                  </a:cubicBezTo>
                  <a:cubicBezTo>
                    <a:pt x="79687" y="137756"/>
                    <a:pt x="78973" y="142112"/>
                    <a:pt x="78633" y="144200"/>
                  </a:cubicBezTo>
                  <a:cubicBezTo>
                    <a:pt x="78348" y="145914"/>
                    <a:pt x="78241" y="146628"/>
                    <a:pt x="80740" y="149270"/>
                  </a:cubicBezTo>
                  <a:cubicBezTo>
                    <a:pt x="83560" y="152233"/>
                    <a:pt x="86773" y="156143"/>
                    <a:pt x="90861" y="161087"/>
                  </a:cubicBezTo>
                  <a:cubicBezTo>
                    <a:pt x="106249" y="179724"/>
                    <a:pt x="132008" y="210910"/>
                    <a:pt x="171048" y="232813"/>
                  </a:cubicBezTo>
                  <a:cubicBezTo>
                    <a:pt x="212516" y="256090"/>
                    <a:pt x="221584" y="270014"/>
                    <a:pt x="227297" y="282278"/>
                  </a:cubicBezTo>
                  <a:cubicBezTo>
                    <a:pt x="227922" y="283599"/>
                    <a:pt x="228457" y="284759"/>
                    <a:pt x="228939" y="285527"/>
                  </a:cubicBezTo>
                  <a:cubicBezTo>
                    <a:pt x="237740" y="299308"/>
                    <a:pt x="250913" y="313410"/>
                    <a:pt x="260500" y="313892"/>
                  </a:cubicBezTo>
                  <a:cubicBezTo>
                    <a:pt x="282670" y="314981"/>
                    <a:pt x="296844" y="340008"/>
                    <a:pt x="298504" y="349326"/>
                  </a:cubicBezTo>
                  <a:cubicBezTo>
                    <a:pt x="300236" y="359073"/>
                    <a:pt x="303717" y="369873"/>
                    <a:pt x="305984" y="372640"/>
                  </a:cubicBezTo>
                  <a:cubicBezTo>
                    <a:pt x="310500" y="374710"/>
                    <a:pt x="312981" y="378941"/>
                    <a:pt x="315391" y="383029"/>
                  </a:cubicBezTo>
                  <a:cubicBezTo>
                    <a:pt x="319247" y="389580"/>
                    <a:pt x="322907" y="395757"/>
                    <a:pt x="333456" y="396828"/>
                  </a:cubicBezTo>
                  <a:cubicBezTo>
                    <a:pt x="359644" y="399470"/>
                    <a:pt x="361929" y="436046"/>
                    <a:pt x="361929" y="448828"/>
                  </a:cubicBezTo>
                  <a:lnTo>
                    <a:pt x="381458" y="469570"/>
                  </a:lnTo>
                  <a:cubicBezTo>
                    <a:pt x="385135" y="450434"/>
                    <a:pt x="377691" y="443365"/>
                    <a:pt x="385760" y="443365"/>
                  </a:cubicBezTo>
                  <a:cubicBezTo>
                    <a:pt x="396024" y="443365"/>
                    <a:pt x="424532" y="453630"/>
                    <a:pt x="423390" y="429691"/>
                  </a:cubicBezTo>
                  <a:cubicBezTo>
                    <a:pt x="422247" y="405753"/>
                    <a:pt x="450755" y="395489"/>
                    <a:pt x="483815" y="365838"/>
                  </a:cubicBezTo>
                  <a:cubicBezTo>
                    <a:pt x="516875" y="336188"/>
                    <a:pt x="563663" y="269639"/>
                    <a:pt x="569376" y="231599"/>
                  </a:cubicBezTo>
                  <a:cubicBezTo>
                    <a:pt x="574606" y="196682"/>
                    <a:pt x="603899" y="150555"/>
                    <a:pt x="629265" y="137346"/>
                  </a:cubicBezTo>
                  <a:lnTo>
                    <a:pt x="468321" y="13424"/>
                  </a:lnTo>
                  <a:lnTo>
                    <a:pt x="384707" y="27580"/>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25" name="Google Shape;225;p9"/>
            <p:cNvSpPr/>
            <p:nvPr/>
          </p:nvSpPr>
          <p:spPr>
            <a:xfrm>
              <a:off x="7027374" y="3767679"/>
              <a:ext cx="723445" cy="335395"/>
            </a:xfrm>
            <a:custGeom>
              <a:rect b="b" l="l" r="r" t="t"/>
              <a:pathLst>
                <a:path extrusionOk="0" h="493865" w="1065265">
                  <a:moveTo>
                    <a:pt x="303579" y="170691"/>
                  </a:moveTo>
                  <a:cubicBezTo>
                    <a:pt x="303669" y="179992"/>
                    <a:pt x="294707" y="185097"/>
                    <a:pt x="286799" y="189595"/>
                  </a:cubicBezTo>
                  <a:cubicBezTo>
                    <a:pt x="284372" y="190970"/>
                    <a:pt x="280319" y="193273"/>
                    <a:pt x="279391" y="194362"/>
                  </a:cubicBezTo>
                  <a:cubicBezTo>
                    <a:pt x="277124" y="197557"/>
                    <a:pt x="275535" y="200913"/>
                    <a:pt x="273875" y="204465"/>
                  </a:cubicBezTo>
                  <a:cubicBezTo>
                    <a:pt x="269770" y="213230"/>
                    <a:pt x="264664" y="224137"/>
                    <a:pt x="247402" y="227600"/>
                  </a:cubicBezTo>
                  <a:cubicBezTo>
                    <a:pt x="241636" y="228760"/>
                    <a:pt x="235728" y="230296"/>
                    <a:pt x="231568" y="233669"/>
                  </a:cubicBezTo>
                  <a:cubicBezTo>
                    <a:pt x="230158" y="234812"/>
                    <a:pt x="228766" y="236740"/>
                    <a:pt x="227284" y="238775"/>
                  </a:cubicBezTo>
                  <a:cubicBezTo>
                    <a:pt x="224357" y="242809"/>
                    <a:pt x="220715" y="247825"/>
                    <a:pt x="214342" y="250557"/>
                  </a:cubicBezTo>
                  <a:cubicBezTo>
                    <a:pt x="205560" y="254341"/>
                    <a:pt x="199062" y="251770"/>
                    <a:pt x="194331" y="249896"/>
                  </a:cubicBezTo>
                  <a:cubicBezTo>
                    <a:pt x="192278" y="249093"/>
                    <a:pt x="190511" y="248379"/>
                    <a:pt x="188619" y="248200"/>
                  </a:cubicBezTo>
                  <a:cubicBezTo>
                    <a:pt x="181925" y="247522"/>
                    <a:pt x="178747" y="251699"/>
                    <a:pt x="172625" y="262106"/>
                  </a:cubicBezTo>
                  <a:cubicBezTo>
                    <a:pt x="171178" y="264570"/>
                    <a:pt x="169679" y="267122"/>
                    <a:pt x="168019" y="269550"/>
                  </a:cubicBezTo>
                  <a:cubicBezTo>
                    <a:pt x="159289" y="282313"/>
                    <a:pt x="147633" y="291114"/>
                    <a:pt x="136351" y="299629"/>
                  </a:cubicBezTo>
                  <a:cubicBezTo>
                    <a:pt x="132870" y="302253"/>
                    <a:pt x="129282" y="304966"/>
                    <a:pt x="125890" y="307733"/>
                  </a:cubicBezTo>
                  <a:lnTo>
                    <a:pt x="124819" y="308608"/>
                  </a:lnTo>
                  <a:cubicBezTo>
                    <a:pt x="107611" y="322585"/>
                    <a:pt x="94026" y="333617"/>
                    <a:pt x="71016" y="341008"/>
                  </a:cubicBezTo>
                  <a:cubicBezTo>
                    <a:pt x="58521" y="345024"/>
                    <a:pt x="45579" y="349183"/>
                    <a:pt x="40313" y="359965"/>
                  </a:cubicBezTo>
                  <a:cubicBezTo>
                    <a:pt x="38920" y="362839"/>
                    <a:pt x="37992" y="366392"/>
                    <a:pt x="37010" y="370140"/>
                  </a:cubicBezTo>
                  <a:cubicBezTo>
                    <a:pt x="34725" y="378995"/>
                    <a:pt x="31869" y="390009"/>
                    <a:pt x="20748" y="396542"/>
                  </a:cubicBezTo>
                  <a:cubicBezTo>
                    <a:pt x="17231" y="398613"/>
                    <a:pt x="13911" y="399755"/>
                    <a:pt x="11233" y="400666"/>
                  </a:cubicBezTo>
                  <a:cubicBezTo>
                    <a:pt x="6699" y="402219"/>
                    <a:pt x="5182" y="402843"/>
                    <a:pt x="3468" y="405789"/>
                  </a:cubicBezTo>
                  <a:cubicBezTo>
                    <a:pt x="59" y="411644"/>
                    <a:pt x="-155" y="419784"/>
                    <a:pt x="59" y="427995"/>
                  </a:cubicBezTo>
                  <a:lnTo>
                    <a:pt x="147347" y="405343"/>
                  </a:lnTo>
                  <a:cubicBezTo>
                    <a:pt x="158111" y="399273"/>
                    <a:pt x="209469" y="370587"/>
                    <a:pt x="224999" y="366285"/>
                  </a:cubicBezTo>
                  <a:cubicBezTo>
                    <a:pt x="240833" y="361893"/>
                    <a:pt x="283693" y="352254"/>
                    <a:pt x="285514" y="351843"/>
                  </a:cubicBezTo>
                  <a:lnTo>
                    <a:pt x="286585" y="351665"/>
                  </a:lnTo>
                  <a:lnTo>
                    <a:pt x="346493" y="345756"/>
                  </a:lnTo>
                  <a:lnTo>
                    <a:pt x="415719" y="345078"/>
                  </a:lnTo>
                  <a:lnTo>
                    <a:pt x="416273" y="345149"/>
                  </a:lnTo>
                  <a:cubicBezTo>
                    <a:pt x="424234" y="346059"/>
                    <a:pt x="433249" y="346149"/>
                    <a:pt x="435587" y="345345"/>
                  </a:cubicBezTo>
                  <a:cubicBezTo>
                    <a:pt x="439211" y="344096"/>
                    <a:pt x="443085" y="344739"/>
                    <a:pt x="446477" y="347131"/>
                  </a:cubicBezTo>
                  <a:cubicBezTo>
                    <a:pt x="455277" y="353343"/>
                    <a:pt x="461811" y="374353"/>
                    <a:pt x="462435" y="381297"/>
                  </a:cubicBezTo>
                  <a:cubicBezTo>
                    <a:pt x="463221" y="381047"/>
                    <a:pt x="464363" y="380548"/>
                    <a:pt x="465934" y="379619"/>
                  </a:cubicBezTo>
                  <a:cubicBezTo>
                    <a:pt x="479501" y="371515"/>
                    <a:pt x="509330" y="372265"/>
                    <a:pt x="517470" y="372640"/>
                  </a:cubicBezTo>
                  <a:lnTo>
                    <a:pt x="606850" y="357502"/>
                  </a:lnTo>
                  <a:lnTo>
                    <a:pt x="783932" y="493866"/>
                  </a:lnTo>
                  <a:cubicBezTo>
                    <a:pt x="811369" y="486815"/>
                    <a:pt x="847999" y="476372"/>
                    <a:pt x="849606" y="444347"/>
                  </a:cubicBezTo>
                  <a:cubicBezTo>
                    <a:pt x="851516" y="406307"/>
                    <a:pt x="883844" y="358769"/>
                    <a:pt x="916172" y="343560"/>
                  </a:cubicBezTo>
                  <a:cubicBezTo>
                    <a:pt x="948500" y="328351"/>
                    <a:pt x="1022671" y="290311"/>
                    <a:pt x="1016959" y="273192"/>
                  </a:cubicBezTo>
                  <a:cubicBezTo>
                    <a:pt x="1011246" y="256073"/>
                    <a:pt x="942788" y="297915"/>
                    <a:pt x="954195" y="282706"/>
                  </a:cubicBezTo>
                  <a:cubicBezTo>
                    <a:pt x="965602" y="267497"/>
                    <a:pt x="992235" y="225654"/>
                    <a:pt x="967512" y="218050"/>
                  </a:cubicBezTo>
                  <a:cubicBezTo>
                    <a:pt x="942788" y="210445"/>
                    <a:pt x="980829" y="199039"/>
                    <a:pt x="1007444" y="197128"/>
                  </a:cubicBezTo>
                  <a:cubicBezTo>
                    <a:pt x="1034060" y="195219"/>
                    <a:pt x="1085418" y="140077"/>
                    <a:pt x="1056892" y="111551"/>
                  </a:cubicBezTo>
                  <a:cubicBezTo>
                    <a:pt x="1028366" y="83025"/>
                    <a:pt x="942788" y="122958"/>
                    <a:pt x="942788" y="107749"/>
                  </a:cubicBezTo>
                  <a:cubicBezTo>
                    <a:pt x="942788" y="92540"/>
                    <a:pt x="999840" y="73510"/>
                    <a:pt x="1016959" y="71618"/>
                  </a:cubicBezTo>
                  <a:cubicBezTo>
                    <a:pt x="1034078" y="69708"/>
                    <a:pt x="1039772" y="60211"/>
                    <a:pt x="1016959" y="20279"/>
                  </a:cubicBezTo>
                  <a:cubicBezTo>
                    <a:pt x="1012978" y="13335"/>
                    <a:pt x="1008373" y="6551"/>
                    <a:pt x="1003428" y="0"/>
                  </a:cubicBezTo>
                  <a:cubicBezTo>
                    <a:pt x="732824" y="67102"/>
                    <a:pt x="360542" y="129116"/>
                    <a:pt x="306007" y="138077"/>
                  </a:cubicBezTo>
                  <a:cubicBezTo>
                    <a:pt x="304954" y="148592"/>
                    <a:pt x="303508" y="164622"/>
                    <a:pt x="303579" y="170656"/>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26" name="Google Shape;226;p9"/>
            <p:cNvSpPr/>
            <p:nvPr/>
          </p:nvSpPr>
          <p:spPr>
            <a:xfrm>
              <a:off x="6161236" y="4353705"/>
              <a:ext cx="479164" cy="426739"/>
            </a:xfrm>
            <a:custGeom>
              <a:rect b="b" l="l" r="r" t="t"/>
              <a:pathLst>
                <a:path extrusionOk="0" h="628368" w="705563">
                  <a:moveTo>
                    <a:pt x="589940" y="318962"/>
                  </a:moveTo>
                  <a:cubicBezTo>
                    <a:pt x="590672" y="316873"/>
                    <a:pt x="591332" y="312357"/>
                    <a:pt x="591850" y="307626"/>
                  </a:cubicBezTo>
                  <a:cubicBezTo>
                    <a:pt x="518946" y="311696"/>
                    <a:pt x="392669" y="319212"/>
                    <a:pt x="376442" y="321943"/>
                  </a:cubicBezTo>
                  <a:cubicBezTo>
                    <a:pt x="363804" y="324067"/>
                    <a:pt x="353896" y="321657"/>
                    <a:pt x="347006" y="314767"/>
                  </a:cubicBezTo>
                  <a:cubicBezTo>
                    <a:pt x="332939" y="300718"/>
                    <a:pt x="337438" y="273727"/>
                    <a:pt x="340722" y="254020"/>
                  </a:cubicBezTo>
                  <a:cubicBezTo>
                    <a:pt x="341044" y="252056"/>
                    <a:pt x="341365" y="250200"/>
                    <a:pt x="341633" y="248486"/>
                  </a:cubicBezTo>
                  <a:cubicBezTo>
                    <a:pt x="341865" y="247022"/>
                    <a:pt x="341597" y="244505"/>
                    <a:pt x="341329" y="242077"/>
                  </a:cubicBezTo>
                  <a:cubicBezTo>
                    <a:pt x="340740" y="236579"/>
                    <a:pt x="340008" y="229725"/>
                    <a:pt x="343436" y="223513"/>
                  </a:cubicBezTo>
                  <a:cubicBezTo>
                    <a:pt x="347291" y="216515"/>
                    <a:pt x="354450" y="213891"/>
                    <a:pt x="359198" y="212159"/>
                  </a:cubicBezTo>
                  <a:cubicBezTo>
                    <a:pt x="359823" y="211927"/>
                    <a:pt x="360555" y="211659"/>
                    <a:pt x="361197" y="211410"/>
                  </a:cubicBezTo>
                  <a:cubicBezTo>
                    <a:pt x="361144" y="209678"/>
                    <a:pt x="360323" y="206840"/>
                    <a:pt x="359680" y="204644"/>
                  </a:cubicBezTo>
                  <a:cubicBezTo>
                    <a:pt x="358181" y="199485"/>
                    <a:pt x="356306" y="193059"/>
                    <a:pt x="358234" y="186365"/>
                  </a:cubicBezTo>
                  <a:cubicBezTo>
                    <a:pt x="360519" y="178385"/>
                    <a:pt x="366463" y="172958"/>
                    <a:pt x="371247" y="168585"/>
                  </a:cubicBezTo>
                  <a:cubicBezTo>
                    <a:pt x="372229" y="167675"/>
                    <a:pt x="373211" y="166800"/>
                    <a:pt x="374121" y="165907"/>
                  </a:cubicBezTo>
                  <a:cubicBezTo>
                    <a:pt x="376924" y="163158"/>
                    <a:pt x="380048" y="160588"/>
                    <a:pt x="383065" y="158089"/>
                  </a:cubicBezTo>
                  <a:cubicBezTo>
                    <a:pt x="391544" y="151073"/>
                    <a:pt x="399559" y="144433"/>
                    <a:pt x="399737" y="135436"/>
                  </a:cubicBezTo>
                  <a:cubicBezTo>
                    <a:pt x="399791" y="132187"/>
                    <a:pt x="398934" y="131526"/>
                    <a:pt x="396060" y="129366"/>
                  </a:cubicBezTo>
                  <a:cubicBezTo>
                    <a:pt x="383297" y="119727"/>
                    <a:pt x="389813" y="109837"/>
                    <a:pt x="391955" y="106588"/>
                  </a:cubicBezTo>
                  <a:cubicBezTo>
                    <a:pt x="397256" y="98538"/>
                    <a:pt x="404861" y="95289"/>
                    <a:pt x="409895" y="93129"/>
                  </a:cubicBezTo>
                  <a:cubicBezTo>
                    <a:pt x="410859" y="92718"/>
                    <a:pt x="412073" y="92200"/>
                    <a:pt x="412947" y="91754"/>
                  </a:cubicBezTo>
                  <a:cubicBezTo>
                    <a:pt x="412537" y="90415"/>
                    <a:pt x="411448" y="87738"/>
                    <a:pt x="408520" y="83061"/>
                  </a:cubicBezTo>
                  <a:cubicBezTo>
                    <a:pt x="391080" y="55142"/>
                    <a:pt x="379834" y="30936"/>
                    <a:pt x="378459" y="0"/>
                  </a:cubicBezTo>
                  <a:lnTo>
                    <a:pt x="0" y="10461"/>
                  </a:lnTo>
                  <a:lnTo>
                    <a:pt x="482" y="59658"/>
                  </a:lnTo>
                  <a:cubicBezTo>
                    <a:pt x="625" y="61925"/>
                    <a:pt x="1589" y="64585"/>
                    <a:pt x="2267" y="65067"/>
                  </a:cubicBezTo>
                  <a:cubicBezTo>
                    <a:pt x="15191" y="67798"/>
                    <a:pt x="15941" y="85828"/>
                    <a:pt x="12710" y="127920"/>
                  </a:cubicBezTo>
                  <a:cubicBezTo>
                    <a:pt x="12335" y="132687"/>
                    <a:pt x="11924" y="138095"/>
                    <a:pt x="11996" y="139417"/>
                  </a:cubicBezTo>
                  <a:cubicBezTo>
                    <a:pt x="13835" y="163497"/>
                    <a:pt x="21493" y="179885"/>
                    <a:pt x="31204" y="200627"/>
                  </a:cubicBezTo>
                  <a:cubicBezTo>
                    <a:pt x="33471" y="205483"/>
                    <a:pt x="35827" y="210499"/>
                    <a:pt x="38237" y="215926"/>
                  </a:cubicBezTo>
                  <a:cubicBezTo>
                    <a:pt x="42325" y="225101"/>
                    <a:pt x="48412" y="236544"/>
                    <a:pt x="54856" y="248665"/>
                  </a:cubicBezTo>
                  <a:cubicBezTo>
                    <a:pt x="59123" y="256680"/>
                    <a:pt x="63532" y="264963"/>
                    <a:pt x="67744" y="273317"/>
                  </a:cubicBezTo>
                  <a:cubicBezTo>
                    <a:pt x="89237" y="315838"/>
                    <a:pt x="80669" y="348523"/>
                    <a:pt x="70762" y="386367"/>
                  </a:cubicBezTo>
                  <a:cubicBezTo>
                    <a:pt x="66888" y="401148"/>
                    <a:pt x="67120" y="438706"/>
                    <a:pt x="67334" y="475015"/>
                  </a:cubicBezTo>
                  <a:cubicBezTo>
                    <a:pt x="67477" y="497561"/>
                    <a:pt x="67602" y="519393"/>
                    <a:pt x="66816" y="537101"/>
                  </a:cubicBezTo>
                  <a:cubicBezTo>
                    <a:pt x="97859" y="530157"/>
                    <a:pt x="134168" y="526319"/>
                    <a:pt x="162212" y="545009"/>
                  </a:cubicBezTo>
                  <a:cubicBezTo>
                    <a:pt x="212052" y="578230"/>
                    <a:pt x="202555" y="556880"/>
                    <a:pt x="242899" y="556880"/>
                  </a:cubicBezTo>
                  <a:cubicBezTo>
                    <a:pt x="283242" y="556880"/>
                    <a:pt x="285616" y="516537"/>
                    <a:pt x="302235" y="521285"/>
                  </a:cubicBezTo>
                  <a:cubicBezTo>
                    <a:pt x="318855" y="526033"/>
                    <a:pt x="366320" y="547383"/>
                    <a:pt x="392419" y="568751"/>
                  </a:cubicBezTo>
                  <a:cubicBezTo>
                    <a:pt x="418535" y="590119"/>
                    <a:pt x="416161" y="609094"/>
                    <a:pt x="442259" y="618591"/>
                  </a:cubicBezTo>
                  <a:cubicBezTo>
                    <a:pt x="468357" y="628088"/>
                    <a:pt x="492099" y="575874"/>
                    <a:pt x="511092" y="575874"/>
                  </a:cubicBezTo>
                  <a:cubicBezTo>
                    <a:pt x="530086" y="575874"/>
                    <a:pt x="525337" y="632836"/>
                    <a:pt x="551436" y="628088"/>
                  </a:cubicBezTo>
                  <a:cubicBezTo>
                    <a:pt x="577534" y="623339"/>
                    <a:pt x="589404" y="580622"/>
                    <a:pt x="575177" y="566377"/>
                  </a:cubicBezTo>
                  <a:cubicBezTo>
                    <a:pt x="560932" y="552132"/>
                    <a:pt x="582300" y="552132"/>
                    <a:pt x="603650" y="564003"/>
                  </a:cubicBezTo>
                  <a:cubicBezTo>
                    <a:pt x="625017" y="575874"/>
                    <a:pt x="681962" y="604346"/>
                    <a:pt x="689085" y="604346"/>
                  </a:cubicBezTo>
                  <a:cubicBezTo>
                    <a:pt x="696207" y="604346"/>
                    <a:pt x="722305" y="594849"/>
                    <a:pt x="689085" y="566377"/>
                  </a:cubicBezTo>
                  <a:cubicBezTo>
                    <a:pt x="655864" y="537904"/>
                    <a:pt x="613128" y="537904"/>
                    <a:pt x="636870" y="516537"/>
                  </a:cubicBezTo>
                  <a:cubicBezTo>
                    <a:pt x="660612" y="495169"/>
                    <a:pt x="679588" y="445329"/>
                    <a:pt x="655864" y="461948"/>
                  </a:cubicBezTo>
                  <a:cubicBezTo>
                    <a:pt x="632122" y="478568"/>
                    <a:pt x="601276" y="495169"/>
                    <a:pt x="598901" y="466697"/>
                  </a:cubicBezTo>
                  <a:cubicBezTo>
                    <a:pt x="596527" y="438224"/>
                    <a:pt x="579908" y="461948"/>
                    <a:pt x="558558" y="461948"/>
                  </a:cubicBezTo>
                  <a:cubicBezTo>
                    <a:pt x="537208" y="461948"/>
                    <a:pt x="494473" y="416857"/>
                    <a:pt x="515840" y="416857"/>
                  </a:cubicBezTo>
                  <a:cubicBezTo>
                    <a:pt x="537208" y="416857"/>
                    <a:pt x="520589" y="409734"/>
                    <a:pt x="579926" y="416857"/>
                  </a:cubicBezTo>
                  <a:cubicBezTo>
                    <a:pt x="593778" y="418517"/>
                    <a:pt x="605274" y="419392"/>
                    <a:pt x="615413" y="419624"/>
                  </a:cubicBezTo>
                  <a:cubicBezTo>
                    <a:pt x="612986" y="414001"/>
                    <a:pt x="610201" y="408145"/>
                    <a:pt x="607363" y="402147"/>
                  </a:cubicBezTo>
                  <a:cubicBezTo>
                    <a:pt x="594831" y="375746"/>
                    <a:pt x="580622" y="345828"/>
                    <a:pt x="589976" y="318944"/>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27" name="Google Shape;227;p9"/>
            <p:cNvSpPr/>
            <p:nvPr/>
          </p:nvSpPr>
          <p:spPr>
            <a:xfrm>
              <a:off x="7223805" y="3179422"/>
              <a:ext cx="497622" cy="314180"/>
            </a:xfrm>
            <a:custGeom>
              <a:rect b="b" l="l" r="r" t="t"/>
              <a:pathLst>
                <a:path extrusionOk="0" h="462627" w="732742">
                  <a:moveTo>
                    <a:pt x="45931" y="326316"/>
                  </a:moveTo>
                  <a:cubicBezTo>
                    <a:pt x="49447" y="345363"/>
                    <a:pt x="59783" y="401969"/>
                    <a:pt x="59837" y="408449"/>
                  </a:cubicBezTo>
                  <a:cubicBezTo>
                    <a:pt x="59837" y="410109"/>
                    <a:pt x="60551" y="414518"/>
                    <a:pt x="61229" y="418802"/>
                  </a:cubicBezTo>
                  <a:cubicBezTo>
                    <a:pt x="62711" y="428103"/>
                    <a:pt x="64746" y="440848"/>
                    <a:pt x="64871" y="453612"/>
                  </a:cubicBezTo>
                  <a:cubicBezTo>
                    <a:pt x="64906" y="457236"/>
                    <a:pt x="65602" y="459877"/>
                    <a:pt x="66817" y="461073"/>
                  </a:cubicBezTo>
                  <a:cubicBezTo>
                    <a:pt x="68512" y="462716"/>
                    <a:pt x="72529" y="462662"/>
                    <a:pt x="75189" y="462609"/>
                  </a:cubicBezTo>
                  <a:lnTo>
                    <a:pt x="76171" y="462609"/>
                  </a:lnTo>
                  <a:cubicBezTo>
                    <a:pt x="84471" y="462466"/>
                    <a:pt x="141094" y="455486"/>
                    <a:pt x="150841" y="450756"/>
                  </a:cubicBezTo>
                  <a:cubicBezTo>
                    <a:pt x="156357" y="444365"/>
                    <a:pt x="169567" y="442580"/>
                    <a:pt x="190113" y="445436"/>
                  </a:cubicBezTo>
                  <a:cubicBezTo>
                    <a:pt x="240293" y="434154"/>
                    <a:pt x="612789" y="350379"/>
                    <a:pt x="624000" y="349023"/>
                  </a:cubicBezTo>
                  <a:cubicBezTo>
                    <a:pt x="631479" y="348112"/>
                    <a:pt x="639048" y="342007"/>
                    <a:pt x="647027" y="335545"/>
                  </a:cubicBezTo>
                  <a:cubicBezTo>
                    <a:pt x="655203" y="328923"/>
                    <a:pt x="664486" y="321425"/>
                    <a:pt x="675696" y="318123"/>
                  </a:cubicBezTo>
                  <a:cubicBezTo>
                    <a:pt x="689245" y="314124"/>
                    <a:pt x="720234" y="287116"/>
                    <a:pt x="730017" y="263874"/>
                  </a:cubicBezTo>
                  <a:cubicBezTo>
                    <a:pt x="732106" y="258911"/>
                    <a:pt x="734069" y="252003"/>
                    <a:pt x="731570" y="247290"/>
                  </a:cubicBezTo>
                  <a:cubicBezTo>
                    <a:pt x="727250" y="239150"/>
                    <a:pt x="718378" y="234812"/>
                    <a:pt x="708114" y="229814"/>
                  </a:cubicBezTo>
                  <a:cubicBezTo>
                    <a:pt x="698135" y="224940"/>
                    <a:pt x="686835" y="219424"/>
                    <a:pt x="679231" y="209160"/>
                  </a:cubicBezTo>
                  <a:cubicBezTo>
                    <a:pt x="667431" y="193237"/>
                    <a:pt x="669109" y="175368"/>
                    <a:pt x="670609" y="159606"/>
                  </a:cubicBezTo>
                  <a:cubicBezTo>
                    <a:pt x="671020" y="155286"/>
                    <a:pt x="671394" y="151198"/>
                    <a:pt x="671555" y="147128"/>
                  </a:cubicBezTo>
                  <a:cubicBezTo>
                    <a:pt x="672108" y="131669"/>
                    <a:pt x="676892" y="121405"/>
                    <a:pt x="682605" y="110533"/>
                  </a:cubicBezTo>
                  <a:cubicBezTo>
                    <a:pt x="687317" y="101572"/>
                    <a:pt x="689174" y="94343"/>
                    <a:pt x="691512" y="85185"/>
                  </a:cubicBezTo>
                  <a:cubicBezTo>
                    <a:pt x="692334" y="81972"/>
                    <a:pt x="693190" y="78634"/>
                    <a:pt x="694226" y="74956"/>
                  </a:cubicBezTo>
                  <a:cubicBezTo>
                    <a:pt x="694493" y="73992"/>
                    <a:pt x="694850" y="73064"/>
                    <a:pt x="695243" y="72207"/>
                  </a:cubicBezTo>
                  <a:cubicBezTo>
                    <a:pt x="676393" y="68887"/>
                    <a:pt x="660844" y="58533"/>
                    <a:pt x="660130" y="58051"/>
                  </a:cubicBezTo>
                  <a:lnTo>
                    <a:pt x="658274" y="56802"/>
                  </a:lnTo>
                  <a:lnTo>
                    <a:pt x="657221" y="54838"/>
                  </a:lnTo>
                  <a:cubicBezTo>
                    <a:pt x="657078" y="54571"/>
                    <a:pt x="643154" y="28419"/>
                    <a:pt x="634657" y="12871"/>
                  </a:cubicBezTo>
                  <a:cubicBezTo>
                    <a:pt x="630140" y="4623"/>
                    <a:pt x="613379" y="768"/>
                    <a:pt x="604864" y="0"/>
                  </a:cubicBezTo>
                  <a:lnTo>
                    <a:pt x="85149" y="109070"/>
                  </a:lnTo>
                  <a:lnTo>
                    <a:pt x="73225" y="60211"/>
                  </a:lnTo>
                  <a:cubicBezTo>
                    <a:pt x="70868" y="61782"/>
                    <a:pt x="68673" y="62889"/>
                    <a:pt x="66674" y="63478"/>
                  </a:cubicBezTo>
                  <a:cubicBezTo>
                    <a:pt x="55892" y="66656"/>
                    <a:pt x="27741" y="84239"/>
                    <a:pt x="0" y="103714"/>
                  </a:cubicBezTo>
                  <a:lnTo>
                    <a:pt x="45913" y="326209"/>
                  </a:lnTo>
                  <a:lnTo>
                    <a:pt x="45913" y="326316"/>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28" name="Google Shape;228;p9"/>
            <p:cNvSpPr/>
            <p:nvPr/>
          </p:nvSpPr>
          <p:spPr>
            <a:xfrm>
              <a:off x="3702423" y="2629764"/>
              <a:ext cx="682630" cy="556955"/>
            </a:xfrm>
            <a:custGeom>
              <a:rect b="b" l="l" r="r" t="t"/>
              <a:pathLst>
                <a:path extrusionOk="0" h="820110" w="1005165">
                  <a:moveTo>
                    <a:pt x="821842" y="820093"/>
                  </a:moveTo>
                  <a:lnTo>
                    <a:pt x="883982" y="541010"/>
                  </a:lnTo>
                  <a:lnTo>
                    <a:pt x="885303" y="539386"/>
                  </a:lnTo>
                  <a:cubicBezTo>
                    <a:pt x="885463" y="539190"/>
                    <a:pt x="901619" y="518982"/>
                    <a:pt x="904225" y="502381"/>
                  </a:cubicBezTo>
                  <a:cubicBezTo>
                    <a:pt x="904778" y="498882"/>
                    <a:pt x="902904" y="497043"/>
                    <a:pt x="893728" y="491991"/>
                  </a:cubicBezTo>
                  <a:cubicBezTo>
                    <a:pt x="886124" y="487814"/>
                    <a:pt x="875717" y="482102"/>
                    <a:pt x="875592" y="470106"/>
                  </a:cubicBezTo>
                  <a:cubicBezTo>
                    <a:pt x="875449" y="455183"/>
                    <a:pt x="880911" y="435368"/>
                    <a:pt x="886838" y="429334"/>
                  </a:cubicBezTo>
                  <a:cubicBezTo>
                    <a:pt x="898709" y="416714"/>
                    <a:pt x="1000156" y="296559"/>
                    <a:pt x="1004779" y="277226"/>
                  </a:cubicBezTo>
                  <a:cubicBezTo>
                    <a:pt x="1008332" y="262410"/>
                    <a:pt x="987071" y="234616"/>
                    <a:pt x="953083" y="209642"/>
                  </a:cubicBezTo>
                  <a:cubicBezTo>
                    <a:pt x="930966" y="193398"/>
                    <a:pt x="787604" y="157000"/>
                    <a:pt x="580300" y="167460"/>
                  </a:cubicBezTo>
                  <a:lnTo>
                    <a:pt x="579408" y="167496"/>
                  </a:lnTo>
                  <a:lnTo>
                    <a:pt x="578533" y="167371"/>
                  </a:lnTo>
                  <a:cubicBezTo>
                    <a:pt x="568769" y="165907"/>
                    <a:pt x="563610" y="163462"/>
                    <a:pt x="560807" y="161141"/>
                  </a:cubicBezTo>
                  <a:cubicBezTo>
                    <a:pt x="556362" y="160855"/>
                    <a:pt x="546509" y="161034"/>
                    <a:pt x="538993" y="161141"/>
                  </a:cubicBezTo>
                  <a:cubicBezTo>
                    <a:pt x="501203" y="161784"/>
                    <a:pt x="491153" y="161141"/>
                    <a:pt x="487011" y="153715"/>
                  </a:cubicBezTo>
                  <a:cubicBezTo>
                    <a:pt x="485672" y="151323"/>
                    <a:pt x="472820" y="137935"/>
                    <a:pt x="447989" y="136025"/>
                  </a:cubicBezTo>
                  <a:cubicBezTo>
                    <a:pt x="438778" y="135311"/>
                    <a:pt x="425675" y="135453"/>
                    <a:pt x="413019" y="135578"/>
                  </a:cubicBezTo>
                  <a:cubicBezTo>
                    <a:pt x="377602" y="135953"/>
                    <a:pt x="363625" y="135489"/>
                    <a:pt x="357234" y="129223"/>
                  </a:cubicBezTo>
                  <a:cubicBezTo>
                    <a:pt x="356735" y="128724"/>
                    <a:pt x="354432" y="127974"/>
                    <a:pt x="352754" y="127438"/>
                  </a:cubicBezTo>
                  <a:cubicBezTo>
                    <a:pt x="344382" y="124707"/>
                    <a:pt x="330369" y="120137"/>
                    <a:pt x="319729" y="94253"/>
                  </a:cubicBezTo>
                  <a:cubicBezTo>
                    <a:pt x="314338" y="81151"/>
                    <a:pt x="315213" y="66816"/>
                    <a:pt x="315998" y="54178"/>
                  </a:cubicBezTo>
                  <a:cubicBezTo>
                    <a:pt x="317444" y="30543"/>
                    <a:pt x="317212" y="18833"/>
                    <a:pt x="296202" y="12406"/>
                  </a:cubicBezTo>
                  <a:lnTo>
                    <a:pt x="237079" y="0"/>
                  </a:lnTo>
                  <a:cubicBezTo>
                    <a:pt x="234134" y="3927"/>
                    <a:pt x="230867" y="7890"/>
                    <a:pt x="228332" y="12032"/>
                  </a:cubicBezTo>
                  <a:cubicBezTo>
                    <a:pt x="219442" y="26580"/>
                    <a:pt x="152947" y="194397"/>
                    <a:pt x="137756" y="228600"/>
                  </a:cubicBezTo>
                  <a:cubicBezTo>
                    <a:pt x="122565" y="262785"/>
                    <a:pt x="90273" y="365356"/>
                    <a:pt x="75081" y="386260"/>
                  </a:cubicBezTo>
                  <a:cubicBezTo>
                    <a:pt x="59890" y="407146"/>
                    <a:pt x="38987" y="426157"/>
                    <a:pt x="33292" y="445150"/>
                  </a:cubicBezTo>
                  <a:cubicBezTo>
                    <a:pt x="27598" y="464144"/>
                    <a:pt x="13656" y="486261"/>
                    <a:pt x="16012" y="515644"/>
                  </a:cubicBezTo>
                  <a:cubicBezTo>
                    <a:pt x="18369" y="545027"/>
                    <a:pt x="5445" y="542670"/>
                    <a:pt x="3088" y="568519"/>
                  </a:cubicBezTo>
                  <a:cubicBezTo>
                    <a:pt x="2267" y="577551"/>
                    <a:pt x="875" y="586441"/>
                    <a:pt x="0" y="594635"/>
                  </a:cubicBezTo>
                  <a:lnTo>
                    <a:pt x="481156" y="743030"/>
                  </a:lnTo>
                  <a:lnTo>
                    <a:pt x="821807" y="820111"/>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29" name="Google Shape;229;p9"/>
            <p:cNvSpPr/>
            <p:nvPr/>
          </p:nvSpPr>
          <p:spPr>
            <a:xfrm>
              <a:off x="6349255" y="3295767"/>
              <a:ext cx="336249" cy="590524"/>
            </a:xfrm>
            <a:custGeom>
              <a:rect b="b" l="l" r="r" t="t"/>
              <a:pathLst>
                <a:path extrusionOk="0" h="869540" w="495123">
                  <a:moveTo>
                    <a:pt x="131630" y="60622"/>
                  </a:moveTo>
                  <a:lnTo>
                    <a:pt x="132165" y="61015"/>
                  </a:lnTo>
                  <a:cubicBezTo>
                    <a:pt x="133182" y="61800"/>
                    <a:pt x="157067" y="80758"/>
                    <a:pt x="152087" y="106356"/>
                  </a:cubicBezTo>
                  <a:cubicBezTo>
                    <a:pt x="149195" y="121226"/>
                    <a:pt x="140430" y="129027"/>
                    <a:pt x="134022" y="134739"/>
                  </a:cubicBezTo>
                  <a:cubicBezTo>
                    <a:pt x="130684" y="137721"/>
                    <a:pt x="127791" y="140273"/>
                    <a:pt x="127167" y="142594"/>
                  </a:cubicBezTo>
                  <a:cubicBezTo>
                    <a:pt x="126471" y="145182"/>
                    <a:pt x="126149" y="147360"/>
                    <a:pt x="125828" y="149467"/>
                  </a:cubicBezTo>
                  <a:cubicBezTo>
                    <a:pt x="124614" y="157660"/>
                    <a:pt x="122865" y="164015"/>
                    <a:pt x="111422" y="171209"/>
                  </a:cubicBezTo>
                  <a:cubicBezTo>
                    <a:pt x="107174" y="173887"/>
                    <a:pt x="103550" y="176261"/>
                    <a:pt x="100373" y="178367"/>
                  </a:cubicBezTo>
                  <a:cubicBezTo>
                    <a:pt x="94535" y="182205"/>
                    <a:pt x="89930" y="185240"/>
                    <a:pt x="85520" y="187328"/>
                  </a:cubicBezTo>
                  <a:cubicBezTo>
                    <a:pt x="83575" y="188257"/>
                    <a:pt x="81129" y="188828"/>
                    <a:pt x="77434" y="189685"/>
                  </a:cubicBezTo>
                  <a:cubicBezTo>
                    <a:pt x="59030" y="193987"/>
                    <a:pt x="41714" y="200199"/>
                    <a:pt x="39394" y="216229"/>
                  </a:cubicBezTo>
                  <a:cubicBezTo>
                    <a:pt x="39661" y="217961"/>
                    <a:pt x="41000" y="221817"/>
                    <a:pt x="47409" y="223602"/>
                  </a:cubicBezTo>
                  <a:cubicBezTo>
                    <a:pt x="61600" y="227565"/>
                    <a:pt x="68866" y="236954"/>
                    <a:pt x="69008" y="251503"/>
                  </a:cubicBezTo>
                  <a:cubicBezTo>
                    <a:pt x="69080" y="258964"/>
                    <a:pt x="59833" y="274138"/>
                    <a:pt x="52764" y="279208"/>
                  </a:cubicBezTo>
                  <a:cubicBezTo>
                    <a:pt x="50425" y="282742"/>
                    <a:pt x="44767" y="296612"/>
                    <a:pt x="43428" y="308233"/>
                  </a:cubicBezTo>
                  <a:cubicBezTo>
                    <a:pt x="41696" y="323246"/>
                    <a:pt x="29558" y="326691"/>
                    <a:pt x="23024" y="328548"/>
                  </a:cubicBezTo>
                  <a:cubicBezTo>
                    <a:pt x="21150" y="329083"/>
                    <a:pt x="18329" y="329887"/>
                    <a:pt x="17651" y="330511"/>
                  </a:cubicBezTo>
                  <a:cubicBezTo>
                    <a:pt x="17651" y="330511"/>
                    <a:pt x="14295" y="335456"/>
                    <a:pt x="14670" y="358770"/>
                  </a:cubicBezTo>
                  <a:lnTo>
                    <a:pt x="14670" y="359537"/>
                  </a:lnTo>
                  <a:cubicBezTo>
                    <a:pt x="14723" y="363786"/>
                    <a:pt x="12082" y="368909"/>
                    <a:pt x="4566" y="370533"/>
                  </a:cubicBezTo>
                  <a:cubicBezTo>
                    <a:pt x="3495" y="370765"/>
                    <a:pt x="1942" y="370962"/>
                    <a:pt x="175" y="371015"/>
                  </a:cubicBezTo>
                  <a:cubicBezTo>
                    <a:pt x="-378" y="381994"/>
                    <a:pt x="32" y="400398"/>
                    <a:pt x="6691" y="416857"/>
                  </a:cubicBezTo>
                  <a:cubicBezTo>
                    <a:pt x="12564" y="431387"/>
                    <a:pt x="17115" y="440777"/>
                    <a:pt x="20436" y="447632"/>
                  </a:cubicBezTo>
                  <a:cubicBezTo>
                    <a:pt x="23346" y="453630"/>
                    <a:pt x="25363" y="457789"/>
                    <a:pt x="26434" y="461752"/>
                  </a:cubicBezTo>
                  <a:cubicBezTo>
                    <a:pt x="31950" y="469303"/>
                    <a:pt x="69615" y="501702"/>
                    <a:pt x="85913" y="515716"/>
                  </a:cubicBezTo>
                  <a:cubicBezTo>
                    <a:pt x="95410" y="523891"/>
                    <a:pt x="100462" y="528229"/>
                    <a:pt x="102193" y="529943"/>
                  </a:cubicBezTo>
                  <a:cubicBezTo>
                    <a:pt x="111137" y="538725"/>
                    <a:pt x="112690" y="561950"/>
                    <a:pt x="112815" y="575017"/>
                  </a:cubicBezTo>
                  <a:cubicBezTo>
                    <a:pt x="112868" y="579783"/>
                    <a:pt x="113154" y="582692"/>
                    <a:pt x="113671" y="583674"/>
                  </a:cubicBezTo>
                  <a:cubicBezTo>
                    <a:pt x="113993" y="583817"/>
                    <a:pt x="115153" y="584263"/>
                    <a:pt x="118116" y="584210"/>
                  </a:cubicBezTo>
                  <a:cubicBezTo>
                    <a:pt x="118973" y="584210"/>
                    <a:pt x="119545" y="584138"/>
                    <a:pt x="119884" y="584067"/>
                  </a:cubicBezTo>
                  <a:cubicBezTo>
                    <a:pt x="119991" y="583888"/>
                    <a:pt x="120080" y="583674"/>
                    <a:pt x="120187" y="583496"/>
                  </a:cubicBezTo>
                  <a:cubicBezTo>
                    <a:pt x="121544" y="580818"/>
                    <a:pt x="124739" y="574552"/>
                    <a:pt x="134218" y="573963"/>
                  </a:cubicBezTo>
                  <a:cubicBezTo>
                    <a:pt x="139538" y="573624"/>
                    <a:pt x="146821" y="573588"/>
                    <a:pt x="152765" y="573838"/>
                  </a:cubicBezTo>
                  <a:cubicBezTo>
                    <a:pt x="162190" y="574249"/>
                    <a:pt x="167421" y="575124"/>
                    <a:pt x="170348" y="578730"/>
                  </a:cubicBezTo>
                  <a:cubicBezTo>
                    <a:pt x="170777" y="578979"/>
                    <a:pt x="171348" y="579301"/>
                    <a:pt x="171777" y="579533"/>
                  </a:cubicBezTo>
                  <a:cubicBezTo>
                    <a:pt x="174954" y="581300"/>
                    <a:pt x="179113" y="583603"/>
                    <a:pt x="181309" y="587673"/>
                  </a:cubicBezTo>
                  <a:lnTo>
                    <a:pt x="181505" y="587673"/>
                  </a:lnTo>
                  <a:cubicBezTo>
                    <a:pt x="184254" y="588066"/>
                    <a:pt x="186718" y="589601"/>
                    <a:pt x="188253" y="591939"/>
                  </a:cubicBezTo>
                  <a:cubicBezTo>
                    <a:pt x="191574" y="596920"/>
                    <a:pt x="190217" y="602739"/>
                    <a:pt x="185432" y="620394"/>
                  </a:cubicBezTo>
                  <a:cubicBezTo>
                    <a:pt x="183701" y="626802"/>
                    <a:pt x="181916" y="633407"/>
                    <a:pt x="180916" y="638655"/>
                  </a:cubicBezTo>
                  <a:cubicBezTo>
                    <a:pt x="179684" y="645117"/>
                    <a:pt x="176864" y="651776"/>
                    <a:pt x="173847" y="658827"/>
                  </a:cubicBezTo>
                  <a:cubicBezTo>
                    <a:pt x="169135" y="669912"/>
                    <a:pt x="164261" y="681355"/>
                    <a:pt x="165422" y="692208"/>
                  </a:cubicBezTo>
                  <a:cubicBezTo>
                    <a:pt x="165868" y="696296"/>
                    <a:pt x="174490" y="707685"/>
                    <a:pt x="196447" y="722287"/>
                  </a:cubicBezTo>
                  <a:cubicBezTo>
                    <a:pt x="216011" y="735301"/>
                    <a:pt x="232273" y="741620"/>
                    <a:pt x="235951" y="741495"/>
                  </a:cubicBezTo>
                  <a:cubicBezTo>
                    <a:pt x="249411" y="740924"/>
                    <a:pt x="252195" y="751884"/>
                    <a:pt x="253373" y="756561"/>
                  </a:cubicBezTo>
                  <a:cubicBezTo>
                    <a:pt x="254819" y="762291"/>
                    <a:pt x="255623" y="765469"/>
                    <a:pt x="267690" y="765915"/>
                  </a:cubicBezTo>
                  <a:lnTo>
                    <a:pt x="274884" y="766183"/>
                  </a:lnTo>
                  <a:lnTo>
                    <a:pt x="280007" y="795137"/>
                  </a:lnTo>
                  <a:cubicBezTo>
                    <a:pt x="287969" y="798457"/>
                    <a:pt x="297269" y="805901"/>
                    <a:pt x="297412" y="819450"/>
                  </a:cubicBezTo>
                  <a:cubicBezTo>
                    <a:pt x="297501" y="828965"/>
                    <a:pt x="293717" y="836266"/>
                    <a:pt x="290682" y="842139"/>
                  </a:cubicBezTo>
                  <a:cubicBezTo>
                    <a:pt x="289593" y="844245"/>
                    <a:pt x="287344" y="848601"/>
                    <a:pt x="287647" y="849529"/>
                  </a:cubicBezTo>
                  <a:cubicBezTo>
                    <a:pt x="289986" y="856295"/>
                    <a:pt x="298037" y="866809"/>
                    <a:pt x="306516" y="868076"/>
                  </a:cubicBezTo>
                  <a:cubicBezTo>
                    <a:pt x="308551" y="868380"/>
                    <a:pt x="311228" y="868844"/>
                    <a:pt x="314120" y="869540"/>
                  </a:cubicBezTo>
                  <a:cubicBezTo>
                    <a:pt x="324920" y="848976"/>
                    <a:pt x="334542" y="837873"/>
                    <a:pt x="342718" y="836569"/>
                  </a:cubicBezTo>
                  <a:cubicBezTo>
                    <a:pt x="362996" y="833356"/>
                    <a:pt x="376385" y="837551"/>
                    <a:pt x="380401" y="848387"/>
                  </a:cubicBezTo>
                  <a:cubicBezTo>
                    <a:pt x="380794" y="849422"/>
                    <a:pt x="383668" y="849904"/>
                    <a:pt x="387381" y="850422"/>
                  </a:cubicBezTo>
                  <a:cubicBezTo>
                    <a:pt x="389720" y="850743"/>
                    <a:pt x="392147" y="851082"/>
                    <a:pt x="394521" y="851814"/>
                  </a:cubicBezTo>
                  <a:cubicBezTo>
                    <a:pt x="397967" y="852867"/>
                    <a:pt x="399895" y="854063"/>
                    <a:pt x="401447" y="855116"/>
                  </a:cubicBezTo>
                  <a:cubicBezTo>
                    <a:pt x="401501" y="855152"/>
                    <a:pt x="401537" y="855188"/>
                    <a:pt x="401590" y="855224"/>
                  </a:cubicBezTo>
                  <a:cubicBezTo>
                    <a:pt x="401965" y="855277"/>
                    <a:pt x="402840" y="855366"/>
                    <a:pt x="404625" y="855349"/>
                  </a:cubicBezTo>
                  <a:cubicBezTo>
                    <a:pt x="407249" y="855331"/>
                    <a:pt x="409195" y="853671"/>
                    <a:pt x="409962" y="852600"/>
                  </a:cubicBezTo>
                  <a:cubicBezTo>
                    <a:pt x="409641" y="852100"/>
                    <a:pt x="409213" y="851475"/>
                    <a:pt x="408856" y="850957"/>
                  </a:cubicBezTo>
                  <a:cubicBezTo>
                    <a:pt x="406553" y="847673"/>
                    <a:pt x="403072" y="842692"/>
                    <a:pt x="401626" y="833749"/>
                  </a:cubicBezTo>
                  <a:cubicBezTo>
                    <a:pt x="401251" y="831393"/>
                    <a:pt x="400787" y="829393"/>
                    <a:pt x="400341" y="827465"/>
                  </a:cubicBezTo>
                  <a:cubicBezTo>
                    <a:pt x="398770" y="820664"/>
                    <a:pt x="396967" y="812970"/>
                    <a:pt x="405196" y="804580"/>
                  </a:cubicBezTo>
                  <a:cubicBezTo>
                    <a:pt x="410248" y="799439"/>
                    <a:pt x="416478" y="798689"/>
                    <a:pt x="421030" y="798136"/>
                  </a:cubicBezTo>
                  <a:cubicBezTo>
                    <a:pt x="425689" y="797583"/>
                    <a:pt x="426367" y="797244"/>
                    <a:pt x="427028" y="796173"/>
                  </a:cubicBezTo>
                  <a:cubicBezTo>
                    <a:pt x="431527" y="788871"/>
                    <a:pt x="436810" y="787550"/>
                    <a:pt x="441094" y="787461"/>
                  </a:cubicBezTo>
                  <a:cubicBezTo>
                    <a:pt x="441130" y="787408"/>
                    <a:pt x="441148" y="787354"/>
                    <a:pt x="441184" y="787301"/>
                  </a:cubicBezTo>
                  <a:cubicBezTo>
                    <a:pt x="442309" y="785301"/>
                    <a:pt x="442255" y="782874"/>
                    <a:pt x="441059" y="780017"/>
                  </a:cubicBezTo>
                  <a:cubicBezTo>
                    <a:pt x="440184" y="777911"/>
                    <a:pt x="439078" y="775287"/>
                    <a:pt x="438149" y="771913"/>
                  </a:cubicBezTo>
                  <a:cubicBezTo>
                    <a:pt x="435686" y="763041"/>
                    <a:pt x="439542" y="754116"/>
                    <a:pt x="442951" y="746225"/>
                  </a:cubicBezTo>
                  <a:cubicBezTo>
                    <a:pt x="444254" y="743191"/>
                    <a:pt x="446254" y="738603"/>
                    <a:pt x="446236" y="736979"/>
                  </a:cubicBezTo>
                  <a:cubicBezTo>
                    <a:pt x="446146" y="727321"/>
                    <a:pt x="450627" y="685050"/>
                    <a:pt x="451734" y="675089"/>
                  </a:cubicBezTo>
                  <a:cubicBezTo>
                    <a:pt x="453269" y="661380"/>
                    <a:pt x="468193" y="642029"/>
                    <a:pt x="480510" y="628141"/>
                  </a:cubicBezTo>
                  <a:cubicBezTo>
                    <a:pt x="482902" y="624392"/>
                    <a:pt x="489685" y="604346"/>
                    <a:pt x="492738" y="591975"/>
                  </a:cubicBezTo>
                  <a:lnTo>
                    <a:pt x="492898" y="591350"/>
                  </a:lnTo>
                  <a:cubicBezTo>
                    <a:pt x="495558" y="580604"/>
                    <a:pt x="496183" y="578051"/>
                    <a:pt x="492827" y="569518"/>
                  </a:cubicBezTo>
                  <a:cubicBezTo>
                    <a:pt x="490256" y="562985"/>
                    <a:pt x="489221" y="553417"/>
                    <a:pt x="488007" y="542313"/>
                  </a:cubicBezTo>
                  <a:cubicBezTo>
                    <a:pt x="486900" y="532210"/>
                    <a:pt x="485669" y="520749"/>
                    <a:pt x="483169" y="514091"/>
                  </a:cubicBezTo>
                  <a:cubicBezTo>
                    <a:pt x="478635" y="501988"/>
                    <a:pt x="480545" y="470767"/>
                    <a:pt x="483277" y="438831"/>
                  </a:cubicBezTo>
                  <a:cubicBezTo>
                    <a:pt x="483508" y="436029"/>
                    <a:pt x="483759" y="433137"/>
                    <a:pt x="483830" y="432030"/>
                  </a:cubicBezTo>
                  <a:cubicBezTo>
                    <a:pt x="483526" y="430084"/>
                    <a:pt x="481991" y="423658"/>
                    <a:pt x="480653" y="417946"/>
                  </a:cubicBezTo>
                  <a:cubicBezTo>
                    <a:pt x="475690" y="397024"/>
                    <a:pt x="471584" y="378941"/>
                    <a:pt x="471495" y="369516"/>
                  </a:cubicBezTo>
                  <a:cubicBezTo>
                    <a:pt x="471370" y="357609"/>
                    <a:pt x="469424" y="167264"/>
                    <a:pt x="468817" y="108266"/>
                  </a:cubicBezTo>
                  <a:cubicBezTo>
                    <a:pt x="455090" y="103536"/>
                    <a:pt x="440577" y="85863"/>
                    <a:pt x="417817" y="17637"/>
                  </a:cubicBezTo>
                  <a:cubicBezTo>
                    <a:pt x="415871" y="11782"/>
                    <a:pt x="414104" y="5891"/>
                    <a:pt x="412498" y="0"/>
                  </a:cubicBezTo>
                  <a:cubicBezTo>
                    <a:pt x="346109" y="4534"/>
                    <a:pt x="145179" y="15156"/>
                    <a:pt x="89733" y="18065"/>
                  </a:cubicBezTo>
                  <a:cubicBezTo>
                    <a:pt x="96998" y="30507"/>
                    <a:pt x="108513" y="45127"/>
                    <a:pt x="131648" y="60551"/>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30" name="Google Shape;230;p9"/>
            <p:cNvSpPr/>
            <p:nvPr/>
          </p:nvSpPr>
          <p:spPr>
            <a:xfrm>
              <a:off x="6664426" y="3341700"/>
              <a:ext cx="251252" cy="453169"/>
            </a:xfrm>
            <a:custGeom>
              <a:rect b="b" l="l" r="r" t="t"/>
              <a:pathLst>
                <a:path extrusionOk="0" h="667288" w="369965">
                  <a:moveTo>
                    <a:pt x="33917" y="346256"/>
                  </a:moveTo>
                  <a:cubicBezTo>
                    <a:pt x="36880" y="358752"/>
                    <a:pt x="37576" y="361893"/>
                    <a:pt x="37594" y="364089"/>
                  </a:cubicBezTo>
                  <a:cubicBezTo>
                    <a:pt x="37594" y="365232"/>
                    <a:pt x="37451" y="367088"/>
                    <a:pt x="36969" y="372800"/>
                  </a:cubicBezTo>
                  <a:cubicBezTo>
                    <a:pt x="33702" y="410930"/>
                    <a:pt x="33310" y="433637"/>
                    <a:pt x="35791" y="440259"/>
                  </a:cubicBezTo>
                  <a:cubicBezTo>
                    <a:pt x="39076" y="449024"/>
                    <a:pt x="40397" y="461109"/>
                    <a:pt x="41664" y="472820"/>
                  </a:cubicBezTo>
                  <a:cubicBezTo>
                    <a:pt x="42646" y="481816"/>
                    <a:pt x="43646" y="491117"/>
                    <a:pt x="45341" y="495401"/>
                  </a:cubicBezTo>
                  <a:cubicBezTo>
                    <a:pt x="50786" y="509218"/>
                    <a:pt x="49037" y="516305"/>
                    <a:pt x="46127" y="528050"/>
                  </a:cubicBezTo>
                  <a:lnTo>
                    <a:pt x="45966" y="528675"/>
                  </a:lnTo>
                  <a:cubicBezTo>
                    <a:pt x="45877" y="529032"/>
                    <a:pt x="36469" y="564859"/>
                    <a:pt x="29918" y="572214"/>
                  </a:cubicBezTo>
                  <a:cubicBezTo>
                    <a:pt x="15959" y="587905"/>
                    <a:pt x="6087" y="602882"/>
                    <a:pt x="5355" y="609487"/>
                  </a:cubicBezTo>
                  <a:cubicBezTo>
                    <a:pt x="3517" y="625856"/>
                    <a:pt x="393" y="657220"/>
                    <a:pt x="0" y="667288"/>
                  </a:cubicBezTo>
                  <a:cubicBezTo>
                    <a:pt x="13013" y="663986"/>
                    <a:pt x="32953" y="658059"/>
                    <a:pt x="37844" y="656167"/>
                  </a:cubicBezTo>
                  <a:cubicBezTo>
                    <a:pt x="42307" y="654436"/>
                    <a:pt x="44984" y="651776"/>
                    <a:pt x="48073" y="648705"/>
                  </a:cubicBezTo>
                  <a:cubicBezTo>
                    <a:pt x="53499" y="643332"/>
                    <a:pt x="60211" y="636620"/>
                    <a:pt x="74831" y="637495"/>
                  </a:cubicBezTo>
                  <a:cubicBezTo>
                    <a:pt x="84275" y="638048"/>
                    <a:pt x="90933" y="643279"/>
                    <a:pt x="96270" y="647492"/>
                  </a:cubicBezTo>
                  <a:cubicBezTo>
                    <a:pt x="103250" y="652990"/>
                    <a:pt x="105981" y="654739"/>
                    <a:pt x="112051" y="652026"/>
                  </a:cubicBezTo>
                  <a:cubicBezTo>
                    <a:pt x="114139" y="651080"/>
                    <a:pt x="115228" y="648777"/>
                    <a:pt x="117227" y="643743"/>
                  </a:cubicBezTo>
                  <a:cubicBezTo>
                    <a:pt x="119941" y="636870"/>
                    <a:pt x="124029" y="626481"/>
                    <a:pt x="137328" y="623339"/>
                  </a:cubicBezTo>
                  <a:cubicBezTo>
                    <a:pt x="148145" y="620787"/>
                    <a:pt x="155714" y="626963"/>
                    <a:pt x="160713" y="631051"/>
                  </a:cubicBezTo>
                  <a:cubicBezTo>
                    <a:pt x="165693" y="635121"/>
                    <a:pt x="166639" y="635406"/>
                    <a:pt x="168228" y="634817"/>
                  </a:cubicBezTo>
                  <a:cubicBezTo>
                    <a:pt x="173833" y="632711"/>
                    <a:pt x="174851" y="628534"/>
                    <a:pt x="176118" y="618020"/>
                  </a:cubicBezTo>
                  <a:cubicBezTo>
                    <a:pt x="177403" y="607363"/>
                    <a:pt x="179367" y="591279"/>
                    <a:pt x="198271" y="586727"/>
                  </a:cubicBezTo>
                  <a:cubicBezTo>
                    <a:pt x="208982" y="584156"/>
                    <a:pt x="218300" y="589779"/>
                    <a:pt x="226529" y="594742"/>
                  </a:cubicBezTo>
                  <a:cubicBezTo>
                    <a:pt x="235062" y="599883"/>
                    <a:pt x="240614" y="602864"/>
                    <a:pt x="245844" y="600793"/>
                  </a:cubicBezTo>
                  <a:cubicBezTo>
                    <a:pt x="261713" y="594528"/>
                    <a:pt x="278529" y="555702"/>
                    <a:pt x="287580" y="534852"/>
                  </a:cubicBezTo>
                  <a:cubicBezTo>
                    <a:pt x="289847" y="529604"/>
                    <a:pt x="291828" y="525052"/>
                    <a:pt x="293595" y="521303"/>
                  </a:cubicBezTo>
                  <a:cubicBezTo>
                    <a:pt x="294773" y="518821"/>
                    <a:pt x="295452" y="513788"/>
                    <a:pt x="296059" y="509361"/>
                  </a:cubicBezTo>
                  <a:cubicBezTo>
                    <a:pt x="297237" y="500739"/>
                    <a:pt x="298433" y="491813"/>
                    <a:pt x="303913" y="485976"/>
                  </a:cubicBezTo>
                  <a:cubicBezTo>
                    <a:pt x="310447" y="479032"/>
                    <a:pt x="316588" y="475444"/>
                    <a:pt x="325352" y="480549"/>
                  </a:cubicBezTo>
                  <a:cubicBezTo>
                    <a:pt x="326816" y="481406"/>
                    <a:pt x="327477" y="481798"/>
                    <a:pt x="329869" y="481566"/>
                  </a:cubicBezTo>
                  <a:cubicBezTo>
                    <a:pt x="335920" y="480995"/>
                    <a:pt x="346881" y="477032"/>
                    <a:pt x="356663" y="469696"/>
                  </a:cubicBezTo>
                  <a:cubicBezTo>
                    <a:pt x="365499" y="463073"/>
                    <a:pt x="370462" y="455718"/>
                    <a:pt x="369926" y="450024"/>
                  </a:cubicBezTo>
                  <a:cubicBezTo>
                    <a:pt x="369641" y="447025"/>
                    <a:pt x="368284" y="444561"/>
                    <a:pt x="366553" y="441420"/>
                  </a:cubicBezTo>
                  <a:cubicBezTo>
                    <a:pt x="364071" y="436921"/>
                    <a:pt x="360983" y="431316"/>
                    <a:pt x="360858" y="423229"/>
                  </a:cubicBezTo>
                  <a:cubicBezTo>
                    <a:pt x="360786" y="418785"/>
                    <a:pt x="361947" y="414804"/>
                    <a:pt x="363071" y="410966"/>
                  </a:cubicBezTo>
                  <a:cubicBezTo>
                    <a:pt x="364143" y="407271"/>
                    <a:pt x="365160" y="403790"/>
                    <a:pt x="364750" y="400594"/>
                  </a:cubicBezTo>
                  <a:lnTo>
                    <a:pt x="313856" y="0"/>
                  </a:lnTo>
                  <a:lnTo>
                    <a:pt x="63889" y="21832"/>
                  </a:lnTo>
                  <a:cubicBezTo>
                    <a:pt x="47983" y="33346"/>
                    <a:pt x="31846" y="41504"/>
                    <a:pt x="22581" y="42468"/>
                  </a:cubicBezTo>
                  <a:cubicBezTo>
                    <a:pt x="23206" y="103589"/>
                    <a:pt x="25134" y="289990"/>
                    <a:pt x="25241" y="301771"/>
                  </a:cubicBezTo>
                  <a:cubicBezTo>
                    <a:pt x="25313" y="309965"/>
                    <a:pt x="30704" y="332671"/>
                    <a:pt x="33917" y="346256"/>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31" name="Google Shape;231;p9"/>
            <p:cNvSpPr/>
            <p:nvPr/>
          </p:nvSpPr>
          <p:spPr>
            <a:xfrm>
              <a:off x="7712652" y="2769010"/>
              <a:ext cx="137596" cy="272561"/>
            </a:xfrm>
            <a:custGeom>
              <a:rect b="b" l="l" r="r" t="t"/>
              <a:pathLst>
                <a:path extrusionOk="0" h="401344" w="202608">
                  <a:moveTo>
                    <a:pt x="35202" y="200895"/>
                  </a:moveTo>
                  <a:cubicBezTo>
                    <a:pt x="34917" y="205001"/>
                    <a:pt x="34631" y="209267"/>
                    <a:pt x="34792" y="210802"/>
                  </a:cubicBezTo>
                  <a:cubicBezTo>
                    <a:pt x="35077" y="213462"/>
                    <a:pt x="37737" y="217265"/>
                    <a:pt x="40540" y="221281"/>
                  </a:cubicBezTo>
                  <a:cubicBezTo>
                    <a:pt x="44414" y="226833"/>
                    <a:pt x="48787" y="233116"/>
                    <a:pt x="50733" y="241167"/>
                  </a:cubicBezTo>
                  <a:cubicBezTo>
                    <a:pt x="52589" y="248897"/>
                    <a:pt x="51482" y="256912"/>
                    <a:pt x="50501" y="263998"/>
                  </a:cubicBezTo>
                  <a:cubicBezTo>
                    <a:pt x="50036" y="267319"/>
                    <a:pt x="49358" y="272156"/>
                    <a:pt x="49662" y="274263"/>
                  </a:cubicBezTo>
                  <a:cubicBezTo>
                    <a:pt x="51304" y="274780"/>
                    <a:pt x="54767" y="275066"/>
                    <a:pt x="56963" y="275227"/>
                  </a:cubicBezTo>
                  <a:cubicBezTo>
                    <a:pt x="63746" y="275762"/>
                    <a:pt x="73992" y="276566"/>
                    <a:pt x="76777" y="285937"/>
                  </a:cubicBezTo>
                  <a:cubicBezTo>
                    <a:pt x="77938" y="289847"/>
                    <a:pt x="77759" y="294185"/>
                    <a:pt x="77563" y="298772"/>
                  </a:cubicBezTo>
                  <a:cubicBezTo>
                    <a:pt x="77313" y="304538"/>
                    <a:pt x="77045" y="311089"/>
                    <a:pt x="79759" y="314874"/>
                  </a:cubicBezTo>
                  <a:cubicBezTo>
                    <a:pt x="86185" y="323853"/>
                    <a:pt x="87310" y="334135"/>
                    <a:pt x="88327" y="343203"/>
                  </a:cubicBezTo>
                  <a:cubicBezTo>
                    <a:pt x="88666" y="346309"/>
                    <a:pt x="88987" y="349255"/>
                    <a:pt x="89505" y="351915"/>
                  </a:cubicBezTo>
                  <a:cubicBezTo>
                    <a:pt x="90023" y="354592"/>
                    <a:pt x="91112" y="356752"/>
                    <a:pt x="92593" y="359751"/>
                  </a:cubicBezTo>
                  <a:cubicBezTo>
                    <a:pt x="95789" y="366106"/>
                    <a:pt x="99752" y="373996"/>
                    <a:pt x="99894" y="390009"/>
                  </a:cubicBezTo>
                  <a:cubicBezTo>
                    <a:pt x="99983" y="398702"/>
                    <a:pt x="100930" y="399916"/>
                    <a:pt x="101447" y="400559"/>
                  </a:cubicBezTo>
                  <a:cubicBezTo>
                    <a:pt x="101661" y="400826"/>
                    <a:pt x="101858" y="401076"/>
                    <a:pt x="102037" y="401344"/>
                  </a:cubicBezTo>
                  <a:cubicBezTo>
                    <a:pt x="119709" y="396096"/>
                    <a:pt x="151020" y="386867"/>
                    <a:pt x="168996" y="381976"/>
                  </a:cubicBezTo>
                  <a:cubicBezTo>
                    <a:pt x="167353" y="377495"/>
                    <a:pt x="166139" y="371658"/>
                    <a:pt x="166050" y="364071"/>
                  </a:cubicBezTo>
                  <a:cubicBezTo>
                    <a:pt x="166014" y="359912"/>
                    <a:pt x="167014" y="356270"/>
                    <a:pt x="167835" y="353325"/>
                  </a:cubicBezTo>
                  <a:cubicBezTo>
                    <a:pt x="168371" y="351397"/>
                    <a:pt x="168871" y="349576"/>
                    <a:pt x="168889" y="348255"/>
                  </a:cubicBezTo>
                  <a:cubicBezTo>
                    <a:pt x="168942" y="344614"/>
                    <a:pt x="167907" y="340544"/>
                    <a:pt x="166818" y="336224"/>
                  </a:cubicBezTo>
                  <a:cubicBezTo>
                    <a:pt x="165514" y="331118"/>
                    <a:pt x="164033" y="325335"/>
                    <a:pt x="164105" y="319033"/>
                  </a:cubicBezTo>
                  <a:cubicBezTo>
                    <a:pt x="164140" y="315891"/>
                    <a:pt x="164319" y="312803"/>
                    <a:pt x="164497" y="309822"/>
                  </a:cubicBezTo>
                  <a:cubicBezTo>
                    <a:pt x="164926" y="302592"/>
                    <a:pt x="165318" y="295773"/>
                    <a:pt x="163498" y="289579"/>
                  </a:cubicBezTo>
                  <a:cubicBezTo>
                    <a:pt x="158410" y="272192"/>
                    <a:pt x="155821" y="256626"/>
                    <a:pt x="159660" y="237168"/>
                  </a:cubicBezTo>
                  <a:cubicBezTo>
                    <a:pt x="161391" y="228404"/>
                    <a:pt x="163854" y="219871"/>
                    <a:pt x="166247" y="211606"/>
                  </a:cubicBezTo>
                  <a:cubicBezTo>
                    <a:pt x="168460" y="203912"/>
                    <a:pt x="170549" y="196665"/>
                    <a:pt x="172120" y="189221"/>
                  </a:cubicBezTo>
                  <a:cubicBezTo>
                    <a:pt x="173780" y="181366"/>
                    <a:pt x="171513" y="174458"/>
                    <a:pt x="168889" y="166478"/>
                  </a:cubicBezTo>
                  <a:cubicBezTo>
                    <a:pt x="167193" y="161319"/>
                    <a:pt x="165443" y="156000"/>
                    <a:pt x="164515" y="149913"/>
                  </a:cubicBezTo>
                  <a:cubicBezTo>
                    <a:pt x="161837" y="132258"/>
                    <a:pt x="171138" y="119048"/>
                    <a:pt x="179349" y="107392"/>
                  </a:cubicBezTo>
                  <a:cubicBezTo>
                    <a:pt x="180259" y="106106"/>
                    <a:pt x="181152" y="104821"/>
                    <a:pt x="182045" y="103536"/>
                  </a:cubicBezTo>
                  <a:cubicBezTo>
                    <a:pt x="184990" y="99252"/>
                    <a:pt x="188632" y="95788"/>
                    <a:pt x="192166" y="92415"/>
                  </a:cubicBezTo>
                  <a:cubicBezTo>
                    <a:pt x="196415" y="88362"/>
                    <a:pt x="200431" y="84525"/>
                    <a:pt x="201967" y="80330"/>
                  </a:cubicBezTo>
                  <a:cubicBezTo>
                    <a:pt x="203519" y="76063"/>
                    <a:pt x="202270" y="73546"/>
                    <a:pt x="198057" y="66870"/>
                  </a:cubicBezTo>
                  <a:cubicBezTo>
                    <a:pt x="196986" y="65174"/>
                    <a:pt x="195879" y="63425"/>
                    <a:pt x="194790" y="61479"/>
                  </a:cubicBezTo>
                  <a:cubicBezTo>
                    <a:pt x="188828" y="50840"/>
                    <a:pt x="190720" y="42628"/>
                    <a:pt x="192559" y="34702"/>
                  </a:cubicBezTo>
                  <a:cubicBezTo>
                    <a:pt x="192898" y="33221"/>
                    <a:pt x="193273" y="31650"/>
                    <a:pt x="193594" y="29954"/>
                  </a:cubicBezTo>
                  <a:cubicBezTo>
                    <a:pt x="195486" y="20314"/>
                    <a:pt x="195201" y="10193"/>
                    <a:pt x="194058" y="0"/>
                  </a:cubicBezTo>
                  <a:cubicBezTo>
                    <a:pt x="172602" y="12335"/>
                    <a:pt x="83043" y="38505"/>
                    <a:pt x="0" y="61318"/>
                  </a:cubicBezTo>
                  <a:cubicBezTo>
                    <a:pt x="5695" y="88505"/>
                    <a:pt x="14459" y="122779"/>
                    <a:pt x="23421" y="134204"/>
                  </a:cubicBezTo>
                  <a:cubicBezTo>
                    <a:pt x="38487" y="153394"/>
                    <a:pt x="36434" y="183133"/>
                    <a:pt x="35220" y="200913"/>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32" name="Google Shape;232;p9"/>
            <p:cNvSpPr/>
            <p:nvPr/>
          </p:nvSpPr>
          <p:spPr>
            <a:xfrm>
              <a:off x="6715706" y="2902206"/>
              <a:ext cx="331930" cy="440768"/>
            </a:xfrm>
            <a:custGeom>
              <a:rect b="b" l="l" r="r" t="t"/>
              <a:pathLst>
                <a:path extrusionOk="0" h="649025" w="488763">
                  <a:moveTo>
                    <a:pt x="414429" y="558896"/>
                  </a:moveTo>
                  <a:cubicBezTo>
                    <a:pt x="430405" y="533102"/>
                    <a:pt x="453737" y="463090"/>
                    <a:pt x="468482" y="467999"/>
                  </a:cubicBezTo>
                  <a:cubicBezTo>
                    <a:pt x="483227" y="472908"/>
                    <a:pt x="493045" y="455718"/>
                    <a:pt x="486904" y="407805"/>
                  </a:cubicBezTo>
                  <a:cubicBezTo>
                    <a:pt x="480763" y="359893"/>
                    <a:pt x="462341" y="276369"/>
                    <a:pt x="441455" y="259178"/>
                  </a:cubicBezTo>
                  <a:cubicBezTo>
                    <a:pt x="420569" y="241988"/>
                    <a:pt x="399684" y="234615"/>
                    <a:pt x="389866" y="241988"/>
                  </a:cubicBezTo>
                  <a:cubicBezTo>
                    <a:pt x="380030" y="249360"/>
                    <a:pt x="362840" y="316926"/>
                    <a:pt x="330904" y="308322"/>
                  </a:cubicBezTo>
                  <a:cubicBezTo>
                    <a:pt x="298969" y="299718"/>
                    <a:pt x="287919" y="286204"/>
                    <a:pt x="297737" y="271477"/>
                  </a:cubicBezTo>
                  <a:cubicBezTo>
                    <a:pt x="307555" y="256732"/>
                    <a:pt x="321068" y="238310"/>
                    <a:pt x="322300" y="228492"/>
                  </a:cubicBezTo>
                  <a:cubicBezTo>
                    <a:pt x="323532" y="218674"/>
                    <a:pt x="329672" y="216211"/>
                    <a:pt x="338277" y="211302"/>
                  </a:cubicBezTo>
                  <a:cubicBezTo>
                    <a:pt x="346880" y="206393"/>
                    <a:pt x="355467" y="178134"/>
                    <a:pt x="353021" y="158480"/>
                  </a:cubicBezTo>
                  <a:cubicBezTo>
                    <a:pt x="350576" y="138827"/>
                    <a:pt x="327226" y="111800"/>
                    <a:pt x="327226" y="97055"/>
                  </a:cubicBezTo>
                  <a:cubicBezTo>
                    <a:pt x="327226" y="82310"/>
                    <a:pt x="325995" y="49143"/>
                    <a:pt x="305109" y="38093"/>
                  </a:cubicBezTo>
                  <a:cubicBezTo>
                    <a:pt x="305109" y="38093"/>
                    <a:pt x="254109" y="19671"/>
                    <a:pt x="237079" y="11799"/>
                  </a:cubicBezTo>
                  <a:cubicBezTo>
                    <a:pt x="220049" y="3944"/>
                    <a:pt x="199092" y="9175"/>
                    <a:pt x="167656" y="1320"/>
                  </a:cubicBezTo>
                  <a:cubicBezTo>
                    <a:pt x="136221" y="-6534"/>
                    <a:pt x="140148" y="22277"/>
                    <a:pt x="140148" y="44877"/>
                  </a:cubicBezTo>
                  <a:cubicBezTo>
                    <a:pt x="140148" y="67476"/>
                    <a:pt x="81204" y="95609"/>
                    <a:pt x="60247" y="123118"/>
                  </a:cubicBezTo>
                  <a:cubicBezTo>
                    <a:pt x="39290" y="150626"/>
                    <a:pt x="19654" y="175510"/>
                    <a:pt x="19654" y="213479"/>
                  </a:cubicBezTo>
                  <a:cubicBezTo>
                    <a:pt x="19654" y="251449"/>
                    <a:pt x="0" y="290756"/>
                    <a:pt x="0" y="337901"/>
                  </a:cubicBezTo>
                  <a:cubicBezTo>
                    <a:pt x="0" y="385045"/>
                    <a:pt x="24884" y="413857"/>
                    <a:pt x="49768" y="464946"/>
                  </a:cubicBezTo>
                  <a:cubicBezTo>
                    <a:pt x="74653" y="516018"/>
                    <a:pt x="40593" y="581514"/>
                    <a:pt x="34059" y="614252"/>
                  </a:cubicBezTo>
                  <a:cubicBezTo>
                    <a:pt x="31846" y="625338"/>
                    <a:pt x="23153" y="637637"/>
                    <a:pt x="11889" y="649026"/>
                  </a:cubicBezTo>
                  <a:lnTo>
                    <a:pt x="407235" y="614484"/>
                  </a:lnTo>
                  <a:cubicBezTo>
                    <a:pt x="399898" y="600132"/>
                    <a:pt x="401665" y="579514"/>
                    <a:pt x="414429" y="558896"/>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33" name="Google Shape;233;p9"/>
            <p:cNvSpPr/>
            <p:nvPr/>
          </p:nvSpPr>
          <p:spPr>
            <a:xfrm>
              <a:off x="6889658" y="3257591"/>
              <a:ext cx="353130" cy="409188"/>
            </a:xfrm>
            <a:custGeom>
              <a:rect b="b" l="l" r="r" t="t"/>
              <a:pathLst>
                <a:path extrusionOk="0" h="602524" w="519981">
                  <a:moveTo>
                    <a:pt x="50804" y="522195"/>
                  </a:moveTo>
                  <a:cubicBezTo>
                    <a:pt x="51214" y="525444"/>
                    <a:pt x="51036" y="528497"/>
                    <a:pt x="50589" y="531317"/>
                  </a:cubicBezTo>
                  <a:cubicBezTo>
                    <a:pt x="55106" y="533459"/>
                    <a:pt x="66138" y="536869"/>
                    <a:pt x="80776" y="529050"/>
                  </a:cubicBezTo>
                  <a:cubicBezTo>
                    <a:pt x="89880" y="524195"/>
                    <a:pt x="98038" y="523427"/>
                    <a:pt x="105017" y="526765"/>
                  </a:cubicBezTo>
                  <a:cubicBezTo>
                    <a:pt x="116906" y="532424"/>
                    <a:pt x="119762" y="547276"/>
                    <a:pt x="121315" y="555255"/>
                  </a:cubicBezTo>
                  <a:cubicBezTo>
                    <a:pt x="121494" y="556219"/>
                    <a:pt x="121744" y="557416"/>
                    <a:pt x="121851" y="557826"/>
                  </a:cubicBezTo>
                  <a:cubicBezTo>
                    <a:pt x="123368" y="562699"/>
                    <a:pt x="134275" y="576409"/>
                    <a:pt x="138827" y="577444"/>
                  </a:cubicBezTo>
                  <a:cubicBezTo>
                    <a:pt x="140416" y="577355"/>
                    <a:pt x="142880" y="576016"/>
                    <a:pt x="145253" y="574731"/>
                  </a:cubicBezTo>
                  <a:cubicBezTo>
                    <a:pt x="150912" y="571661"/>
                    <a:pt x="160373" y="566537"/>
                    <a:pt x="170370" y="573874"/>
                  </a:cubicBezTo>
                  <a:cubicBezTo>
                    <a:pt x="173958" y="576516"/>
                    <a:pt x="176368" y="579104"/>
                    <a:pt x="178296" y="581211"/>
                  </a:cubicBezTo>
                  <a:cubicBezTo>
                    <a:pt x="181616" y="584799"/>
                    <a:pt x="182170" y="585442"/>
                    <a:pt x="187007" y="585388"/>
                  </a:cubicBezTo>
                  <a:cubicBezTo>
                    <a:pt x="190381" y="585352"/>
                    <a:pt x="190934" y="585013"/>
                    <a:pt x="192023" y="584317"/>
                  </a:cubicBezTo>
                  <a:cubicBezTo>
                    <a:pt x="196468" y="581514"/>
                    <a:pt x="200752" y="580104"/>
                    <a:pt x="210570" y="580693"/>
                  </a:cubicBezTo>
                  <a:cubicBezTo>
                    <a:pt x="217443" y="581104"/>
                    <a:pt x="223494" y="581104"/>
                    <a:pt x="228850" y="581104"/>
                  </a:cubicBezTo>
                  <a:cubicBezTo>
                    <a:pt x="236258" y="581104"/>
                    <a:pt x="242649" y="581104"/>
                    <a:pt x="249022" y="582103"/>
                  </a:cubicBezTo>
                  <a:cubicBezTo>
                    <a:pt x="251646" y="582050"/>
                    <a:pt x="259089" y="576016"/>
                    <a:pt x="263106" y="572767"/>
                  </a:cubicBezTo>
                  <a:cubicBezTo>
                    <a:pt x="268586" y="568322"/>
                    <a:pt x="273763" y="564127"/>
                    <a:pt x="278922" y="562467"/>
                  </a:cubicBezTo>
                  <a:cubicBezTo>
                    <a:pt x="285919" y="560200"/>
                    <a:pt x="291239" y="561860"/>
                    <a:pt x="294470" y="563663"/>
                  </a:cubicBezTo>
                  <a:cubicBezTo>
                    <a:pt x="301003" y="567287"/>
                    <a:pt x="305448" y="574570"/>
                    <a:pt x="308448" y="586566"/>
                  </a:cubicBezTo>
                  <a:cubicBezTo>
                    <a:pt x="308465" y="586638"/>
                    <a:pt x="308483" y="586709"/>
                    <a:pt x="308501" y="586780"/>
                  </a:cubicBezTo>
                  <a:cubicBezTo>
                    <a:pt x="309447" y="586870"/>
                    <a:pt x="311000" y="586852"/>
                    <a:pt x="312107" y="586852"/>
                  </a:cubicBezTo>
                  <a:cubicBezTo>
                    <a:pt x="318123" y="586780"/>
                    <a:pt x="328208" y="586691"/>
                    <a:pt x="335652" y="596545"/>
                  </a:cubicBezTo>
                  <a:cubicBezTo>
                    <a:pt x="338455" y="600258"/>
                    <a:pt x="340615" y="601918"/>
                    <a:pt x="341740" y="602525"/>
                  </a:cubicBezTo>
                  <a:lnTo>
                    <a:pt x="353111" y="596170"/>
                  </a:lnTo>
                  <a:lnTo>
                    <a:pt x="353111" y="598276"/>
                  </a:lnTo>
                  <a:cubicBezTo>
                    <a:pt x="357788" y="596723"/>
                    <a:pt x="359323" y="596705"/>
                    <a:pt x="360162" y="596688"/>
                  </a:cubicBezTo>
                  <a:cubicBezTo>
                    <a:pt x="360465" y="596688"/>
                    <a:pt x="360822" y="596688"/>
                    <a:pt x="361215" y="596705"/>
                  </a:cubicBezTo>
                  <a:cubicBezTo>
                    <a:pt x="361447" y="596705"/>
                    <a:pt x="361768" y="596723"/>
                    <a:pt x="361858" y="596705"/>
                  </a:cubicBezTo>
                  <a:cubicBezTo>
                    <a:pt x="361858" y="596705"/>
                    <a:pt x="366731" y="594313"/>
                    <a:pt x="370747" y="574017"/>
                  </a:cubicBezTo>
                  <a:cubicBezTo>
                    <a:pt x="373586" y="559682"/>
                    <a:pt x="374835" y="547722"/>
                    <a:pt x="375835" y="538118"/>
                  </a:cubicBezTo>
                  <a:cubicBezTo>
                    <a:pt x="377210" y="524927"/>
                    <a:pt x="378120" y="516215"/>
                    <a:pt x="382047" y="509700"/>
                  </a:cubicBezTo>
                  <a:cubicBezTo>
                    <a:pt x="387509" y="500631"/>
                    <a:pt x="397667" y="500185"/>
                    <a:pt x="405842" y="499810"/>
                  </a:cubicBezTo>
                  <a:cubicBezTo>
                    <a:pt x="409698" y="499632"/>
                    <a:pt x="413679" y="499471"/>
                    <a:pt x="416196" y="498454"/>
                  </a:cubicBezTo>
                  <a:cubicBezTo>
                    <a:pt x="416285" y="496151"/>
                    <a:pt x="415018" y="491117"/>
                    <a:pt x="414233" y="487975"/>
                  </a:cubicBezTo>
                  <a:cubicBezTo>
                    <a:pt x="412394" y="480656"/>
                    <a:pt x="410502" y="473087"/>
                    <a:pt x="412501" y="466161"/>
                  </a:cubicBezTo>
                  <a:cubicBezTo>
                    <a:pt x="414893" y="457896"/>
                    <a:pt x="420445" y="454487"/>
                    <a:pt x="424515" y="452005"/>
                  </a:cubicBezTo>
                  <a:cubicBezTo>
                    <a:pt x="428584" y="449506"/>
                    <a:pt x="432102" y="447346"/>
                    <a:pt x="435672" y="439563"/>
                  </a:cubicBezTo>
                  <a:cubicBezTo>
                    <a:pt x="445900" y="417285"/>
                    <a:pt x="462734" y="421748"/>
                    <a:pt x="470088" y="424408"/>
                  </a:cubicBezTo>
                  <a:cubicBezTo>
                    <a:pt x="477282" y="416839"/>
                    <a:pt x="494597" y="390794"/>
                    <a:pt x="508664" y="367588"/>
                  </a:cubicBezTo>
                  <a:lnTo>
                    <a:pt x="519982" y="212284"/>
                  </a:lnTo>
                  <a:lnTo>
                    <a:pt x="476176" y="0"/>
                  </a:lnTo>
                  <a:cubicBezTo>
                    <a:pt x="456147" y="14674"/>
                    <a:pt x="438242" y="29079"/>
                    <a:pt x="429745" y="38040"/>
                  </a:cubicBezTo>
                  <a:cubicBezTo>
                    <a:pt x="407627" y="61372"/>
                    <a:pt x="369552" y="100680"/>
                    <a:pt x="342525" y="100680"/>
                  </a:cubicBezTo>
                  <a:cubicBezTo>
                    <a:pt x="315499" y="100680"/>
                    <a:pt x="294613" y="128938"/>
                    <a:pt x="274959" y="127706"/>
                  </a:cubicBezTo>
                  <a:cubicBezTo>
                    <a:pt x="258607" y="126689"/>
                    <a:pt x="198967" y="118013"/>
                    <a:pt x="170852" y="107356"/>
                  </a:cubicBezTo>
                  <a:lnTo>
                    <a:pt x="0" y="122279"/>
                  </a:lnTo>
                  <a:lnTo>
                    <a:pt x="50804" y="522177"/>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34" name="Google Shape;234;p9"/>
            <p:cNvSpPr/>
            <p:nvPr/>
          </p:nvSpPr>
          <p:spPr>
            <a:xfrm>
              <a:off x="4272387" y="2448684"/>
              <a:ext cx="503261" cy="834705"/>
            </a:xfrm>
            <a:custGeom>
              <a:rect b="b" l="l" r="r" t="t"/>
              <a:pathLst>
                <a:path extrusionOk="0" h="1229095" w="741048">
                  <a:moveTo>
                    <a:pt x="149823" y="483173"/>
                  </a:moveTo>
                  <a:cubicBezTo>
                    <a:pt x="168549" y="501042"/>
                    <a:pt x="188185" y="525891"/>
                    <a:pt x="182884" y="548026"/>
                  </a:cubicBezTo>
                  <a:cubicBezTo>
                    <a:pt x="176529" y="574552"/>
                    <a:pt x="66513" y="701491"/>
                    <a:pt x="60568" y="708221"/>
                  </a:cubicBezTo>
                  <a:cubicBezTo>
                    <a:pt x="58855" y="710595"/>
                    <a:pt x="54071" y="723894"/>
                    <a:pt x="54196" y="736586"/>
                  </a:cubicBezTo>
                  <a:cubicBezTo>
                    <a:pt x="54196" y="738139"/>
                    <a:pt x="59979" y="741299"/>
                    <a:pt x="63068" y="742994"/>
                  </a:cubicBezTo>
                  <a:cubicBezTo>
                    <a:pt x="71368" y="747546"/>
                    <a:pt x="85239" y="755169"/>
                    <a:pt x="82614" y="771806"/>
                  </a:cubicBezTo>
                  <a:cubicBezTo>
                    <a:pt x="79723" y="790085"/>
                    <a:pt x="65727" y="809686"/>
                    <a:pt x="61265" y="815523"/>
                  </a:cubicBezTo>
                  <a:lnTo>
                    <a:pt x="0" y="1090661"/>
                  </a:lnTo>
                  <a:lnTo>
                    <a:pt x="340847" y="1167795"/>
                  </a:lnTo>
                  <a:lnTo>
                    <a:pt x="680355" y="1229095"/>
                  </a:lnTo>
                  <a:cubicBezTo>
                    <a:pt x="688014" y="1188252"/>
                    <a:pt x="720770" y="1009671"/>
                    <a:pt x="741049" y="838908"/>
                  </a:cubicBezTo>
                  <a:cubicBezTo>
                    <a:pt x="740727" y="838783"/>
                    <a:pt x="740388" y="838658"/>
                    <a:pt x="740067" y="838497"/>
                  </a:cubicBezTo>
                  <a:cubicBezTo>
                    <a:pt x="729820" y="833963"/>
                    <a:pt x="727464" y="823074"/>
                    <a:pt x="725572" y="814327"/>
                  </a:cubicBezTo>
                  <a:cubicBezTo>
                    <a:pt x="724894" y="811167"/>
                    <a:pt x="723608" y="805294"/>
                    <a:pt x="722341" y="804205"/>
                  </a:cubicBezTo>
                  <a:cubicBezTo>
                    <a:pt x="722341" y="804205"/>
                    <a:pt x="722252" y="804205"/>
                    <a:pt x="722073" y="804205"/>
                  </a:cubicBezTo>
                  <a:cubicBezTo>
                    <a:pt x="721573" y="804205"/>
                    <a:pt x="720342" y="804277"/>
                    <a:pt x="718128" y="805045"/>
                  </a:cubicBezTo>
                  <a:cubicBezTo>
                    <a:pt x="712933" y="806812"/>
                    <a:pt x="709863" y="810150"/>
                    <a:pt x="705989" y="814345"/>
                  </a:cubicBezTo>
                  <a:cubicBezTo>
                    <a:pt x="699831" y="821003"/>
                    <a:pt x="692226" y="829250"/>
                    <a:pt x="675750" y="829161"/>
                  </a:cubicBezTo>
                  <a:cubicBezTo>
                    <a:pt x="667110" y="829090"/>
                    <a:pt x="659041" y="827108"/>
                    <a:pt x="651240" y="825216"/>
                  </a:cubicBezTo>
                  <a:cubicBezTo>
                    <a:pt x="643297" y="823270"/>
                    <a:pt x="635799" y="821450"/>
                    <a:pt x="628534" y="821824"/>
                  </a:cubicBezTo>
                  <a:cubicBezTo>
                    <a:pt x="624589" y="822039"/>
                    <a:pt x="620644" y="822467"/>
                    <a:pt x="616484" y="822931"/>
                  </a:cubicBezTo>
                  <a:cubicBezTo>
                    <a:pt x="607666" y="823913"/>
                    <a:pt x="598526" y="824913"/>
                    <a:pt x="588905" y="823734"/>
                  </a:cubicBezTo>
                  <a:cubicBezTo>
                    <a:pt x="585745" y="823342"/>
                    <a:pt x="582657" y="822771"/>
                    <a:pt x="579676" y="822199"/>
                  </a:cubicBezTo>
                  <a:cubicBezTo>
                    <a:pt x="574713" y="821271"/>
                    <a:pt x="570036" y="820396"/>
                    <a:pt x="565681" y="820503"/>
                  </a:cubicBezTo>
                  <a:cubicBezTo>
                    <a:pt x="563699" y="820557"/>
                    <a:pt x="561825" y="820646"/>
                    <a:pt x="560075" y="820718"/>
                  </a:cubicBezTo>
                  <a:cubicBezTo>
                    <a:pt x="544598" y="821414"/>
                    <a:pt x="531228" y="822021"/>
                    <a:pt x="521946" y="797815"/>
                  </a:cubicBezTo>
                  <a:cubicBezTo>
                    <a:pt x="519803" y="792227"/>
                    <a:pt x="518590" y="786354"/>
                    <a:pt x="517411" y="780660"/>
                  </a:cubicBezTo>
                  <a:cubicBezTo>
                    <a:pt x="515805" y="772895"/>
                    <a:pt x="514287" y="765576"/>
                    <a:pt x="510699" y="760203"/>
                  </a:cubicBezTo>
                  <a:cubicBezTo>
                    <a:pt x="509200" y="757954"/>
                    <a:pt x="505380" y="755901"/>
                    <a:pt x="501667" y="753901"/>
                  </a:cubicBezTo>
                  <a:cubicBezTo>
                    <a:pt x="494848" y="750224"/>
                    <a:pt x="485494" y="745208"/>
                    <a:pt x="483423" y="734212"/>
                  </a:cubicBezTo>
                  <a:cubicBezTo>
                    <a:pt x="482406" y="728821"/>
                    <a:pt x="484333" y="723769"/>
                    <a:pt x="485887" y="719699"/>
                  </a:cubicBezTo>
                  <a:cubicBezTo>
                    <a:pt x="486529" y="717985"/>
                    <a:pt x="487350" y="715861"/>
                    <a:pt x="487422" y="714897"/>
                  </a:cubicBezTo>
                  <a:cubicBezTo>
                    <a:pt x="488546" y="699081"/>
                    <a:pt x="482584" y="682801"/>
                    <a:pt x="476283" y="665557"/>
                  </a:cubicBezTo>
                  <a:cubicBezTo>
                    <a:pt x="471302" y="651936"/>
                    <a:pt x="466161" y="637870"/>
                    <a:pt x="464519" y="623482"/>
                  </a:cubicBezTo>
                  <a:cubicBezTo>
                    <a:pt x="463144" y="611468"/>
                    <a:pt x="460520" y="608969"/>
                    <a:pt x="459735" y="608487"/>
                  </a:cubicBezTo>
                  <a:cubicBezTo>
                    <a:pt x="456486" y="606452"/>
                    <a:pt x="444740" y="610629"/>
                    <a:pt x="437725" y="613111"/>
                  </a:cubicBezTo>
                  <a:cubicBezTo>
                    <a:pt x="427067" y="616895"/>
                    <a:pt x="411716" y="619983"/>
                    <a:pt x="399113" y="613289"/>
                  </a:cubicBezTo>
                  <a:cubicBezTo>
                    <a:pt x="393597" y="610361"/>
                    <a:pt x="386331" y="604185"/>
                    <a:pt x="383047" y="591493"/>
                  </a:cubicBezTo>
                  <a:cubicBezTo>
                    <a:pt x="378031" y="572053"/>
                    <a:pt x="389866" y="563431"/>
                    <a:pt x="398488" y="557148"/>
                  </a:cubicBezTo>
                  <a:cubicBezTo>
                    <a:pt x="400684" y="555559"/>
                    <a:pt x="402951" y="553899"/>
                    <a:pt x="404968" y="552114"/>
                  </a:cubicBezTo>
                  <a:cubicBezTo>
                    <a:pt x="411501" y="546348"/>
                    <a:pt x="410823" y="544009"/>
                    <a:pt x="408235" y="535334"/>
                  </a:cubicBezTo>
                  <a:cubicBezTo>
                    <a:pt x="406860" y="530710"/>
                    <a:pt x="405146" y="524944"/>
                    <a:pt x="404914" y="518054"/>
                  </a:cubicBezTo>
                  <a:cubicBezTo>
                    <a:pt x="404557" y="507129"/>
                    <a:pt x="411698" y="493080"/>
                    <a:pt x="419963" y="476836"/>
                  </a:cubicBezTo>
                  <a:cubicBezTo>
                    <a:pt x="426336" y="464322"/>
                    <a:pt x="437956" y="441455"/>
                    <a:pt x="434672" y="434957"/>
                  </a:cubicBezTo>
                  <a:cubicBezTo>
                    <a:pt x="434601" y="434957"/>
                    <a:pt x="434529" y="434975"/>
                    <a:pt x="434476" y="434993"/>
                  </a:cubicBezTo>
                  <a:cubicBezTo>
                    <a:pt x="432637" y="435297"/>
                    <a:pt x="429870" y="435761"/>
                    <a:pt x="426639" y="435190"/>
                  </a:cubicBezTo>
                  <a:cubicBezTo>
                    <a:pt x="403897" y="431137"/>
                    <a:pt x="391990" y="408645"/>
                    <a:pt x="383297" y="392204"/>
                  </a:cubicBezTo>
                  <a:cubicBezTo>
                    <a:pt x="382279" y="390276"/>
                    <a:pt x="381280" y="388402"/>
                    <a:pt x="380298" y="386617"/>
                  </a:cubicBezTo>
                  <a:cubicBezTo>
                    <a:pt x="375692" y="378191"/>
                    <a:pt x="371551" y="369444"/>
                    <a:pt x="367534" y="360983"/>
                  </a:cubicBezTo>
                  <a:cubicBezTo>
                    <a:pt x="360555" y="346256"/>
                    <a:pt x="353968" y="332350"/>
                    <a:pt x="345078" y="319747"/>
                  </a:cubicBezTo>
                  <a:cubicBezTo>
                    <a:pt x="343043" y="316873"/>
                    <a:pt x="340633" y="314071"/>
                    <a:pt x="338098" y="311089"/>
                  </a:cubicBezTo>
                  <a:cubicBezTo>
                    <a:pt x="333064" y="305216"/>
                    <a:pt x="327869" y="299129"/>
                    <a:pt x="324478" y="291418"/>
                  </a:cubicBezTo>
                  <a:cubicBezTo>
                    <a:pt x="321122" y="283777"/>
                    <a:pt x="319979" y="275762"/>
                    <a:pt x="318855" y="267997"/>
                  </a:cubicBezTo>
                  <a:cubicBezTo>
                    <a:pt x="318355" y="264498"/>
                    <a:pt x="317873" y="261196"/>
                    <a:pt x="317212" y="258072"/>
                  </a:cubicBezTo>
                  <a:cubicBezTo>
                    <a:pt x="313963" y="242702"/>
                    <a:pt x="309554" y="227190"/>
                    <a:pt x="305288" y="212177"/>
                  </a:cubicBezTo>
                  <a:cubicBezTo>
                    <a:pt x="302896" y="203787"/>
                    <a:pt x="300432" y="195111"/>
                    <a:pt x="298165" y="186489"/>
                  </a:cubicBezTo>
                  <a:cubicBezTo>
                    <a:pt x="291953" y="162765"/>
                    <a:pt x="302039" y="127295"/>
                    <a:pt x="310143" y="98787"/>
                  </a:cubicBezTo>
                  <a:cubicBezTo>
                    <a:pt x="312643" y="89987"/>
                    <a:pt x="315017" y="81668"/>
                    <a:pt x="316570" y="74831"/>
                  </a:cubicBezTo>
                  <a:cubicBezTo>
                    <a:pt x="317926" y="68869"/>
                    <a:pt x="324496" y="42557"/>
                    <a:pt x="330868" y="17155"/>
                  </a:cubicBezTo>
                  <a:cubicBezTo>
                    <a:pt x="302360" y="11585"/>
                    <a:pt x="273763" y="5873"/>
                    <a:pt x="245112" y="0"/>
                  </a:cubicBezTo>
                  <a:cubicBezTo>
                    <a:pt x="206947" y="150591"/>
                    <a:pt x="151805" y="371658"/>
                    <a:pt x="149181" y="395953"/>
                  </a:cubicBezTo>
                  <a:cubicBezTo>
                    <a:pt x="146021" y="425300"/>
                    <a:pt x="148931" y="470552"/>
                    <a:pt x="149859" y="483137"/>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35" name="Google Shape;235;p9"/>
            <p:cNvSpPr/>
            <p:nvPr/>
          </p:nvSpPr>
          <p:spPr>
            <a:xfrm>
              <a:off x="6211884" y="2812539"/>
              <a:ext cx="418220" cy="483725"/>
            </a:xfrm>
            <a:custGeom>
              <a:rect b="b" l="l" r="r" t="t"/>
              <a:pathLst>
                <a:path extrusionOk="0" h="712278" w="615824">
                  <a:moveTo>
                    <a:pt x="55804" y="157879"/>
                  </a:moveTo>
                  <a:lnTo>
                    <a:pt x="52877" y="160575"/>
                  </a:lnTo>
                  <a:cubicBezTo>
                    <a:pt x="29421" y="182103"/>
                    <a:pt x="3090" y="211111"/>
                    <a:pt x="1412" y="220412"/>
                  </a:cubicBezTo>
                  <a:cubicBezTo>
                    <a:pt x="-1944" y="238994"/>
                    <a:pt x="1520" y="240869"/>
                    <a:pt x="3180" y="241779"/>
                  </a:cubicBezTo>
                  <a:cubicBezTo>
                    <a:pt x="16086" y="248777"/>
                    <a:pt x="21762" y="265360"/>
                    <a:pt x="18371" y="286103"/>
                  </a:cubicBezTo>
                  <a:cubicBezTo>
                    <a:pt x="17175" y="293440"/>
                    <a:pt x="17960" y="303597"/>
                    <a:pt x="18781" y="314361"/>
                  </a:cubicBezTo>
                  <a:cubicBezTo>
                    <a:pt x="20013" y="330338"/>
                    <a:pt x="21405" y="348439"/>
                    <a:pt x="17300" y="365612"/>
                  </a:cubicBezTo>
                  <a:cubicBezTo>
                    <a:pt x="13997" y="379393"/>
                    <a:pt x="22709" y="386069"/>
                    <a:pt x="41042" y="394262"/>
                  </a:cubicBezTo>
                  <a:cubicBezTo>
                    <a:pt x="43380" y="395316"/>
                    <a:pt x="45576" y="396297"/>
                    <a:pt x="47468" y="397279"/>
                  </a:cubicBezTo>
                  <a:cubicBezTo>
                    <a:pt x="49253" y="398208"/>
                    <a:pt x="52431" y="399564"/>
                    <a:pt x="56108" y="401117"/>
                  </a:cubicBezTo>
                  <a:cubicBezTo>
                    <a:pt x="73959" y="408686"/>
                    <a:pt x="107180" y="422771"/>
                    <a:pt x="124906" y="449172"/>
                  </a:cubicBezTo>
                  <a:cubicBezTo>
                    <a:pt x="128458" y="454456"/>
                    <a:pt x="147148" y="480715"/>
                    <a:pt x="168087" y="480715"/>
                  </a:cubicBezTo>
                  <a:cubicBezTo>
                    <a:pt x="168230" y="480715"/>
                    <a:pt x="168355" y="480715"/>
                    <a:pt x="168498" y="480715"/>
                  </a:cubicBezTo>
                  <a:cubicBezTo>
                    <a:pt x="179262" y="480715"/>
                    <a:pt x="187973" y="491354"/>
                    <a:pt x="195881" y="514203"/>
                  </a:cubicBezTo>
                  <a:lnTo>
                    <a:pt x="195953" y="514435"/>
                  </a:lnTo>
                  <a:cubicBezTo>
                    <a:pt x="196060" y="514614"/>
                    <a:pt x="196202" y="514828"/>
                    <a:pt x="196345" y="515060"/>
                  </a:cubicBezTo>
                  <a:cubicBezTo>
                    <a:pt x="198809" y="519023"/>
                    <a:pt x="204593" y="528288"/>
                    <a:pt x="204485" y="541444"/>
                  </a:cubicBezTo>
                  <a:cubicBezTo>
                    <a:pt x="204378" y="554154"/>
                    <a:pt x="204753" y="569452"/>
                    <a:pt x="204753" y="569595"/>
                  </a:cubicBezTo>
                  <a:lnTo>
                    <a:pt x="203629" y="569631"/>
                  </a:lnTo>
                  <a:cubicBezTo>
                    <a:pt x="203914" y="572933"/>
                    <a:pt x="204396" y="576468"/>
                    <a:pt x="204825" y="578628"/>
                  </a:cubicBezTo>
                  <a:cubicBezTo>
                    <a:pt x="210823" y="581948"/>
                    <a:pt x="224050" y="589909"/>
                    <a:pt x="223032" y="604512"/>
                  </a:cubicBezTo>
                  <a:cubicBezTo>
                    <a:pt x="222533" y="611759"/>
                    <a:pt x="219284" y="617257"/>
                    <a:pt x="216410" y="622095"/>
                  </a:cubicBezTo>
                  <a:cubicBezTo>
                    <a:pt x="213411" y="627182"/>
                    <a:pt x="211037" y="631199"/>
                    <a:pt x="211269" y="637143"/>
                  </a:cubicBezTo>
                  <a:cubicBezTo>
                    <a:pt x="211465" y="641963"/>
                    <a:pt x="213482" y="644623"/>
                    <a:pt x="217338" y="649282"/>
                  </a:cubicBezTo>
                  <a:cubicBezTo>
                    <a:pt x="221212" y="653977"/>
                    <a:pt x="226050" y="659814"/>
                    <a:pt x="227353" y="669168"/>
                  </a:cubicBezTo>
                  <a:cubicBezTo>
                    <a:pt x="227656" y="671292"/>
                    <a:pt x="227817" y="673256"/>
                    <a:pt x="227977" y="675148"/>
                  </a:cubicBezTo>
                  <a:cubicBezTo>
                    <a:pt x="228406" y="680164"/>
                    <a:pt x="228727" y="683074"/>
                    <a:pt x="230244" y="684538"/>
                  </a:cubicBezTo>
                  <a:cubicBezTo>
                    <a:pt x="231708" y="685948"/>
                    <a:pt x="236314" y="688358"/>
                    <a:pt x="250577" y="688608"/>
                  </a:cubicBezTo>
                  <a:cubicBezTo>
                    <a:pt x="270088" y="688947"/>
                    <a:pt x="276996" y="699872"/>
                    <a:pt x="283101" y="712278"/>
                  </a:cubicBezTo>
                  <a:cubicBezTo>
                    <a:pt x="321713" y="710261"/>
                    <a:pt x="537853" y="698872"/>
                    <a:pt x="610453" y="694017"/>
                  </a:cubicBezTo>
                  <a:cubicBezTo>
                    <a:pt x="592227" y="610509"/>
                    <a:pt x="603902" y="527931"/>
                    <a:pt x="600617" y="502672"/>
                  </a:cubicBezTo>
                  <a:cubicBezTo>
                    <a:pt x="596869" y="473860"/>
                    <a:pt x="605669" y="456830"/>
                    <a:pt x="610596" y="441121"/>
                  </a:cubicBezTo>
                  <a:cubicBezTo>
                    <a:pt x="615523" y="425412"/>
                    <a:pt x="617468" y="395280"/>
                    <a:pt x="613648" y="370396"/>
                  </a:cubicBezTo>
                  <a:cubicBezTo>
                    <a:pt x="609846" y="345511"/>
                    <a:pt x="620075" y="308845"/>
                    <a:pt x="613648" y="303597"/>
                  </a:cubicBezTo>
                  <a:cubicBezTo>
                    <a:pt x="607222" y="298367"/>
                    <a:pt x="576857" y="345511"/>
                    <a:pt x="557257" y="348082"/>
                  </a:cubicBezTo>
                  <a:cubicBezTo>
                    <a:pt x="537656" y="350652"/>
                    <a:pt x="558507" y="332409"/>
                    <a:pt x="566254" y="314825"/>
                  </a:cubicBezTo>
                  <a:cubicBezTo>
                    <a:pt x="569824" y="306721"/>
                    <a:pt x="577357" y="295082"/>
                    <a:pt x="585729" y="281551"/>
                  </a:cubicBezTo>
                  <a:cubicBezTo>
                    <a:pt x="579285" y="275339"/>
                    <a:pt x="572430" y="265557"/>
                    <a:pt x="572930" y="252258"/>
                  </a:cubicBezTo>
                  <a:cubicBezTo>
                    <a:pt x="573198" y="245278"/>
                    <a:pt x="571841" y="245046"/>
                    <a:pt x="567343" y="244243"/>
                  </a:cubicBezTo>
                  <a:cubicBezTo>
                    <a:pt x="565308" y="243886"/>
                    <a:pt x="562987" y="243457"/>
                    <a:pt x="560809" y="242118"/>
                  </a:cubicBezTo>
                  <a:cubicBezTo>
                    <a:pt x="554401" y="238120"/>
                    <a:pt x="554776" y="230355"/>
                    <a:pt x="555668" y="211575"/>
                  </a:cubicBezTo>
                  <a:cubicBezTo>
                    <a:pt x="556025" y="203989"/>
                    <a:pt x="556436" y="195384"/>
                    <a:pt x="556150" y="188601"/>
                  </a:cubicBezTo>
                  <a:cubicBezTo>
                    <a:pt x="555972" y="184335"/>
                    <a:pt x="548225" y="180265"/>
                    <a:pt x="541405" y="176677"/>
                  </a:cubicBezTo>
                  <a:cubicBezTo>
                    <a:pt x="532587" y="172035"/>
                    <a:pt x="522680" y="166823"/>
                    <a:pt x="520145" y="156987"/>
                  </a:cubicBezTo>
                  <a:cubicBezTo>
                    <a:pt x="519538" y="157130"/>
                    <a:pt x="518913" y="157273"/>
                    <a:pt x="518395" y="157398"/>
                  </a:cubicBezTo>
                  <a:cubicBezTo>
                    <a:pt x="514200" y="158415"/>
                    <a:pt x="501919" y="161378"/>
                    <a:pt x="497117" y="150739"/>
                  </a:cubicBezTo>
                  <a:cubicBezTo>
                    <a:pt x="490512" y="147954"/>
                    <a:pt x="464914" y="147383"/>
                    <a:pt x="439316" y="149543"/>
                  </a:cubicBezTo>
                  <a:lnTo>
                    <a:pt x="435406" y="149864"/>
                  </a:lnTo>
                  <a:lnTo>
                    <a:pt x="432514" y="147205"/>
                  </a:lnTo>
                  <a:cubicBezTo>
                    <a:pt x="415663" y="131656"/>
                    <a:pt x="362610" y="123998"/>
                    <a:pt x="330924" y="119428"/>
                  </a:cubicBezTo>
                  <a:cubicBezTo>
                    <a:pt x="313466" y="116911"/>
                    <a:pt x="304879" y="115608"/>
                    <a:pt x="300363" y="113698"/>
                  </a:cubicBezTo>
                  <a:cubicBezTo>
                    <a:pt x="295169" y="111485"/>
                    <a:pt x="287421" y="105094"/>
                    <a:pt x="269356" y="74426"/>
                  </a:cubicBezTo>
                  <a:cubicBezTo>
                    <a:pt x="264554" y="66286"/>
                    <a:pt x="260198" y="58378"/>
                    <a:pt x="257003" y="52451"/>
                  </a:cubicBezTo>
                  <a:cubicBezTo>
                    <a:pt x="255843" y="52380"/>
                    <a:pt x="254647" y="52291"/>
                    <a:pt x="253415" y="52166"/>
                  </a:cubicBezTo>
                  <a:cubicBezTo>
                    <a:pt x="228852" y="49702"/>
                    <a:pt x="198130" y="49702"/>
                    <a:pt x="205503" y="25139"/>
                  </a:cubicBezTo>
                  <a:cubicBezTo>
                    <a:pt x="212875" y="576"/>
                    <a:pt x="199362" y="-10491"/>
                    <a:pt x="163731" y="12858"/>
                  </a:cubicBezTo>
                  <a:cubicBezTo>
                    <a:pt x="134277" y="32155"/>
                    <a:pt x="104841" y="51416"/>
                    <a:pt x="88579" y="45043"/>
                  </a:cubicBezTo>
                  <a:cubicBezTo>
                    <a:pt x="75155" y="68053"/>
                    <a:pt x="55269" y="109682"/>
                    <a:pt x="55715" y="153899"/>
                  </a:cubicBezTo>
                  <a:lnTo>
                    <a:pt x="55751" y="157879"/>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36" name="Google Shape;236;p9"/>
            <p:cNvSpPr/>
            <p:nvPr/>
          </p:nvSpPr>
          <p:spPr>
            <a:xfrm>
              <a:off x="3857480" y="2347550"/>
              <a:ext cx="569475" cy="418198"/>
            </a:xfrm>
            <a:custGeom>
              <a:rect b="b" l="l" r="r" t="t"/>
              <a:pathLst>
                <a:path extrusionOk="0" h="615792" w="838545">
                  <a:moveTo>
                    <a:pt x="72684" y="410774"/>
                  </a:moveTo>
                  <a:cubicBezTo>
                    <a:pt x="108547" y="421521"/>
                    <a:pt x="106869" y="448886"/>
                    <a:pt x="105512" y="470861"/>
                  </a:cubicBezTo>
                  <a:cubicBezTo>
                    <a:pt x="104798" y="482624"/>
                    <a:pt x="104102" y="493746"/>
                    <a:pt x="107940" y="503064"/>
                  </a:cubicBezTo>
                  <a:cubicBezTo>
                    <a:pt x="115455" y="521308"/>
                    <a:pt x="123185" y="523842"/>
                    <a:pt x="130004" y="526074"/>
                  </a:cubicBezTo>
                  <a:cubicBezTo>
                    <a:pt x="133520" y="527216"/>
                    <a:pt x="137501" y="528519"/>
                    <a:pt x="140875" y="531554"/>
                  </a:cubicBezTo>
                  <a:cubicBezTo>
                    <a:pt x="146266" y="533732"/>
                    <a:pt x="169240" y="533500"/>
                    <a:pt x="184556" y="533339"/>
                  </a:cubicBezTo>
                  <a:cubicBezTo>
                    <a:pt x="197605" y="533196"/>
                    <a:pt x="211101" y="533071"/>
                    <a:pt x="221080" y="533839"/>
                  </a:cubicBezTo>
                  <a:cubicBezTo>
                    <a:pt x="246446" y="535785"/>
                    <a:pt x="265528" y="548477"/>
                    <a:pt x="272705" y="558152"/>
                  </a:cubicBezTo>
                  <a:cubicBezTo>
                    <a:pt x="279185" y="559437"/>
                    <a:pt x="299249" y="559098"/>
                    <a:pt x="310406" y="558902"/>
                  </a:cubicBezTo>
                  <a:cubicBezTo>
                    <a:pt x="317546" y="558777"/>
                    <a:pt x="324276" y="558670"/>
                    <a:pt x="329346" y="558759"/>
                  </a:cubicBezTo>
                  <a:cubicBezTo>
                    <a:pt x="335022" y="558866"/>
                    <a:pt x="341342" y="558991"/>
                    <a:pt x="344555" y="563257"/>
                  </a:cubicBezTo>
                  <a:cubicBezTo>
                    <a:pt x="346197" y="563918"/>
                    <a:pt x="349464" y="564721"/>
                    <a:pt x="352070" y="565168"/>
                  </a:cubicBezTo>
                  <a:cubicBezTo>
                    <a:pt x="552305" y="555189"/>
                    <a:pt x="705699" y="589034"/>
                    <a:pt x="735367" y="610830"/>
                  </a:cubicBezTo>
                  <a:cubicBezTo>
                    <a:pt x="737134" y="612134"/>
                    <a:pt x="739366" y="613812"/>
                    <a:pt x="741883" y="615793"/>
                  </a:cubicBezTo>
                  <a:cubicBezTo>
                    <a:pt x="740829" y="595746"/>
                    <a:pt x="739955" y="565489"/>
                    <a:pt x="742365" y="543032"/>
                  </a:cubicBezTo>
                  <a:cubicBezTo>
                    <a:pt x="745381" y="515006"/>
                    <a:pt x="809270" y="260969"/>
                    <a:pt x="838546" y="145383"/>
                  </a:cubicBezTo>
                  <a:cubicBezTo>
                    <a:pt x="642328" y="104754"/>
                    <a:pt x="442968" y="56825"/>
                    <a:pt x="244357" y="255"/>
                  </a:cubicBezTo>
                  <a:cubicBezTo>
                    <a:pt x="244357" y="255"/>
                    <a:pt x="227470" y="-4494"/>
                    <a:pt x="237360" y="27013"/>
                  </a:cubicBezTo>
                  <a:cubicBezTo>
                    <a:pt x="247267" y="58520"/>
                    <a:pt x="258067" y="64822"/>
                    <a:pt x="250855" y="81923"/>
                  </a:cubicBezTo>
                  <a:cubicBezTo>
                    <a:pt x="243661" y="99024"/>
                    <a:pt x="250855" y="116126"/>
                    <a:pt x="250855" y="131424"/>
                  </a:cubicBezTo>
                  <a:cubicBezTo>
                    <a:pt x="250855" y="146722"/>
                    <a:pt x="248159" y="173731"/>
                    <a:pt x="242751" y="185423"/>
                  </a:cubicBezTo>
                  <a:cubicBezTo>
                    <a:pt x="237342" y="197116"/>
                    <a:pt x="233754" y="229533"/>
                    <a:pt x="231951" y="243028"/>
                  </a:cubicBezTo>
                  <a:cubicBezTo>
                    <a:pt x="230148" y="256524"/>
                    <a:pt x="222043" y="286228"/>
                    <a:pt x="213047" y="270037"/>
                  </a:cubicBezTo>
                  <a:cubicBezTo>
                    <a:pt x="204050" y="253828"/>
                    <a:pt x="197748" y="230443"/>
                    <a:pt x="197748" y="216930"/>
                  </a:cubicBezTo>
                  <a:cubicBezTo>
                    <a:pt x="197748" y="203417"/>
                    <a:pt x="216652" y="191725"/>
                    <a:pt x="213047" y="177337"/>
                  </a:cubicBezTo>
                  <a:cubicBezTo>
                    <a:pt x="209441" y="162931"/>
                    <a:pt x="205853" y="150328"/>
                    <a:pt x="189644" y="140439"/>
                  </a:cubicBezTo>
                  <a:cubicBezTo>
                    <a:pt x="173435" y="130549"/>
                    <a:pt x="176149" y="133245"/>
                    <a:pt x="154549" y="122445"/>
                  </a:cubicBezTo>
                  <a:cubicBezTo>
                    <a:pt x="132949" y="111645"/>
                    <a:pt x="125755" y="115251"/>
                    <a:pt x="101442" y="106236"/>
                  </a:cubicBezTo>
                  <a:cubicBezTo>
                    <a:pt x="77147" y="97239"/>
                    <a:pt x="59135" y="77442"/>
                    <a:pt x="50138" y="66643"/>
                  </a:cubicBezTo>
                  <a:cubicBezTo>
                    <a:pt x="41141" y="55843"/>
                    <a:pt x="13205" y="11429"/>
                    <a:pt x="11241" y="33743"/>
                  </a:cubicBezTo>
                  <a:cubicBezTo>
                    <a:pt x="11241" y="33743"/>
                    <a:pt x="4529" y="89688"/>
                    <a:pt x="11241" y="123266"/>
                  </a:cubicBezTo>
                  <a:cubicBezTo>
                    <a:pt x="17953" y="156826"/>
                    <a:pt x="15722" y="230675"/>
                    <a:pt x="15722" y="246349"/>
                  </a:cubicBezTo>
                  <a:cubicBezTo>
                    <a:pt x="15722" y="262022"/>
                    <a:pt x="29145" y="260897"/>
                    <a:pt x="34751" y="275446"/>
                  </a:cubicBezTo>
                  <a:cubicBezTo>
                    <a:pt x="40338" y="289994"/>
                    <a:pt x="20202" y="284389"/>
                    <a:pt x="16846" y="298938"/>
                  </a:cubicBezTo>
                  <a:cubicBezTo>
                    <a:pt x="13490" y="313486"/>
                    <a:pt x="6403" y="338103"/>
                    <a:pt x="8260" y="344815"/>
                  </a:cubicBezTo>
                  <a:cubicBezTo>
                    <a:pt x="10116" y="351527"/>
                    <a:pt x="-11001" y="367200"/>
                    <a:pt x="7956" y="383980"/>
                  </a:cubicBezTo>
                  <a:cubicBezTo>
                    <a:pt x="14026" y="389353"/>
                    <a:pt x="16293" y="394262"/>
                    <a:pt x="16293" y="398939"/>
                  </a:cubicBezTo>
                  <a:lnTo>
                    <a:pt x="72291" y="410703"/>
                  </a:lnTo>
                  <a:lnTo>
                    <a:pt x="72648" y="410810"/>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37" name="Google Shape;237;p9"/>
            <p:cNvSpPr/>
            <p:nvPr/>
          </p:nvSpPr>
          <p:spPr>
            <a:xfrm>
              <a:off x="4485625" y="2462649"/>
              <a:ext cx="875675" cy="558773"/>
            </a:xfrm>
            <a:custGeom>
              <a:rect b="b" l="l" r="r" t="t"/>
              <a:pathLst>
                <a:path extrusionOk="0" h="822788" w="1289421">
                  <a:moveTo>
                    <a:pt x="13271" y="83150"/>
                  </a:moveTo>
                  <a:cubicBezTo>
                    <a:pt x="5756" y="109552"/>
                    <a:pt x="-3580" y="142433"/>
                    <a:pt x="1400" y="161427"/>
                  </a:cubicBezTo>
                  <a:cubicBezTo>
                    <a:pt x="3614" y="169870"/>
                    <a:pt x="6059" y="178456"/>
                    <a:pt x="8415" y="186757"/>
                  </a:cubicBezTo>
                  <a:cubicBezTo>
                    <a:pt x="12771" y="202055"/>
                    <a:pt x="17270" y="217871"/>
                    <a:pt x="20643" y="233848"/>
                  </a:cubicBezTo>
                  <a:cubicBezTo>
                    <a:pt x="21429" y="237543"/>
                    <a:pt x="21964" y="241292"/>
                    <a:pt x="22482" y="244916"/>
                  </a:cubicBezTo>
                  <a:cubicBezTo>
                    <a:pt x="23464" y="251788"/>
                    <a:pt x="24410" y="258286"/>
                    <a:pt x="26784" y="263713"/>
                  </a:cubicBezTo>
                  <a:cubicBezTo>
                    <a:pt x="29105" y="268997"/>
                    <a:pt x="33228" y="273834"/>
                    <a:pt x="37620" y="278940"/>
                  </a:cubicBezTo>
                  <a:cubicBezTo>
                    <a:pt x="40333" y="282099"/>
                    <a:pt x="43118" y="285366"/>
                    <a:pt x="45635" y="288918"/>
                  </a:cubicBezTo>
                  <a:cubicBezTo>
                    <a:pt x="55417" y="302771"/>
                    <a:pt x="62647" y="318033"/>
                    <a:pt x="69644" y="332796"/>
                  </a:cubicBezTo>
                  <a:cubicBezTo>
                    <a:pt x="73554" y="341026"/>
                    <a:pt x="77588" y="349540"/>
                    <a:pt x="81944" y="357520"/>
                  </a:cubicBezTo>
                  <a:cubicBezTo>
                    <a:pt x="82961" y="359376"/>
                    <a:pt x="83997" y="361322"/>
                    <a:pt x="85050" y="363321"/>
                  </a:cubicBezTo>
                  <a:cubicBezTo>
                    <a:pt x="92797" y="377959"/>
                    <a:pt x="101562" y="394543"/>
                    <a:pt x="115754" y="397078"/>
                  </a:cubicBezTo>
                  <a:cubicBezTo>
                    <a:pt x="116004" y="397096"/>
                    <a:pt x="116860" y="396953"/>
                    <a:pt x="117485" y="396846"/>
                  </a:cubicBezTo>
                  <a:cubicBezTo>
                    <a:pt x="120734" y="396292"/>
                    <a:pt x="127482" y="395168"/>
                    <a:pt x="133408" y="401719"/>
                  </a:cubicBezTo>
                  <a:cubicBezTo>
                    <a:pt x="146422" y="416125"/>
                    <a:pt x="133944" y="440670"/>
                    <a:pt x="121859" y="464394"/>
                  </a:cubicBezTo>
                  <a:cubicBezTo>
                    <a:pt x="115611" y="476675"/>
                    <a:pt x="108542" y="490599"/>
                    <a:pt x="108738" y="496936"/>
                  </a:cubicBezTo>
                  <a:cubicBezTo>
                    <a:pt x="108899" y="501542"/>
                    <a:pt x="110077" y="505505"/>
                    <a:pt x="111327" y="509718"/>
                  </a:cubicBezTo>
                  <a:cubicBezTo>
                    <a:pt x="114236" y="519500"/>
                    <a:pt x="117860" y="531674"/>
                    <a:pt x="102758" y="544991"/>
                  </a:cubicBezTo>
                  <a:cubicBezTo>
                    <a:pt x="100116" y="547312"/>
                    <a:pt x="97403" y="549293"/>
                    <a:pt x="94993" y="551043"/>
                  </a:cubicBezTo>
                  <a:cubicBezTo>
                    <a:pt x="86549" y="557201"/>
                    <a:pt x="84407" y="559111"/>
                    <a:pt x="86317" y="566502"/>
                  </a:cubicBezTo>
                  <a:cubicBezTo>
                    <a:pt x="87656" y="571714"/>
                    <a:pt x="89995" y="575159"/>
                    <a:pt x="93476" y="576998"/>
                  </a:cubicBezTo>
                  <a:cubicBezTo>
                    <a:pt x="98759" y="579801"/>
                    <a:pt x="107614" y="579354"/>
                    <a:pt x="117735" y="575766"/>
                  </a:cubicBezTo>
                  <a:cubicBezTo>
                    <a:pt x="130945" y="571071"/>
                    <a:pt x="144619" y="566234"/>
                    <a:pt x="155169" y="572821"/>
                  </a:cubicBezTo>
                  <a:cubicBezTo>
                    <a:pt x="164576" y="578694"/>
                    <a:pt x="167093" y="590940"/>
                    <a:pt x="168236" y="600936"/>
                  </a:cubicBezTo>
                  <a:cubicBezTo>
                    <a:pt x="169628" y="613200"/>
                    <a:pt x="174198" y="625678"/>
                    <a:pt x="179035" y="638905"/>
                  </a:cubicBezTo>
                  <a:cubicBezTo>
                    <a:pt x="185712" y="657149"/>
                    <a:pt x="192602" y="676017"/>
                    <a:pt x="191210" y="695636"/>
                  </a:cubicBezTo>
                  <a:cubicBezTo>
                    <a:pt x="190960" y="699224"/>
                    <a:pt x="189675" y="702580"/>
                    <a:pt x="188550" y="705525"/>
                  </a:cubicBezTo>
                  <a:cubicBezTo>
                    <a:pt x="187979" y="707042"/>
                    <a:pt x="187015" y="709542"/>
                    <a:pt x="186979" y="710523"/>
                  </a:cubicBezTo>
                  <a:cubicBezTo>
                    <a:pt x="187533" y="712898"/>
                    <a:pt x="190817" y="714826"/>
                    <a:pt x="196101" y="717664"/>
                  </a:cubicBezTo>
                  <a:cubicBezTo>
                    <a:pt x="201456" y="720538"/>
                    <a:pt x="207543" y="723805"/>
                    <a:pt x="211524" y="729767"/>
                  </a:cubicBezTo>
                  <a:cubicBezTo>
                    <a:pt x="217040" y="738032"/>
                    <a:pt x="218986" y="747421"/>
                    <a:pt x="220878" y="756525"/>
                  </a:cubicBezTo>
                  <a:cubicBezTo>
                    <a:pt x="221949" y="761738"/>
                    <a:pt x="222985" y="766665"/>
                    <a:pt x="224591" y="770895"/>
                  </a:cubicBezTo>
                  <a:cubicBezTo>
                    <a:pt x="229268" y="783088"/>
                    <a:pt x="231089" y="782999"/>
                    <a:pt x="245245" y="782356"/>
                  </a:cubicBezTo>
                  <a:cubicBezTo>
                    <a:pt x="247083" y="782267"/>
                    <a:pt x="249047" y="782177"/>
                    <a:pt x="251136" y="782124"/>
                  </a:cubicBezTo>
                  <a:cubicBezTo>
                    <a:pt x="257419" y="781945"/>
                    <a:pt x="263292" y="783052"/>
                    <a:pt x="268969" y="784105"/>
                  </a:cubicBezTo>
                  <a:cubicBezTo>
                    <a:pt x="271789" y="784641"/>
                    <a:pt x="274467" y="785141"/>
                    <a:pt x="277055" y="785462"/>
                  </a:cubicBezTo>
                  <a:cubicBezTo>
                    <a:pt x="284624" y="786390"/>
                    <a:pt x="292336" y="785533"/>
                    <a:pt x="300511" y="784623"/>
                  </a:cubicBezTo>
                  <a:cubicBezTo>
                    <a:pt x="304742" y="784159"/>
                    <a:pt x="309098" y="783677"/>
                    <a:pt x="313561" y="783427"/>
                  </a:cubicBezTo>
                  <a:cubicBezTo>
                    <a:pt x="323468" y="782891"/>
                    <a:pt x="332625" y="785123"/>
                    <a:pt x="341480" y="787301"/>
                  </a:cubicBezTo>
                  <a:cubicBezTo>
                    <a:pt x="348602" y="789050"/>
                    <a:pt x="355332" y="790692"/>
                    <a:pt x="361901" y="790746"/>
                  </a:cubicBezTo>
                  <a:cubicBezTo>
                    <a:pt x="361990" y="790746"/>
                    <a:pt x="362080" y="790746"/>
                    <a:pt x="362169" y="790746"/>
                  </a:cubicBezTo>
                  <a:cubicBezTo>
                    <a:pt x="370487" y="790746"/>
                    <a:pt x="373665" y="787318"/>
                    <a:pt x="378877" y="781660"/>
                  </a:cubicBezTo>
                  <a:cubicBezTo>
                    <a:pt x="383340" y="776822"/>
                    <a:pt x="388910" y="770788"/>
                    <a:pt x="398371" y="767557"/>
                  </a:cubicBezTo>
                  <a:cubicBezTo>
                    <a:pt x="405761" y="765040"/>
                    <a:pt x="412080" y="765219"/>
                    <a:pt x="417186" y="768111"/>
                  </a:cubicBezTo>
                  <a:cubicBezTo>
                    <a:pt x="425290" y="772698"/>
                    <a:pt x="427271" y="781874"/>
                    <a:pt x="429021" y="789978"/>
                  </a:cubicBezTo>
                  <a:cubicBezTo>
                    <a:pt x="429949" y="794262"/>
                    <a:pt x="431342" y="800725"/>
                    <a:pt x="433287" y="801581"/>
                  </a:cubicBezTo>
                  <a:cubicBezTo>
                    <a:pt x="433609" y="801724"/>
                    <a:pt x="433858" y="801813"/>
                    <a:pt x="434037" y="801867"/>
                  </a:cubicBezTo>
                  <a:cubicBezTo>
                    <a:pt x="436518" y="799047"/>
                    <a:pt x="438054" y="788925"/>
                    <a:pt x="438607" y="771735"/>
                  </a:cubicBezTo>
                  <a:cubicBezTo>
                    <a:pt x="438678" y="769253"/>
                    <a:pt x="438750" y="767093"/>
                    <a:pt x="438875" y="765397"/>
                  </a:cubicBezTo>
                  <a:lnTo>
                    <a:pt x="438964" y="763934"/>
                  </a:lnTo>
                  <a:lnTo>
                    <a:pt x="439517" y="762577"/>
                  </a:lnTo>
                  <a:cubicBezTo>
                    <a:pt x="440999" y="758953"/>
                    <a:pt x="444837" y="748028"/>
                    <a:pt x="444623" y="741084"/>
                  </a:cubicBezTo>
                  <a:lnTo>
                    <a:pt x="444319" y="730641"/>
                  </a:lnTo>
                  <a:lnTo>
                    <a:pt x="454691" y="731962"/>
                  </a:lnTo>
                  <a:cubicBezTo>
                    <a:pt x="461510" y="732837"/>
                    <a:pt x="1121033" y="817076"/>
                    <a:pt x="1241688" y="822788"/>
                  </a:cubicBezTo>
                  <a:lnTo>
                    <a:pt x="1289421" y="165193"/>
                  </a:lnTo>
                  <a:cubicBezTo>
                    <a:pt x="926992" y="137828"/>
                    <a:pt x="491696" y="88380"/>
                    <a:pt x="34407" y="0"/>
                  </a:cubicBezTo>
                  <a:cubicBezTo>
                    <a:pt x="27980" y="25616"/>
                    <a:pt x="21286" y="52393"/>
                    <a:pt x="19947" y="58230"/>
                  </a:cubicBezTo>
                  <a:cubicBezTo>
                    <a:pt x="18287" y="65513"/>
                    <a:pt x="15859" y="74064"/>
                    <a:pt x="13289" y="83096"/>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38" name="Google Shape;238;p9"/>
            <p:cNvSpPr/>
            <p:nvPr/>
          </p:nvSpPr>
          <p:spPr>
            <a:xfrm>
              <a:off x="5348497" y="2575769"/>
              <a:ext cx="563344" cy="364158"/>
            </a:xfrm>
            <a:custGeom>
              <a:rect b="b" l="l" r="r" t="t"/>
              <a:pathLst>
                <a:path extrusionOk="0" h="536217" w="829518">
                  <a:moveTo>
                    <a:pt x="829518" y="535744"/>
                  </a:moveTo>
                  <a:cubicBezTo>
                    <a:pt x="829000" y="514876"/>
                    <a:pt x="827912" y="493063"/>
                    <a:pt x="826751" y="487261"/>
                  </a:cubicBezTo>
                  <a:cubicBezTo>
                    <a:pt x="822217" y="481442"/>
                    <a:pt x="813113" y="466250"/>
                    <a:pt x="812917" y="452505"/>
                  </a:cubicBezTo>
                  <a:cubicBezTo>
                    <a:pt x="812845" y="447293"/>
                    <a:pt x="809257" y="437100"/>
                    <a:pt x="806366" y="428924"/>
                  </a:cubicBezTo>
                  <a:cubicBezTo>
                    <a:pt x="802956" y="419249"/>
                    <a:pt x="800868" y="413072"/>
                    <a:pt x="800814" y="408395"/>
                  </a:cubicBezTo>
                  <a:cubicBezTo>
                    <a:pt x="800725" y="399880"/>
                    <a:pt x="805884" y="395721"/>
                    <a:pt x="808954" y="393240"/>
                  </a:cubicBezTo>
                  <a:cubicBezTo>
                    <a:pt x="810739" y="391794"/>
                    <a:pt x="811667" y="391008"/>
                    <a:pt x="812274" y="389670"/>
                  </a:cubicBezTo>
                  <a:cubicBezTo>
                    <a:pt x="811971" y="388349"/>
                    <a:pt x="809525" y="385510"/>
                    <a:pt x="807240" y="383850"/>
                  </a:cubicBezTo>
                  <a:lnTo>
                    <a:pt x="803688" y="381262"/>
                  </a:lnTo>
                  <a:lnTo>
                    <a:pt x="803527" y="376835"/>
                  </a:lnTo>
                  <a:cubicBezTo>
                    <a:pt x="803456" y="374121"/>
                    <a:pt x="801742" y="310179"/>
                    <a:pt x="802688" y="290793"/>
                  </a:cubicBezTo>
                  <a:cubicBezTo>
                    <a:pt x="803313" y="278136"/>
                    <a:pt x="797172" y="266373"/>
                    <a:pt x="792674" y="257786"/>
                  </a:cubicBezTo>
                  <a:cubicBezTo>
                    <a:pt x="791210" y="255002"/>
                    <a:pt x="789960" y="252592"/>
                    <a:pt x="788979" y="250307"/>
                  </a:cubicBezTo>
                  <a:cubicBezTo>
                    <a:pt x="785087" y="241238"/>
                    <a:pt x="767343" y="195129"/>
                    <a:pt x="766593" y="193184"/>
                  </a:cubicBezTo>
                  <a:lnTo>
                    <a:pt x="766022" y="191702"/>
                  </a:lnTo>
                  <a:lnTo>
                    <a:pt x="766022" y="190113"/>
                  </a:lnTo>
                  <a:cubicBezTo>
                    <a:pt x="765987" y="189792"/>
                    <a:pt x="765469" y="158374"/>
                    <a:pt x="765398" y="129937"/>
                  </a:cubicBezTo>
                  <a:cubicBezTo>
                    <a:pt x="765344" y="109855"/>
                    <a:pt x="770039" y="100216"/>
                    <a:pt x="774787" y="95610"/>
                  </a:cubicBezTo>
                  <a:cubicBezTo>
                    <a:pt x="774127" y="90308"/>
                    <a:pt x="772074" y="81151"/>
                    <a:pt x="765737" y="73136"/>
                  </a:cubicBezTo>
                  <a:cubicBezTo>
                    <a:pt x="757347" y="62514"/>
                    <a:pt x="754241" y="44235"/>
                    <a:pt x="753116" y="31025"/>
                  </a:cubicBezTo>
                  <a:cubicBezTo>
                    <a:pt x="584924" y="29276"/>
                    <a:pt x="336313" y="22189"/>
                    <a:pt x="36612" y="0"/>
                  </a:cubicBezTo>
                  <a:lnTo>
                    <a:pt x="0" y="504380"/>
                  </a:lnTo>
                  <a:cubicBezTo>
                    <a:pt x="74135" y="508771"/>
                    <a:pt x="617948" y="540439"/>
                    <a:pt x="829500" y="535744"/>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39" name="Google Shape;239;p9"/>
            <p:cNvSpPr/>
            <p:nvPr/>
          </p:nvSpPr>
          <p:spPr>
            <a:xfrm>
              <a:off x="5872139" y="2560192"/>
              <a:ext cx="561793" cy="647405"/>
            </a:xfrm>
            <a:custGeom>
              <a:rect b="b" l="l" r="r" t="t"/>
              <a:pathLst>
                <a:path extrusionOk="0" h="953297" w="827235">
                  <a:moveTo>
                    <a:pt x="21903" y="123600"/>
                  </a:moveTo>
                  <a:lnTo>
                    <a:pt x="21653" y="131508"/>
                  </a:lnTo>
                  <a:lnTo>
                    <a:pt x="15691" y="132026"/>
                  </a:lnTo>
                  <a:cubicBezTo>
                    <a:pt x="14656" y="133561"/>
                    <a:pt x="12175" y="138720"/>
                    <a:pt x="12210" y="152840"/>
                  </a:cubicBezTo>
                  <a:cubicBezTo>
                    <a:pt x="12282" y="177510"/>
                    <a:pt x="12674" y="204465"/>
                    <a:pt x="12781" y="211195"/>
                  </a:cubicBezTo>
                  <a:cubicBezTo>
                    <a:pt x="15905" y="219317"/>
                    <a:pt x="30971" y="258340"/>
                    <a:pt x="34345" y="266230"/>
                  </a:cubicBezTo>
                  <a:cubicBezTo>
                    <a:pt x="35059" y="267872"/>
                    <a:pt x="36166" y="269996"/>
                    <a:pt x="37451" y="272460"/>
                  </a:cubicBezTo>
                  <a:cubicBezTo>
                    <a:pt x="42575" y="282278"/>
                    <a:pt x="50322" y="297094"/>
                    <a:pt x="49465" y="314606"/>
                  </a:cubicBezTo>
                  <a:cubicBezTo>
                    <a:pt x="48680" y="330618"/>
                    <a:pt x="49840" y="380726"/>
                    <a:pt x="50215" y="395293"/>
                  </a:cubicBezTo>
                  <a:cubicBezTo>
                    <a:pt x="54999" y="399791"/>
                    <a:pt x="62068" y="408681"/>
                    <a:pt x="57855" y="419088"/>
                  </a:cubicBezTo>
                  <a:cubicBezTo>
                    <a:pt x="55499" y="424907"/>
                    <a:pt x="51661" y="427996"/>
                    <a:pt x="49126" y="430048"/>
                  </a:cubicBezTo>
                  <a:cubicBezTo>
                    <a:pt x="48644" y="430441"/>
                    <a:pt x="48019" y="430941"/>
                    <a:pt x="47644" y="431298"/>
                  </a:cubicBezTo>
                  <a:cubicBezTo>
                    <a:pt x="47912" y="433869"/>
                    <a:pt x="50358" y="440813"/>
                    <a:pt x="52161" y="445918"/>
                  </a:cubicBezTo>
                  <a:cubicBezTo>
                    <a:pt x="55820" y="456307"/>
                    <a:pt x="59605" y="467054"/>
                    <a:pt x="59729" y="475194"/>
                  </a:cubicBezTo>
                  <a:cubicBezTo>
                    <a:pt x="59854" y="484387"/>
                    <a:pt x="68030" y="497347"/>
                    <a:pt x="70119" y="499632"/>
                  </a:cubicBezTo>
                  <a:cubicBezTo>
                    <a:pt x="72493" y="502220"/>
                    <a:pt x="75456" y="505451"/>
                    <a:pt x="76527" y="567233"/>
                  </a:cubicBezTo>
                  <a:lnTo>
                    <a:pt x="76527" y="567305"/>
                  </a:lnTo>
                  <a:lnTo>
                    <a:pt x="76527" y="567305"/>
                  </a:lnTo>
                  <a:lnTo>
                    <a:pt x="76527" y="567358"/>
                  </a:lnTo>
                  <a:cubicBezTo>
                    <a:pt x="76527" y="567358"/>
                    <a:pt x="76670" y="576052"/>
                    <a:pt x="76670" y="576052"/>
                  </a:cubicBezTo>
                  <a:lnTo>
                    <a:pt x="76599" y="576052"/>
                  </a:lnTo>
                  <a:cubicBezTo>
                    <a:pt x="76599" y="576052"/>
                    <a:pt x="76777" y="595010"/>
                    <a:pt x="76777" y="595010"/>
                  </a:cubicBezTo>
                  <a:lnTo>
                    <a:pt x="72297" y="597616"/>
                  </a:lnTo>
                  <a:cubicBezTo>
                    <a:pt x="65781" y="601454"/>
                    <a:pt x="48930" y="614396"/>
                    <a:pt x="49412" y="627909"/>
                  </a:cubicBezTo>
                  <a:cubicBezTo>
                    <a:pt x="49786" y="638495"/>
                    <a:pt x="60943" y="649509"/>
                    <a:pt x="81668" y="659773"/>
                  </a:cubicBezTo>
                  <a:lnTo>
                    <a:pt x="86577" y="662201"/>
                  </a:lnTo>
                  <a:lnTo>
                    <a:pt x="89451" y="953297"/>
                  </a:lnTo>
                  <a:cubicBezTo>
                    <a:pt x="159427" y="951744"/>
                    <a:pt x="612718" y="941480"/>
                    <a:pt x="687032" y="933447"/>
                  </a:cubicBezTo>
                  <a:cubicBezTo>
                    <a:pt x="686942" y="927788"/>
                    <a:pt x="686853" y="920005"/>
                    <a:pt x="686907" y="912865"/>
                  </a:cubicBezTo>
                  <a:cubicBezTo>
                    <a:pt x="686978" y="904903"/>
                    <a:pt x="683390" y="899173"/>
                    <a:pt x="681462" y="896085"/>
                  </a:cubicBezTo>
                  <a:cubicBezTo>
                    <a:pt x="680730" y="894906"/>
                    <a:pt x="680141" y="893960"/>
                    <a:pt x="679695" y="892818"/>
                  </a:cubicBezTo>
                  <a:cubicBezTo>
                    <a:pt x="679623" y="892622"/>
                    <a:pt x="679481" y="892229"/>
                    <a:pt x="679266" y="891640"/>
                  </a:cubicBezTo>
                  <a:cubicBezTo>
                    <a:pt x="673519" y="875020"/>
                    <a:pt x="669127" y="870950"/>
                    <a:pt x="668074" y="870165"/>
                  </a:cubicBezTo>
                  <a:cubicBezTo>
                    <a:pt x="658077" y="870076"/>
                    <a:pt x="633871" y="865774"/>
                    <a:pt x="610344" y="830714"/>
                  </a:cubicBezTo>
                  <a:cubicBezTo>
                    <a:pt x="595581" y="808722"/>
                    <a:pt x="565538" y="795976"/>
                    <a:pt x="549383" y="789139"/>
                  </a:cubicBezTo>
                  <a:cubicBezTo>
                    <a:pt x="545170" y="787354"/>
                    <a:pt x="541832" y="785944"/>
                    <a:pt x="539404" y="784659"/>
                  </a:cubicBezTo>
                  <a:cubicBezTo>
                    <a:pt x="538029" y="783927"/>
                    <a:pt x="536155" y="783106"/>
                    <a:pt x="534013" y="782142"/>
                  </a:cubicBezTo>
                  <a:cubicBezTo>
                    <a:pt x="520642" y="776162"/>
                    <a:pt x="492831" y="763719"/>
                    <a:pt x="500185" y="733034"/>
                  </a:cubicBezTo>
                  <a:cubicBezTo>
                    <a:pt x="503648" y="718592"/>
                    <a:pt x="502363" y="701973"/>
                    <a:pt x="501238" y="687317"/>
                  </a:cubicBezTo>
                  <a:cubicBezTo>
                    <a:pt x="500328" y="675464"/>
                    <a:pt x="499453" y="664254"/>
                    <a:pt x="501006" y="654793"/>
                  </a:cubicBezTo>
                  <a:cubicBezTo>
                    <a:pt x="503488" y="639584"/>
                    <a:pt x="499489" y="631533"/>
                    <a:pt x="494919" y="629051"/>
                  </a:cubicBezTo>
                  <a:cubicBezTo>
                    <a:pt x="480406" y="621179"/>
                    <a:pt x="481299" y="604292"/>
                    <a:pt x="484083" y="588833"/>
                  </a:cubicBezTo>
                  <a:cubicBezTo>
                    <a:pt x="487386" y="570500"/>
                    <a:pt x="525105" y="533906"/>
                    <a:pt x="538172" y="521696"/>
                  </a:cubicBezTo>
                  <a:cubicBezTo>
                    <a:pt x="538957" y="466536"/>
                    <a:pt x="566716" y="417356"/>
                    <a:pt x="579872" y="397096"/>
                  </a:cubicBezTo>
                  <a:cubicBezTo>
                    <a:pt x="587030" y="368748"/>
                    <a:pt x="639994" y="317462"/>
                    <a:pt x="650526" y="305877"/>
                  </a:cubicBezTo>
                  <a:cubicBezTo>
                    <a:pt x="662808" y="292364"/>
                    <a:pt x="682462" y="286223"/>
                    <a:pt x="705811" y="269032"/>
                  </a:cubicBezTo>
                  <a:cubicBezTo>
                    <a:pt x="729142" y="251842"/>
                    <a:pt x="747582" y="234634"/>
                    <a:pt x="779518" y="227261"/>
                  </a:cubicBezTo>
                  <a:cubicBezTo>
                    <a:pt x="811453" y="219889"/>
                    <a:pt x="838479" y="195326"/>
                    <a:pt x="822503" y="191631"/>
                  </a:cubicBezTo>
                  <a:cubicBezTo>
                    <a:pt x="806526" y="187953"/>
                    <a:pt x="793013" y="176886"/>
                    <a:pt x="768450" y="176886"/>
                  </a:cubicBezTo>
                  <a:cubicBezTo>
                    <a:pt x="743887" y="176886"/>
                    <a:pt x="710720" y="186704"/>
                    <a:pt x="703347" y="179349"/>
                  </a:cubicBezTo>
                  <a:cubicBezTo>
                    <a:pt x="695975" y="171977"/>
                    <a:pt x="683693" y="157232"/>
                    <a:pt x="667717" y="171977"/>
                  </a:cubicBezTo>
                  <a:cubicBezTo>
                    <a:pt x="651740" y="186721"/>
                    <a:pt x="644386" y="214962"/>
                    <a:pt x="616127" y="192862"/>
                  </a:cubicBezTo>
                  <a:cubicBezTo>
                    <a:pt x="587869" y="170745"/>
                    <a:pt x="576820" y="148645"/>
                    <a:pt x="554702" y="148645"/>
                  </a:cubicBezTo>
                  <a:cubicBezTo>
                    <a:pt x="532585" y="148645"/>
                    <a:pt x="538726" y="171977"/>
                    <a:pt x="530139" y="171977"/>
                  </a:cubicBezTo>
                  <a:cubicBezTo>
                    <a:pt x="521553" y="171977"/>
                    <a:pt x="474855" y="92129"/>
                    <a:pt x="415893" y="120387"/>
                  </a:cubicBezTo>
                  <a:cubicBezTo>
                    <a:pt x="356931" y="148645"/>
                    <a:pt x="367981" y="131437"/>
                    <a:pt x="360608" y="121619"/>
                  </a:cubicBezTo>
                  <a:cubicBezTo>
                    <a:pt x="353236" y="111783"/>
                    <a:pt x="342186" y="114246"/>
                    <a:pt x="318837" y="114246"/>
                  </a:cubicBezTo>
                  <a:cubicBezTo>
                    <a:pt x="295488" y="114246"/>
                    <a:pt x="275852" y="105642"/>
                    <a:pt x="270925" y="87220"/>
                  </a:cubicBezTo>
                  <a:cubicBezTo>
                    <a:pt x="266016" y="68798"/>
                    <a:pt x="257411" y="0"/>
                    <a:pt x="240221" y="0"/>
                  </a:cubicBezTo>
                  <a:cubicBezTo>
                    <a:pt x="223030" y="0"/>
                    <a:pt x="219336" y="52821"/>
                    <a:pt x="219336" y="52821"/>
                  </a:cubicBezTo>
                  <a:cubicBezTo>
                    <a:pt x="219336" y="52821"/>
                    <a:pt x="139952" y="55356"/>
                    <a:pt x="0" y="54178"/>
                  </a:cubicBezTo>
                  <a:cubicBezTo>
                    <a:pt x="1160" y="65995"/>
                    <a:pt x="3820" y="78937"/>
                    <a:pt x="8658" y="85042"/>
                  </a:cubicBezTo>
                  <a:cubicBezTo>
                    <a:pt x="22385" y="102393"/>
                    <a:pt x="21885" y="122761"/>
                    <a:pt x="21850" y="123618"/>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40" name="Google Shape;240;p9"/>
            <p:cNvSpPr/>
            <p:nvPr/>
          </p:nvSpPr>
          <p:spPr>
            <a:xfrm>
              <a:off x="6399610" y="2771862"/>
              <a:ext cx="489002" cy="221084"/>
            </a:xfrm>
            <a:custGeom>
              <a:rect b="b" l="l" r="r" t="t"/>
              <a:pathLst>
                <a:path extrusionOk="0" h="325544" w="720049">
                  <a:moveTo>
                    <a:pt x="31061" y="157209"/>
                  </a:moveTo>
                  <a:cubicBezTo>
                    <a:pt x="33881" y="158316"/>
                    <a:pt x="46198" y="160101"/>
                    <a:pt x="57087" y="161672"/>
                  </a:cubicBezTo>
                  <a:cubicBezTo>
                    <a:pt x="91343" y="166617"/>
                    <a:pt x="142326" y="173989"/>
                    <a:pt x="165122" y="191394"/>
                  </a:cubicBezTo>
                  <a:cubicBezTo>
                    <a:pt x="170798" y="191001"/>
                    <a:pt x="182276" y="190323"/>
                    <a:pt x="194076" y="190323"/>
                  </a:cubicBezTo>
                  <a:cubicBezTo>
                    <a:pt x="218978" y="190341"/>
                    <a:pt x="231259" y="193233"/>
                    <a:pt x="235705" y="200444"/>
                  </a:cubicBezTo>
                  <a:cubicBezTo>
                    <a:pt x="236419" y="200284"/>
                    <a:pt x="237186" y="200105"/>
                    <a:pt x="237793" y="199962"/>
                  </a:cubicBezTo>
                  <a:cubicBezTo>
                    <a:pt x="242524" y="198820"/>
                    <a:pt x="249022" y="197249"/>
                    <a:pt x="254698" y="201123"/>
                  </a:cubicBezTo>
                  <a:cubicBezTo>
                    <a:pt x="257108" y="202765"/>
                    <a:pt x="260178" y="206050"/>
                    <a:pt x="261017" y="212333"/>
                  </a:cubicBezTo>
                  <a:cubicBezTo>
                    <a:pt x="261303" y="214475"/>
                    <a:pt x="269425" y="218742"/>
                    <a:pt x="273316" y="220795"/>
                  </a:cubicBezTo>
                  <a:cubicBezTo>
                    <a:pt x="283849" y="226346"/>
                    <a:pt x="296951" y="233237"/>
                    <a:pt x="297594" y="247732"/>
                  </a:cubicBezTo>
                  <a:cubicBezTo>
                    <a:pt x="297933" y="255336"/>
                    <a:pt x="297487" y="264369"/>
                    <a:pt x="297112" y="272330"/>
                  </a:cubicBezTo>
                  <a:cubicBezTo>
                    <a:pt x="296880" y="277114"/>
                    <a:pt x="296594" y="283148"/>
                    <a:pt x="296648" y="287075"/>
                  </a:cubicBezTo>
                  <a:cubicBezTo>
                    <a:pt x="303217" y="288593"/>
                    <a:pt x="315106" y="293305"/>
                    <a:pt x="314374" y="312834"/>
                  </a:cubicBezTo>
                  <a:cubicBezTo>
                    <a:pt x="314178" y="317904"/>
                    <a:pt x="316302" y="322188"/>
                    <a:pt x="318944" y="325544"/>
                  </a:cubicBezTo>
                  <a:cubicBezTo>
                    <a:pt x="325763" y="313834"/>
                    <a:pt x="332386" y="301320"/>
                    <a:pt x="337241" y="288843"/>
                  </a:cubicBezTo>
                  <a:cubicBezTo>
                    <a:pt x="350451" y="254783"/>
                    <a:pt x="359394" y="241698"/>
                    <a:pt x="369873" y="210263"/>
                  </a:cubicBezTo>
                  <a:cubicBezTo>
                    <a:pt x="380351" y="178827"/>
                    <a:pt x="377727" y="208959"/>
                    <a:pt x="401308" y="202408"/>
                  </a:cubicBezTo>
                  <a:cubicBezTo>
                    <a:pt x="424890" y="195857"/>
                    <a:pt x="437974" y="195857"/>
                    <a:pt x="444650" y="185378"/>
                  </a:cubicBezTo>
                  <a:cubicBezTo>
                    <a:pt x="451309" y="174900"/>
                    <a:pt x="508718" y="169669"/>
                    <a:pt x="532281" y="152639"/>
                  </a:cubicBezTo>
                  <a:cubicBezTo>
                    <a:pt x="555862" y="135610"/>
                    <a:pt x="582050" y="147409"/>
                    <a:pt x="609558" y="152639"/>
                  </a:cubicBezTo>
                  <a:cubicBezTo>
                    <a:pt x="637066" y="157870"/>
                    <a:pt x="658791" y="139108"/>
                    <a:pt x="658791" y="139108"/>
                  </a:cubicBezTo>
                  <a:cubicBezTo>
                    <a:pt x="682122" y="139108"/>
                    <a:pt x="727571" y="144017"/>
                    <a:pt x="718985" y="131736"/>
                  </a:cubicBezTo>
                  <a:cubicBezTo>
                    <a:pt x="710381" y="119454"/>
                    <a:pt x="676000" y="88751"/>
                    <a:pt x="672304" y="75238"/>
                  </a:cubicBezTo>
                  <a:cubicBezTo>
                    <a:pt x="668627" y="61724"/>
                    <a:pt x="642814" y="56815"/>
                    <a:pt x="623178" y="59261"/>
                  </a:cubicBezTo>
                  <a:cubicBezTo>
                    <a:pt x="603524" y="61724"/>
                    <a:pt x="585102" y="81378"/>
                    <a:pt x="585102" y="54352"/>
                  </a:cubicBezTo>
                  <a:cubicBezTo>
                    <a:pt x="585102" y="27325"/>
                    <a:pt x="585102" y="12580"/>
                    <a:pt x="566680" y="23648"/>
                  </a:cubicBezTo>
                  <a:cubicBezTo>
                    <a:pt x="548258" y="34698"/>
                    <a:pt x="527372" y="42070"/>
                    <a:pt x="507718" y="44534"/>
                  </a:cubicBezTo>
                  <a:cubicBezTo>
                    <a:pt x="488064" y="46997"/>
                    <a:pt x="443847" y="70328"/>
                    <a:pt x="422962" y="81378"/>
                  </a:cubicBezTo>
                  <a:cubicBezTo>
                    <a:pt x="402076" y="92428"/>
                    <a:pt x="366463" y="102264"/>
                    <a:pt x="338205" y="88751"/>
                  </a:cubicBezTo>
                  <a:cubicBezTo>
                    <a:pt x="309947" y="75238"/>
                    <a:pt x="289079" y="44534"/>
                    <a:pt x="262052" y="35930"/>
                  </a:cubicBezTo>
                  <a:cubicBezTo>
                    <a:pt x="235026" y="27325"/>
                    <a:pt x="221513" y="38393"/>
                    <a:pt x="209232" y="43302"/>
                  </a:cubicBezTo>
                  <a:cubicBezTo>
                    <a:pt x="196950" y="48211"/>
                    <a:pt x="194487" y="26112"/>
                    <a:pt x="183437" y="11367"/>
                  </a:cubicBezTo>
                  <a:cubicBezTo>
                    <a:pt x="172387" y="-3378"/>
                    <a:pt x="171155" y="-4610"/>
                    <a:pt x="156410" y="12598"/>
                  </a:cubicBezTo>
                  <a:cubicBezTo>
                    <a:pt x="141665" y="29789"/>
                    <a:pt x="94985" y="59279"/>
                    <a:pt x="76563" y="59279"/>
                  </a:cubicBezTo>
                  <a:cubicBezTo>
                    <a:pt x="58140" y="59279"/>
                    <a:pt x="43395" y="72792"/>
                    <a:pt x="27437" y="89982"/>
                  </a:cubicBezTo>
                  <a:cubicBezTo>
                    <a:pt x="17583" y="100586"/>
                    <a:pt x="10068" y="107441"/>
                    <a:pt x="0" y="110583"/>
                  </a:cubicBezTo>
                  <a:cubicBezTo>
                    <a:pt x="12460" y="133075"/>
                    <a:pt x="25973" y="154246"/>
                    <a:pt x="31114" y="157245"/>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41" name="Google Shape;241;p9"/>
            <p:cNvSpPr/>
            <p:nvPr/>
          </p:nvSpPr>
          <p:spPr>
            <a:xfrm>
              <a:off x="6100366" y="3963884"/>
              <a:ext cx="423939" cy="384801"/>
            </a:xfrm>
            <a:custGeom>
              <a:rect b="b" l="l" r="r" t="t"/>
              <a:pathLst>
                <a:path extrusionOk="0" h="566616" w="624247">
                  <a:moveTo>
                    <a:pt x="600990" y="131516"/>
                  </a:moveTo>
                  <a:cubicBezTo>
                    <a:pt x="610843" y="118628"/>
                    <a:pt x="627320" y="97082"/>
                    <a:pt x="623750" y="88460"/>
                  </a:cubicBezTo>
                  <a:cubicBezTo>
                    <a:pt x="622090" y="84497"/>
                    <a:pt x="621358" y="80784"/>
                    <a:pt x="621144" y="77446"/>
                  </a:cubicBezTo>
                  <a:cubicBezTo>
                    <a:pt x="597652" y="81980"/>
                    <a:pt x="581496" y="84193"/>
                    <a:pt x="570268" y="84211"/>
                  </a:cubicBezTo>
                  <a:cubicBezTo>
                    <a:pt x="561164" y="84211"/>
                    <a:pt x="555309" y="82748"/>
                    <a:pt x="551382" y="79891"/>
                  </a:cubicBezTo>
                  <a:cubicBezTo>
                    <a:pt x="548293" y="77642"/>
                    <a:pt x="546366" y="74411"/>
                    <a:pt x="545955" y="70787"/>
                  </a:cubicBezTo>
                  <a:cubicBezTo>
                    <a:pt x="543974" y="53668"/>
                    <a:pt x="558112" y="30712"/>
                    <a:pt x="569715" y="26713"/>
                  </a:cubicBezTo>
                  <a:cubicBezTo>
                    <a:pt x="572410" y="25785"/>
                    <a:pt x="574981" y="25696"/>
                    <a:pt x="577034" y="25767"/>
                  </a:cubicBezTo>
                  <a:cubicBezTo>
                    <a:pt x="577034" y="25035"/>
                    <a:pt x="576998" y="24143"/>
                    <a:pt x="576927" y="23054"/>
                  </a:cubicBezTo>
                  <a:lnTo>
                    <a:pt x="576891" y="22536"/>
                  </a:lnTo>
                  <a:lnTo>
                    <a:pt x="576891" y="22018"/>
                  </a:lnTo>
                  <a:cubicBezTo>
                    <a:pt x="577105" y="17324"/>
                    <a:pt x="576088" y="6185"/>
                    <a:pt x="571732" y="1811"/>
                  </a:cubicBezTo>
                  <a:cubicBezTo>
                    <a:pt x="570786" y="865"/>
                    <a:pt x="569483" y="-99"/>
                    <a:pt x="566609" y="8"/>
                  </a:cubicBezTo>
                  <a:cubicBezTo>
                    <a:pt x="547526" y="669"/>
                    <a:pt x="76902" y="26035"/>
                    <a:pt x="0" y="30176"/>
                  </a:cubicBezTo>
                  <a:cubicBezTo>
                    <a:pt x="6891" y="60952"/>
                    <a:pt x="26420" y="150224"/>
                    <a:pt x="26651" y="173448"/>
                  </a:cubicBezTo>
                  <a:cubicBezTo>
                    <a:pt x="26884" y="197583"/>
                    <a:pt x="28365" y="425665"/>
                    <a:pt x="28651" y="470882"/>
                  </a:cubicBezTo>
                  <a:cubicBezTo>
                    <a:pt x="29990" y="471435"/>
                    <a:pt x="31311" y="472185"/>
                    <a:pt x="32578" y="473256"/>
                  </a:cubicBezTo>
                  <a:cubicBezTo>
                    <a:pt x="33935" y="474399"/>
                    <a:pt x="35399" y="476023"/>
                    <a:pt x="36505" y="478326"/>
                  </a:cubicBezTo>
                  <a:lnTo>
                    <a:pt x="88541" y="477808"/>
                  </a:lnTo>
                  <a:lnTo>
                    <a:pt x="89416" y="566617"/>
                  </a:lnTo>
                  <a:lnTo>
                    <a:pt x="466965" y="556192"/>
                  </a:lnTo>
                  <a:cubicBezTo>
                    <a:pt x="466750" y="549480"/>
                    <a:pt x="467411" y="540804"/>
                    <a:pt x="471213" y="533896"/>
                  </a:cubicBezTo>
                  <a:cubicBezTo>
                    <a:pt x="475586" y="525952"/>
                    <a:pt x="471963" y="517330"/>
                    <a:pt x="465715" y="503942"/>
                  </a:cubicBezTo>
                  <a:cubicBezTo>
                    <a:pt x="459092" y="489733"/>
                    <a:pt x="450827" y="472060"/>
                    <a:pt x="460092" y="453192"/>
                  </a:cubicBezTo>
                  <a:cubicBezTo>
                    <a:pt x="470231" y="432538"/>
                    <a:pt x="477050" y="411634"/>
                    <a:pt x="484298" y="389517"/>
                  </a:cubicBezTo>
                  <a:cubicBezTo>
                    <a:pt x="487529" y="379645"/>
                    <a:pt x="490849" y="369452"/>
                    <a:pt x="494526" y="359170"/>
                  </a:cubicBezTo>
                  <a:cubicBezTo>
                    <a:pt x="498828" y="347139"/>
                    <a:pt x="506576" y="338410"/>
                    <a:pt x="514073" y="329966"/>
                  </a:cubicBezTo>
                  <a:cubicBezTo>
                    <a:pt x="518946" y="324468"/>
                    <a:pt x="523570" y="319273"/>
                    <a:pt x="526979" y="313454"/>
                  </a:cubicBezTo>
                  <a:cubicBezTo>
                    <a:pt x="531549" y="305635"/>
                    <a:pt x="531978" y="297584"/>
                    <a:pt x="532478" y="288266"/>
                  </a:cubicBezTo>
                  <a:cubicBezTo>
                    <a:pt x="532924" y="279787"/>
                    <a:pt x="533388" y="271022"/>
                    <a:pt x="537083" y="261847"/>
                  </a:cubicBezTo>
                  <a:cubicBezTo>
                    <a:pt x="540600" y="253117"/>
                    <a:pt x="549275" y="247691"/>
                    <a:pt x="556951" y="242925"/>
                  </a:cubicBezTo>
                  <a:cubicBezTo>
                    <a:pt x="561361" y="240175"/>
                    <a:pt x="565895" y="237337"/>
                    <a:pt x="568341" y="234553"/>
                  </a:cubicBezTo>
                  <a:cubicBezTo>
                    <a:pt x="571036" y="231464"/>
                    <a:pt x="573446" y="228340"/>
                    <a:pt x="575606" y="225234"/>
                  </a:cubicBezTo>
                  <a:lnTo>
                    <a:pt x="575195" y="218005"/>
                  </a:lnTo>
                  <a:lnTo>
                    <a:pt x="580301" y="217719"/>
                  </a:lnTo>
                  <a:cubicBezTo>
                    <a:pt x="584603" y="209954"/>
                    <a:pt x="586959" y="202599"/>
                    <a:pt x="586905" y="196548"/>
                  </a:cubicBezTo>
                  <a:cubicBezTo>
                    <a:pt x="586870" y="192353"/>
                    <a:pt x="585781" y="188550"/>
                    <a:pt x="584638" y="184534"/>
                  </a:cubicBezTo>
                  <a:cubicBezTo>
                    <a:pt x="582550" y="177215"/>
                    <a:pt x="579961" y="168093"/>
                    <a:pt x="584477" y="156526"/>
                  </a:cubicBezTo>
                  <a:cubicBezTo>
                    <a:pt x="587173" y="149671"/>
                    <a:pt x="593564" y="141281"/>
                    <a:pt x="600990" y="131588"/>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42" name="Google Shape;242;p9"/>
            <p:cNvSpPr/>
            <p:nvPr/>
          </p:nvSpPr>
          <p:spPr>
            <a:xfrm>
              <a:off x="6507695" y="3863523"/>
              <a:ext cx="715090" cy="247381"/>
            </a:xfrm>
            <a:custGeom>
              <a:rect b="b" l="l" r="r" t="t"/>
              <a:pathLst>
                <a:path extrusionOk="0" h="364267" w="1052964">
                  <a:moveTo>
                    <a:pt x="812475" y="40736"/>
                  </a:moveTo>
                  <a:lnTo>
                    <a:pt x="809423" y="41022"/>
                  </a:lnTo>
                  <a:lnTo>
                    <a:pt x="255167" y="92290"/>
                  </a:lnTo>
                  <a:lnTo>
                    <a:pt x="247277" y="92361"/>
                  </a:lnTo>
                  <a:lnTo>
                    <a:pt x="247330" y="98448"/>
                  </a:lnTo>
                  <a:cubicBezTo>
                    <a:pt x="257862" y="105249"/>
                    <a:pt x="258916" y="110391"/>
                    <a:pt x="258523" y="114211"/>
                  </a:cubicBezTo>
                  <a:cubicBezTo>
                    <a:pt x="258077" y="118549"/>
                    <a:pt x="255077" y="121994"/>
                    <a:pt x="250508" y="123422"/>
                  </a:cubicBezTo>
                  <a:cubicBezTo>
                    <a:pt x="243368" y="125653"/>
                    <a:pt x="121838" y="134293"/>
                    <a:pt x="65197" y="138238"/>
                  </a:cubicBezTo>
                  <a:cubicBezTo>
                    <a:pt x="61858" y="143112"/>
                    <a:pt x="58859" y="147949"/>
                    <a:pt x="57824" y="150145"/>
                  </a:cubicBezTo>
                  <a:cubicBezTo>
                    <a:pt x="57949" y="149895"/>
                    <a:pt x="58520" y="148574"/>
                    <a:pt x="58502" y="146700"/>
                  </a:cubicBezTo>
                  <a:cubicBezTo>
                    <a:pt x="58538" y="149466"/>
                    <a:pt x="53397" y="162623"/>
                    <a:pt x="49773" y="171512"/>
                  </a:cubicBezTo>
                  <a:cubicBezTo>
                    <a:pt x="54557" y="173476"/>
                    <a:pt x="59823" y="176493"/>
                    <a:pt x="61876" y="182116"/>
                  </a:cubicBezTo>
                  <a:cubicBezTo>
                    <a:pt x="63286" y="185954"/>
                    <a:pt x="62804" y="190203"/>
                    <a:pt x="60537" y="194076"/>
                  </a:cubicBezTo>
                  <a:cubicBezTo>
                    <a:pt x="57395" y="199431"/>
                    <a:pt x="52915" y="205911"/>
                    <a:pt x="48845" y="210963"/>
                  </a:cubicBezTo>
                  <a:cubicBezTo>
                    <a:pt x="45150" y="215533"/>
                    <a:pt x="42115" y="218639"/>
                    <a:pt x="39313" y="220567"/>
                  </a:cubicBezTo>
                  <a:cubicBezTo>
                    <a:pt x="38956" y="222602"/>
                    <a:pt x="38884" y="225726"/>
                    <a:pt x="40402" y="229385"/>
                  </a:cubicBezTo>
                  <a:cubicBezTo>
                    <a:pt x="47953" y="247522"/>
                    <a:pt x="30637" y="270175"/>
                    <a:pt x="15357" y="290150"/>
                  </a:cubicBezTo>
                  <a:cubicBezTo>
                    <a:pt x="9305" y="298058"/>
                    <a:pt x="3057" y="306234"/>
                    <a:pt x="1290" y="310750"/>
                  </a:cubicBezTo>
                  <a:cubicBezTo>
                    <a:pt x="-1049" y="316695"/>
                    <a:pt x="165" y="320943"/>
                    <a:pt x="1986" y="327352"/>
                  </a:cubicBezTo>
                  <a:cubicBezTo>
                    <a:pt x="3343" y="332100"/>
                    <a:pt x="4878" y="337491"/>
                    <a:pt x="4932" y="344096"/>
                  </a:cubicBezTo>
                  <a:cubicBezTo>
                    <a:pt x="4985" y="350986"/>
                    <a:pt x="3289" y="357859"/>
                    <a:pt x="754" y="364268"/>
                  </a:cubicBezTo>
                  <a:lnTo>
                    <a:pt x="242064" y="350362"/>
                  </a:lnTo>
                  <a:cubicBezTo>
                    <a:pt x="242207" y="349701"/>
                    <a:pt x="242386" y="349041"/>
                    <a:pt x="242635" y="348380"/>
                  </a:cubicBezTo>
                  <a:cubicBezTo>
                    <a:pt x="244153" y="344453"/>
                    <a:pt x="247366" y="341686"/>
                    <a:pt x="251668" y="340561"/>
                  </a:cubicBezTo>
                  <a:cubicBezTo>
                    <a:pt x="259273" y="338598"/>
                    <a:pt x="513150" y="319497"/>
                    <a:pt x="591409" y="313642"/>
                  </a:cubicBezTo>
                  <a:lnTo>
                    <a:pt x="747480" y="289650"/>
                  </a:lnTo>
                  <a:cubicBezTo>
                    <a:pt x="747141" y="278636"/>
                    <a:pt x="747051" y="266390"/>
                    <a:pt x="753246" y="255733"/>
                  </a:cubicBezTo>
                  <a:cubicBezTo>
                    <a:pt x="758387" y="246879"/>
                    <a:pt x="765206" y="244559"/>
                    <a:pt x="770668" y="242684"/>
                  </a:cubicBezTo>
                  <a:cubicBezTo>
                    <a:pt x="772971" y="241899"/>
                    <a:pt x="774953" y="241221"/>
                    <a:pt x="776898" y="240078"/>
                  </a:cubicBezTo>
                  <a:cubicBezTo>
                    <a:pt x="781415" y="237418"/>
                    <a:pt x="782896" y="232456"/>
                    <a:pt x="784931" y="224584"/>
                  </a:cubicBezTo>
                  <a:cubicBezTo>
                    <a:pt x="786092" y="220139"/>
                    <a:pt x="787270" y="215533"/>
                    <a:pt x="789465" y="211034"/>
                  </a:cubicBezTo>
                  <a:cubicBezTo>
                    <a:pt x="798070" y="193416"/>
                    <a:pt x="816188" y="187596"/>
                    <a:pt x="830737" y="182901"/>
                  </a:cubicBezTo>
                  <a:cubicBezTo>
                    <a:pt x="850551" y="176529"/>
                    <a:pt x="861762" y="167425"/>
                    <a:pt x="878738" y="153626"/>
                  </a:cubicBezTo>
                  <a:lnTo>
                    <a:pt x="879809" y="152751"/>
                  </a:lnTo>
                  <a:cubicBezTo>
                    <a:pt x="883451" y="149806"/>
                    <a:pt x="887164" y="146985"/>
                    <a:pt x="890770" y="144272"/>
                  </a:cubicBezTo>
                  <a:cubicBezTo>
                    <a:pt x="901373" y="136274"/>
                    <a:pt x="911370" y="128706"/>
                    <a:pt x="918457" y="118352"/>
                  </a:cubicBezTo>
                  <a:cubicBezTo>
                    <a:pt x="919778" y="116424"/>
                    <a:pt x="921045" y="114246"/>
                    <a:pt x="922402" y="111944"/>
                  </a:cubicBezTo>
                  <a:cubicBezTo>
                    <a:pt x="928489" y="101590"/>
                    <a:pt x="936825" y="87398"/>
                    <a:pt x="955605" y="89309"/>
                  </a:cubicBezTo>
                  <a:cubicBezTo>
                    <a:pt x="959960" y="89755"/>
                    <a:pt x="963352" y="91094"/>
                    <a:pt x="966065" y="92183"/>
                  </a:cubicBezTo>
                  <a:cubicBezTo>
                    <a:pt x="969886" y="93700"/>
                    <a:pt x="970564" y="93860"/>
                    <a:pt x="972438" y="93039"/>
                  </a:cubicBezTo>
                  <a:cubicBezTo>
                    <a:pt x="974313" y="92236"/>
                    <a:pt x="976026" y="89880"/>
                    <a:pt x="978008" y="87149"/>
                  </a:cubicBezTo>
                  <a:cubicBezTo>
                    <a:pt x="980007" y="84400"/>
                    <a:pt x="982274" y="81276"/>
                    <a:pt x="985487" y="78669"/>
                  </a:cubicBezTo>
                  <a:cubicBezTo>
                    <a:pt x="992663" y="72850"/>
                    <a:pt x="1001428" y="70494"/>
                    <a:pt x="1009051" y="68958"/>
                  </a:cubicBezTo>
                  <a:cubicBezTo>
                    <a:pt x="1017476" y="67263"/>
                    <a:pt x="1019172" y="63657"/>
                    <a:pt x="1022867" y="55749"/>
                  </a:cubicBezTo>
                  <a:cubicBezTo>
                    <a:pt x="1024706" y="51822"/>
                    <a:pt x="1026794" y="47359"/>
                    <a:pt x="1030097" y="42753"/>
                  </a:cubicBezTo>
                  <a:cubicBezTo>
                    <a:pt x="1032971" y="38719"/>
                    <a:pt x="1037915" y="35898"/>
                    <a:pt x="1043146" y="32935"/>
                  </a:cubicBezTo>
                  <a:cubicBezTo>
                    <a:pt x="1045520" y="31579"/>
                    <a:pt x="1049305" y="29436"/>
                    <a:pt x="1050911" y="28026"/>
                  </a:cubicBezTo>
                  <a:cubicBezTo>
                    <a:pt x="1051036" y="21278"/>
                    <a:pt x="1052090" y="9104"/>
                    <a:pt x="1052964" y="0"/>
                  </a:cubicBezTo>
                  <a:lnTo>
                    <a:pt x="812707" y="40468"/>
                  </a:lnTo>
                  <a:lnTo>
                    <a:pt x="812440" y="40718"/>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43" name="Google Shape;243;p9"/>
            <p:cNvSpPr/>
            <p:nvPr/>
          </p:nvSpPr>
          <p:spPr>
            <a:xfrm>
              <a:off x="6565440" y="3626073"/>
              <a:ext cx="607507" cy="318189"/>
            </a:xfrm>
            <a:custGeom>
              <a:rect b="b" l="l" r="r" t="t"/>
              <a:pathLst>
                <a:path extrusionOk="0" h="468530" w="894549">
                  <a:moveTo>
                    <a:pt x="813309" y="119812"/>
                  </a:moveTo>
                  <a:lnTo>
                    <a:pt x="812881" y="76684"/>
                  </a:lnTo>
                  <a:cubicBezTo>
                    <a:pt x="808757" y="74988"/>
                    <a:pt x="803938" y="71471"/>
                    <a:pt x="798797" y="64670"/>
                  </a:cubicBezTo>
                  <a:cubicBezTo>
                    <a:pt x="797012" y="62314"/>
                    <a:pt x="795369" y="62010"/>
                    <a:pt x="789675" y="62064"/>
                  </a:cubicBezTo>
                  <a:cubicBezTo>
                    <a:pt x="783962" y="62135"/>
                    <a:pt x="772020" y="62242"/>
                    <a:pt x="768521" y="48283"/>
                  </a:cubicBezTo>
                  <a:cubicBezTo>
                    <a:pt x="766022" y="38322"/>
                    <a:pt x="763309" y="36715"/>
                    <a:pt x="763201" y="36662"/>
                  </a:cubicBezTo>
                  <a:cubicBezTo>
                    <a:pt x="762916" y="36501"/>
                    <a:pt x="761988" y="36787"/>
                    <a:pt x="761809" y="36840"/>
                  </a:cubicBezTo>
                  <a:cubicBezTo>
                    <a:pt x="759810" y="37483"/>
                    <a:pt x="755151" y="41267"/>
                    <a:pt x="751741" y="44034"/>
                  </a:cubicBezTo>
                  <a:cubicBezTo>
                    <a:pt x="742852" y="51246"/>
                    <a:pt x="733641" y="58708"/>
                    <a:pt x="723662" y="57137"/>
                  </a:cubicBezTo>
                  <a:cubicBezTo>
                    <a:pt x="718663" y="56351"/>
                    <a:pt x="712915" y="56351"/>
                    <a:pt x="706239" y="56351"/>
                  </a:cubicBezTo>
                  <a:cubicBezTo>
                    <a:pt x="700634" y="56351"/>
                    <a:pt x="694297" y="56351"/>
                    <a:pt x="686906" y="55923"/>
                  </a:cubicBezTo>
                  <a:cubicBezTo>
                    <a:pt x="680944" y="55584"/>
                    <a:pt x="679998" y="56155"/>
                    <a:pt x="678927" y="56833"/>
                  </a:cubicBezTo>
                  <a:cubicBezTo>
                    <a:pt x="675803" y="58797"/>
                    <a:pt x="672358" y="60564"/>
                    <a:pt x="664575" y="60636"/>
                  </a:cubicBezTo>
                  <a:cubicBezTo>
                    <a:pt x="651883" y="60743"/>
                    <a:pt x="646706" y="55191"/>
                    <a:pt x="642565" y="50711"/>
                  </a:cubicBezTo>
                  <a:cubicBezTo>
                    <a:pt x="640940" y="48943"/>
                    <a:pt x="639405" y="47283"/>
                    <a:pt x="637192" y="45659"/>
                  </a:cubicBezTo>
                  <a:cubicBezTo>
                    <a:pt x="636870" y="45409"/>
                    <a:pt x="636710" y="45373"/>
                    <a:pt x="636710" y="45373"/>
                  </a:cubicBezTo>
                  <a:cubicBezTo>
                    <a:pt x="635781" y="45302"/>
                    <a:pt x="632907" y="46873"/>
                    <a:pt x="631176" y="47819"/>
                  </a:cubicBezTo>
                  <a:cubicBezTo>
                    <a:pt x="627213" y="49961"/>
                    <a:pt x="622286" y="52638"/>
                    <a:pt x="616252" y="52710"/>
                  </a:cubicBezTo>
                  <a:cubicBezTo>
                    <a:pt x="616199" y="52710"/>
                    <a:pt x="616145" y="52710"/>
                    <a:pt x="616109" y="52710"/>
                  </a:cubicBezTo>
                  <a:cubicBezTo>
                    <a:pt x="600383" y="52710"/>
                    <a:pt x="584317" y="28004"/>
                    <a:pt x="582085" y="20096"/>
                  </a:cubicBezTo>
                  <a:cubicBezTo>
                    <a:pt x="581764" y="18954"/>
                    <a:pt x="581514" y="17668"/>
                    <a:pt x="581193" y="16044"/>
                  </a:cubicBezTo>
                  <a:cubicBezTo>
                    <a:pt x="580461" y="12224"/>
                    <a:pt x="578497" y="2067"/>
                    <a:pt x="574749" y="281"/>
                  </a:cubicBezTo>
                  <a:cubicBezTo>
                    <a:pt x="573231" y="-451"/>
                    <a:pt x="570250" y="264"/>
                    <a:pt x="566591" y="2209"/>
                  </a:cubicBezTo>
                  <a:cubicBezTo>
                    <a:pt x="548686" y="11777"/>
                    <a:pt x="533780" y="9742"/>
                    <a:pt x="524730" y="6583"/>
                  </a:cubicBezTo>
                  <a:cubicBezTo>
                    <a:pt x="525230" y="9100"/>
                    <a:pt x="526426" y="11278"/>
                    <a:pt x="527961" y="14045"/>
                  </a:cubicBezTo>
                  <a:cubicBezTo>
                    <a:pt x="530139" y="17990"/>
                    <a:pt x="532835" y="22899"/>
                    <a:pt x="533459" y="29575"/>
                  </a:cubicBezTo>
                  <a:cubicBezTo>
                    <a:pt x="535959" y="56137"/>
                    <a:pt x="498542" y="78522"/>
                    <a:pt x="477336" y="80557"/>
                  </a:cubicBezTo>
                  <a:cubicBezTo>
                    <a:pt x="470856" y="81182"/>
                    <a:pt x="466607" y="79593"/>
                    <a:pt x="463894" y="78183"/>
                  </a:cubicBezTo>
                  <a:cubicBezTo>
                    <a:pt x="463555" y="78522"/>
                    <a:pt x="463144" y="78933"/>
                    <a:pt x="462680" y="79415"/>
                  </a:cubicBezTo>
                  <a:cubicBezTo>
                    <a:pt x="461109" y="81075"/>
                    <a:pt x="460110" y="88519"/>
                    <a:pt x="459503" y="92964"/>
                  </a:cubicBezTo>
                  <a:cubicBezTo>
                    <a:pt x="458681" y="98944"/>
                    <a:pt x="457843" y="105138"/>
                    <a:pt x="455504" y="110119"/>
                  </a:cubicBezTo>
                  <a:cubicBezTo>
                    <a:pt x="453862" y="113617"/>
                    <a:pt x="451934" y="118044"/>
                    <a:pt x="449720" y="123150"/>
                  </a:cubicBezTo>
                  <a:cubicBezTo>
                    <a:pt x="434547" y="158173"/>
                    <a:pt x="419177" y="190305"/>
                    <a:pt x="398166" y="198606"/>
                  </a:cubicBezTo>
                  <a:cubicBezTo>
                    <a:pt x="384332" y="204068"/>
                    <a:pt x="372550" y="196946"/>
                    <a:pt x="363071" y="191234"/>
                  </a:cubicBezTo>
                  <a:cubicBezTo>
                    <a:pt x="357270" y="187735"/>
                    <a:pt x="351807" y="184432"/>
                    <a:pt x="348219" y="185307"/>
                  </a:cubicBezTo>
                  <a:cubicBezTo>
                    <a:pt x="342043" y="186789"/>
                    <a:pt x="341025" y="189877"/>
                    <a:pt x="339633" y="201373"/>
                  </a:cubicBezTo>
                  <a:cubicBezTo>
                    <a:pt x="338348" y="212012"/>
                    <a:pt x="336580" y="226597"/>
                    <a:pt x="320300" y="232719"/>
                  </a:cubicBezTo>
                  <a:cubicBezTo>
                    <a:pt x="308715" y="237075"/>
                    <a:pt x="300593" y="230470"/>
                    <a:pt x="295220" y="226079"/>
                  </a:cubicBezTo>
                  <a:cubicBezTo>
                    <a:pt x="290828" y="222491"/>
                    <a:pt x="289133" y="221455"/>
                    <a:pt x="287205" y="221919"/>
                  </a:cubicBezTo>
                  <a:cubicBezTo>
                    <a:pt x="283313" y="222830"/>
                    <a:pt x="282171" y="225008"/>
                    <a:pt x="279618" y="231488"/>
                  </a:cubicBezTo>
                  <a:cubicBezTo>
                    <a:pt x="277297" y="237396"/>
                    <a:pt x="274102" y="245501"/>
                    <a:pt x="265158" y="249517"/>
                  </a:cubicBezTo>
                  <a:cubicBezTo>
                    <a:pt x="248914" y="256800"/>
                    <a:pt x="238150" y="248339"/>
                    <a:pt x="231028" y="242734"/>
                  </a:cubicBezTo>
                  <a:cubicBezTo>
                    <a:pt x="226957" y="239538"/>
                    <a:pt x="223441" y="236771"/>
                    <a:pt x="219585" y="236539"/>
                  </a:cubicBezTo>
                  <a:cubicBezTo>
                    <a:pt x="212962" y="236147"/>
                    <a:pt x="210927" y="238164"/>
                    <a:pt x="206482" y="242591"/>
                  </a:cubicBezTo>
                  <a:cubicBezTo>
                    <a:pt x="202734" y="246322"/>
                    <a:pt x="198057" y="250963"/>
                    <a:pt x="190113" y="254033"/>
                  </a:cubicBezTo>
                  <a:cubicBezTo>
                    <a:pt x="189756" y="254176"/>
                    <a:pt x="157213" y="264958"/>
                    <a:pt x="140666" y="267814"/>
                  </a:cubicBezTo>
                  <a:cubicBezTo>
                    <a:pt x="138702" y="272366"/>
                    <a:pt x="136328" y="278150"/>
                    <a:pt x="137060" y="280774"/>
                  </a:cubicBezTo>
                  <a:cubicBezTo>
                    <a:pt x="137702" y="283059"/>
                    <a:pt x="138488" y="284933"/>
                    <a:pt x="139238" y="286754"/>
                  </a:cubicBezTo>
                  <a:cubicBezTo>
                    <a:pt x="141540" y="292234"/>
                    <a:pt x="144397" y="299054"/>
                    <a:pt x="138488" y="309639"/>
                  </a:cubicBezTo>
                  <a:cubicBezTo>
                    <a:pt x="134043" y="317601"/>
                    <a:pt x="128545" y="318886"/>
                    <a:pt x="124100" y="318940"/>
                  </a:cubicBezTo>
                  <a:cubicBezTo>
                    <a:pt x="124047" y="319011"/>
                    <a:pt x="124011" y="319082"/>
                    <a:pt x="123957" y="319172"/>
                  </a:cubicBezTo>
                  <a:cubicBezTo>
                    <a:pt x="118620" y="327847"/>
                    <a:pt x="110355" y="328847"/>
                    <a:pt x="104875" y="329489"/>
                  </a:cubicBezTo>
                  <a:cubicBezTo>
                    <a:pt x="102732" y="329739"/>
                    <a:pt x="100305" y="330043"/>
                    <a:pt x="99662" y="330703"/>
                  </a:cubicBezTo>
                  <a:cubicBezTo>
                    <a:pt x="98734" y="331650"/>
                    <a:pt x="98555" y="332096"/>
                    <a:pt x="98555" y="332096"/>
                  </a:cubicBezTo>
                  <a:cubicBezTo>
                    <a:pt x="98430" y="332738"/>
                    <a:pt x="99019" y="335238"/>
                    <a:pt x="99430" y="337058"/>
                  </a:cubicBezTo>
                  <a:cubicBezTo>
                    <a:pt x="99894" y="339075"/>
                    <a:pt x="100483" y="341575"/>
                    <a:pt x="100947" y="344520"/>
                  </a:cubicBezTo>
                  <a:cubicBezTo>
                    <a:pt x="101733" y="349429"/>
                    <a:pt x="103339" y="351696"/>
                    <a:pt x="105178" y="354338"/>
                  </a:cubicBezTo>
                  <a:cubicBezTo>
                    <a:pt x="106677" y="356480"/>
                    <a:pt x="108373" y="358908"/>
                    <a:pt x="109302" y="362264"/>
                  </a:cubicBezTo>
                  <a:cubicBezTo>
                    <a:pt x="110623" y="366994"/>
                    <a:pt x="109355" y="372368"/>
                    <a:pt x="105856" y="377027"/>
                  </a:cubicBezTo>
                  <a:cubicBezTo>
                    <a:pt x="101304" y="383078"/>
                    <a:pt x="94075" y="386720"/>
                    <a:pt x="86488" y="386791"/>
                  </a:cubicBezTo>
                  <a:cubicBezTo>
                    <a:pt x="79419" y="386845"/>
                    <a:pt x="76438" y="385738"/>
                    <a:pt x="73136" y="383507"/>
                  </a:cubicBezTo>
                  <a:cubicBezTo>
                    <a:pt x="72475" y="383060"/>
                    <a:pt x="72171" y="382846"/>
                    <a:pt x="71011" y="382507"/>
                  </a:cubicBezTo>
                  <a:cubicBezTo>
                    <a:pt x="69976" y="382186"/>
                    <a:pt x="68333" y="381954"/>
                    <a:pt x="66602" y="381722"/>
                  </a:cubicBezTo>
                  <a:cubicBezTo>
                    <a:pt x="60247" y="380829"/>
                    <a:pt x="49661" y="379365"/>
                    <a:pt x="45449" y="368476"/>
                  </a:cubicBezTo>
                  <a:cubicBezTo>
                    <a:pt x="44128" y="367512"/>
                    <a:pt x="38308" y="366156"/>
                    <a:pt x="27865" y="367709"/>
                  </a:cubicBezTo>
                  <a:cubicBezTo>
                    <a:pt x="24795" y="369761"/>
                    <a:pt x="18333" y="379205"/>
                    <a:pt x="12388" y="390058"/>
                  </a:cubicBezTo>
                  <a:cubicBezTo>
                    <a:pt x="12674" y="390272"/>
                    <a:pt x="12959" y="390504"/>
                    <a:pt x="13227" y="390736"/>
                  </a:cubicBezTo>
                  <a:cubicBezTo>
                    <a:pt x="18975" y="392379"/>
                    <a:pt x="26134" y="397377"/>
                    <a:pt x="24277" y="412318"/>
                  </a:cubicBezTo>
                  <a:cubicBezTo>
                    <a:pt x="23028" y="422404"/>
                    <a:pt x="20350" y="427027"/>
                    <a:pt x="18583" y="430098"/>
                  </a:cubicBezTo>
                  <a:cubicBezTo>
                    <a:pt x="18279" y="430633"/>
                    <a:pt x="17851" y="431383"/>
                    <a:pt x="17762" y="431615"/>
                  </a:cubicBezTo>
                  <a:cubicBezTo>
                    <a:pt x="17762" y="431615"/>
                    <a:pt x="17762" y="431704"/>
                    <a:pt x="17762" y="431883"/>
                  </a:cubicBezTo>
                  <a:cubicBezTo>
                    <a:pt x="17815" y="438059"/>
                    <a:pt x="9871" y="458088"/>
                    <a:pt x="0" y="468531"/>
                  </a:cubicBezTo>
                  <a:cubicBezTo>
                    <a:pt x="52607" y="464818"/>
                    <a:pt x="115317" y="460195"/>
                    <a:pt x="144557" y="457570"/>
                  </a:cubicBezTo>
                  <a:lnTo>
                    <a:pt x="144218" y="424261"/>
                  </a:lnTo>
                  <a:lnTo>
                    <a:pt x="169227" y="424011"/>
                  </a:lnTo>
                  <a:lnTo>
                    <a:pt x="719699" y="373082"/>
                  </a:lnTo>
                  <a:lnTo>
                    <a:pt x="894549" y="209442"/>
                  </a:lnTo>
                  <a:lnTo>
                    <a:pt x="892246" y="207621"/>
                  </a:lnTo>
                  <a:lnTo>
                    <a:pt x="813274" y="119740"/>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44" name="Google Shape;244;p9"/>
            <p:cNvSpPr/>
            <p:nvPr/>
          </p:nvSpPr>
          <p:spPr>
            <a:xfrm>
              <a:off x="4837633" y="3426185"/>
              <a:ext cx="619363" cy="479985"/>
            </a:xfrm>
            <a:custGeom>
              <a:rect b="b" l="l" r="r" t="t"/>
              <a:pathLst>
                <a:path extrusionOk="0" h="706774" w="912007">
                  <a:moveTo>
                    <a:pt x="912008" y="75581"/>
                  </a:moveTo>
                  <a:lnTo>
                    <a:pt x="691512" y="63157"/>
                  </a:lnTo>
                  <a:lnTo>
                    <a:pt x="691512" y="63460"/>
                  </a:lnTo>
                  <a:cubicBezTo>
                    <a:pt x="691512" y="63460"/>
                    <a:pt x="682462" y="62639"/>
                    <a:pt x="682462" y="62639"/>
                  </a:cubicBezTo>
                  <a:cubicBezTo>
                    <a:pt x="660666" y="60640"/>
                    <a:pt x="170102" y="15727"/>
                    <a:pt x="80936" y="0"/>
                  </a:cubicBezTo>
                  <a:lnTo>
                    <a:pt x="0" y="621036"/>
                  </a:lnTo>
                  <a:lnTo>
                    <a:pt x="763916" y="701544"/>
                  </a:lnTo>
                  <a:cubicBezTo>
                    <a:pt x="768004" y="701741"/>
                    <a:pt x="813738" y="703829"/>
                    <a:pt x="884785" y="706775"/>
                  </a:cubicBezTo>
                  <a:lnTo>
                    <a:pt x="912008" y="75563"/>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45" name="Google Shape;245;p9"/>
            <p:cNvSpPr/>
            <p:nvPr/>
          </p:nvSpPr>
          <p:spPr>
            <a:xfrm>
              <a:off x="7129549" y="3450384"/>
              <a:ext cx="370626" cy="333577"/>
            </a:xfrm>
            <a:custGeom>
              <a:rect b="b" l="l" r="r" t="t"/>
              <a:pathLst>
                <a:path extrusionOk="0" h="491188" w="545742">
                  <a:moveTo>
                    <a:pt x="477836" y="46591"/>
                  </a:moveTo>
                  <a:lnTo>
                    <a:pt x="476818" y="48930"/>
                  </a:lnTo>
                  <a:cubicBezTo>
                    <a:pt x="470071" y="64424"/>
                    <a:pt x="464251" y="77795"/>
                    <a:pt x="441741" y="73296"/>
                  </a:cubicBezTo>
                  <a:cubicBezTo>
                    <a:pt x="431816" y="71315"/>
                    <a:pt x="426228" y="68066"/>
                    <a:pt x="422801" y="65942"/>
                  </a:cubicBezTo>
                  <a:cubicBezTo>
                    <a:pt x="422034" y="67191"/>
                    <a:pt x="421212" y="68726"/>
                    <a:pt x="420623" y="69815"/>
                  </a:cubicBezTo>
                  <a:cubicBezTo>
                    <a:pt x="418356" y="74010"/>
                    <a:pt x="416214" y="77973"/>
                    <a:pt x="412697" y="80294"/>
                  </a:cubicBezTo>
                  <a:cubicBezTo>
                    <a:pt x="410645" y="81954"/>
                    <a:pt x="402005" y="90719"/>
                    <a:pt x="395043" y="97770"/>
                  </a:cubicBezTo>
                  <a:cubicBezTo>
                    <a:pt x="379959" y="113050"/>
                    <a:pt x="372497" y="120441"/>
                    <a:pt x="368159" y="124029"/>
                  </a:cubicBezTo>
                  <a:cubicBezTo>
                    <a:pt x="367981" y="128242"/>
                    <a:pt x="367410" y="134525"/>
                    <a:pt x="362429" y="138577"/>
                  </a:cubicBezTo>
                  <a:cubicBezTo>
                    <a:pt x="360251" y="140345"/>
                    <a:pt x="356467" y="142273"/>
                    <a:pt x="350790" y="141308"/>
                  </a:cubicBezTo>
                  <a:cubicBezTo>
                    <a:pt x="336242" y="138845"/>
                    <a:pt x="329565" y="121494"/>
                    <a:pt x="329405" y="105392"/>
                  </a:cubicBezTo>
                  <a:cubicBezTo>
                    <a:pt x="329369" y="100965"/>
                    <a:pt x="326673" y="92004"/>
                    <a:pt x="324531" y="84792"/>
                  </a:cubicBezTo>
                  <a:cubicBezTo>
                    <a:pt x="322425" y="77759"/>
                    <a:pt x="320622" y="71690"/>
                    <a:pt x="320283" y="67370"/>
                  </a:cubicBezTo>
                  <a:cubicBezTo>
                    <a:pt x="320176" y="65942"/>
                    <a:pt x="320104" y="64621"/>
                    <a:pt x="320069" y="63425"/>
                  </a:cubicBezTo>
                  <a:cubicBezTo>
                    <a:pt x="312589" y="62836"/>
                    <a:pt x="305627" y="62943"/>
                    <a:pt x="302896" y="63817"/>
                  </a:cubicBezTo>
                  <a:cubicBezTo>
                    <a:pt x="300415" y="67227"/>
                    <a:pt x="294399" y="71136"/>
                    <a:pt x="257536" y="76545"/>
                  </a:cubicBezTo>
                  <a:cubicBezTo>
                    <a:pt x="239007" y="79258"/>
                    <a:pt x="219014" y="81383"/>
                    <a:pt x="215105" y="81418"/>
                  </a:cubicBezTo>
                  <a:lnTo>
                    <a:pt x="214266" y="81418"/>
                  </a:lnTo>
                  <a:cubicBezTo>
                    <a:pt x="209696" y="81508"/>
                    <a:pt x="200164" y="81686"/>
                    <a:pt x="193130" y="74849"/>
                  </a:cubicBezTo>
                  <a:cubicBezTo>
                    <a:pt x="188346" y="70190"/>
                    <a:pt x="185865" y="63442"/>
                    <a:pt x="185776" y="54767"/>
                  </a:cubicBezTo>
                  <a:cubicBezTo>
                    <a:pt x="185668" y="43342"/>
                    <a:pt x="183758" y="31346"/>
                    <a:pt x="182366" y="22599"/>
                  </a:cubicBezTo>
                  <a:cubicBezTo>
                    <a:pt x="181438" y="16798"/>
                    <a:pt x="180777" y="12603"/>
                    <a:pt x="180741" y="9622"/>
                  </a:cubicBezTo>
                  <a:cubicBezTo>
                    <a:pt x="180688" y="8461"/>
                    <a:pt x="180188" y="5034"/>
                    <a:pt x="179385" y="0"/>
                  </a:cubicBezTo>
                  <a:lnTo>
                    <a:pt x="172887" y="89255"/>
                  </a:lnTo>
                  <a:lnTo>
                    <a:pt x="171780" y="91094"/>
                  </a:lnTo>
                  <a:cubicBezTo>
                    <a:pt x="171673" y="91254"/>
                    <a:pt x="161605" y="107945"/>
                    <a:pt x="150841" y="124154"/>
                  </a:cubicBezTo>
                  <a:cubicBezTo>
                    <a:pt x="129206" y="156750"/>
                    <a:pt x="122904" y="161409"/>
                    <a:pt x="114996" y="158856"/>
                  </a:cubicBezTo>
                  <a:cubicBezTo>
                    <a:pt x="114086" y="158570"/>
                    <a:pt x="113086" y="158196"/>
                    <a:pt x="112015" y="157785"/>
                  </a:cubicBezTo>
                  <a:cubicBezTo>
                    <a:pt x="105410" y="155268"/>
                    <a:pt x="102661" y="154215"/>
                    <a:pt x="98591" y="163105"/>
                  </a:cubicBezTo>
                  <a:cubicBezTo>
                    <a:pt x="92754" y="175832"/>
                    <a:pt x="85399" y="180349"/>
                    <a:pt x="80544" y="183330"/>
                  </a:cubicBezTo>
                  <a:cubicBezTo>
                    <a:pt x="77045" y="185472"/>
                    <a:pt x="76759" y="185829"/>
                    <a:pt x="76349" y="187239"/>
                  </a:cubicBezTo>
                  <a:cubicBezTo>
                    <a:pt x="75689" y="189542"/>
                    <a:pt x="77170" y="195451"/>
                    <a:pt x="78241" y="199753"/>
                  </a:cubicBezTo>
                  <a:cubicBezTo>
                    <a:pt x="80580" y="209053"/>
                    <a:pt x="84114" y="223120"/>
                    <a:pt x="72547" y="229707"/>
                  </a:cubicBezTo>
                  <a:cubicBezTo>
                    <a:pt x="66406" y="233188"/>
                    <a:pt x="59444" y="233509"/>
                    <a:pt x="53321" y="233777"/>
                  </a:cubicBezTo>
                  <a:cubicBezTo>
                    <a:pt x="50251" y="233919"/>
                    <a:pt x="45092" y="234134"/>
                    <a:pt x="44003" y="235062"/>
                  </a:cubicBezTo>
                  <a:cubicBezTo>
                    <a:pt x="42164" y="238132"/>
                    <a:pt x="41307" y="246451"/>
                    <a:pt x="40290" y="256091"/>
                  </a:cubicBezTo>
                  <a:cubicBezTo>
                    <a:pt x="39254" y="266069"/>
                    <a:pt x="37951" y="278476"/>
                    <a:pt x="34952" y="293595"/>
                  </a:cubicBezTo>
                  <a:cubicBezTo>
                    <a:pt x="29865" y="319247"/>
                    <a:pt x="21207" y="331029"/>
                    <a:pt x="7497" y="330654"/>
                  </a:cubicBezTo>
                  <a:cubicBezTo>
                    <a:pt x="6194" y="330993"/>
                    <a:pt x="3303" y="332046"/>
                    <a:pt x="0" y="333349"/>
                  </a:cubicBezTo>
                  <a:lnTo>
                    <a:pt x="375" y="371604"/>
                  </a:lnTo>
                  <a:lnTo>
                    <a:pt x="73832" y="453362"/>
                  </a:lnTo>
                  <a:lnTo>
                    <a:pt x="82579" y="460306"/>
                  </a:lnTo>
                  <a:lnTo>
                    <a:pt x="134829" y="491188"/>
                  </a:lnTo>
                  <a:cubicBezTo>
                    <a:pt x="138506" y="490670"/>
                    <a:pt x="147253" y="488278"/>
                    <a:pt x="156696" y="477514"/>
                  </a:cubicBezTo>
                  <a:cubicBezTo>
                    <a:pt x="174047" y="457717"/>
                    <a:pt x="187900" y="468892"/>
                    <a:pt x="193112" y="473105"/>
                  </a:cubicBezTo>
                  <a:cubicBezTo>
                    <a:pt x="193273" y="473230"/>
                    <a:pt x="193452" y="473373"/>
                    <a:pt x="193630" y="473516"/>
                  </a:cubicBezTo>
                  <a:cubicBezTo>
                    <a:pt x="195469" y="472355"/>
                    <a:pt x="198128" y="470356"/>
                    <a:pt x="200235" y="468767"/>
                  </a:cubicBezTo>
                  <a:cubicBezTo>
                    <a:pt x="207161" y="463555"/>
                    <a:pt x="215783" y="457075"/>
                    <a:pt x="225405" y="454469"/>
                  </a:cubicBezTo>
                  <a:cubicBezTo>
                    <a:pt x="230546" y="453076"/>
                    <a:pt x="233384" y="450059"/>
                    <a:pt x="236972" y="446239"/>
                  </a:cubicBezTo>
                  <a:cubicBezTo>
                    <a:pt x="241310" y="441634"/>
                    <a:pt x="246683" y="435921"/>
                    <a:pt x="256162" y="434815"/>
                  </a:cubicBezTo>
                  <a:cubicBezTo>
                    <a:pt x="263124" y="434011"/>
                    <a:pt x="267872" y="432333"/>
                    <a:pt x="272906" y="430548"/>
                  </a:cubicBezTo>
                  <a:cubicBezTo>
                    <a:pt x="275156" y="429745"/>
                    <a:pt x="277458" y="428942"/>
                    <a:pt x="279922" y="428228"/>
                  </a:cubicBezTo>
                  <a:cubicBezTo>
                    <a:pt x="281135" y="424158"/>
                    <a:pt x="282028" y="414643"/>
                    <a:pt x="282653" y="408074"/>
                  </a:cubicBezTo>
                  <a:cubicBezTo>
                    <a:pt x="284384" y="389616"/>
                    <a:pt x="285938" y="376995"/>
                    <a:pt x="291721" y="369837"/>
                  </a:cubicBezTo>
                  <a:cubicBezTo>
                    <a:pt x="301950" y="357163"/>
                    <a:pt x="320533" y="318248"/>
                    <a:pt x="319140" y="310090"/>
                  </a:cubicBezTo>
                  <a:cubicBezTo>
                    <a:pt x="313928" y="294345"/>
                    <a:pt x="330333" y="243470"/>
                    <a:pt x="334564" y="238240"/>
                  </a:cubicBezTo>
                  <a:cubicBezTo>
                    <a:pt x="340758" y="230581"/>
                    <a:pt x="351593" y="234830"/>
                    <a:pt x="374853" y="246362"/>
                  </a:cubicBezTo>
                  <a:lnTo>
                    <a:pt x="377120" y="247486"/>
                  </a:lnTo>
                  <a:cubicBezTo>
                    <a:pt x="378513" y="248075"/>
                    <a:pt x="384065" y="248058"/>
                    <a:pt x="387456" y="245773"/>
                  </a:cubicBezTo>
                  <a:cubicBezTo>
                    <a:pt x="389063" y="244684"/>
                    <a:pt x="389188" y="243738"/>
                    <a:pt x="389188" y="242845"/>
                  </a:cubicBezTo>
                  <a:cubicBezTo>
                    <a:pt x="389098" y="233955"/>
                    <a:pt x="393490" y="225458"/>
                    <a:pt x="397364" y="217979"/>
                  </a:cubicBezTo>
                  <a:cubicBezTo>
                    <a:pt x="400291" y="212320"/>
                    <a:pt x="403308" y="206483"/>
                    <a:pt x="403272" y="202537"/>
                  </a:cubicBezTo>
                  <a:cubicBezTo>
                    <a:pt x="403076" y="182759"/>
                    <a:pt x="431245" y="161444"/>
                    <a:pt x="436903" y="157374"/>
                  </a:cubicBezTo>
                  <a:cubicBezTo>
                    <a:pt x="437689" y="156821"/>
                    <a:pt x="438510" y="156232"/>
                    <a:pt x="439349" y="155625"/>
                  </a:cubicBezTo>
                  <a:cubicBezTo>
                    <a:pt x="449114" y="148663"/>
                    <a:pt x="463876" y="138149"/>
                    <a:pt x="463769" y="126867"/>
                  </a:cubicBezTo>
                  <a:cubicBezTo>
                    <a:pt x="463662" y="116638"/>
                    <a:pt x="465662" y="109141"/>
                    <a:pt x="467411" y="102518"/>
                  </a:cubicBezTo>
                  <a:cubicBezTo>
                    <a:pt x="468821" y="97216"/>
                    <a:pt x="470017" y="92647"/>
                    <a:pt x="469963" y="87291"/>
                  </a:cubicBezTo>
                  <a:lnTo>
                    <a:pt x="469785" y="69083"/>
                  </a:lnTo>
                  <a:cubicBezTo>
                    <a:pt x="468964" y="64281"/>
                    <a:pt x="470802" y="59908"/>
                    <a:pt x="474676" y="57677"/>
                  </a:cubicBezTo>
                  <a:cubicBezTo>
                    <a:pt x="483138" y="52803"/>
                    <a:pt x="492295" y="62139"/>
                    <a:pt x="498971" y="68958"/>
                  </a:cubicBezTo>
                  <a:cubicBezTo>
                    <a:pt x="512967" y="83221"/>
                    <a:pt x="530818" y="89915"/>
                    <a:pt x="537530" y="92432"/>
                  </a:cubicBezTo>
                  <a:cubicBezTo>
                    <a:pt x="538154" y="92665"/>
                    <a:pt x="538672" y="92861"/>
                    <a:pt x="539100" y="93022"/>
                  </a:cubicBezTo>
                  <a:cubicBezTo>
                    <a:pt x="539672" y="93236"/>
                    <a:pt x="540207" y="93486"/>
                    <a:pt x="540743" y="93753"/>
                  </a:cubicBezTo>
                  <a:cubicBezTo>
                    <a:pt x="541260" y="92004"/>
                    <a:pt x="541832" y="90201"/>
                    <a:pt x="542403" y="88345"/>
                  </a:cubicBezTo>
                  <a:cubicBezTo>
                    <a:pt x="543688" y="84292"/>
                    <a:pt x="545812" y="77563"/>
                    <a:pt x="545741" y="75224"/>
                  </a:cubicBezTo>
                  <a:cubicBezTo>
                    <a:pt x="544742" y="71975"/>
                    <a:pt x="544902" y="69387"/>
                    <a:pt x="545009" y="67637"/>
                  </a:cubicBezTo>
                  <a:cubicBezTo>
                    <a:pt x="545081" y="66352"/>
                    <a:pt x="545152" y="65228"/>
                    <a:pt x="539868" y="60140"/>
                  </a:cubicBezTo>
                  <a:cubicBezTo>
                    <a:pt x="529639" y="50286"/>
                    <a:pt x="516715" y="45788"/>
                    <a:pt x="505398" y="42682"/>
                  </a:cubicBezTo>
                  <a:cubicBezTo>
                    <a:pt x="487868" y="37862"/>
                    <a:pt x="481138" y="38790"/>
                    <a:pt x="477747" y="46538"/>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46" name="Google Shape;246;p9"/>
            <p:cNvSpPr/>
            <p:nvPr/>
          </p:nvSpPr>
          <p:spPr>
            <a:xfrm>
              <a:off x="7831954" y="2740653"/>
              <a:ext cx="129415" cy="285121"/>
            </a:xfrm>
            <a:custGeom>
              <a:rect b="b" l="l" r="r" t="t"/>
              <a:pathLst>
                <a:path extrusionOk="0" h="419837" w="190563">
                  <a:moveTo>
                    <a:pt x="38901" y="6105"/>
                  </a:moveTo>
                  <a:cubicBezTo>
                    <a:pt x="35759" y="7783"/>
                    <a:pt x="33474" y="9407"/>
                    <a:pt x="31760" y="11139"/>
                  </a:cubicBezTo>
                  <a:cubicBezTo>
                    <a:pt x="32135" y="13442"/>
                    <a:pt x="32510" y="15762"/>
                    <a:pt x="32903" y="18083"/>
                  </a:cubicBezTo>
                  <a:cubicBezTo>
                    <a:pt x="36027" y="36612"/>
                    <a:pt x="39240" y="55749"/>
                    <a:pt x="35438" y="75135"/>
                  </a:cubicBezTo>
                  <a:cubicBezTo>
                    <a:pt x="35063" y="77027"/>
                    <a:pt x="34652" y="78794"/>
                    <a:pt x="34277" y="80454"/>
                  </a:cubicBezTo>
                  <a:cubicBezTo>
                    <a:pt x="32617" y="87595"/>
                    <a:pt x="32224" y="90058"/>
                    <a:pt x="34688" y="94467"/>
                  </a:cubicBezTo>
                  <a:cubicBezTo>
                    <a:pt x="35545" y="96003"/>
                    <a:pt x="36473" y="97484"/>
                    <a:pt x="37473" y="99037"/>
                  </a:cubicBezTo>
                  <a:cubicBezTo>
                    <a:pt x="42042" y="106267"/>
                    <a:pt x="47737" y="115282"/>
                    <a:pt x="43078" y="128117"/>
                  </a:cubicBezTo>
                  <a:cubicBezTo>
                    <a:pt x="40115" y="136257"/>
                    <a:pt x="34117" y="141987"/>
                    <a:pt x="28833" y="147039"/>
                  </a:cubicBezTo>
                  <a:cubicBezTo>
                    <a:pt x="25834" y="149895"/>
                    <a:pt x="22995" y="152608"/>
                    <a:pt x="21103" y="155357"/>
                  </a:cubicBezTo>
                  <a:cubicBezTo>
                    <a:pt x="20175" y="156696"/>
                    <a:pt x="19247" y="158035"/>
                    <a:pt x="18301" y="159374"/>
                  </a:cubicBezTo>
                  <a:cubicBezTo>
                    <a:pt x="11125" y="169567"/>
                    <a:pt x="4913" y="178385"/>
                    <a:pt x="6519" y="188935"/>
                  </a:cubicBezTo>
                  <a:cubicBezTo>
                    <a:pt x="7215" y="193558"/>
                    <a:pt x="8661" y="197950"/>
                    <a:pt x="10196" y="202609"/>
                  </a:cubicBezTo>
                  <a:cubicBezTo>
                    <a:pt x="13195" y="211713"/>
                    <a:pt x="16587" y="222049"/>
                    <a:pt x="13945" y="234598"/>
                  </a:cubicBezTo>
                  <a:cubicBezTo>
                    <a:pt x="12249" y="242684"/>
                    <a:pt x="9964" y="250610"/>
                    <a:pt x="7751" y="258268"/>
                  </a:cubicBezTo>
                  <a:cubicBezTo>
                    <a:pt x="5359" y="266533"/>
                    <a:pt x="3110" y="274334"/>
                    <a:pt x="1538" y="282349"/>
                  </a:cubicBezTo>
                  <a:cubicBezTo>
                    <a:pt x="-1639" y="298362"/>
                    <a:pt x="396" y="310590"/>
                    <a:pt x="4984" y="326281"/>
                  </a:cubicBezTo>
                  <a:cubicBezTo>
                    <a:pt x="7661" y="335438"/>
                    <a:pt x="7162" y="344149"/>
                    <a:pt x="6662" y="352575"/>
                  </a:cubicBezTo>
                  <a:cubicBezTo>
                    <a:pt x="6501" y="355485"/>
                    <a:pt x="6340" y="358216"/>
                    <a:pt x="6305" y="360929"/>
                  </a:cubicBezTo>
                  <a:cubicBezTo>
                    <a:pt x="6269" y="364892"/>
                    <a:pt x="7340" y="369087"/>
                    <a:pt x="8465" y="373532"/>
                  </a:cubicBezTo>
                  <a:cubicBezTo>
                    <a:pt x="9804" y="378780"/>
                    <a:pt x="11196" y="384207"/>
                    <a:pt x="11089" y="390241"/>
                  </a:cubicBezTo>
                  <a:cubicBezTo>
                    <a:pt x="11035" y="393829"/>
                    <a:pt x="10161" y="396988"/>
                    <a:pt x="9393" y="399791"/>
                  </a:cubicBezTo>
                  <a:cubicBezTo>
                    <a:pt x="8768" y="402040"/>
                    <a:pt x="8250" y="403968"/>
                    <a:pt x="8250" y="405610"/>
                  </a:cubicBezTo>
                  <a:cubicBezTo>
                    <a:pt x="8322" y="413197"/>
                    <a:pt x="9875" y="417553"/>
                    <a:pt x="11125" y="419838"/>
                  </a:cubicBezTo>
                  <a:cubicBezTo>
                    <a:pt x="26762" y="417803"/>
                    <a:pt x="76691" y="411323"/>
                    <a:pt x="87938" y="409805"/>
                  </a:cubicBezTo>
                  <a:cubicBezTo>
                    <a:pt x="92793" y="409145"/>
                    <a:pt x="97113" y="406467"/>
                    <a:pt x="101683" y="403647"/>
                  </a:cubicBezTo>
                  <a:cubicBezTo>
                    <a:pt x="107288" y="400184"/>
                    <a:pt x="113625" y="396257"/>
                    <a:pt x="121479" y="396185"/>
                  </a:cubicBezTo>
                  <a:cubicBezTo>
                    <a:pt x="124122" y="396167"/>
                    <a:pt x="126835" y="396292"/>
                    <a:pt x="129477" y="396435"/>
                  </a:cubicBezTo>
                  <a:cubicBezTo>
                    <a:pt x="133208" y="396631"/>
                    <a:pt x="139991" y="396971"/>
                    <a:pt x="142133" y="396024"/>
                  </a:cubicBezTo>
                  <a:cubicBezTo>
                    <a:pt x="144757" y="390455"/>
                    <a:pt x="149898" y="386813"/>
                    <a:pt x="154450" y="383582"/>
                  </a:cubicBezTo>
                  <a:cubicBezTo>
                    <a:pt x="157075" y="381726"/>
                    <a:pt x="161484" y="378602"/>
                    <a:pt x="161716" y="377031"/>
                  </a:cubicBezTo>
                  <a:lnTo>
                    <a:pt x="161805" y="376495"/>
                  </a:lnTo>
                  <a:cubicBezTo>
                    <a:pt x="163483" y="365803"/>
                    <a:pt x="164733" y="360305"/>
                    <a:pt x="174854" y="352557"/>
                  </a:cubicBezTo>
                  <a:cubicBezTo>
                    <a:pt x="178585" y="349701"/>
                    <a:pt x="182887" y="348309"/>
                    <a:pt x="187046" y="347720"/>
                  </a:cubicBezTo>
                  <a:cubicBezTo>
                    <a:pt x="187100" y="347220"/>
                    <a:pt x="187153" y="346738"/>
                    <a:pt x="187207" y="346220"/>
                  </a:cubicBezTo>
                  <a:cubicBezTo>
                    <a:pt x="187760" y="341097"/>
                    <a:pt x="188956" y="335670"/>
                    <a:pt x="190563" y="330136"/>
                  </a:cubicBezTo>
                  <a:lnTo>
                    <a:pt x="50700" y="0"/>
                  </a:lnTo>
                  <a:cubicBezTo>
                    <a:pt x="46648" y="2106"/>
                    <a:pt x="42632" y="4106"/>
                    <a:pt x="38883" y="6087"/>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47" name="Google Shape;247;p9"/>
            <p:cNvSpPr/>
            <p:nvPr/>
          </p:nvSpPr>
          <p:spPr>
            <a:xfrm>
              <a:off x="7772977" y="3103872"/>
              <a:ext cx="158423" cy="188124"/>
            </a:xfrm>
            <a:custGeom>
              <a:rect b="b" l="l" r="r" t="t"/>
              <a:pathLst>
                <a:path extrusionOk="0" h="277011" w="233276">
                  <a:moveTo>
                    <a:pt x="26901" y="41164"/>
                  </a:moveTo>
                  <a:cubicBezTo>
                    <a:pt x="27686" y="43753"/>
                    <a:pt x="28186" y="46520"/>
                    <a:pt x="28222" y="49429"/>
                  </a:cubicBezTo>
                  <a:cubicBezTo>
                    <a:pt x="28293" y="56231"/>
                    <a:pt x="32738" y="77920"/>
                    <a:pt x="35398" y="90897"/>
                  </a:cubicBezTo>
                  <a:cubicBezTo>
                    <a:pt x="36683" y="97163"/>
                    <a:pt x="37701" y="102126"/>
                    <a:pt x="38147" y="104875"/>
                  </a:cubicBezTo>
                  <a:cubicBezTo>
                    <a:pt x="38540" y="107302"/>
                    <a:pt x="38789" y="110516"/>
                    <a:pt x="39093" y="114211"/>
                  </a:cubicBezTo>
                  <a:cubicBezTo>
                    <a:pt x="39861" y="124029"/>
                    <a:pt x="41146" y="140434"/>
                    <a:pt x="46465" y="147646"/>
                  </a:cubicBezTo>
                  <a:cubicBezTo>
                    <a:pt x="58265" y="163640"/>
                    <a:pt x="48447" y="177135"/>
                    <a:pt x="43734" y="183615"/>
                  </a:cubicBezTo>
                  <a:cubicBezTo>
                    <a:pt x="43181" y="184365"/>
                    <a:pt x="42663" y="185097"/>
                    <a:pt x="42181" y="185793"/>
                  </a:cubicBezTo>
                  <a:cubicBezTo>
                    <a:pt x="40771" y="188025"/>
                    <a:pt x="39325" y="197307"/>
                    <a:pt x="38843" y="206643"/>
                  </a:cubicBezTo>
                  <a:cubicBezTo>
                    <a:pt x="39271" y="207893"/>
                    <a:pt x="39468" y="209303"/>
                    <a:pt x="39343" y="210927"/>
                  </a:cubicBezTo>
                  <a:cubicBezTo>
                    <a:pt x="37736" y="231724"/>
                    <a:pt x="24473" y="234009"/>
                    <a:pt x="15030" y="246290"/>
                  </a:cubicBezTo>
                  <a:cubicBezTo>
                    <a:pt x="5587" y="258572"/>
                    <a:pt x="-7659" y="267087"/>
                    <a:pt x="5587" y="271799"/>
                  </a:cubicBezTo>
                  <a:cubicBezTo>
                    <a:pt x="18814" y="276530"/>
                    <a:pt x="45287" y="284081"/>
                    <a:pt x="67958" y="262356"/>
                  </a:cubicBezTo>
                  <a:cubicBezTo>
                    <a:pt x="90647" y="240614"/>
                    <a:pt x="156802" y="229278"/>
                    <a:pt x="167192" y="220781"/>
                  </a:cubicBezTo>
                  <a:cubicBezTo>
                    <a:pt x="177581" y="212284"/>
                    <a:pt x="222958" y="168799"/>
                    <a:pt x="201216" y="165961"/>
                  </a:cubicBezTo>
                  <a:cubicBezTo>
                    <a:pt x="179473" y="163122"/>
                    <a:pt x="193647" y="148949"/>
                    <a:pt x="174761" y="153679"/>
                  </a:cubicBezTo>
                  <a:cubicBezTo>
                    <a:pt x="155856" y="158410"/>
                    <a:pt x="145467" y="181081"/>
                    <a:pt x="124671" y="186757"/>
                  </a:cubicBezTo>
                  <a:cubicBezTo>
                    <a:pt x="103874" y="192434"/>
                    <a:pt x="77419" y="214159"/>
                    <a:pt x="61353" y="214159"/>
                  </a:cubicBezTo>
                  <a:cubicBezTo>
                    <a:pt x="45287" y="214159"/>
                    <a:pt x="30168" y="215105"/>
                    <a:pt x="56622" y="188649"/>
                  </a:cubicBezTo>
                  <a:cubicBezTo>
                    <a:pt x="83078" y="162194"/>
                    <a:pt x="122707" y="142576"/>
                    <a:pt x="140290" y="139863"/>
                  </a:cubicBezTo>
                  <a:cubicBezTo>
                    <a:pt x="157873" y="137149"/>
                    <a:pt x="193022" y="130402"/>
                    <a:pt x="220066" y="110123"/>
                  </a:cubicBezTo>
                  <a:cubicBezTo>
                    <a:pt x="224654" y="106678"/>
                    <a:pt x="229081" y="103393"/>
                    <a:pt x="233276" y="100216"/>
                  </a:cubicBezTo>
                  <a:lnTo>
                    <a:pt x="205196" y="0"/>
                  </a:lnTo>
                  <a:lnTo>
                    <a:pt x="26936" y="41164"/>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48" name="Google Shape;248;p9"/>
            <p:cNvSpPr/>
            <p:nvPr/>
          </p:nvSpPr>
          <p:spPr>
            <a:xfrm>
              <a:off x="7784712" y="2989587"/>
              <a:ext cx="252681" cy="143683"/>
            </a:xfrm>
            <a:custGeom>
              <a:rect b="b" l="l" r="r" t="t"/>
              <a:pathLst>
                <a:path extrusionOk="0" h="211570" w="372070">
                  <a:moveTo>
                    <a:pt x="249022" y="12728"/>
                  </a:moveTo>
                  <a:lnTo>
                    <a:pt x="248932" y="13263"/>
                  </a:lnTo>
                  <a:cubicBezTo>
                    <a:pt x="247522" y="22278"/>
                    <a:pt x="240221" y="27455"/>
                    <a:pt x="234348" y="31614"/>
                  </a:cubicBezTo>
                  <a:cubicBezTo>
                    <a:pt x="232134" y="33185"/>
                    <a:pt x="228421" y="35827"/>
                    <a:pt x="227850" y="37112"/>
                  </a:cubicBezTo>
                  <a:cubicBezTo>
                    <a:pt x="222656" y="48983"/>
                    <a:pt x="208482" y="48251"/>
                    <a:pt x="198128" y="47734"/>
                  </a:cubicBezTo>
                  <a:cubicBezTo>
                    <a:pt x="195647" y="47609"/>
                    <a:pt x="193308" y="47502"/>
                    <a:pt x="191202" y="47502"/>
                  </a:cubicBezTo>
                  <a:cubicBezTo>
                    <a:pt x="188328" y="47537"/>
                    <a:pt x="184758" y="49733"/>
                    <a:pt x="180616" y="52304"/>
                  </a:cubicBezTo>
                  <a:cubicBezTo>
                    <a:pt x="175225" y="55642"/>
                    <a:pt x="168495" y="59801"/>
                    <a:pt x="159891" y="60961"/>
                  </a:cubicBezTo>
                  <a:cubicBezTo>
                    <a:pt x="146539" y="62782"/>
                    <a:pt x="79008" y="71529"/>
                    <a:pt x="78276" y="71618"/>
                  </a:cubicBezTo>
                  <a:lnTo>
                    <a:pt x="78276" y="71618"/>
                  </a:lnTo>
                  <a:cubicBezTo>
                    <a:pt x="73421" y="72404"/>
                    <a:pt x="30204" y="84989"/>
                    <a:pt x="0" y="93968"/>
                  </a:cubicBezTo>
                  <a:lnTo>
                    <a:pt x="981" y="193130"/>
                  </a:lnTo>
                  <a:lnTo>
                    <a:pt x="193576" y="148645"/>
                  </a:lnTo>
                  <a:cubicBezTo>
                    <a:pt x="198985" y="147324"/>
                    <a:pt x="204858" y="144897"/>
                    <a:pt x="206143" y="143397"/>
                  </a:cubicBezTo>
                  <a:cubicBezTo>
                    <a:pt x="211141" y="137096"/>
                    <a:pt x="221370" y="134329"/>
                    <a:pt x="228600" y="133883"/>
                  </a:cubicBezTo>
                  <a:cubicBezTo>
                    <a:pt x="235401" y="133454"/>
                    <a:pt x="240489" y="134882"/>
                    <a:pt x="243773" y="138095"/>
                  </a:cubicBezTo>
                  <a:cubicBezTo>
                    <a:pt x="244326" y="138631"/>
                    <a:pt x="244934" y="139131"/>
                    <a:pt x="245665" y="139702"/>
                  </a:cubicBezTo>
                  <a:cubicBezTo>
                    <a:pt x="248861" y="142273"/>
                    <a:pt x="253698" y="146182"/>
                    <a:pt x="254769" y="156196"/>
                  </a:cubicBezTo>
                  <a:cubicBezTo>
                    <a:pt x="254769" y="156286"/>
                    <a:pt x="254787" y="156375"/>
                    <a:pt x="254805" y="156446"/>
                  </a:cubicBezTo>
                  <a:cubicBezTo>
                    <a:pt x="254876" y="156500"/>
                    <a:pt x="254948" y="156553"/>
                    <a:pt x="255037" y="156607"/>
                  </a:cubicBezTo>
                  <a:cubicBezTo>
                    <a:pt x="256983" y="157964"/>
                    <a:pt x="261481" y="161088"/>
                    <a:pt x="261838" y="168246"/>
                  </a:cubicBezTo>
                  <a:cubicBezTo>
                    <a:pt x="262606" y="169335"/>
                    <a:pt x="264927" y="171191"/>
                    <a:pt x="266087" y="172119"/>
                  </a:cubicBezTo>
                  <a:cubicBezTo>
                    <a:pt x="269157" y="174565"/>
                    <a:pt x="272656" y="177332"/>
                    <a:pt x="272692" y="182330"/>
                  </a:cubicBezTo>
                  <a:cubicBezTo>
                    <a:pt x="272692" y="183276"/>
                    <a:pt x="272620" y="184312"/>
                    <a:pt x="272531" y="185633"/>
                  </a:cubicBezTo>
                  <a:cubicBezTo>
                    <a:pt x="272460" y="186525"/>
                    <a:pt x="272335" y="188239"/>
                    <a:pt x="272317" y="189542"/>
                  </a:cubicBezTo>
                  <a:cubicBezTo>
                    <a:pt x="276423" y="193344"/>
                    <a:pt x="288079" y="202966"/>
                    <a:pt x="298826" y="211570"/>
                  </a:cubicBezTo>
                  <a:cubicBezTo>
                    <a:pt x="303145" y="208500"/>
                    <a:pt x="306966" y="203751"/>
                    <a:pt x="309626" y="197289"/>
                  </a:cubicBezTo>
                  <a:cubicBezTo>
                    <a:pt x="319087" y="174297"/>
                    <a:pt x="320443" y="205394"/>
                    <a:pt x="338026" y="202698"/>
                  </a:cubicBezTo>
                  <a:cubicBezTo>
                    <a:pt x="355610" y="200003"/>
                    <a:pt x="376495" y="190702"/>
                    <a:pt x="371247" y="170763"/>
                  </a:cubicBezTo>
                  <a:cubicBezTo>
                    <a:pt x="365999" y="150823"/>
                    <a:pt x="356556" y="171816"/>
                    <a:pt x="337652" y="146628"/>
                  </a:cubicBezTo>
                  <a:cubicBezTo>
                    <a:pt x="318765" y="121440"/>
                    <a:pt x="309304" y="110944"/>
                    <a:pt x="288311" y="102536"/>
                  </a:cubicBezTo>
                  <a:cubicBezTo>
                    <a:pt x="267319" y="94146"/>
                    <a:pt x="248414" y="90987"/>
                    <a:pt x="266265" y="68941"/>
                  </a:cubicBezTo>
                  <a:cubicBezTo>
                    <a:pt x="284116" y="46895"/>
                    <a:pt x="278868" y="54249"/>
                    <a:pt x="267319" y="26955"/>
                  </a:cubicBezTo>
                  <a:cubicBezTo>
                    <a:pt x="259964" y="9586"/>
                    <a:pt x="256447" y="7087"/>
                    <a:pt x="255680" y="0"/>
                  </a:cubicBezTo>
                  <a:cubicBezTo>
                    <a:pt x="255555" y="71"/>
                    <a:pt x="255448" y="143"/>
                    <a:pt x="255340" y="232"/>
                  </a:cubicBezTo>
                  <a:cubicBezTo>
                    <a:pt x="250449" y="3981"/>
                    <a:pt x="250396" y="4302"/>
                    <a:pt x="249075" y="12764"/>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49" name="Google Shape;249;p9"/>
            <p:cNvSpPr/>
            <p:nvPr/>
          </p:nvSpPr>
          <p:spPr>
            <a:xfrm>
              <a:off x="7876969" y="2460976"/>
              <a:ext cx="303822" cy="487090"/>
            </a:xfrm>
            <a:custGeom>
              <a:rect b="b" l="l" r="r" t="t"/>
              <a:pathLst>
                <a:path extrusionOk="0" h="717235" w="447375">
                  <a:moveTo>
                    <a:pt x="444294" y="344721"/>
                  </a:moveTo>
                  <a:cubicBezTo>
                    <a:pt x="433172" y="326191"/>
                    <a:pt x="438742" y="303949"/>
                    <a:pt x="424836" y="302093"/>
                  </a:cubicBezTo>
                  <a:cubicBezTo>
                    <a:pt x="410930" y="300236"/>
                    <a:pt x="398881" y="308572"/>
                    <a:pt x="389616" y="296541"/>
                  </a:cubicBezTo>
                  <a:cubicBezTo>
                    <a:pt x="380351" y="284491"/>
                    <a:pt x="378495" y="257626"/>
                    <a:pt x="365517" y="252056"/>
                  </a:cubicBezTo>
                  <a:cubicBezTo>
                    <a:pt x="352539" y="246504"/>
                    <a:pt x="343275" y="252056"/>
                    <a:pt x="332154" y="238150"/>
                  </a:cubicBezTo>
                  <a:cubicBezTo>
                    <a:pt x="321033" y="224244"/>
                    <a:pt x="302503" y="136221"/>
                    <a:pt x="295095" y="116763"/>
                  </a:cubicBezTo>
                  <a:cubicBezTo>
                    <a:pt x="287687" y="97306"/>
                    <a:pt x="281189" y="65799"/>
                    <a:pt x="268229" y="49108"/>
                  </a:cubicBezTo>
                  <a:cubicBezTo>
                    <a:pt x="255251" y="32435"/>
                    <a:pt x="219121" y="0"/>
                    <a:pt x="202431" y="0"/>
                  </a:cubicBezTo>
                  <a:cubicBezTo>
                    <a:pt x="185740" y="0"/>
                    <a:pt x="163515" y="36148"/>
                    <a:pt x="146825" y="35220"/>
                  </a:cubicBezTo>
                  <a:cubicBezTo>
                    <a:pt x="130152" y="34292"/>
                    <a:pt x="121797" y="38933"/>
                    <a:pt x="105125" y="19475"/>
                  </a:cubicBezTo>
                  <a:cubicBezTo>
                    <a:pt x="88452" y="18"/>
                    <a:pt x="76402" y="16691"/>
                    <a:pt x="75474" y="32453"/>
                  </a:cubicBezTo>
                  <a:cubicBezTo>
                    <a:pt x="74546" y="48198"/>
                    <a:pt x="56017" y="123261"/>
                    <a:pt x="52304" y="138095"/>
                  </a:cubicBezTo>
                  <a:cubicBezTo>
                    <a:pt x="48590" y="152930"/>
                    <a:pt x="42111" y="191845"/>
                    <a:pt x="42111" y="213159"/>
                  </a:cubicBezTo>
                  <a:cubicBezTo>
                    <a:pt x="42111" y="234473"/>
                    <a:pt x="39326" y="275245"/>
                    <a:pt x="39326" y="289151"/>
                  </a:cubicBezTo>
                  <a:cubicBezTo>
                    <a:pt x="39326" y="303056"/>
                    <a:pt x="38398" y="317873"/>
                    <a:pt x="26348" y="338259"/>
                  </a:cubicBezTo>
                  <a:cubicBezTo>
                    <a:pt x="14299" y="358644"/>
                    <a:pt x="24492" y="377174"/>
                    <a:pt x="14299" y="390151"/>
                  </a:cubicBezTo>
                  <a:cubicBezTo>
                    <a:pt x="10407" y="395096"/>
                    <a:pt x="5427" y="399238"/>
                    <a:pt x="0" y="402879"/>
                  </a:cubicBezTo>
                  <a:lnTo>
                    <a:pt x="133169" y="717235"/>
                  </a:lnTo>
                  <a:cubicBezTo>
                    <a:pt x="140505" y="699224"/>
                    <a:pt x="148324" y="682426"/>
                    <a:pt x="148324" y="672429"/>
                  </a:cubicBezTo>
                  <a:cubicBezTo>
                    <a:pt x="148324" y="654793"/>
                    <a:pt x="131990" y="606077"/>
                    <a:pt x="164426" y="609772"/>
                  </a:cubicBezTo>
                  <a:cubicBezTo>
                    <a:pt x="196861" y="613485"/>
                    <a:pt x="226512" y="600508"/>
                    <a:pt x="227439" y="574552"/>
                  </a:cubicBezTo>
                  <a:cubicBezTo>
                    <a:pt x="228368" y="548597"/>
                    <a:pt x="224655" y="548597"/>
                    <a:pt x="245041" y="548597"/>
                  </a:cubicBezTo>
                  <a:cubicBezTo>
                    <a:pt x="265426" y="548597"/>
                    <a:pt x="267283" y="537476"/>
                    <a:pt x="267283" y="518946"/>
                  </a:cubicBezTo>
                  <a:cubicBezTo>
                    <a:pt x="267283" y="500417"/>
                    <a:pt x="268211" y="439260"/>
                    <a:pt x="278404" y="462412"/>
                  </a:cubicBezTo>
                  <a:cubicBezTo>
                    <a:pt x="288597" y="485583"/>
                    <a:pt x="311768" y="505041"/>
                    <a:pt x="314552" y="484655"/>
                  </a:cubicBezTo>
                  <a:cubicBezTo>
                    <a:pt x="317337" y="464269"/>
                    <a:pt x="325674" y="446668"/>
                    <a:pt x="350701" y="446668"/>
                  </a:cubicBezTo>
                  <a:cubicBezTo>
                    <a:pt x="375728" y="446668"/>
                    <a:pt x="400737" y="399416"/>
                    <a:pt x="417428" y="391990"/>
                  </a:cubicBezTo>
                  <a:cubicBezTo>
                    <a:pt x="434101" y="384582"/>
                    <a:pt x="455415" y="363268"/>
                    <a:pt x="444294" y="344739"/>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50" name="Google Shape;250;p9"/>
            <p:cNvSpPr/>
            <p:nvPr/>
          </p:nvSpPr>
          <p:spPr>
            <a:xfrm>
              <a:off x="7283779" y="2813806"/>
              <a:ext cx="512437" cy="429627"/>
            </a:xfrm>
            <a:custGeom>
              <a:rect b="b" l="l" r="r" t="t"/>
              <a:pathLst>
                <a:path extrusionOk="0" h="632621" w="754559">
                  <a:moveTo>
                    <a:pt x="749635" y="600240"/>
                  </a:moveTo>
                  <a:cubicBezTo>
                    <a:pt x="755098" y="592725"/>
                    <a:pt x="755990" y="590190"/>
                    <a:pt x="752438" y="585352"/>
                  </a:cubicBezTo>
                  <a:cubicBezTo>
                    <a:pt x="744101" y="574035"/>
                    <a:pt x="742620" y="555184"/>
                    <a:pt x="741638" y="542724"/>
                  </a:cubicBezTo>
                  <a:cubicBezTo>
                    <a:pt x="741370" y="539422"/>
                    <a:pt x="741156" y="536565"/>
                    <a:pt x="740870" y="534870"/>
                  </a:cubicBezTo>
                  <a:cubicBezTo>
                    <a:pt x="740478" y="532478"/>
                    <a:pt x="739442" y="527426"/>
                    <a:pt x="738246" y="521588"/>
                  </a:cubicBezTo>
                  <a:cubicBezTo>
                    <a:pt x="734176" y="501702"/>
                    <a:pt x="730785" y="484601"/>
                    <a:pt x="730713" y="476711"/>
                  </a:cubicBezTo>
                  <a:cubicBezTo>
                    <a:pt x="730660" y="470874"/>
                    <a:pt x="725090" y="464430"/>
                    <a:pt x="723591" y="463019"/>
                  </a:cubicBezTo>
                  <a:lnTo>
                    <a:pt x="720824" y="460413"/>
                  </a:lnTo>
                  <a:lnTo>
                    <a:pt x="719735" y="350826"/>
                  </a:lnTo>
                  <a:cubicBezTo>
                    <a:pt x="719699" y="347113"/>
                    <a:pt x="719307" y="346095"/>
                    <a:pt x="719289" y="346060"/>
                  </a:cubicBezTo>
                  <a:cubicBezTo>
                    <a:pt x="719217" y="345970"/>
                    <a:pt x="719074" y="345810"/>
                    <a:pt x="718931" y="345631"/>
                  </a:cubicBezTo>
                  <a:cubicBezTo>
                    <a:pt x="715522" y="341311"/>
                    <a:pt x="713665" y="336616"/>
                    <a:pt x="713540" y="324192"/>
                  </a:cubicBezTo>
                  <a:cubicBezTo>
                    <a:pt x="713434" y="312321"/>
                    <a:pt x="710845" y="307198"/>
                    <a:pt x="708132" y="301771"/>
                  </a:cubicBezTo>
                  <a:cubicBezTo>
                    <a:pt x="706400" y="298326"/>
                    <a:pt x="704437" y="294417"/>
                    <a:pt x="703455" y="289293"/>
                  </a:cubicBezTo>
                  <a:cubicBezTo>
                    <a:pt x="702812" y="285920"/>
                    <a:pt x="702419" y="282492"/>
                    <a:pt x="702062" y="279172"/>
                  </a:cubicBezTo>
                  <a:cubicBezTo>
                    <a:pt x="701223" y="271603"/>
                    <a:pt x="700438" y="264463"/>
                    <a:pt x="696725" y="259268"/>
                  </a:cubicBezTo>
                  <a:cubicBezTo>
                    <a:pt x="690441" y="250485"/>
                    <a:pt x="690887" y="239810"/>
                    <a:pt x="691227" y="232027"/>
                  </a:cubicBezTo>
                  <a:cubicBezTo>
                    <a:pt x="691280" y="230671"/>
                    <a:pt x="691352" y="228903"/>
                    <a:pt x="691352" y="227440"/>
                  </a:cubicBezTo>
                  <a:cubicBezTo>
                    <a:pt x="690013" y="227261"/>
                    <a:pt x="688353" y="227136"/>
                    <a:pt x="687068" y="227029"/>
                  </a:cubicBezTo>
                  <a:cubicBezTo>
                    <a:pt x="680177" y="226494"/>
                    <a:pt x="671608" y="225815"/>
                    <a:pt x="666717" y="219085"/>
                  </a:cubicBezTo>
                  <a:cubicBezTo>
                    <a:pt x="661951" y="212552"/>
                    <a:pt x="663165" y="203894"/>
                    <a:pt x="664325" y="195522"/>
                  </a:cubicBezTo>
                  <a:cubicBezTo>
                    <a:pt x="665129" y="189756"/>
                    <a:pt x="665968" y="183776"/>
                    <a:pt x="664896" y="179331"/>
                  </a:cubicBezTo>
                  <a:cubicBezTo>
                    <a:pt x="663736" y="174547"/>
                    <a:pt x="660666" y="170138"/>
                    <a:pt x="657417" y="165461"/>
                  </a:cubicBezTo>
                  <a:cubicBezTo>
                    <a:pt x="653454" y="159784"/>
                    <a:pt x="649366" y="153911"/>
                    <a:pt x="648581" y="146717"/>
                  </a:cubicBezTo>
                  <a:cubicBezTo>
                    <a:pt x="648242" y="143593"/>
                    <a:pt x="648527" y="139416"/>
                    <a:pt x="648920" y="133633"/>
                  </a:cubicBezTo>
                  <a:cubicBezTo>
                    <a:pt x="649973" y="118424"/>
                    <a:pt x="651722" y="92950"/>
                    <a:pt x="640887" y="79169"/>
                  </a:cubicBezTo>
                  <a:cubicBezTo>
                    <a:pt x="629409" y="64549"/>
                    <a:pt x="619912" y="27169"/>
                    <a:pt x="614218" y="0"/>
                  </a:cubicBezTo>
                  <a:cubicBezTo>
                    <a:pt x="540511" y="20065"/>
                    <a:pt x="476354" y="36398"/>
                    <a:pt x="476354" y="36398"/>
                  </a:cubicBezTo>
                  <a:cubicBezTo>
                    <a:pt x="476354" y="36398"/>
                    <a:pt x="440206" y="42878"/>
                    <a:pt x="419820" y="69762"/>
                  </a:cubicBezTo>
                  <a:cubicBezTo>
                    <a:pt x="399434" y="96627"/>
                    <a:pt x="375335" y="153162"/>
                    <a:pt x="366071" y="164283"/>
                  </a:cubicBezTo>
                  <a:cubicBezTo>
                    <a:pt x="356806" y="175404"/>
                    <a:pt x="333636" y="193933"/>
                    <a:pt x="333636" y="205983"/>
                  </a:cubicBezTo>
                  <a:cubicBezTo>
                    <a:pt x="333636" y="218032"/>
                    <a:pt x="342900" y="255091"/>
                    <a:pt x="348470" y="266212"/>
                  </a:cubicBezTo>
                  <a:cubicBezTo>
                    <a:pt x="354021" y="277333"/>
                    <a:pt x="354021" y="287526"/>
                    <a:pt x="340133" y="314392"/>
                  </a:cubicBezTo>
                  <a:cubicBezTo>
                    <a:pt x="326227" y="341258"/>
                    <a:pt x="297505" y="357020"/>
                    <a:pt x="280832" y="361643"/>
                  </a:cubicBezTo>
                  <a:cubicBezTo>
                    <a:pt x="264159" y="366285"/>
                    <a:pt x="256733" y="374621"/>
                    <a:pt x="213177" y="370908"/>
                  </a:cubicBezTo>
                  <a:cubicBezTo>
                    <a:pt x="169620" y="367195"/>
                    <a:pt x="134418" y="379245"/>
                    <a:pt x="114943" y="380173"/>
                  </a:cubicBezTo>
                  <a:cubicBezTo>
                    <a:pt x="95485" y="381101"/>
                    <a:pt x="57498" y="398702"/>
                    <a:pt x="49144" y="410752"/>
                  </a:cubicBezTo>
                  <a:cubicBezTo>
                    <a:pt x="40808" y="422801"/>
                    <a:pt x="43592" y="432994"/>
                    <a:pt x="54696" y="446900"/>
                  </a:cubicBezTo>
                  <a:cubicBezTo>
                    <a:pt x="65817" y="460806"/>
                    <a:pt x="78795" y="463573"/>
                    <a:pt x="60247" y="497864"/>
                  </a:cubicBezTo>
                  <a:cubicBezTo>
                    <a:pt x="46912" y="522552"/>
                    <a:pt x="21154" y="562342"/>
                    <a:pt x="0" y="585013"/>
                  </a:cubicBezTo>
                  <a:lnTo>
                    <a:pt x="10086" y="626338"/>
                  </a:lnTo>
                  <a:lnTo>
                    <a:pt x="515305" y="520321"/>
                  </a:lnTo>
                  <a:lnTo>
                    <a:pt x="516501" y="520392"/>
                  </a:lnTo>
                  <a:cubicBezTo>
                    <a:pt x="520036" y="520607"/>
                    <a:pt x="551328" y="523088"/>
                    <a:pt x="562003" y="542617"/>
                  </a:cubicBezTo>
                  <a:cubicBezTo>
                    <a:pt x="569126" y="555648"/>
                    <a:pt x="580015" y="576052"/>
                    <a:pt x="583532" y="582639"/>
                  </a:cubicBezTo>
                  <a:cubicBezTo>
                    <a:pt x="588030" y="585316"/>
                    <a:pt x="600526" y="592118"/>
                    <a:pt x="613736" y="593439"/>
                  </a:cubicBezTo>
                  <a:cubicBezTo>
                    <a:pt x="616628" y="593724"/>
                    <a:pt x="622768" y="594367"/>
                    <a:pt x="626374" y="598526"/>
                  </a:cubicBezTo>
                  <a:cubicBezTo>
                    <a:pt x="640298" y="603328"/>
                    <a:pt x="704490" y="625303"/>
                    <a:pt x="724305" y="628873"/>
                  </a:cubicBezTo>
                  <a:cubicBezTo>
                    <a:pt x="728464" y="629623"/>
                    <a:pt x="731659" y="630979"/>
                    <a:pt x="734123" y="632622"/>
                  </a:cubicBezTo>
                  <a:cubicBezTo>
                    <a:pt x="736640" y="631069"/>
                    <a:pt x="739139" y="629908"/>
                    <a:pt x="741531" y="629105"/>
                  </a:cubicBezTo>
                  <a:cubicBezTo>
                    <a:pt x="742156" y="620180"/>
                    <a:pt x="743745" y="608630"/>
                    <a:pt x="747779" y="602757"/>
                  </a:cubicBezTo>
                  <a:cubicBezTo>
                    <a:pt x="748350" y="601918"/>
                    <a:pt x="748975" y="601061"/>
                    <a:pt x="749618" y="600169"/>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51" name="Google Shape;251;p9"/>
            <p:cNvSpPr/>
            <p:nvPr/>
          </p:nvSpPr>
          <p:spPr>
            <a:xfrm>
              <a:off x="7924043" y="3092547"/>
              <a:ext cx="34198" cy="71066"/>
            </a:xfrm>
            <a:custGeom>
              <a:rect b="b" l="l" r="r" t="t"/>
              <a:pathLst>
                <a:path extrusionOk="0" h="104644" w="50357">
                  <a:moveTo>
                    <a:pt x="49429" y="34186"/>
                  </a:moveTo>
                  <a:cubicBezTo>
                    <a:pt x="45609" y="31152"/>
                    <a:pt x="39754" y="26296"/>
                    <a:pt x="38915" y="19120"/>
                  </a:cubicBezTo>
                  <a:cubicBezTo>
                    <a:pt x="36505" y="17371"/>
                    <a:pt x="32632" y="13997"/>
                    <a:pt x="31828" y="6482"/>
                  </a:cubicBezTo>
                  <a:cubicBezTo>
                    <a:pt x="31543" y="3822"/>
                    <a:pt x="31453" y="3750"/>
                    <a:pt x="29275" y="1983"/>
                  </a:cubicBezTo>
                  <a:cubicBezTo>
                    <a:pt x="28615" y="1448"/>
                    <a:pt x="27847" y="841"/>
                    <a:pt x="27026" y="91"/>
                  </a:cubicBezTo>
                  <a:cubicBezTo>
                    <a:pt x="23867" y="-409"/>
                    <a:pt x="16619" y="1233"/>
                    <a:pt x="14852" y="2983"/>
                  </a:cubicBezTo>
                  <a:cubicBezTo>
                    <a:pt x="11442" y="7285"/>
                    <a:pt x="5337" y="10266"/>
                    <a:pt x="0" y="12176"/>
                  </a:cubicBezTo>
                  <a:lnTo>
                    <a:pt x="25920" y="104644"/>
                  </a:lnTo>
                  <a:cubicBezTo>
                    <a:pt x="37916" y="93934"/>
                    <a:pt x="45216" y="83634"/>
                    <a:pt x="43574" y="71352"/>
                  </a:cubicBezTo>
                  <a:cubicBezTo>
                    <a:pt x="42075" y="60106"/>
                    <a:pt x="45574" y="49288"/>
                    <a:pt x="50358" y="45093"/>
                  </a:cubicBezTo>
                  <a:cubicBezTo>
                    <a:pt x="49144" y="42005"/>
                    <a:pt x="49144" y="38435"/>
                    <a:pt x="49429" y="34186"/>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52" name="Google Shape;252;p9"/>
            <p:cNvSpPr/>
            <p:nvPr/>
          </p:nvSpPr>
          <p:spPr>
            <a:xfrm>
              <a:off x="4404781" y="3254731"/>
              <a:ext cx="475864" cy="591627"/>
            </a:xfrm>
            <a:custGeom>
              <a:rect b="b" l="l" r="r" t="t"/>
              <a:pathLst>
                <a:path extrusionOk="0" h="871164" w="700705">
                  <a:moveTo>
                    <a:pt x="466143" y="213837"/>
                  </a:moveTo>
                  <a:lnTo>
                    <a:pt x="482745" y="59872"/>
                  </a:lnTo>
                  <a:lnTo>
                    <a:pt x="151162" y="0"/>
                  </a:lnTo>
                  <a:cubicBezTo>
                    <a:pt x="102268" y="247451"/>
                    <a:pt x="15495" y="687942"/>
                    <a:pt x="0" y="771467"/>
                  </a:cubicBezTo>
                  <a:lnTo>
                    <a:pt x="619662" y="871165"/>
                  </a:lnTo>
                  <a:lnTo>
                    <a:pt x="700705" y="249325"/>
                  </a:lnTo>
                  <a:lnTo>
                    <a:pt x="466143" y="213837"/>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53" name="Google Shape;253;p9"/>
            <p:cNvSpPr/>
            <p:nvPr/>
          </p:nvSpPr>
          <p:spPr>
            <a:xfrm>
              <a:off x="5358584" y="3914998"/>
              <a:ext cx="749153" cy="367314"/>
            </a:xfrm>
            <a:custGeom>
              <a:rect b="b" l="l" r="r" t="t"/>
              <a:pathLst>
                <a:path extrusionOk="0" h="540867" w="1103120">
                  <a:moveTo>
                    <a:pt x="1072524" y="95806"/>
                  </a:moveTo>
                  <a:lnTo>
                    <a:pt x="1072310" y="94860"/>
                  </a:lnTo>
                  <a:lnTo>
                    <a:pt x="1071614" y="23563"/>
                  </a:lnTo>
                  <a:cubicBezTo>
                    <a:pt x="834231" y="36738"/>
                    <a:pt x="93111" y="4016"/>
                    <a:pt x="4409" y="0"/>
                  </a:cubicBezTo>
                  <a:lnTo>
                    <a:pt x="0" y="58337"/>
                  </a:lnTo>
                  <a:cubicBezTo>
                    <a:pt x="60676" y="63692"/>
                    <a:pt x="377085" y="80687"/>
                    <a:pt x="380476" y="80865"/>
                  </a:cubicBezTo>
                  <a:lnTo>
                    <a:pt x="388848" y="81311"/>
                  </a:lnTo>
                  <a:lnTo>
                    <a:pt x="389420" y="139131"/>
                  </a:lnTo>
                  <a:lnTo>
                    <a:pt x="389420" y="139381"/>
                  </a:lnTo>
                  <a:cubicBezTo>
                    <a:pt x="389420" y="139381"/>
                    <a:pt x="381244" y="318623"/>
                    <a:pt x="381244" y="318623"/>
                  </a:cubicBezTo>
                  <a:cubicBezTo>
                    <a:pt x="381387" y="325834"/>
                    <a:pt x="382369" y="376638"/>
                    <a:pt x="381280" y="387563"/>
                  </a:cubicBezTo>
                  <a:cubicBezTo>
                    <a:pt x="382886" y="394472"/>
                    <a:pt x="407092" y="412858"/>
                    <a:pt x="416642" y="416571"/>
                  </a:cubicBezTo>
                  <a:cubicBezTo>
                    <a:pt x="422748" y="418945"/>
                    <a:pt x="429727" y="416964"/>
                    <a:pt x="437796" y="414661"/>
                  </a:cubicBezTo>
                  <a:cubicBezTo>
                    <a:pt x="448649" y="411555"/>
                    <a:pt x="462145" y="407717"/>
                    <a:pt x="474712" y="416946"/>
                  </a:cubicBezTo>
                  <a:cubicBezTo>
                    <a:pt x="483566" y="423444"/>
                    <a:pt x="488814" y="431923"/>
                    <a:pt x="493884" y="440099"/>
                  </a:cubicBezTo>
                  <a:cubicBezTo>
                    <a:pt x="498347" y="447293"/>
                    <a:pt x="502559" y="454076"/>
                    <a:pt x="508825" y="458485"/>
                  </a:cubicBezTo>
                  <a:cubicBezTo>
                    <a:pt x="521838" y="467661"/>
                    <a:pt x="541742" y="470142"/>
                    <a:pt x="559290" y="472338"/>
                  </a:cubicBezTo>
                  <a:cubicBezTo>
                    <a:pt x="562485" y="472730"/>
                    <a:pt x="565591" y="473123"/>
                    <a:pt x="568590" y="473534"/>
                  </a:cubicBezTo>
                  <a:cubicBezTo>
                    <a:pt x="574499" y="474355"/>
                    <a:pt x="581175" y="472284"/>
                    <a:pt x="588226" y="470088"/>
                  </a:cubicBezTo>
                  <a:cubicBezTo>
                    <a:pt x="596956" y="467375"/>
                    <a:pt x="606845" y="464305"/>
                    <a:pt x="617234" y="466393"/>
                  </a:cubicBezTo>
                  <a:cubicBezTo>
                    <a:pt x="633086" y="469589"/>
                    <a:pt x="637906" y="480174"/>
                    <a:pt x="641440" y="487904"/>
                  </a:cubicBezTo>
                  <a:cubicBezTo>
                    <a:pt x="643654" y="492759"/>
                    <a:pt x="645403" y="496597"/>
                    <a:pt x="649366" y="499418"/>
                  </a:cubicBezTo>
                  <a:cubicBezTo>
                    <a:pt x="654097" y="502791"/>
                    <a:pt x="657274" y="502006"/>
                    <a:pt x="665896" y="498721"/>
                  </a:cubicBezTo>
                  <a:cubicBezTo>
                    <a:pt x="671787" y="496472"/>
                    <a:pt x="678463" y="493937"/>
                    <a:pt x="686460" y="494508"/>
                  </a:cubicBezTo>
                  <a:cubicBezTo>
                    <a:pt x="693547" y="495008"/>
                    <a:pt x="698974" y="498382"/>
                    <a:pt x="703776" y="501363"/>
                  </a:cubicBezTo>
                  <a:cubicBezTo>
                    <a:pt x="706596" y="503113"/>
                    <a:pt x="709256" y="504755"/>
                    <a:pt x="711612" y="505362"/>
                  </a:cubicBezTo>
                  <a:cubicBezTo>
                    <a:pt x="728553" y="509718"/>
                    <a:pt x="754526" y="511913"/>
                    <a:pt x="772002" y="503738"/>
                  </a:cubicBezTo>
                  <a:cubicBezTo>
                    <a:pt x="795209" y="492884"/>
                    <a:pt x="816737" y="503149"/>
                    <a:pt x="835748" y="512199"/>
                  </a:cubicBezTo>
                  <a:cubicBezTo>
                    <a:pt x="855313" y="521517"/>
                    <a:pt x="872200" y="529586"/>
                    <a:pt x="890979" y="519232"/>
                  </a:cubicBezTo>
                  <a:cubicBezTo>
                    <a:pt x="907242" y="510271"/>
                    <a:pt x="936553" y="502399"/>
                    <a:pt x="954975" y="502042"/>
                  </a:cubicBezTo>
                  <a:cubicBezTo>
                    <a:pt x="961312" y="501917"/>
                    <a:pt x="966596" y="503862"/>
                    <a:pt x="970791" y="505433"/>
                  </a:cubicBezTo>
                  <a:cubicBezTo>
                    <a:pt x="973594" y="506487"/>
                    <a:pt x="976022" y="507379"/>
                    <a:pt x="978342" y="507576"/>
                  </a:cubicBezTo>
                  <a:cubicBezTo>
                    <a:pt x="983269" y="508004"/>
                    <a:pt x="987393" y="505719"/>
                    <a:pt x="993766" y="501970"/>
                  </a:cubicBezTo>
                  <a:cubicBezTo>
                    <a:pt x="1000906" y="497757"/>
                    <a:pt x="1009778" y="492527"/>
                    <a:pt x="1021345" y="494294"/>
                  </a:cubicBezTo>
                  <a:cubicBezTo>
                    <a:pt x="1027004" y="495151"/>
                    <a:pt x="1032770" y="498882"/>
                    <a:pt x="1040285" y="504023"/>
                  </a:cubicBezTo>
                  <a:cubicBezTo>
                    <a:pt x="1042392" y="505469"/>
                    <a:pt x="1044391" y="506844"/>
                    <a:pt x="1045730" y="507593"/>
                  </a:cubicBezTo>
                  <a:cubicBezTo>
                    <a:pt x="1050068" y="510039"/>
                    <a:pt x="1055994" y="512556"/>
                    <a:pt x="1062260" y="515233"/>
                  </a:cubicBezTo>
                  <a:cubicBezTo>
                    <a:pt x="1077362" y="521642"/>
                    <a:pt x="1094481" y="528925"/>
                    <a:pt x="1103049" y="540778"/>
                  </a:cubicBezTo>
                  <a:cubicBezTo>
                    <a:pt x="1103067" y="540814"/>
                    <a:pt x="1103103" y="540832"/>
                    <a:pt x="1103121" y="540867"/>
                  </a:cubicBezTo>
                  <a:cubicBezTo>
                    <a:pt x="1102799" y="491135"/>
                    <a:pt x="1101371" y="269336"/>
                    <a:pt x="1101139" y="245576"/>
                  </a:cubicBezTo>
                  <a:cubicBezTo>
                    <a:pt x="1100925" y="224244"/>
                    <a:pt x="1080468" y="130205"/>
                    <a:pt x="1072613" y="95771"/>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54" name="Google Shape;254;p9"/>
            <p:cNvSpPr/>
            <p:nvPr/>
          </p:nvSpPr>
          <p:spPr>
            <a:xfrm>
              <a:off x="5324299" y="2930416"/>
              <a:ext cx="597149" cy="370903"/>
            </a:xfrm>
            <a:custGeom>
              <a:rect b="b" l="l" r="r" t="t"/>
              <a:pathLst>
                <a:path extrusionOk="0" h="546151" w="879296">
                  <a:moveTo>
                    <a:pt x="646796" y="488153"/>
                  </a:moveTo>
                  <a:cubicBezTo>
                    <a:pt x="655989" y="487904"/>
                    <a:pt x="659256" y="495098"/>
                    <a:pt x="660380" y="497686"/>
                  </a:cubicBezTo>
                  <a:cubicBezTo>
                    <a:pt x="662915" y="498721"/>
                    <a:pt x="665378" y="500132"/>
                    <a:pt x="667788" y="501506"/>
                  </a:cubicBezTo>
                  <a:cubicBezTo>
                    <a:pt x="669930" y="502738"/>
                    <a:pt x="672144" y="504005"/>
                    <a:pt x="673733" y="504576"/>
                  </a:cubicBezTo>
                  <a:cubicBezTo>
                    <a:pt x="677196" y="505826"/>
                    <a:pt x="680088" y="508057"/>
                    <a:pt x="682658" y="510021"/>
                  </a:cubicBezTo>
                  <a:cubicBezTo>
                    <a:pt x="683854" y="510931"/>
                    <a:pt x="685622" y="512306"/>
                    <a:pt x="686443" y="512681"/>
                  </a:cubicBezTo>
                  <a:cubicBezTo>
                    <a:pt x="692726" y="513448"/>
                    <a:pt x="698867" y="517197"/>
                    <a:pt x="702348" y="522249"/>
                  </a:cubicBezTo>
                  <a:cubicBezTo>
                    <a:pt x="703258" y="522517"/>
                    <a:pt x="704597" y="522749"/>
                    <a:pt x="705989" y="522945"/>
                  </a:cubicBezTo>
                  <a:lnTo>
                    <a:pt x="705293" y="514394"/>
                  </a:lnTo>
                  <a:lnTo>
                    <a:pt x="714826" y="514252"/>
                  </a:lnTo>
                  <a:cubicBezTo>
                    <a:pt x="717503" y="514216"/>
                    <a:pt x="780517" y="513252"/>
                    <a:pt x="788086" y="513181"/>
                  </a:cubicBezTo>
                  <a:cubicBezTo>
                    <a:pt x="797512" y="513074"/>
                    <a:pt x="814827" y="518714"/>
                    <a:pt x="825448" y="527247"/>
                  </a:cubicBezTo>
                  <a:cubicBezTo>
                    <a:pt x="829822" y="530764"/>
                    <a:pt x="836052" y="531960"/>
                    <a:pt x="841050" y="532906"/>
                  </a:cubicBezTo>
                  <a:cubicBezTo>
                    <a:pt x="844317" y="533531"/>
                    <a:pt x="846887" y="534013"/>
                    <a:pt x="849208" y="535155"/>
                  </a:cubicBezTo>
                  <a:cubicBezTo>
                    <a:pt x="850476" y="535762"/>
                    <a:pt x="857509" y="540243"/>
                    <a:pt x="863400" y="546151"/>
                  </a:cubicBezTo>
                  <a:cubicBezTo>
                    <a:pt x="862953" y="539761"/>
                    <a:pt x="863810" y="536226"/>
                    <a:pt x="866666" y="532370"/>
                  </a:cubicBezTo>
                  <a:cubicBezTo>
                    <a:pt x="867077" y="531817"/>
                    <a:pt x="868344" y="530121"/>
                    <a:pt x="868541" y="518839"/>
                  </a:cubicBezTo>
                  <a:cubicBezTo>
                    <a:pt x="868809" y="503255"/>
                    <a:pt x="871932" y="497543"/>
                    <a:pt x="875699" y="492188"/>
                  </a:cubicBezTo>
                  <a:cubicBezTo>
                    <a:pt x="877430" y="489707"/>
                    <a:pt x="878484" y="488225"/>
                    <a:pt x="879091" y="482691"/>
                  </a:cubicBezTo>
                  <a:cubicBezTo>
                    <a:pt x="879840" y="475818"/>
                    <a:pt x="878466" y="473944"/>
                    <a:pt x="876181" y="470856"/>
                  </a:cubicBezTo>
                  <a:cubicBezTo>
                    <a:pt x="873860" y="467696"/>
                    <a:pt x="870665" y="463394"/>
                    <a:pt x="870594" y="456004"/>
                  </a:cubicBezTo>
                  <a:cubicBezTo>
                    <a:pt x="870540" y="450202"/>
                    <a:pt x="870415" y="447650"/>
                    <a:pt x="870290" y="445400"/>
                  </a:cubicBezTo>
                  <a:cubicBezTo>
                    <a:pt x="870201" y="443544"/>
                    <a:pt x="870112" y="441794"/>
                    <a:pt x="870076" y="438778"/>
                  </a:cubicBezTo>
                  <a:cubicBezTo>
                    <a:pt x="869826" y="438563"/>
                    <a:pt x="869505" y="438314"/>
                    <a:pt x="869237" y="438099"/>
                  </a:cubicBezTo>
                  <a:cubicBezTo>
                    <a:pt x="867523" y="436725"/>
                    <a:pt x="864935" y="434672"/>
                    <a:pt x="862989" y="431120"/>
                  </a:cubicBezTo>
                  <a:cubicBezTo>
                    <a:pt x="859276" y="424318"/>
                    <a:pt x="860401" y="417267"/>
                    <a:pt x="862489" y="413304"/>
                  </a:cubicBezTo>
                  <a:lnTo>
                    <a:pt x="864971" y="408592"/>
                  </a:lnTo>
                  <a:lnTo>
                    <a:pt x="878269" y="408467"/>
                  </a:lnTo>
                  <a:lnTo>
                    <a:pt x="875503" y="128117"/>
                  </a:lnTo>
                  <a:cubicBezTo>
                    <a:pt x="851332" y="115121"/>
                    <a:pt x="838801" y="100073"/>
                    <a:pt x="838248" y="83364"/>
                  </a:cubicBezTo>
                  <a:cubicBezTo>
                    <a:pt x="837534" y="62282"/>
                    <a:pt x="856563" y="46323"/>
                    <a:pt x="865506" y="40004"/>
                  </a:cubicBezTo>
                  <a:lnTo>
                    <a:pt x="865417" y="31400"/>
                  </a:lnTo>
                  <a:cubicBezTo>
                    <a:pt x="850815" y="31721"/>
                    <a:pt x="834660" y="31882"/>
                    <a:pt x="817183" y="31882"/>
                  </a:cubicBezTo>
                  <a:cubicBezTo>
                    <a:pt x="580158" y="31882"/>
                    <a:pt x="102643" y="4052"/>
                    <a:pt x="34345" y="0"/>
                  </a:cubicBezTo>
                  <a:lnTo>
                    <a:pt x="24581" y="134525"/>
                  </a:lnTo>
                  <a:lnTo>
                    <a:pt x="24617" y="134525"/>
                  </a:lnTo>
                  <a:cubicBezTo>
                    <a:pt x="24617" y="134525"/>
                    <a:pt x="23903" y="143933"/>
                    <a:pt x="23903" y="143933"/>
                  </a:cubicBezTo>
                  <a:lnTo>
                    <a:pt x="23903" y="143933"/>
                  </a:lnTo>
                  <a:cubicBezTo>
                    <a:pt x="23903" y="143933"/>
                    <a:pt x="0" y="460556"/>
                    <a:pt x="0" y="460556"/>
                  </a:cubicBezTo>
                  <a:cubicBezTo>
                    <a:pt x="224423" y="470302"/>
                    <a:pt x="635407" y="488046"/>
                    <a:pt x="646778" y="488171"/>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55" name="Google Shape;255;p9"/>
            <p:cNvSpPr/>
            <p:nvPr/>
          </p:nvSpPr>
          <p:spPr>
            <a:xfrm>
              <a:off x="6000133" y="3521906"/>
              <a:ext cx="569869" cy="487052"/>
            </a:xfrm>
            <a:custGeom>
              <a:rect b="b" l="l" r="r" t="t"/>
              <a:pathLst>
                <a:path extrusionOk="0" h="717180" w="839126">
                  <a:moveTo>
                    <a:pt x="497079" y="28728"/>
                  </a:moveTo>
                  <a:cubicBezTo>
                    <a:pt x="491706" y="20660"/>
                    <a:pt x="475801" y="2059"/>
                    <a:pt x="470249" y="720"/>
                  </a:cubicBezTo>
                  <a:cubicBezTo>
                    <a:pt x="463251" y="-904"/>
                    <a:pt x="452683" y="595"/>
                    <a:pt x="447971" y="1541"/>
                  </a:cubicBezTo>
                  <a:cubicBezTo>
                    <a:pt x="446239" y="7307"/>
                    <a:pt x="439242" y="8003"/>
                    <a:pt x="435225" y="8396"/>
                  </a:cubicBezTo>
                  <a:cubicBezTo>
                    <a:pt x="431833" y="8735"/>
                    <a:pt x="427032" y="9075"/>
                    <a:pt x="420516" y="9467"/>
                  </a:cubicBezTo>
                  <a:cubicBezTo>
                    <a:pt x="408717" y="10181"/>
                    <a:pt x="391401" y="11002"/>
                    <a:pt x="369034" y="11913"/>
                  </a:cubicBezTo>
                  <a:cubicBezTo>
                    <a:pt x="331439" y="13448"/>
                    <a:pt x="279011" y="15287"/>
                    <a:pt x="213230" y="17340"/>
                  </a:cubicBezTo>
                  <a:cubicBezTo>
                    <a:pt x="123708" y="20160"/>
                    <a:pt x="33256" y="22659"/>
                    <a:pt x="0" y="23552"/>
                  </a:cubicBezTo>
                  <a:cubicBezTo>
                    <a:pt x="571" y="27532"/>
                    <a:pt x="928" y="32477"/>
                    <a:pt x="1321" y="38636"/>
                  </a:cubicBezTo>
                  <a:cubicBezTo>
                    <a:pt x="1428" y="40189"/>
                    <a:pt x="1535" y="41974"/>
                    <a:pt x="1642" y="43295"/>
                  </a:cubicBezTo>
                  <a:cubicBezTo>
                    <a:pt x="2321" y="43955"/>
                    <a:pt x="3178" y="44777"/>
                    <a:pt x="3927" y="45508"/>
                  </a:cubicBezTo>
                  <a:cubicBezTo>
                    <a:pt x="13567" y="54702"/>
                    <a:pt x="34827" y="74998"/>
                    <a:pt x="37647" y="104631"/>
                  </a:cubicBezTo>
                  <a:cubicBezTo>
                    <a:pt x="46770" y="102560"/>
                    <a:pt x="60176" y="105648"/>
                    <a:pt x="67602" y="122535"/>
                  </a:cubicBezTo>
                  <a:cubicBezTo>
                    <a:pt x="68334" y="124196"/>
                    <a:pt x="68905" y="124606"/>
                    <a:pt x="68922" y="124606"/>
                  </a:cubicBezTo>
                  <a:cubicBezTo>
                    <a:pt x="70708" y="124928"/>
                    <a:pt x="76795" y="121072"/>
                    <a:pt x="80419" y="117180"/>
                  </a:cubicBezTo>
                  <a:lnTo>
                    <a:pt x="86309" y="110843"/>
                  </a:lnTo>
                  <a:lnTo>
                    <a:pt x="92825" y="116538"/>
                  </a:lnTo>
                  <a:cubicBezTo>
                    <a:pt x="93539" y="117162"/>
                    <a:pt x="99751" y="122893"/>
                    <a:pt x="100323" y="133496"/>
                  </a:cubicBezTo>
                  <a:cubicBezTo>
                    <a:pt x="100912" y="144260"/>
                    <a:pt x="95592" y="155810"/>
                    <a:pt x="84542" y="167823"/>
                  </a:cubicBezTo>
                  <a:cubicBezTo>
                    <a:pt x="81008" y="171661"/>
                    <a:pt x="79562" y="175606"/>
                    <a:pt x="79990" y="180230"/>
                  </a:cubicBezTo>
                  <a:cubicBezTo>
                    <a:pt x="81240" y="193600"/>
                    <a:pt x="97895" y="208827"/>
                    <a:pt x="103625" y="213111"/>
                  </a:cubicBezTo>
                  <a:lnTo>
                    <a:pt x="106856" y="215521"/>
                  </a:lnTo>
                  <a:lnTo>
                    <a:pt x="107142" y="219109"/>
                  </a:lnTo>
                  <a:cubicBezTo>
                    <a:pt x="107445" y="220716"/>
                    <a:pt x="109908" y="230820"/>
                    <a:pt x="126064" y="233783"/>
                  </a:cubicBezTo>
                  <a:cubicBezTo>
                    <a:pt x="129045" y="233497"/>
                    <a:pt x="132651" y="234086"/>
                    <a:pt x="135810" y="236407"/>
                  </a:cubicBezTo>
                  <a:cubicBezTo>
                    <a:pt x="138649" y="238496"/>
                    <a:pt x="142058" y="242726"/>
                    <a:pt x="142147" y="250991"/>
                  </a:cubicBezTo>
                  <a:cubicBezTo>
                    <a:pt x="142255" y="261381"/>
                    <a:pt x="145521" y="593052"/>
                    <a:pt x="145521" y="593052"/>
                  </a:cubicBezTo>
                  <a:lnTo>
                    <a:pt x="144682" y="593052"/>
                  </a:lnTo>
                  <a:cubicBezTo>
                    <a:pt x="144682" y="593052"/>
                    <a:pt x="145378" y="663171"/>
                    <a:pt x="145378" y="663171"/>
                  </a:cubicBezTo>
                  <a:cubicBezTo>
                    <a:pt x="220638" y="659119"/>
                    <a:pt x="693958" y="633592"/>
                    <a:pt x="713576" y="632914"/>
                  </a:cubicBezTo>
                  <a:cubicBezTo>
                    <a:pt x="720806" y="632681"/>
                    <a:pt x="727178" y="635127"/>
                    <a:pt x="732034" y="640036"/>
                  </a:cubicBezTo>
                  <a:cubicBezTo>
                    <a:pt x="742405" y="650532"/>
                    <a:pt x="742477" y="669080"/>
                    <a:pt x="742352" y="673043"/>
                  </a:cubicBezTo>
                  <a:cubicBezTo>
                    <a:pt x="742762" y="679344"/>
                    <a:pt x="742495" y="686288"/>
                    <a:pt x="737942" y="690804"/>
                  </a:cubicBezTo>
                  <a:cubicBezTo>
                    <a:pt x="733623" y="695088"/>
                    <a:pt x="728160" y="694678"/>
                    <a:pt x="725197" y="694446"/>
                  </a:cubicBezTo>
                  <a:cubicBezTo>
                    <a:pt x="724554" y="694392"/>
                    <a:pt x="723608" y="694321"/>
                    <a:pt x="723144" y="694357"/>
                  </a:cubicBezTo>
                  <a:cubicBezTo>
                    <a:pt x="719842" y="696356"/>
                    <a:pt x="711827" y="707459"/>
                    <a:pt x="711202" y="716724"/>
                  </a:cubicBezTo>
                  <a:cubicBezTo>
                    <a:pt x="716325" y="717777"/>
                    <a:pt x="730481" y="717563"/>
                    <a:pt x="769200" y="709923"/>
                  </a:cubicBezTo>
                  <a:cubicBezTo>
                    <a:pt x="773341" y="709102"/>
                    <a:pt x="775608" y="708655"/>
                    <a:pt x="777107" y="708441"/>
                  </a:cubicBezTo>
                  <a:cubicBezTo>
                    <a:pt x="779839" y="706174"/>
                    <a:pt x="785855" y="698641"/>
                    <a:pt x="790639" y="691108"/>
                  </a:cubicBezTo>
                  <a:cubicBezTo>
                    <a:pt x="789353" y="690572"/>
                    <a:pt x="787925" y="690072"/>
                    <a:pt x="787015" y="689751"/>
                  </a:cubicBezTo>
                  <a:cubicBezTo>
                    <a:pt x="782981" y="688323"/>
                    <a:pt x="779178" y="686984"/>
                    <a:pt x="777393" y="682664"/>
                  </a:cubicBezTo>
                  <a:cubicBezTo>
                    <a:pt x="776394" y="680201"/>
                    <a:pt x="776483" y="677434"/>
                    <a:pt x="777643" y="675042"/>
                  </a:cubicBezTo>
                  <a:cubicBezTo>
                    <a:pt x="778804" y="672543"/>
                    <a:pt x="787515" y="650354"/>
                    <a:pt x="788336" y="647587"/>
                  </a:cubicBezTo>
                  <a:cubicBezTo>
                    <a:pt x="788300" y="647676"/>
                    <a:pt x="788229" y="647998"/>
                    <a:pt x="788158" y="648480"/>
                  </a:cubicBezTo>
                  <a:cubicBezTo>
                    <a:pt x="788532" y="646320"/>
                    <a:pt x="790335" y="641928"/>
                    <a:pt x="798957" y="629540"/>
                  </a:cubicBezTo>
                  <a:cubicBezTo>
                    <a:pt x="808829" y="615366"/>
                    <a:pt x="814273" y="611849"/>
                    <a:pt x="818451" y="610868"/>
                  </a:cubicBezTo>
                  <a:cubicBezTo>
                    <a:pt x="822681" y="607440"/>
                    <a:pt x="831678" y="590285"/>
                    <a:pt x="832321" y="585234"/>
                  </a:cubicBezTo>
                  <a:cubicBezTo>
                    <a:pt x="832321" y="580128"/>
                    <a:pt x="834178" y="576915"/>
                    <a:pt x="835534" y="574559"/>
                  </a:cubicBezTo>
                  <a:cubicBezTo>
                    <a:pt x="836837" y="572309"/>
                    <a:pt x="838176" y="569989"/>
                    <a:pt x="838961" y="563509"/>
                  </a:cubicBezTo>
                  <a:cubicBezTo>
                    <a:pt x="839104" y="562402"/>
                    <a:pt x="839140" y="561563"/>
                    <a:pt x="839122" y="560956"/>
                  </a:cubicBezTo>
                  <a:cubicBezTo>
                    <a:pt x="836248" y="560206"/>
                    <a:pt x="834463" y="558778"/>
                    <a:pt x="833374" y="557243"/>
                  </a:cubicBezTo>
                  <a:cubicBezTo>
                    <a:pt x="831214" y="556101"/>
                    <a:pt x="825680" y="553887"/>
                    <a:pt x="817915" y="552727"/>
                  </a:cubicBezTo>
                  <a:cubicBezTo>
                    <a:pt x="800528" y="550121"/>
                    <a:pt x="788389" y="532698"/>
                    <a:pt x="784819" y="522327"/>
                  </a:cubicBezTo>
                  <a:cubicBezTo>
                    <a:pt x="782017" y="514169"/>
                    <a:pt x="785658" y="507135"/>
                    <a:pt x="788871" y="500923"/>
                  </a:cubicBezTo>
                  <a:cubicBezTo>
                    <a:pt x="791335" y="496175"/>
                    <a:pt x="793655" y="491694"/>
                    <a:pt x="793602" y="486625"/>
                  </a:cubicBezTo>
                  <a:cubicBezTo>
                    <a:pt x="793531" y="479931"/>
                    <a:pt x="786069" y="478110"/>
                    <a:pt x="784570" y="477806"/>
                  </a:cubicBezTo>
                  <a:lnTo>
                    <a:pt x="778428" y="476717"/>
                  </a:lnTo>
                  <a:lnTo>
                    <a:pt x="777429" y="470594"/>
                  </a:lnTo>
                  <a:lnTo>
                    <a:pt x="773787" y="450030"/>
                  </a:lnTo>
                  <a:cubicBezTo>
                    <a:pt x="754883" y="446799"/>
                    <a:pt x="751723" y="434303"/>
                    <a:pt x="750117" y="427948"/>
                  </a:cubicBezTo>
                  <a:cubicBezTo>
                    <a:pt x="749992" y="427449"/>
                    <a:pt x="749849" y="426877"/>
                    <a:pt x="749706" y="426360"/>
                  </a:cubicBezTo>
                  <a:cubicBezTo>
                    <a:pt x="737800" y="426128"/>
                    <a:pt x="716057" y="414435"/>
                    <a:pt x="700706" y="404242"/>
                  </a:cubicBezTo>
                  <a:cubicBezTo>
                    <a:pt x="683836" y="393032"/>
                    <a:pt x="663361" y="376448"/>
                    <a:pt x="661719" y="361132"/>
                  </a:cubicBezTo>
                  <a:cubicBezTo>
                    <a:pt x="660059" y="345655"/>
                    <a:pt x="666110" y="331410"/>
                    <a:pt x="671465" y="318843"/>
                  </a:cubicBezTo>
                  <a:cubicBezTo>
                    <a:pt x="674072" y="312702"/>
                    <a:pt x="676553" y="306901"/>
                    <a:pt x="677410" y="302331"/>
                  </a:cubicBezTo>
                  <a:cubicBezTo>
                    <a:pt x="678534" y="296422"/>
                    <a:pt x="680409" y="289460"/>
                    <a:pt x="682230" y="282730"/>
                  </a:cubicBezTo>
                  <a:cubicBezTo>
                    <a:pt x="683247" y="278982"/>
                    <a:pt x="684586" y="274037"/>
                    <a:pt x="685425" y="270324"/>
                  </a:cubicBezTo>
                  <a:cubicBezTo>
                    <a:pt x="683211" y="269110"/>
                    <a:pt x="681105" y="267093"/>
                    <a:pt x="679731" y="263683"/>
                  </a:cubicBezTo>
                  <a:cubicBezTo>
                    <a:pt x="679016" y="263201"/>
                    <a:pt x="677874" y="262577"/>
                    <a:pt x="677107" y="262148"/>
                  </a:cubicBezTo>
                  <a:cubicBezTo>
                    <a:pt x="675518" y="261274"/>
                    <a:pt x="673893" y="260363"/>
                    <a:pt x="672483" y="259185"/>
                  </a:cubicBezTo>
                  <a:cubicBezTo>
                    <a:pt x="668449" y="258596"/>
                    <a:pt x="658113" y="258275"/>
                    <a:pt x="650044" y="258739"/>
                  </a:cubicBezTo>
                  <a:cubicBezTo>
                    <a:pt x="647438" y="263808"/>
                    <a:pt x="643261" y="268949"/>
                    <a:pt x="632318" y="269057"/>
                  </a:cubicBezTo>
                  <a:cubicBezTo>
                    <a:pt x="628873" y="269092"/>
                    <a:pt x="618234" y="269199"/>
                    <a:pt x="612629" y="260256"/>
                  </a:cubicBezTo>
                  <a:cubicBezTo>
                    <a:pt x="609380" y="255079"/>
                    <a:pt x="609058" y="248760"/>
                    <a:pt x="608987" y="242191"/>
                  </a:cubicBezTo>
                  <a:cubicBezTo>
                    <a:pt x="608809" y="224572"/>
                    <a:pt x="605791" y="211987"/>
                    <a:pt x="603685" y="209684"/>
                  </a:cubicBezTo>
                  <a:cubicBezTo>
                    <a:pt x="602293" y="208327"/>
                    <a:pt x="595795" y="202740"/>
                    <a:pt x="588280" y="196260"/>
                  </a:cubicBezTo>
                  <a:cubicBezTo>
                    <a:pt x="530853" y="146866"/>
                    <a:pt x="524623" y="139619"/>
                    <a:pt x="523338" y="133889"/>
                  </a:cubicBezTo>
                  <a:cubicBezTo>
                    <a:pt x="522820" y="131550"/>
                    <a:pt x="520963" y="127730"/>
                    <a:pt x="518393" y="122428"/>
                  </a:cubicBezTo>
                  <a:cubicBezTo>
                    <a:pt x="514966" y="115342"/>
                    <a:pt x="510271" y="105648"/>
                    <a:pt x="504166" y="90564"/>
                  </a:cubicBezTo>
                  <a:cubicBezTo>
                    <a:pt x="494062" y="65555"/>
                    <a:pt x="495954" y="38100"/>
                    <a:pt x="497025" y="28693"/>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56" name="Google Shape;256;p9"/>
            <p:cNvSpPr/>
            <p:nvPr/>
          </p:nvSpPr>
          <p:spPr>
            <a:xfrm>
              <a:off x="5922715" y="3206274"/>
              <a:ext cx="518138" cy="327576"/>
            </a:xfrm>
            <a:custGeom>
              <a:rect b="b" l="l" r="r" t="t"/>
              <a:pathLst>
                <a:path extrusionOk="0" h="482351" w="762955">
                  <a:moveTo>
                    <a:pt x="518" y="141576"/>
                  </a:moveTo>
                  <a:cubicBezTo>
                    <a:pt x="625" y="141683"/>
                    <a:pt x="1357" y="142147"/>
                    <a:pt x="1892" y="142504"/>
                  </a:cubicBezTo>
                  <a:cubicBezTo>
                    <a:pt x="6444" y="145468"/>
                    <a:pt x="11532" y="149574"/>
                    <a:pt x="14210" y="160730"/>
                  </a:cubicBezTo>
                  <a:cubicBezTo>
                    <a:pt x="14692" y="162748"/>
                    <a:pt x="15584" y="166514"/>
                    <a:pt x="15334" y="170406"/>
                  </a:cubicBezTo>
                  <a:cubicBezTo>
                    <a:pt x="19690" y="176475"/>
                    <a:pt x="26759" y="189078"/>
                    <a:pt x="26937" y="207393"/>
                  </a:cubicBezTo>
                  <a:cubicBezTo>
                    <a:pt x="27026" y="217193"/>
                    <a:pt x="34577" y="226315"/>
                    <a:pt x="41879" y="235133"/>
                  </a:cubicBezTo>
                  <a:cubicBezTo>
                    <a:pt x="48519" y="243166"/>
                    <a:pt x="54803" y="250771"/>
                    <a:pt x="55374" y="259464"/>
                  </a:cubicBezTo>
                  <a:cubicBezTo>
                    <a:pt x="55731" y="264909"/>
                    <a:pt x="57105" y="272174"/>
                    <a:pt x="58551" y="279868"/>
                  </a:cubicBezTo>
                  <a:cubicBezTo>
                    <a:pt x="60533" y="290364"/>
                    <a:pt x="62586" y="301236"/>
                    <a:pt x="62675" y="310465"/>
                  </a:cubicBezTo>
                  <a:cubicBezTo>
                    <a:pt x="62782" y="321746"/>
                    <a:pt x="65692" y="327084"/>
                    <a:pt x="66870" y="327923"/>
                  </a:cubicBezTo>
                  <a:lnTo>
                    <a:pt x="66870" y="327923"/>
                  </a:lnTo>
                  <a:cubicBezTo>
                    <a:pt x="77955" y="327923"/>
                    <a:pt x="81936" y="341561"/>
                    <a:pt x="84596" y="356324"/>
                  </a:cubicBezTo>
                  <a:cubicBezTo>
                    <a:pt x="86328" y="365946"/>
                    <a:pt x="87220" y="375442"/>
                    <a:pt x="87416" y="377763"/>
                  </a:cubicBezTo>
                  <a:cubicBezTo>
                    <a:pt x="90683" y="394221"/>
                    <a:pt x="97734" y="432333"/>
                    <a:pt x="95449" y="442758"/>
                  </a:cubicBezTo>
                  <a:cubicBezTo>
                    <a:pt x="95307" y="443812"/>
                    <a:pt x="95913" y="449167"/>
                    <a:pt x="100519" y="460110"/>
                  </a:cubicBezTo>
                  <a:cubicBezTo>
                    <a:pt x="102251" y="464215"/>
                    <a:pt x="104018" y="467857"/>
                    <a:pt x="105517" y="470695"/>
                  </a:cubicBezTo>
                  <a:cubicBezTo>
                    <a:pt x="270247" y="466286"/>
                    <a:pt x="511735" y="458913"/>
                    <a:pt x="547026" y="455468"/>
                  </a:cubicBezTo>
                  <a:cubicBezTo>
                    <a:pt x="549436" y="452130"/>
                    <a:pt x="553239" y="449952"/>
                    <a:pt x="556880" y="449131"/>
                  </a:cubicBezTo>
                  <a:cubicBezTo>
                    <a:pt x="558683" y="448721"/>
                    <a:pt x="575231" y="445079"/>
                    <a:pt x="588226" y="448096"/>
                  </a:cubicBezTo>
                  <a:cubicBezTo>
                    <a:pt x="600972" y="451041"/>
                    <a:pt x="617609" y="471927"/>
                    <a:pt x="624875" y="482352"/>
                  </a:cubicBezTo>
                  <a:cubicBezTo>
                    <a:pt x="625339" y="462359"/>
                    <a:pt x="628730" y="455290"/>
                    <a:pt x="631372" y="451666"/>
                  </a:cubicBezTo>
                  <a:cubicBezTo>
                    <a:pt x="635335" y="446275"/>
                    <a:pt x="641351" y="444561"/>
                    <a:pt x="646189" y="443187"/>
                  </a:cubicBezTo>
                  <a:cubicBezTo>
                    <a:pt x="653115" y="441223"/>
                    <a:pt x="653418" y="440598"/>
                    <a:pt x="653722" y="438010"/>
                  </a:cubicBezTo>
                  <a:cubicBezTo>
                    <a:pt x="654561" y="430655"/>
                    <a:pt x="656935" y="421569"/>
                    <a:pt x="660202" y="413072"/>
                  </a:cubicBezTo>
                  <a:cubicBezTo>
                    <a:pt x="664861" y="400987"/>
                    <a:pt x="668217" y="397542"/>
                    <a:pt x="670984" y="396132"/>
                  </a:cubicBezTo>
                  <a:cubicBezTo>
                    <a:pt x="673465" y="393722"/>
                    <a:pt x="678517" y="385992"/>
                    <a:pt x="679177" y="383154"/>
                  </a:cubicBezTo>
                  <a:cubicBezTo>
                    <a:pt x="679124" y="378727"/>
                    <a:pt x="678892" y="374907"/>
                    <a:pt x="670626" y="372586"/>
                  </a:cubicBezTo>
                  <a:cubicBezTo>
                    <a:pt x="649937" y="366802"/>
                    <a:pt x="649527" y="348701"/>
                    <a:pt x="649527" y="347934"/>
                  </a:cubicBezTo>
                  <a:lnTo>
                    <a:pt x="649527" y="347398"/>
                  </a:lnTo>
                  <a:cubicBezTo>
                    <a:pt x="649527" y="347398"/>
                    <a:pt x="649580" y="346863"/>
                    <a:pt x="649580" y="346863"/>
                  </a:cubicBezTo>
                  <a:cubicBezTo>
                    <a:pt x="653079" y="315374"/>
                    <a:pt x="686942" y="307466"/>
                    <a:pt x="701419" y="304092"/>
                  </a:cubicBezTo>
                  <a:cubicBezTo>
                    <a:pt x="703169" y="303681"/>
                    <a:pt x="705347" y="303181"/>
                    <a:pt x="706061" y="302914"/>
                  </a:cubicBezTo>
                  <a:cubicBezTo>
                    <a:pt x="709328" y="301343"/>
                    <a:pt x="713237" y="298772"/>
                    <a:pt x="718610" y="295238"/>
                  </a:cubicBezTo>
                  <a:cubicBezTo>
                    <a:pt x="721877" y="293096"/>
                    <a:pt x="725572" y="290668"/>
                    <a:pt x="729981" y="287883"/>
                  </a:cubicBezTo>
                  <a:cubicBezTo>
                    <a:pt x="735354" y="284509"/>
                    <a:pt x="735444" y="283831"/>
                    <a:pt x="736229" y="278618"/>
                  </a:cubicBezTo>
                  <a:cubicBezTo>
                    <a:pt x="736586" y="276262"/>
                    <a:pt x="737015" y="273317"/>
                    <a:pt x="737979" y="269729"/>
                  </a:cubicBezTo>
                  <a:cubicBezTo>
                    <a:pt x="739996" y="262267"/>
                    <a:pt x="745422" y="257429"/>
                    <a:pt x="750206" y="253181"/>
                  </a:cubicBezTo>
                  <a:cubicBezTo>
                    <a:pt x="755687" y="248290"/>
                    <a:pt x="760881" y="243684"/>
                    <a:pt x="762613" y="234741"/>
                  </a:cubicBezTo>
                  <a:cubicBezTo>
                    <a:pt x="765308" y="220870"/>
                    <a:pt x="751295" y="208607"/>
                    <a:pt x="749421" y="207036"/>
                  </a:cubicBezTo>
                  <a:cubicBezTo>
                    <a:pt x="713183" y="182776"/>
                    <a:pt x="701955" y="159338"/>
                    <a:pt x="694511" y="143790"/>
                  </a:cubicBezTo>
                  <a:cubicBezTo>
                    <a:pt x="687942" y="130116"/>
                    <a:pt x="686014" y="126867"/>
                    <a:pt x="676053" y="126689"/>
                  </a:cubicBezTo>
                  <a:cubicBezTo>
                    <a:pt x="641297" y="126082"/>
                    <a:pt x="637334" y="112836"/>
                    <a:pt x="635978" y="96895"/>
                  </a:cubicBezTo>
                  <a:cubicBezTo>
                    <a:pt x="635835" y="95146"/>
                    <a:pt x="635692" y="93503"/>
                    <a:pt x="635460" y="91843"/>
                  </a:cubicBezTo>
                  <a:cubicBezTo>
                    <a:pt x="634889" y="87702"/>
                    <a:pt x="632872" y="85114"/>
                    <a:pt x="629373" y="80883"/>
                  </a:cubicBezTo>
                  <a:cubicBezTo>
                    <a:pt x="625053" y="75652"/>
                    <a:pt x="619680" y="69155"/>
                    <a:pt x="619234" y="58087"/>
                  </a:cubicBezTo>
                  <a:cubicBezTo>
                    <a:pt x="618787" y="46877"/>
                    <a:pt x="623250" y="39326"/>
                    <a:pt x="626838" y="33239"/>
                  </a:cubicBezTo>
                  <a:cubicBezTo>
                    <a:pt x="629052" y="29490"/>
                    <a:pt x="630801" y="26509"/>
                    <a:pt x="631015" y="23474"/>
                  </a:cubicBezTo>
                  <a:cubicBezTo>
                    <a:pt x="631283" y="19565"/>
                    <a:pt x="623964" y="15548"/>
                    <a:pt x="621215" y="14031"/>
                  </a:cubicBezTo>
                  <a:cubicBezTo>
                    <a:pt x="619769" y="13245"/>
                    <a:pt x="618734" y="12674"/>
                    <a:pt x="617734" y="11835"/>
                  </a:cubicBezTo>
                  <a:cubicBezTo>
                    <a:pt x="616163" y="10532"/>
                    <a:pt x="614146" y="8836"/>
                    <a:pt x="612682" y="0"/>
                  </a:cubicBezTo>
                  <a:cubicBezTo>
                    <a:pt x="529354" y="8265"/>
                    <a:pt x="86024" y="18244"/>
                    <a:pt x="15155" y="19797"/>
                  </a:cubicBezTo>
                  <a:lnTo>
                    <a:pt x="15155" y="19904"/>
                  </a:lnTo>
                  <a:cubicBezTo>
                    <a:pt x="15155" y="19904"/>
                    <a:pt x="1660" y="20029"/>
                    <a:pt x="1660" y="20029"/>
                  </a:cubicBezTo>
                  <a:cubicBezTo>
                    <a:pt x="4088" y="22403"/>
                    <a:pt x="6694" y="26098"/>
                    <a:pt x="6766" y="32185"/>
                  </a:cubicBezTo>
                  <a:cubicBezTo>
                    <a:pt x="6801" y="34970"/>
                    <a:pt x="6873" y="36523"/>
                    <a:pt x="6962" y="38308"/>
                  </a:cubicBezTo>
                  <a:cubicBezTo>
                    <a:pt x="7087" y="40718"/>
                    <a:pt x="7212" y="43467"/>
                    <a:pt x="7283" y="49626"/>
                  </a:cubicBezTo>
                  <a:cubicBezTo>
                    <a:pt x="7283" y="51125"/>
                    <a:pt x="7587" y="51607"/>
                    <a:pt x="9372" y="54035"/>
                  </a:cubicBezTo>
                  <a:cubicBezTo>
                    <a:pt x="12478" y="58248"/>
                    <a:pt x="17191" y="64621"/>
                    <a:pt x="15673" y="78437"/>
                  </a:cubicBezTo>
                  <a:cubicBezTo>
                    <a:pt x="14638" y="87755"/>
                    <a:pt x="12103" y="92022"/>
                    <a:pt x="9140" y="96253"/>
                  </a:cubicBezTo>
                  <a:cubicBezTo>
                    <a:pt x="7140" y="99091"/>
                    <a:pt x="5409" y="101554"/>
                    <a:pt x="5230" y="112925"/>
                  </a:cubicBezTo>
                  <a:cubicBezTo>
                    <a:pt x="4998" y="127010"/>
                    <a:pt x="3213" y="132187"/>
                    <a:pt x="0" y="136596"/>
                  </a:cubicBezTo>
                  <a:cubicBezTo>
                    <a:pt x="0" y="137060"/>
                    <a:pt x="0" y="137881"/>
                    <a:pt x="107" y="139238"/>
                  </a:cubicBezTo>
                  <a:cubicBezTo>
                    <a:pt x="250" y="141005"/>
                    <a:pt x="553" y="141558"/>
                    <a:pt x="553" y="141558"/>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57" name="Google Shape;257;p9"/>
            <p:cNvSpPr/>
            <p:nvPr/>
          </p:nvSpPr>
          <p:spPr>
            <a:xfrm>
              <a:off x="6383316" y="3485844"/>
              <a:ext cx="1091" cy="520"/>
            </a:xfrm>
            <a:custGeom>
              <a:rect b="b" l="l" r="r" t="t"/>
              <a:pathLst>
                <a:path extrusionOk="0" h="767" w="1606">
                  <a:moveTo>
                    <a:pt x="1607" y="0"/>
                  </a:moveTo>
                  <a:cubicBezTo>
                    <a:pt x="1053" y="339"/>
                    <a:pt x="500" y="589"/>
                    <a:pt x="0" y="768"/>
                  </a:cubicBezTo>
                  <a:cubicBezTo>
                    <a:pt x="643" y="536"/>
                    <a:pt x="1178" y="268"/>
                    <a:pt x="1607" y="0"/>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58" name="Google Shape;258;p9"/>
            <p:cNvSpPr/>
            <p:nvPr/>
          </p:nvSpPr>
          <p:spPr>
            <a:xfrm>
              <a:off x="5308165" y="3255300"/>
              <a:ext cx="705401" cy="338762"/>
            </a:xfrm>
            <a:custGeom>
              <a:rect b="b" l="l" r="r" t="t"/>
              <a:pathLst>
                <a:path extrusionOk="0" h="498824" w="1038696">
                  <a:moveTo>
                    <a:pt x="974754" y="308572"/>
                  </a:moveTo>
                  <a:lnTo>
                    <a:pt x="974611" y="307555"/>
                  </a:lnTo>
                  <a:cubicBezTo>
                    <a:pt x="973451" y="293363"/>
                    <a:pt x="970684" y="278458"/>
                    <a:pt x="968363" y="273281"/>
                  </a:cubicBezTo>
                  <a:cubicBezTo>
                    <a:pt x="958974" y="271460"/>
                    <a:pt x="949977" y="261642"/>
                    <a:pt x="949745" y="238454"/>
                  </a:cubicBezTo>
                  <a:cubicBezTo>
                    <a:pt x="949673" y="230796"/>
                    <a:pt x="947763" y="220728"/>
                    <a:pt x="945925" y="210999"/>
                  </a:cubicBezTo>
                  <a:cubicBezTo>
                    <a:pt x="944372" y="202752"/>
                    <a:pt x="942890" y="194969"/>
                    <a:pt x="942462" y="188435"/>
                  </a:cubicBezTo>
                  <a:cubicBezTo>
                    <a:pt x="942265" y="185508"/>
                    <a:pt x="937142" y="179295"/>
                    <a:pt x="933018" y="174315"/>
                  </a:cubicBezTo>
                  <a:cubicBezTo>
                    <a:pt x="924611" y="164140"/>
                    <a:pt x="914150" y="151484"/>
                    <a:pt x="913989" y="135364"/>
                  </a:cubicBezTo>
                  <a:cubicBezTo>
                    <a:pt x="913864" y="122940"/>
                    <a:pt x="909544" y="114318"/>
                    <a:pt x="906688" y="109944"/>
                  </a:cubicBezTo>
                  <a:cubicBezTo>
                    <a:pt x="903011" y="109373"/>
                    <a:pt x="899673" y="107481"/>
                    <a:pt x="897620" y="106303"/>
                  </a:cubicBezTo>
                  <a:cubicBezTo>
                    <a:pt x="897138" y="106035"/>
                    <a:pt x="896709" y="105767"/>
                    <a:pt x="896335" y="105589"/>
                  </a:cubicBezTo>
                  <a:cubicBezTo>
                    <a:pt x="892925" y="103857"/>
                    <a:pt x="879287" y="94771"/>
                    <a:pt x="877787" y="84257"/>
                  </a:cubicBezTo>
                  <a:cubicBezTo>
                    <a:pt x="876127" y="81276"/>
                    <a:pt x="868237" y="74474"/>
                    <a:pt x="865238" y="72868"/>
                  </a:cubicBezTo>
                  <a:cubicBezTo>
                    <a:pt x="864578" y="72653"/>
                    <a:pt x="862775" y="72314"/>
                    <a:pt x="861454" y="72064"/>
                  </a:cubicBezTo>
                  <a:cubicBezTo>
                    <a:pt x="855242" y="70886"/>
                    <a:pt x="845852" y="69083"/>
                    <a:pt x="837997" y="62782"/>
                  </a:cubicBezTo>
                  <a:cubicBezTo>
                    <a:pt x="830643" y="56873"/>
                    <a:pt x="817487" y="52660"/>
                    <a:pt x="812096" y="52660"/>
                  </a:cubicBezTo>
                  <a:lnTo>
                    <a:pt x="811989" y="52660"/>
                  </a:lnTo>
                  <a:cubicBezTo>
                    <a:pt x="806044" y="52714"/>
                    <a:pt x="764112" y="53357"/>
                    <a:pt x="746547" y="53624"/>
                  </a:cubicBezTo>
                  <a:cubicBezTo>
                    <a:pt x="745833" y="55749"/>
                    <a:pt x="744708" y="57873"/>
                    <a:pt x="742941" y="59587"/>
                  </a:cubicBezTo>
                  <a:cubicBezTo>
                    <a:pt x="740245" y="62193"/>
                    <a:pt x="736640" y="63389"/>
                    <a:pt x="732802" y="62960"/>
                  </a:cubicBezTo>
                  <a:lnTo>
                    <a:pt x="731766" y="62835"/>
                  </a:lnTo>
                  <a:cubicBezTo>
                    <a:pt x="723983" y="61961"/>
                    <a:pt x="715147" y="60961"/>
                    <a:pt x="711398" y="54053"/>
                  </a:cubicBezTo>
                  <a:cubicBezTo>
                    <a:pt x="711041" y="53464"/>
                    <a:pt x="709506" y="52196"/>
                    <a:pt x="707971" y="52036"/>
                  </a:cubicBezTo>
                  <a:cubicBezTo>
                    <a:pt x="702901" y="51500"/>
                    <a:pt x="698974" y="48483"/>
                    <a:pt x="695511" y="45806"/>
                  </a:cubicBezTo>
                  <a:cubicBezTo>
                    <a:pt x="694226" y="44806"/>
                    <a:pt x="692262" y="43306"/>
                    <a:pt x="691441" y="43021"/>
                  </a:cubicBezTo>
                  <a:cubicBezTo>
                    <a:pt x="688388" y="41914"/>
                    <a:pt x="685479" y="40254"/>
                    <a:pt x="682658" y="38647"/>
                  </a:cubicBezTo>
                  <a:cubicBezTo>
                    <a:pt x="680570" y="37451"/>
                    <a:pt x="678213" y="36095"/>
                    <a:pt x="676856" y="35684"/>
                  </a:cubicBezTo>
                  <a:cubicBezTo>
                    <a:pt x="671716" y="34095"/>
                    <a:pt x="669431" y="30132"/>
                    <a:pt x="668252" y="27580"/>
                  </a:cubicBezTo>
                  <a:cubicBezTo>
                    <a:pt x="626642" y="26205"/>
                    <a:pt x="143629" y="5266"/>
                    <a:pt x="22421" y="0"/>
                  </a:cubicBezTo>
                  <a:lnTo>
                    <a:pt x="0" y="297041"/>
                  </a:lnTo>
                  <a:lnTo>
                    <a:pt x="237740" y="310429"/>
                  </a:lnTo>
                  <a:lnTo>
                    <a:pt x="230688" y="473783"/>
                  </a:lnTo>
                  <a:cubicBezTo>
                    <a:pt x="307823" y="477371"/>
                    <a:pt x="863435" y="502791"/>
                    <a:pt x="1038696" y="498293"/>
                  </a:cubicBezTo>
                  <a:cubicBezTo>
                    <a:pt x="1036215" y="475604"/>
                    <a:pt x="1019167" y="459342"/>
                    <a:pt x="1010510" y="451059"/>
                  </a:cubicBezTo>
                  <a:cubicBezTo>
                    <a:pt x="1006154" y="446900"/>
                    <a:pt x="1003976" y="444829"/>
                    <a:pt x="1003226" y="441312"/>
                  </a:cubicBezTo>
                  <a:cubicBezTo>
                    <a:pt x="1002870" y="439617"/>
                    <a:pt x="1002709" y="437225"/>
                    <a:pt x="1002405" y="432405"/>
                  </a:cubicBezTo>
                  <a:cubicBezTo>
                    <a:pt x="1002155" y="428495"/>
                    <a:pt x="1001602" y="419838"/>
                    <a:pt x="1000834" y="416392"/>
                  </a:cubicBezTo>
                  <a:cubicBezTo>
                    <a:pt x="998443" y="413804"/>
                    <a:pt x="994837" y="408395"/>
                    <a:pt x="989642" y="396453"/>
                  </a:cubicBezTo>
                  <a:cubicBezTo>
                    <a:pt x="980859" y="376210"/>
                    <a:pt x="982412" y="369123"/>
                    <a:pt x="982930" y="366784"/>
                  </a:cubicBezTo>
                  <a:cubicBezTo>
                    <a:pt x="983912" y="361376"/>
                    <a:pt x="979449" y="332368"/>
                    <a:pt x="974736" y="308608"/>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59" name="Google Shape;259;p9"/>
            <p:cNvSpPr/>
            <p:nvPr/>
          </p:nvSpPr>
          <p:spPr>
            <a:xfrm>
              <a:off x="3953066" y="3147442"/>
              <a:ext cx="542529" cy="827152"/>
            </a:xfrm>
            <a:custGeom>
              <a:rect b="b" l="l" r="r" t="t"/>
              <a:pathLst>
                <a:path extrusionOk="0" h="1217973" w="798868">
                  <a:moveTo>
                    <a:pt x="798815" y="154429"/>
                  </a:moveTo>
                  <a:lnTo>
                    <a:pt x="116317" y="0"/>
                  </a:lnTo>
                  <a:lnTo>
                    <a:pt x="0" y="460413"/>
                  </a:lnTo>
                  <a:lnTo>
                    <a:pt x="515930" y="1217974"/>
                  </a:lnTo>
                  <a:cubicBezTo>
                    <a:pt x="517001" y="1215814"/>
                    <a:pt x="518090" y="1213422"/>
                    <a:pt x="519036" y="1210833"/>
                  </a:cubicBezTo>
                  <a:cubicBezTo>
                    <a:pt x="519625" y="1208781"/>
                    <a:pt x="526819" y="1182218"/>
                    <a:pt x="524016" y="1125095"/>
                  </a:cubicBezTo>
                  <a:cubicBezTo>
                    <a:pt x="521178" y="1067222"/>
                    <a:pt x="529978" y="1055994"/>
                    <a:pt x="538458" y="1050014"/>
                  </a:cubicBezTo>
                  <a:cubicBezTo>
                    <a:pt x="538618" y="1049889"/>
                    <a:pt x="538779" y="1049800"/>
                    <a:pt x="538922" y="1049692"/>
                  </a:cubicBezTo>
                  <a:cubicBezTo>
                    <a:pt x="548597" y="1041945"/>
                    <a:pt x="572196" y="1052013"/>
                    <a:pt x="572428" y="1052120"/>
                  </a:cubicBezTo>
                  <a:lnTo>
                    <a:pt x="573928" y="1052816"/>
                  </a:lnTo>
                  <a:cubicBezTo>
                    <a:pt x="581639" y="1056404"/>
                    <a:pt x="586548" y="1058136"/>
                    <a:pt x="588512" y="1057940"/>
                  </a:cubicBezTo>
                  <a:cubicBezTo>
                    <a:pt x="598134" y="1056976"/>
                    <a:pt x="601150" y="1066169"/>
                    <a:pt x="602293" y="1069632"/>
                  </a:cubicBezTo>
                  <a:cubicBezTo>
                    <a:pt x="603810" y="1074238"/>
                    <a:pt x="604167" y="1074255"/>
                    <a:pt x="605185" y="1074345"/>
                  </a:cubicBezTo>
                  <a:cubicBezTo>
                    <a:pt x="605934" y="1074398"/>
                    <a:pt x="606452" y="1074398"/>
                    <a:pt x="606809" y="1074363"/>
                  </a:cubicBezTo>
                  <a:cubicBezTo>
                    <a:pt x="606952" y="1074059"/>
                    <a:pt x="607113" y="1073684"/>
                    <a:pt x="607255" y="1073381"/>
                  </a:cubicBezTo>
                  <a:cubicBezTo>
                    <a:pt x="608380" y="1070792"/>
                    <a:pt x="610254" y="1066472"/>
                    <a:pt x="615324" y="1064134"/>
                  </a:cubicBezTo>
                  <a:cubicBezTo>
                    <a:pt x="616699" y="1063491"/>
                    <a:pt x="628819" y="1057440"/>
                    <a:pt x="627784" y="1041981"/>
                  </a:cubicBezTo>
                  <a:cubicBezTo>
                    <a:pt x="626963" y="1029681"/>
                    <a:pt x="630480" y="1021042"/>
                    <a:pt x="633300" y="1014098"/>
                  </a:cubicBezTo>
                  <a:cubicBezTo>
                    <a:pt x="635317" y="1009135"/>
                    <a:pt x="636906" y="1005208"/>
                    <a:pt x="636620" y="1000888"/>
                  </a:cubicBezTo>
                  <a:cubicBezTo>
                    <a:pt x="635978" y="991641"/>
                    <a:pt x="639405" y="984251"/>
                    <a:pt x="642154" y="978324"/>
                  </a:cubicBezTo>
                  <a:cubicBezTo>
                    <a:pt x="644046" y="974254"/>
                    <a:pt x="645671" y="970737"/>
                    <a:pt x="645171" y="968399"/>
                  </a:cubicBezTo>
                  <a:cubicBezTo>
                    <a:pt x="643404" y="960205"/>
                    <a:pt x="644082" y="953922"/>
                    <a:pt x="644635" y="948870"/>
                  </a:cubicBezTo>
                  <a:cubicBezTo>
                    <a:pt x="644885" y="946532"/>
                    <a:pt x="645100" y="944514"/>
                    <a:pt x="645010" y="942783"/>
                  </a:cubicBezTo>
                  <a:cubicBezTo>
                    <a:pt x="644903" y="940659"/>
                    <a:pt x="644743" y="937445"/>
                    <a:pt x="722734" y="540725"/>
                  </a:cubicBezTo>
                  <a:cubicBezTo>
                    <a:pt x="756650" y="368213"/>
                    <a:pt x="790978" y="194380"/>
                    <a:pt x="798868" y="154429"/>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60" name="Google Shape;260;p9"/>
            <p:cNvSpPr/>
            <p:nvPr/>
          </p:nvSpPr>
          <p:spPr>
            <a:xfrm>
              <a:off x="4734648" y="2972591"/>
              <a:ext cx="593323" cy="483514"/>
            </a:xfrm>
            <a:custGeom>
              <a:rect b="b" l="l" r="r" t="t"/>
              <a:pathLst>
                <a:path extrusionOk="0" h="711969" w="873663">
                  <a:moveTo>
                    <a:pt x="234884" y="650241"/>
                  </a:moveTo>
                  <a:cubicBezTo>
                    <a:pt x="311893" y="664289"/>
                    <a:pt x="757382" y="705579"/>
                    <a:pt x="826698" y="711969"/>
                  </a:cubicBezTo>
                  <a:lnTo>
                    <a:pt x="873664" y="89773"/>
                  </a:lnTo>
                  <a:cubicBezTo>
                    <a:pt x="756918" y="84078"/>
                    <a:pt x="178421" y="10657"/>
                    <a:pt x="94842" y="0"/>
                  </a:cubicBezTo>
                  <a:cubicBezTo>
                    <a:pt x="93503" y="7283"/>
                    <a:pt x="91058" y="14084"/>
                    <a:pt x="89898" y="17083"/>
                  </a:cubicBezTo>
                  <a:cubicBezTo>
                    <a:pt x="89844" y="18351"/>
                    <a:pt x="89791" y="19832"/>
                    <a:pt x="89737" y="21457"/>
                  </a:cubicBezTo>
                  <a:cubicBezTo>
                    <a:pt x="89148" y="39861"/>
                    <a:pt x="87809" y="56998"/>
                    <a:pt x="78634" y="64888"/>
                  </a:cubicBezTo>
                  <a:cubicBezTo>
                    <a:pt x="56106" y="256590"/>
                    <a:pt x="17458" y="459699"/>
                    <a:pt x="15620" y="469339"/>
                  </a:cubicBezTo>
                  <a:lnTo>
                    <a:pt x="0" y="614199"/>
                  </a:lnTo>
                  <a:lnTo>
                    <a:pt x="234937" y="649759"/>
                  </a:lnTo>
                  <a:lnTo>
                    <a:pt x="234866" y="650241"/>
                  </a:ln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61" name="Google Shape;261;p9"/>
            <p:cNvSpPr/>
            <p:nvPr/>
          </p:nvSpPr>
          <p:spPr>
            <a:xfrm>
              <a:off x="5450621" y="3589119"/>
              <a:ext cx="636154" cy="331875"/>
            </a:xfrm>
            <a:custGeom>
              <a:rect b="b" l="l" r="r" t="t"/>
              <a:pathLst>
                <a:path extrusionOk="0" h="488683" w="936731">
                  <a:moveTo>
                    <a:pt x="936731" y="485512"/>
                  </a:moveTo>
                  <a:cubicBezTo>
                    <a:pt x="936214" y="433476"/>
                    <a:pt x="933608" y="167728"/>
                    <a:pt x="933447" y="152680"/>
                  </a:cubicBezTo>
                  <a:cubicBezTo>
                    <a:pt x="909419" y="148860"/>
                    <a:pt x="901815" y="133811"/>
                    <a:pt x="899512" y="126456"/>
                  </a:cubicBezTo>
                  <a:cubicBezTo>
                    <a:pt x="892211" y="120476"/>
                    <a:pt x="873217" y="103107"/>
                    <a:pt x="871343" y="82936"/>
                  </a:cubicBezTo>
                  <a:cubicBezTo>
                    <a:pt x="870450" y="73332"/>
                    <a:pt x="873628" y="64281"/>
                    <a:pt x="880537" y="56784"/>
                  </a:cubicBezTo>
                  <a:cubicBezTo>
                    <a:pt x="887159" y="49590"/>
                    <a:pt x="890212" y="43806"/>
                    <a:pt x="891247" y="39469"/>
                  </a:cubicBezTo>
                  <a:cubicBezTo>
                    <a:pt x="886516" y="42182"/>
                    <a:pt x="880804" y="44181"/>
                    <a:pt x="874985" y="43199"/>
                  </a:cubicBezTo>
                  <a:cubicBezTo>
                    <a:pt x="870504" y="42432"/>
                    <a:pt x="864328" y="39665"/>
                    <a:pt x="860418" y="30757"/>
                  </a:cubicBezTo>
                  <a:cubicBezTo>
                    <a:pt x="856134" y="21029"/>
                    <a:pt x="850904" y="22938"/>
                    <a:pt x="850332" y="23188"/>
                  </a:cubicBezTo>
                  <a:lnTo>
                    <a:pt x="848833" y="23831"/>
                  </a:lnTo>
                  <a:lnTo>
                    <a:pt x="847208" y="23903"/>
                  </a:lnTo>
                  <a:cubicBezTo>
                    <a:pt x="694440" y="30918"/>
                    <a:pt x="100448" y="3749"/>
                    <a:pt x="20172" y="0"/>
                  </a:cubicBezTo>
                  <a:lnTo>
                    <a:pt x="0" y="467607"/>
                  </a:lnTo>
                  <a:cubicBezTo>
                    <a:pt x="246362" y="477711"/>
                    <a:pt x="751063" y="496097"/>
                    <a:pt x="936731" y="485494"/>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62" name="Google Shape;262;p9"/>
            <p:cNvSpPr/>
            <p:nvPr/>
          </p:nvSpPr>
          <p:spPr>
            <a:xfrm>
              <a:off x="4004699" y="5093321"/>
              <a:ext cx="28581" cy="14335"/>
            </a:xfrm>
            <a:custGeom>
              <a:rect b="b" l="l" r="r" t="t"/>
              <a:pathLst>
                <a:path extrusionOk="0" h="21108" w="42085">
                  <a:moveTo>
                    <a:pt x="18" y="8314"/>
                  </a:moveTo>
                  <a:cubicBezTo>
                    <a:pt x="18" y="8314"/>
                    <a:pt x="14102" y="-1736"/>
                    <a:pt x="22135" y="263"/>
                  </a:cubicBezTo>
                  <a:cubicBezTo>
                    <a:pt x="30186" y="2280"/>
                    <a:pt x="43324" y="-737"/>
                    <a:pt x="40772" y="8314"/>
                  </a:cubicBezTo>
                  <a:cubicBezTo>
                    <a:pt x="38219" y="17364"/>
                    <a:pt x="47305" y="10706"/>
                    <a:pt x="37148" y="15793"/>
                  </a:cubicBezTo>
                  <a:cubicBezTo>
                    <a:pt x="26991" y="20881"/>
                    <a:pt x="14566" y="22577"/>
                    <a:pt x="9479" y="19738"/>
                  </a:cubicBezTo>
                  <a:cubicBezTo>
                    <a:pt x="4391" y="16918"/>
                    <a:pt x="0" y="8314"/>
                    <a:pt x="0" y="8314"/>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63" name="Google Shape;263;p9"/>
            <p:cNvSpPr/>
            <p:nvPr/>
          </p:nvSpPr>
          <p:spPr>
            <a:xfrm>
              <a:off x="4486600" y="4992449"/>
              <a:ext cx="44582" cy="34129"/>
            </a:xfrm>
            <a:custGeom>
              <a:rect b="b" l="l" r="r" t="t"/>
              <a:pathLst>
                <a:path extrusionOk="0" h="50256" w="65645">
                  <a:moveTo>
                    <a:pt x="0" y="21498"/>
                  </a:moveTo>
                  <a:cubicBezTo>
                    <a:pt x="0" y="21498"/>
                    <a:pt x="964" y="50256"/>
                    <a:pt x="23974" y="50256"/>
                  </a:cubicBezTo>
                  <a:cubicBezTo>
                    <a:pt x="46984" y="50256"/>
                    <a:pt x="71904" y="44508"/>
                    <a:pt x="64228" y="21498"/>
                  </a:cubicBezTo>
                  <a:cubicBezTo>
                    <a:pt x="56552" y="-1511"/>
                    <a:pt x="52732" y="-2475"/>
                    <a:pt x="39308" y="2326"/>
                  </a:cubicBezTo>
                  <a:cubicBezTo>
                    <a:pt x="25884" y="7110"/>
                    <a:pt x="0" y="21498"/>
                    <a:pt x="0" y="21498"/>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64" name="Google Shape;264;p9"/>
            <p:cNvSpPr/>
            <p:nvPr/>
          </p:nvSpPr>
          <p:spPr>
            <a:xfrm>
              <a:off x="4534351" y="4983209"/>
              <a:ext cx="32209" cy="34038"/>
            </a:xfrm>
            <a:custGeom>
              <a:rect b="b" l="l" r="r" t="t"/>
              <a:pathLst>
                <a:path extrusionOk="0" h="50119" w="47426">
                  <a:moveTo>
                    <a:pt x="2537" y="13614"/>
                  </a:moveTo>
                  <a:cubicBezTo>
                    <a:pt x="2537" y="13614"/>
                    <a:pt x="24583" y="43729"/>
                    <a:pt x="33205" y="48531"/>
                  </a:cubicBezTo>
                  <a:cubicBezTo>
                    <a:pt x="41827" y="53333"/>
                    <a:pt x="54287" y="47174"/>
                    <a:pt x="42791" y="31073"/>
                  </a:cubicBezTo>
                  <a:cubicBezTo>
                    <a:pt x="31295" y="14971"/>
                    <a:pt x="28082" y="9223"/>
                    <a:pt x="20584" y="6349"/>
                  </a:cubicBezTo>
                  <a:cubicBezTo>
                    <a:pt x="13087" y="3475"/>
                    <a:pt x="-7049" y="-9806"/>
                    <a:pt x="2537" y="13614"/>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65" name="Google Shape;265;p9"/>
            <p:cNvSpPr/>
            <p:nvPr/>
          </p:nvSpPr>
          <p:spPr>
            <a:xfrm>
              <a:off x="4587570" y="5029805"/>
              <a:ext cx="21898" cy="17548"/>
            </a:xfrm>
            <a:custGeom>
              <a:rect b="b" l="l" r="r" t="t"/>
              <a:pathLst>
                <a:path extrusionOk="0" h="25838" w="32244">
                  <a:moveTo>
                    <a:pt x="57" y="10690"/>
                  </a:moveTo>
                  <a:cubicBezTo>
                    <a:pt x="57" y="10690"/>
                    <a:pt x="574" y="-5591"/>
                    <a:pt x="11767" y="2032"/>
                  </a:cubicBezTo>
                  <a:cubicBezTo>
                    <a:pt x="22959" y="9672"/>
                    <a:pt x="35170" y="8654"/>
                    <a:pt x="31617" y="15777"/>
                  </a:cubicBezTo>
                  <a:cubicBezTo>
                    <a:pt x="28047" y="22900"/>
                    <a:pt x="17872" y="27987"/>
                    <a:pt x="13302" y="24935"/>
                  </a:cubicBezTo>
                  <a:cubicBezTo>
                    <a:pt x="8732" y="21882"/>
                    <a:pt x="-943" y="25452"/>
                    <a:pt x="74" y="10690"/>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sp>
          <p:nvSpPr>
            <p:cNvPr id="266" name="Google Shape;266;p9"/>
            <p:cNvSpPr/>
            <p:nvPr/>
          </p:nvSpPr>
          <p:spPr>
            <a:xfrm>
              <a:off x="4675233" y="5058930"/>
              <a:ext cx="18494" cy="24434"/>
            </a:xfrm>
            <a:custGeom>
              <a:rect b="b" l="l" r="r" t="t"/>
              <a:pathLst>
                <a:path extrusionOk="0" h="35979" w="27233">
                  <a:moveTo>
                    <a:pt x="1251" y="10542"/>
                  </a:moveTo>
                  <a:cubicBezTo>
                    <a:pt x="1251" y="10542"/>
                    <a:pt x="-4854" y="35980"/>
                    <a:pt x="9909" y="35980"/>
                  </a:cubicBezTo>
                  <a:cubicBezTo>
                    <a:pt x="24672" y="35980"/>
                    <a:pt x="31276" y="32927"/>
                    <a:pt x="24672" y="19700"/>
                  </a:cubicBezTo>
                  <a:cubicBezTo>
                    <a:pt x="18049" y="6472"/>
                    <a:pt x="18870" y="3902"/>
                    <a:pt x="13622" y="2134"/>
                  </a:cubicBezTo>
                  <a:cubicBezTo>
                    <a:pt x="8391" y="367"/>
                    <a:pt x="2269" y="-4381"/>
                    <a:pt x="1269" y="10542"/>
                  </a:cubicBezTo>
                  <a:close/>
                </a:path>
              </a:pathLst>
            </a:custGeom>
            <a:solidFill>
              <a:srgbClr val="C620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rgbClr val="2C2C2D"/>
                </a:solidFill>
                <a:latin typeface="Arial"/>
                <a:ea typeface="Arial"/>
                <a:cs typeface="Arial"/>
                <a:sym typeface="Arial"/>
              </a:endParaRPr>
            </a:p>
          </p:txBody>
        </p:sp>
      </p:grpSp>
      <p:sp>
        <p:nvSpPr>
          <p:cNvPr id="267" name="Google Shape;267;p9"/>
          <p:cNvSpPr/>
          <p:nvPr/>
        </p:nvSpPr>
        <p:spPr>
          <a:xfrm>
            <a:off x="2849565" y="1306258"/>
            <a:ext cx="2220703" cy="448831"/>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MN Heart Inst-Abbott NW (Sandoval)</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Mercy (Whitbeck)</a:t>
            </a:r>
            <a:endParaRPr/>
          </a:p>
        </p:txBody>
      </p:sp>
      <p:sp>
        <p:nvSpPr>
          <p:cNvPr id="268" name="Google Shape;268;p9"/>
          <p:cNvSpPr/>
          <p:nvPr/>
        </p:nvSpPr>
        <p:spPr>
          <a:xfrm>
            <a:off x="5200758" y="1168701"/>
            <a:ext cx="2095284" cy="603692"/>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Ascension St. John (Kaki)</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Carle Foundation (Moussa)</a:t>
            </a:r>
            <a:endParaRPr/>
          </a:p>
        </p:txBody>
      </p:sp>
      <p:grpSp>
        <p:nvGrpSpPr>
          <p:cNvPr id="269" name="Google Shape;269;p9"/>
          <p:cNvGrpSpPr/>
          <p:nvPr/>
        </p:nvGrpSpPr>
        <p:grpSpPr>
          <a:xfrm>
            <a:off x="9739589" y="950727"/>
            <a:ext cx="2274611" cy="5085088"/>
            <a:chOff x="9525683" y="1308471"/>
            <a:chExt cx="2274610" cy="4064789"/>
          </a:xfrm>
        </p:grpSpPr>
        <p:sp>
          <p:nvSpPr>
            <p:cNvPr id="270" name="Google Shape;270;p9"/>
            <p:cNvSpPr/>
            <p:nvPr/>
          </p:nvSpPr>
          <p:spPr>
            <a:xfrm>
              <a:off x="9525683" y="1308471"/>
              <a:ext cx="2274610" cy="362131"/>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Beth Israel Deaconess (Yeh)</a:t>
              </a:r>
              <a:endParaRPr/>
            </a:p>
          </p:txBody>
        </p:sp>
        <p:sp>
          <p:nvSpPr>
            <p:cNvPr id="271" name="Google Shape;271;p9"/>
            <p:cNvSpPr/>
            <p:nvPr/>
          </p:nvSpPr>
          <p:spPr>
            <a:xfrm>
              <a:off x="9525683" y="1701203"/>
              <a:ext cx="2274610" cy="1395095"/>
            </a:xfrm>
            <a:prstGeom prst="roundRect">
              <a:avLst>
                <a:gd fmla="val 6896"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Columbia Univ (McEntegart)</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NYU Langone (Razzouk)</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Cornell-NY Presbyterian (Wong)</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St. Francis Hosp.(Shlofmitz)</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Northwell (Kim)</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NYP Brooklyn Methodist (Kobayashi)</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Ellis Hospital (Garg) </a:t>
              </a:r>
              <a:endParaRPr/>
            </a:p>
          </p:txBody>
        </p:sp>
        <p:sp>
          <p:nvSpPr>
            <p:cNvPr id="272" name="Google Shape;272;p9"/>
            <p:cNvSpPr/>
            <p:nvPr/>
          </p:nvSpPr>
          <p:spPr>
            <a:xfrm>
              <a:off x="9525683" y="3152114"/>
              <a:ext cx="2274610" cy="484728"/>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Valley, Health-Ridgewood NJ (Tayal)</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Morristown MC (Safirstein)</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Mountainside MC (Patel)</a:t>
              </a:r>
              <a:endParaRPr/>
            </a:p>
          </p:txBody>
        </p:sp>
        <p:sp>
          <p:nvSpPr>
            <p:cNvPr id="273" name="Google Shape;273;p9"/>
            <p:cNvSpPr/>
            <p:nvPr/>
          </p:nvSpPr>
          <p:spPr>
            <a:xfrm>
              <a:off x="9525683" y="3697209"/>
              <a:ext cx="2274610" cy="484728"/>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Lehigh Valley Hosp (Singh) </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Upenn (Kolansky)</a:t>
              </a:r>
              <a:endParaRPr/>
            </a:p>
          </p:txBody>
        </p:sp>
        <p:sp>
          <p:nvSpPr>
            <p:cNvPr id="274" name="Google Shape;274;p9"/>
            <p:cNvSpPr/>
            <p:nvPr/>
          </p:nvSpPr>
          <p:spPr>
            <a:xfrm>
              <a:off x="9525683" y="4242305"/>
              <a:ext cx="2274610" cy="640700"/>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The Christ Hosp. (Garcia)</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St. Elizabeth-Edgewood (Brar)</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Mt. Carmel (Buschur) </a:t>
              </a:r>
              <a:endParaRPr/>
            </a:p>
          </p:txBody>
        </p:sp>
        <p:sp>
          <p:nvSpPr>
            <p:cNvPr id="275" name="Google Shape;275;p9"/>
            <p:cNvSpPr/>
            <p:nvPr/>
          </p:nvSpPr>
          <p:spPr>
            <a:xfrm>
              <a:off x="9525683" y="5063799"/>
              <a:ext cx="2274610" cy="309461"/>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St. Elizabeth HC-Edgewood, KY (Brar)</a:t>
              </a:r>
              <a:endParaRPr/>
            </a:p>
          </p:txBody>
        </p:sp>
      </p:grpSp>
      <p:sp>
        <p:nvSpPr>
          <p:cNvPr id="276" name="Google Shape;276;p9"/>
          <p:cNvSpPr/>
          <p:nvPr/>
        </p:nvSpPr>
        <p:spPr>
          <a:xfrm>
            <a:off x="929039" y="1988409"/>
            <a:ext cx="2075075" cy="1866619"/>
          </a:xfrm>
          <a:prstGeom prst="roundRect">
            <a:avLst>
              <a:gd fmla="val 4225"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VA-Long Beach (Seto)</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VA-Palo Alto (Fearon) </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Stanford (Fearon)</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UCSD (Mahmud)</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USC (Matthews)</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St. Joseph (Buhari)</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Kaiser Perm-SF (Manthripragada)</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UCLA (Parikh)</a:t>
            </a:r>
            <a:endParaRPr/>
          </a:p>
        </p:txBody>
      </p:sp>
      <p:grpSp>
        <p:nvGrpSpPr>
          <p:cNvPr id="277" name="Google Shape;277;p9"/>
          <p:cNvGrpSpPr/>
          <p:nvPr/>
        </p:nvGrpSpPr>
        <p:grpSpPr>
          <a:xfrm>
            <a:off x="370448" y="5084884"/>
            <a:ext cx="7392969" cy="1352985"/>
            <a:chOff x="484448" y="5390978"/>
            <a:chExt cx="8238927" cy="1323317"/>
          </a:xfrm>
        </p:grpSpPr>
        <p:sp>
          <p:nvSpPr>
            <p:cNvPr id="278" name="Google Shape;278;p9"/>
            <p:cNvSpPr/>
            <p:nvPr/>
          </p:nvSpPr>
          <p:spPr>
            <a:xfrm>
              <a:off x="2384325" y="5390979"/>
              <a:ext cx="2095287" cy="813172"/>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BSW-Heart Hospital (Al-Azizi)</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HCA San Antonio Methodist (Thukral)</a:t>
              </a:r>
              <a:endParaRPr/>
            </a:p>
          </p:txBody>
        </p:sp>
        <p:sp>
          <p:nvSpPr>
            <p:cNvPr id="279" name="Google Shape;279;p9"/>
            <p:cNvSpPr/>
            <p:nvPr/>
          </p:nvSpPr>
          <p:spPr>
            <a:xfrm>
              <a:off x="4585465" y="5390979"/>
              <a:ext cx="1988378" cy="804831"/>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CRA North Mississippi (Blossom)</a:t>
              </a:r>
              <a:endParaRPr/>
            </a:p>
          </p:txBody>
        </p:sp>
        <p:sp>
          <p:nvSpPr>
            <p:cNvPr id="280" name="Google Shape;280;p9"/>
            <p:cNvSpPr/>
            <p:nvPr/>
          </p:nvSpPr>
          <p:spPr>
            <a:xfrm>
              <a:off x="6628085" y="5390978"/>
              <a:ext cx="2095290" cy="1323317"/>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TCAVI (Khuddus)</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Tallahassee Res. Inst (Rengifo)</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Tampa General-USF (Bezerra)</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JFK (Rothenberg)</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HCA Florida Northside (Jabbar)</a:t>
              </a:r>
              <a:endParaRPr/>
            </a:p>
          </p:txBody>
        </p:sp>
        <p:sp>
          <p:nvSpPr>
            <p:cNvPr id="281" name="Google Shape;281;p9"/>
            <p:cNvSpPr/>
            <p:nvPr/>
          </p:nvSpPr>
          <p:spPr>
            <a:xfrm>
              <a:off x="484448" y="5390979"/>
              <a:ext cx="1796360" cy="804831"/>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Ascension Via Christ St. Francis-Wichita (Chehab)</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Kansas Heart Inst.-Wichita (Chehab)</a:t>
              </a:r>
              <a:endParaRPr/>
            </a:p>
          </p:txBody>
        </p:sp>
      </p:grpSp>
      <p:sp>
        <p:nvSpPr>
          <p:cNvPr id="282" name="Google Shape;282;p9"/>
          <p:cNvSpPr/>
          <p:nvPr/>
        </p:nvSpPr>
        <p:spPr>
          <a:xfrm>
            <a:off x="6295345" y="2627795"/>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cxnSp>
        <p:nvCxnSpPr>
          <p:cNvPr id="283" name="Google Shape;283;p9"/>
          <p:cNvCxnSpPr>
            <a:stCxn id="267" idx="2"/>
            <a:endCxn id="282" idx="0"/>
          </p:cNvCxnSpPr>
          <p:nvPr/>
        </p:nvCxnSpPr>
        <p:spPr>
          <a:xfrm flipH="1" rot="-5400000">
            <a:off x="4710367" y="1004639"/>
            <a:ext cx="872700" cy="2373600"/>
          </a:xfrm>
          <a:prstGeom prst="bentConnector3">
            <a:avLst>
              <a:gd fmla="val 50000" name="adj1"/>
            </a:avLst>
          </a:prstGeom>
          <a:noFill/>
          <a:ln cap="flat" cmpd="sng" w="12700">
            <a:solidFill>
              <a:schemeClr val="accent2"/>
            </a:solidFill>
            <a:prstDash val="solid"/>
            <a:miter lim="800000"/>
            <a:headEnd len="sm" w="sm" type="none"/>
            <a:tailEnd len="sm" w="sm" type="none"/>
          </a:ln>
        </p:spPr>
      </p:cxnSp>
      <p:sp>
        <p:nvSpPr>
          <p:cNvPr id="284" name="Google Shape;284;p9"/>
          <p:cNvSpPr/>
          <p:nvPr/>
        </p:nvSpPr>
        <p:spPr>
          <a:xfrm>
            <a:off x="7081770" y="2948045"/>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cxnSp>
        <p:nvCxnSpPr>
          <p:cNvPr id="285" name="Google Shape;285;p9"/>
          <p:cNvCxnSpPr>
            <a:stCxn id="268" idx="2"/>
            <a:endCxn id="284" idx="0"/>
          </p:cNvCxnSpPr>
          <p:nvPr/>
        </p:nvCxnSpPr>
        <p:spPr>
          <a:xfrm flipH="1" rot="-5400000">
            <a:off x="6096450" y="1924343"/>
            <a:ext cx="1175700" cy="871800"/>
          </a:xfrm>
          <a:prstGeom prst="bentConnector3">
            <a:avLst>
              <a:gd fmla="val 49998" name="adj1"/>
            </a:avLst>
          </a:prstGeom>
          <a:noFill/>
          <a:ln cap="flat" cmpd="sng" w="12700">
            <a:solidFill>
              <a:schemeClr val="accent2"/>
            </a:solidFill>
            <a:prstDash val="solid"/>
            <a:miter lim="800000"/>
            <a:headEnd len="sm" w="sm" type="none"/>
            <a:tailEnd len="sm" w="sm" type="none"/>
          </a:ln>
        </p:spPr>
      </p:cxnSp>
      <p:sp>
        <p:nvSpPr>
          <p:cNvPr id="286" name="Google Shape;286;p9"/>
          <p:cNvSpPr/>
          <p:nvPr/>
        </p:nvSpPr>
        <p:spPr>
          <a:xfrm>
            <a:off x="4177322" y="3324005"/>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7" name="Google Shape;287;p9"/>
          <p:cNvSpPr/>
          <p:nvPr/>
        </p:nvSpPr>
        <p:spPr>
          <a:xfrm>
            <a:off x="5982173" y="3382631"/>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cxnSp>
        <p:nvCxnSpPr>
          <p:cNvPr id="288" name="Google Shape;288;p9"/>
          <p:cNvCxnSpPr>
            <a:stCxn id="276" idx="3"/>
            <a:endCxn id="286" idx="2"/>
          </p:cNvCxnSpPr>
          <p:nvPr/>
        </p:nvCxnSpPr>
        <p:spPr>
          <a:xfrm>
            <a:off x="3004114" y="2921719"/>
            <a:ext cx="1173300" cy="440700"/>
          </a:xfrm>
          <a:prstGeom prst="bentConnector3">
            <a:avLst>
              <a:gd fmla="val 49996" name="adj1"/>
            </a:avLst>
          </a:prstGeom>
          <a:noFill/>
          <a:ln cap="flat" cmpd="sng" w="12700">
            <a:solidFill>
              <a:schemeClr val="accent2"/>
            </a:solidFill>
            <a:prstDash val="solid"/>
            <a:miter lim="800000"/>
            <a:headEnd len="sm" w="sm" type="none"/>
            <a:tailEnd len="sm" w="sm" type="none"/>
          </a:ln>
        </p:spPr>
      </p:cxnSp>
      <p:sp>
        <p:nvSpPr>
          <p:cNvPr id="289" name="Google Shape;289;p9"/>
          <p:cNvSpPr/>
          <p:nvPr/>
        </p:nvSpPr>
        <p:spPr>
          <a:xfrm>
            <a:off x="6178803" y="4208166"/>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0" name="Google Shape;290;p9"/>
          <p:cNvSpPr/>
          <p:nvPr/>
        </p:nvSpPr>
        <p:spPr>
          <a:xfrm>
            <a:off x="7624885" y="4442466"/>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1" name="Google Shape;291;p9"/>
          <p:cNvSpPr/>
          <p:nvPr/>
        </p:nvSpPr>
        <p:spPr>
          <a:xfrm>
            <a:off x="6907593" y="3700494"/>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2" name="Google Shape;292;p9"/>
          <p:cNvSpPr/>
          <p:nvPr/>
        </p:nvSpPr>
        <p:spPr>
          <a:xfrm>
            <a:off x="7169411" y="3401199"/>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3" name="Google Shape;293;p9"/>
          <p:cNvSpPr/>
          <p:nvPr/>
        </p:nvSpPr>
        <p:spPr>
          <a:xfrm>
            <a:off x="7286397" y="3110747"/>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4" name="Google Shape;294;p9"/>
          <p:cNvSpPr/>
          <p:nvPr/>
        </p:nvSpPr>
        <p:spPr>
          <a:xfrm>
            <a:off x="7690766" y="2945511"/>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5" name="Google Shape;295;p9"/>
          <p:cNvSpPr/>
          <p:nvPr/>
        </p:nvSpPr>
        <p:spPr>
          <a:xfrm>
            <a:off x="8081958" y="2861183"/>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6" name="Google Shape;296;p9"/>
          <p:cNvSpPr/>
          <p:nvPr/>
        </p:nvSpPr>
        <p:spPr>
          <a:xfrm>
            <a:off x="8178014" y="2654847"/>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cxnSp>
        <p:nvCxnSpPr>
          <p:cNvPr id="297" name="Google Shape;297;p9"/>
          <p:cNvCxnSpPr>
            <a:stCxn id="281" idx="0"/>
            <a:endCxn id="287" idx="4"/>
          </p:cNvCxnSpPr>
          <p:nvPr/>
        </p:nvCxnSpPr>
        <p:spPr>
          <a:xfrm rot="-5400000">
            <a:off x="2785605" y="1849985"/>
            <a:ext cx="1625700" cy="4844100"/>
          </a:xfrm>
          <a:prstGeom prst="bentConnector3">
            <a:avLst>
              <a:gd fmla="val 68092" name="adj1"/>
            </a:avLst>
          </a:prstGeom>
          <a:noFill/>
          <a:ln cap="flat" cmpd="sng" w="12700">
            <a:solidFill>
              <a:schemeClr val="accent2"/>
            </a:solidFill>
            <a:prstDash val="solid"/>
            <a:miter lim="800000"/>
            <a:headEnd len="sm" w="sm" type="none"/>
            <a:tailEnd len="sm" w="sm" type="none"/>
          </a:ln>
        </p:spPr>
      </p:cxnSp>
      <p:cxnSp>
        <p:nvCxnSpPr>
          <p:cNvPr id="298" name="Google Shape;298;p9"/>
          <p:cNvCxnSpPr>
            <a:stCxn id="278" idx="0"/>
            <a:endCxn id="289" idx="2"/>
          </p:cNvCxnSpPr>
          <p:nvPr/>
        </p:nvCxnSpPr>
        <p:spPr>
          <a:xfrm rot="-5400000">
            <a:off x="4177822" y="3083885"/>
            <a:ext cx="838500" cy="3163500"/>
          </a:xfrm>
          <a:prstGeom prst="bentConnector2">
            <a:avLst/>
          </a:prstGeom>
          <a:noFill/>
          <a:ln cap="flat" cmpd="sng" w="12700">
            <a:solidFill>
              <a:schemeClr val="accent2"/>
            </a:solidFill>
            <a:prstDash val="solid"/>
            <a:miter lim="800000"/>
            <a:headEnd len="sm" w="sm" type="none"/>
            <a:tailEnd len="sm" w="sm" type="none"/>
          </a:ln>
        </p:spPr>
      </p:cxnSp>
      <p:cxnSp>
        <p:nvCxnSpPr>
          <p:cNvPr id="299" name="Google Shape;299;p9"/>
          <p:cNvCxnSpPr>
            <a:stCxn id="270" idx="1"/>
            <a:endCxn id="296" idx="6"/>
          </p:cNvCxnSpPr>
          <p:nvPr/>
        </p:nvCxnSpPr>
        <p:spPr>
          <a:xfrm flipH="1">
            <a:off x="8254589" y="1177242"/>
            <a:ext cx="1485000" cy="1515900"/>
          </a:xfrm>
          <a:prstGeom prst="bentConnector3">
            <a:avLst>
              <a:gd fmla="val 50000" name="adj1"/>
            </a:avLst>
          </a:prstGeom>
          <a:noFill/>
          <a:ln cap="flat" cmpd="sng" w="12700">
            <a:solidFill>
              <a:schemeClr val="accent2"/>
            </a:solidFill>
            <a:prstDash val="solid"/>
            <a:miter lim="800000"/>
            <a:headEnd len="sm" w="sm" type="none"/>
            <a:tailEnd len="sm" w="sm" type="none"/>
          </a:ln>
        </p:spPr>
      </p:cxnSp>
      <p:cxnSp>
        <p:nvCxnSpPr>
          <p:cNvPr id="300" name="Google Shape;300;p9"/>
          <p:cNvCxnSpPr>
            <a:stCxn id="271" idx="1"/>
            <a:endCxn id="295" idx="6"/>
          </p:cNvCxnSpPr>
          <p:nvPr/>
        </p:nvCxnSpPr>
        <p:spPr>
          <a:xfrm flipH="1">
            <a:off x="8158589" y="2314677"/>
            <a:ext cx="1581000" cy="584700"/>
          </a:xfrm>
          <a:prstGeom prst="bentConnector3">
            <a:avLst>
              <a:gd fmla="val 50002" name="adj1"/>
            </a:avLst>
          </a:prstGeom>
          <a:noFill/>
          <a:ln cap="flat" cmpd="sng" w="12700">
            <a:solidFill>
              <a:schemeClr val="accent2"/>
            </a:solidFill>
            <a:prstDash val="solid"/>
            <a:miter lim="800000"/>
            <a:headEnd len="sm" w="sm" type="none"/>
            <a:tailEnd len="sm" w="sm" type="none"/>
          </a:ln>
        </p:spPr>
      </p:cxnSp>
      <p:cxnSp>
        <p:nvCxnSpPr>
          <p:cNvPr id="301" name="Google Shape;301;p9"/>
          <p:cNvCxnSpPr>
            <a:stCxn id="273" idx="1"/>
            <a:endCxn id="294" idx="6"/>
          </p:cNvCxnSpPr>
          <p:nvPr/>
        </p:nvCxnSpPr>
        <p:spPr>
          <a:xfrm rot="10800000">
            <a:off x="7767389" y="2983760"/>
            <a:ext cx="1972200" cy="1258500"/>
          </a:xfrm>
          <a:prstGeom prst="bentConnector3">
            <a:avLst>
              <a:gd fmla="val 50001" name="adj1"/>
            </a:avLst>
          </a:prstGeom>
          <a:noFill/>
          <a:ln cap="flat" cmpd="sng" w="12700">
            <a:solidFill>
              <a:schemeClr val="accent2"/>
            </a:solidFill>
            <a:prstDash val="solid"/>
            <a:miter lim="800000"/>
            <a:headEnd len="sm" w="sm" type="none"/>
            <a:tailEnd len="sm" w="sm" type="none"/>
          </a:ln>
        </p:spPr>
      </p:cxnSp>
      <p:cxnSp>
        <p:nvCxnSpPr>
          <p:cNvPr id="302" name="Google Shape;302;p9"/>
          <p:cNvCxnSpPr>
            <a:stCxn id="274" idx="1"/>
            <a:endCxn id="293" idx="6"/>
          </p:cNvCxnSpPr>
          <p:nvPr/>
        </p:nvCxnSpPr>
        <p:spPr>
          <a:xfrm rot="10800000">
            <a:off x="7362989" y="3149141"/>
            <a:ext cx="2376600" cy="1872600"/>
          </a:xfrm>
          <a:prstGeom prst="bentConnector3">
            <a:avLst>
              <a:gd fmla="val 50000" name="adj1"/>
            </a:avLst>
          </a:prstGeom>
          <a:noFill/>
          <a:ln cap="flat" cmpd="sng" w="12700">
            <a:solidFill>
              <a:schemeClr val="accent2"/>
            </a:solidFill>
            <a:prstDash val="solid"/>
            <a:miter lim="800000"/>
            <a:headEnd len="sm" w="sm" type="none"/>
            <a:tailEnd len="sm" w="sm" type="none"/>
          </a:ln>
        </p:spPr>
      </p:cxnSp>
      <p:cxnSp>
        <p:nvCxnSpPr>
          <p:cNvPr id="303" name="Google Shape;303;p9"/>
          <p:cNvCxnSpPr>
            <a:stCxn id="275" idx="1"/>
            <a:endCxn id="292" idx="7"/>
          </p:cNvCxnSpPr>
          <p:nvPr/>
        </p:nvCxnSpPr>
        <p:spPr>
          <a:xfrm rot="10800000">
            <a:off x="7234889" y="3412546"/>
            <a:ext cx="2504700" cy="2429700"/>
          </a:xfrm>
          <a:prstGeom prst="bentConnector4">
            <a:avLst>
              <a:gd fmla="val 49778" name="adj1"/>
              <a:gd fmla="val 109414" name="adj2"/>
            </a:avLst>
          </a:prstGeom>
          <a:noFill/>
          <a:ln cap="flat" cmpd="sng" w="12700">
            <a:solidFill>
              <a:schemeClr val="accent2"/>
            </a:solidFill>
            <a:prstDash val="solid"/>
            <a:miter lim="800000"/>
            <a:headEnd len="sm" w="sm" type="none"/>
            <a:tailEnd len="sm" w="sm" type="none"/>
          </a:ln>
        </p:spPr>
      </p:cxnSp>
      <p:cxnSp>
        <p:nvCxnSpPr>
          <p:cNvPr id="304" name="Google Shape;304;p9"/>
          <p:cNvCxnSpPr>
            <a:stCxn id="280" idx="0"/>
            <a:endCxn id="290" idx="6"/>
          </p:cNvCxnSpPr>
          <p:nvPr/>
        </p:nvCxnSpPr>
        <p:spPr>
          <a:xfrm rot="-5400000">
            <a:off x="6960292" y="4343734"/>
            <a:ext cx="604200" cy="878100"/>
          </a:xfrm>
          <a:prstGeom prst="bentConnector4">
            <a:avLst>
              <a:gd fmla="val 46827" name="adj1"/>
              <a:gd fmla="val 53141" name="adj2"/>
            </a:avLst>
          </a:prstGeom>
          <a:noFill/>
          <a:ln cap="flat" cmpd="sng" w="12700">
            <a:solidFill>
              <a:schemeClr val="accent2"/>
            </a:solidFill>
            <a:prstDash val="solid"/>
            <a:miter lim="800000"/>
            <a:headEnd len="sm" w="sm" type="none"/>
            <a:tailEnd len="sm" w="sm" type="none"/>
          </a:ln>
        </p:spPr>
      </p:cxnSp>
      <p:cxnSp>
        <p:nvCxnSpPr>
          <p:cNvPr id="305" name="Google Shape;305;p9"/>
          <p:cNvCxnSpPr>
            <a:stCxn id="279" idx="0"/>
            <a:endCxn id="291" idx="4"/>
          </p:cNvCxnSpPr>
          <p:nvPr/>
        </p:nvCxnSpPr>
        <p:spPr>
          <a:xfrm rot="-5400000">
            <a:off x="5290338" y="3429335"/>
            <a:ext cx="1307700" cy="2003400"/>
          </a:xfrm>
          <a:prstGeom prst="bentConnector3">
            <a:avLst>
              <a:gd fmla="val 50005" name="adj1"/>
            </a:avLst>
          </a:prstGeom>
          <a:noFill/>
          <a:ln cap="flat" cmpd="sng" w="12700">
            <a:solidFill>
              <a:schemeClr val="accent2"/>
            </a:solidFill>
            <a:prstDash val="solid"/>
            <a:miter lim="800000"/>
            <a:headEnd len="sm" w="sm" type="none"/>
            <a:tailEnd len="sm" w="sm" type="none"/>
          </a:ln>
        </p:spPr>
      </p:cxnSp>
      <p:grpSp>
        <p:nvGrpSpPr>
          <p:cNvPr id="306" name="Google Shape;306;p9"/>
          <p:cNvGrpSpPr/>
          <p:nvPr/>
        </p:nvGrpSpPr>
        <p:grpSpPr>
          <a:xfrm>
            <a:off x="2932369" y="2850348"/>
            <a:ext cx="143487" cy="143483"/>
            <a:chOff x="2411921" y="3075137"/>
            <a:chExt cx="227446" cy="227442"/>
          </a:xfrm>
        </p:grpSpPr>
        <p:sp>
          <p:nvSpPr>
            <p:cNvPr id="307" name="Google Shape;307;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08" name="Google Shape;308;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09" name="Google Shape;309;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310" name="Google Shape;310;p9"/>
          <p:cNvGrpSpPr/>
          <p:nvPr/>
        </p:nvGrpSpPr>
        <p:grpSpPr>
          <a:xfrm>
            <a:off x="3916394" y="1666801"/>
            <a:ext cx="143487" cy="143483"/>
            <a:chOff x="1538154" y="3075137"/>
            <a:chExt cx="227444" cy="227442"/>
          </a:xfrm>
        </p:grpSpPr>
        <p:sp>
          <p:nvSpPr>
            <p:cNvPr id="311" name="Google Shape;311;p9"/>
            <p:cNvSpPr/>
            <p:nvPr/>
          </p:nvSpPr>
          <p:spPr>
            <a:xfrm>
              <a:off x="1538154" y="3075137"/>
              <a:ext cx="227444"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12" name="Google Shape;312;p9"/>
            <p:cNvSpPr/>
            <p:nvPr/>
          </p:nvSpPr>
          <p:spPr>
            <a:xfrm>
              <a:off x="1550943" y="3086092"/>
              <a:ext cx="205525"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13" name="Google Shape;313;p9"/>
            <p:cNvSpPr/>
            <p:nvPr/>
          </p:nvSpPr>
          <p:spPr>
            <a:xfrm>
              <a:off x="1586217"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314" name="Google Shape;314;p9"/>
          <p:cNvGrpSpPr/>
          <p:nvPr/>
        </p:nvGrpSpPr>
        <p:grpSpPr>
          <a:xfrm>
            <a:off x="6177553" y="1699745"/>
            <a:ext cx="143487" cy="143483"/>
            <a:chOff x="2411921" y="3075137"/>
            <a:chExt cx="227446" cy="227442"/>
          </a:xfrm>
        </p:grpSpPr>
        <p:sp>
          <p:nvSpPr>
            <p:cNvPr id="315" name="Google Shape;315;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16" name="Google Shape;316;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17" name="Google Shape;317;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318" name="Google Shape;318;p9"/>
          <p:cNvGrpSpPr/>
          <p:nvPr/>
        </p:nvGrpSpPr>
        <p:grpSpPr>
          <a:xfrm>
            <a:off x="9667846" y="1092084"/>
            <a:ext cx="143487" cy="143483"/>
            <a:chOff x="2411921" y="3075137"/>
            <a:chExt cx="227446" cy="227442"/>
          </a:xfrm>
        </p:grpSpPr>
        <p:sp>
          <p:nvSpPr>
            <p:cNvPr id="319" name="Google Shape;319;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20" name="Google Shape;320;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21" name="Google Shape;321;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322" name="Google Shape;322;p9"/>
          <p:cNvGrpSpPr/>
          <p:nvPr/>
        </p:nvGrpSpPr>
        <p:grpSpPr>
          <a:xfrm>
            <a:off x="9710643" y="2271921"/>
            <a:ext cx="143487" cy="143483"/>
            <a:chOff x="2411921" y="3075137"/>
            <a:chExt cx="227446" cy="227442"/>
          </a:xfrm>
        </p:grpSpPr>
        <p:sp>
          <p:nvSpPr>
            <p:cNvPr id="323" name="Google Shape;323;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24" name="Google Shape;324;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25" name="Google Shape;325;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326" name="Google Shape;326;p9"/>
          <p:cNvGrpSpPr/>
          <p:nvPr/>
        </p:nvGrpSpPr>
        <p:grpSpPr>
          <a:xfrm>
            <a:off x="9669195" y="4168193"/>
            <a:ext cx="143487" cy="143483"/>
            <a:chOff x="2411921" y="3075137"/>
            <a:chExt cx="227446" cy="227442"/>
          </a:xfrm>
        </p:grpSpPr>
        <p:sp>
          <p:nvSpPr>
            <p:cNvPr id="327" name="Google Shape;327;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28" name="Google Shape;328;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29" name="Google Shape;329;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330" name="Google Shape;330;p9"/>
          <p:cNvGrpSpPr/>
          <p:nvPr/>
        </p:nvGrpSpPr>
        <p:grpSpPr>
          <a:xfrm>
            <a:off x="9669195" y="4852389"/>
            <a:ext cx="143487" cy="143483"/>
            <a:chOff x="2411921" y="3075137"/>
            <a:chExt cx="227446" cy="227442"/>
          </a:xfrm>
        </p:grpSpPr>
        <p:sp>
          <p:nvSpPr>
            <p:cNvPr id="331" name="Google Shape;331;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2" name="Google Shape;332;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3" name="Google Shape;333;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grpSp>
        <p:nvGrpSpPr>
          <p:cNvPr id="334" name="Google Shape;334;p9"/>
          <p:cNvGrpSpPr/>
          <p:nvPr/>
        </p:nvGrpSpPr>
        <p:grpSpPr>
          <a:xfrm>
            <a:off x="9667847" y="5781719"/>
            <a:ext cx="143487" cy="143483"/>
            <a:chOff x="2411921" y="3075137"/>
            <a:chExt cx="227446" cy="227442"/>
          </a:xfrm>
        </p:grpSpPr>
        <p:sp>
          <p:nvSpPr>
            <p:cNvPr id="335" name="Google Shape;335;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6" name="Google Shape;336;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7" name="Google Shape;337;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grpSp>
        <p:nvGrpSpPr>
          <p:cNvPr id="338" name="Google Shape;338;p9"/>
          <p:cNvGrpSpPr/>
          <p:nvPr/>
        </p:nvGrpSpPr>
        <p:grpSpPr>
          <a:xfrm>
            <a:off x="6752159" y="5001957"/>
            <a:ext cx="143487" cy="143483"/>
            <a:chOff x="2411921" y="3075137"/>
            <a:chExt cx="227446" cy="227442"/>
          </a:xfrm>
        </p:grpSpPr>
        <p:sp>
          <p:nvSpPr>
            <p:cNvPr id="339" name="Google Shape;339;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0" name="Google Shape;340;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1" name="Google Shape;341;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grpSp>
        <p:nvGrpSpPr>
          <p:cNvPr id="342" name="Google Shape;342;p9"/>
          <p:cNvGrpSpPr/>
          <p:nvPr/>
        </p:nvGrpSpPr>
        <p:grpSpPr>
          <a:xfrm>
            <a:off x="4878247" y="5051425"/>
            <a:ext cx="143487" cy="143483"/>
            <a:chOff x="2411921" y="3075137"/>
            <a:chExt cx="227446" cy="227442"/>
          </a:xfrm>
        </p:grpSpPr>
        <p:sp>
          <p:nvSpPr>
            <p:cNvPr id="343" name="Google Shape;343;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4" name="Google Shape;344;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5" name="Google Shape;345;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grpSp>
        <p:nvGrpSpPr>
          <p:cNvPr id="346" name="Google Shape;346;p9"/>
          <p:cNvGrpSpPr/>
          <p:nvPr/>
        </p:nvGrpSpPr>
        <p:grpSpPr>
          <a:xfrm>
            <a:off x="2951101" y="5021468"/>
            <a:ext cx="143487" cy="143483"/>
            <a:chOff x="2411921" y="3075137"/>
            <a:chExt cx="227446" cy="227442"/>
          </a:xfrm>
        </p:grpSpPr>
        <p:sp>
          <p:nvSpPr>
            <p:cNvPr id="347" name="Google Shape;347;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8" name="Google Shape;348;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9" name="Google Shape;349;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grpSp>
        <p:nvGrpSpPr>
          <p:cNvPr id="350" name="Google Shape;350;p9"/>
          <p:cNvGrpSpPr/>
          <p:nvPr/>
        </p:nvGrpSpPr>
        <p:grpSpPr>
          <a:xfrm>
            <a:off x="9667845" y="3503127"/>
            <a:ext cx="143487" cy="143483"/>
            <a:chOff x="2411921" y="3075137"/>
            <a:chExt cx="227446" cy="227442"/>
          </a:xfrm>
        </p:grpSpPr>
        <p:sp>
          <p:nvSpPr>
            <p:cNvPr id="351" name="Google Shape;351;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52" name="Google Shape;352;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53" name="Google Shape;353;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354" name="Google Shape;354;p9"/>
          <p:cNvSpPr/>
          <p:nvPr/>
        </p:nvSpPr>
        <p:spPr>
          <a:xfrm>
            <a:off x="7991945" y="2941494"/>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cxnSp>
        <p:nvCxnSpPr>
          <p:cNvPr id="355" name="Google Shape;355;p9"/>
          <p:cNvCxnSpPr>
            <a:stCxn id="353" idx="3"/>
            <a:endCxn id="354" idx="4"/>
          </p:cNvCxnSpPr>
          <p:nvPr/>
        </p:nvCxnSpPr>
        <p:spPr>
          <a:xfrm flipH="1" rot="5400000">
            <a:off x="8577091" y="2471425"/>
            <a:ext cx="586800" cy="1680300"/>
          </a:xfrm>
          <a:prstGeom prst="bentConnector3">
            <a:avLst>
              <a:gd fmla="val 91604" name="adj1"/>
            </a:avLst>
          </a:prstGeom>
          <a:noFill/>
          <a:ln cap="flat" cmpd="sng" w="12700">
            <a:solidFill>
              <a:schemeClr val="accent2"/>
            </a:solidFill>
            <a:prstDash val="solid"/>
            <a:miter lim="800000"/>
            <a:headEnd len="sm" w="sm" type="none"/>
            <a:tailEnd len="sm" w="sm" type="none"/>
          </a:ln>
        </p:spPr>
      </p:cxnSp>
      <p:grpSp>
        <p:nvGrpSpPr>
          <p:cNvPr id="356" name="Google Shape;356;p9"/>
          <p:cNvGrpSpPr/>
          <p:nvPr/>
        </p:nvGrpSpPr>
        <p:grpSpPr>
          <a:xfrm>
            <a:off x="1104658" y="5021741"/>
            <a:ext cx="143487" cy="143483"/>
            <a:chOff x="2411921" y="3075137"/>
            <a:chExt cx="227446" cy="227442"/>
          </a:xfrm>
        </p:grpSpPr>
        <p:sp>
          <p:nvSpPr>
            <p:cNvPr id="357" name="Google Shape;357;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58" name="Google Shape;358;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59" name="Google Shape;359;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sp>
        <p:nvSpPr>
          <p:cNvPr id="360" name="Google Shape;360;p9"/>
          <p:cNvSpPr/>
          <p:nvPr/>
        </p:nvSpPr>
        <p:spPr>
          <a:xfrm>
            <a:off x="7342623" y="880531"/>
            <a:ext cx="2095284" cy="822999"/>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Medstar Union (Wang)</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Medstar WHC (Hashim)</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Inova (Batchelor)</a:t>
            </a:r>
            <a:endParaRPr/>
          </a:p>
          <a:p>
            <a:pPr indent="0" lvl="0" marL="0" marR="0" rtl="0" algn="l">
              <a:spcBef>
                <a:spcPts val="400"/>
              </a:spcBef>
              <a:spcAft>
                <a:spcPts val="0"/>
              </a:spcAft>
              <a:buNone/>
            </a:pPr>
            <a:r>
              <a:rPr b="1" i="0" lang="en-US" sz="1000" u="none" cap="none" strike="noStrike">
                <a:solidFill>
                  <a:schemeClr val="dk1"/>
                </a:solidFill>
                <a:latin typeface="Calibri"/>
                <a:ea typeface="Calibri"/>
                <a:cs typeface="Calibri"/>
                <a:sym typeface="Calibri"/>
              </a:rPr>
              <a:t>Tidal Health (Hearne)</a:t>
            </a:r>
            <a:endParaRPr/>
          </a:p>
        </p:txBody>
      </p:sp>
      <p:sp>
        <p:nvSpPr>
          <p:cNvPr id="361" name="Google Shape;361;p9"/>
          <p:cNvSpPr/>
          <p:nvPr/>
        </p:nvSpPr>
        <p:spPr>
          <a:xfrm>
            <a:off x="7810615" y="3072443"/>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cxnSp>
        <p:nvCxnSpPr>
          <p:cNvPr id="362" name="Google Shape;362;p9"/>
          <p:cNvCxnSpPr>
            <a:stCxn id="360" idx="2"/>
            <a:endCxn id="361" idx="6"/>
          </p:cNvCxnSpPr>
          <p:nvPr/>
        </p:nvCxnSpPr>
        <p:spPr>
          <a:xfrm rot="5400000">
            <a:off x="7435065" y="2155630"/>
            <a:ext cx="1407300" cy="503100"/>
          </a:xfrm>
          <a:prstGeom prst="bentConnector2">
            <a:avLst/>
          </a:prstGeom>
          <a:noFill/>
          <a:ln cap="flat" cmpd="sng" w="12700">
            <a:solidFill>
              <a:schemeClr val="accent2"/>
            </a:solidFill>
            <a:prstDash val="solid"/>
            <a:miter lim="800000"/>
            <a:headEnd len="sm" w="sm" type="none"/>
            <a:tailEnd len="sm" w="sm" type="none"/>
          </a:ln>
        </p:spPr>
      </p:cxnSp>
      <p:grpSp>
        <p:nvGrpSpPr>
          <p:cNvPr id="363" name="Google Shape;363;p9"/>
          <p:cNvGrpSpPr/>
          <p:nvPr/>
        </p:nvGrpSpPr>
        <p:grpSpPr>
          <a:xfrm>
            <a:off x="8314543" y="1696837"/>
            <a:ext cx="143487" cy="143483"/>
            <a:chOff x="2411921" y="3075137"/>
            <a:chExt cx="227446" cy="227442"/>
          </a:xfrm>
        </p:grpSpPr>
        <p:sp>
          <p:nvSpPr>
            <p:cNvPr id="364" name="Google Shape;364;p9"/>
            <p:cNvSpPr/>
            <p:nvPr/>
          </p:nvSpPr>
          <p:spPr>
            <a:xfrm>
              <a:off x="2411921" y="3075137"/>
              <a:ext cx="227446" cy="227442"/>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65" name="Google Shape;365;p9"/>
            <p:cNvSpPr/>
            <p:nvPr/>
          </p:nvSpPr>
          <p:spPr>
            <a:xfrm>
              <a:off x="2424717" y="3086092"/>
              <a:ext cx="205526" cy="20552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66" name="Google Shape;366;p9"/>
            <p:cNvSpPr/>
            <p:nvPr/>
          </p:nvSpPr>
          <p:spPr>
            <a:xfrm>
              <a:off x="2459991" y="3121366"/>
              <a:ext cx="134983" cy="134983"/>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sp>
        <p:nvSpPr>
          <p:cNvPr id="367" name="Google Shape;367;p9"/>
          <p:cNvSpPr/>
          <p:nvPr/>
        </p:nvSpPr>
        <p:spPr>
          <a:xfrm>
            <a:off x="7825738" y="5089413"/>
            <a:ext cx="1607295" cy="671963"/>
          </a:xfrm>
          <a:prstGeom prst="roundRect">
            <a:avLst>
              <a:gd fmla="val 16667" name="adj"/>
            </a:avLst>
          </a:prstGeom>
          <a:solidFill>
            <a:schemeClr val="lt1"/>
          </a:solidFill>
          <a:ln cap="flat" cmpd="sng" w="19050">
            <a:solidFill>
              <a:srgbClr val="D328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Archbold Memorial (Sizemore)</a:t>
            </a:r>
            <a:endParaRPr/>
          </a:p>
        </p:txBody>
      </p:sp>
      <p:grpSp>
        <p:nvGrpSpPr>
          <p:cNvPr id="368" name="Google Shape;368;p9"/>
          <p:cNvGrpSpPr/>
          <p:nvPr/>
        </p:nvGrpSpPr>
        <p:grpSpPr>
          <a:xfrm>
            <a:off x="8579511" y="5042756"/>
            <a:ext cx="143487" cy="143483"/>
            <a:chOff x="2411921" y="3075137"/>
            <a:chExt cx="227446" cy="227442"/>
          </a:xfrm>
        </p:grpSpPr>
        <p:sp>
          <p:nvSpPr>
            <p:cNvPr id="369" name="Google Shape;369;p9"/>
            <p:cNvSpPr/>
            <p:nvPr/>
          </p:nvSpPr>
          <p:spPr>
            <a:xfrm>
              <a:off x="2411921" y="3075137"/>
              <a:ext cx="227446" cy="227442"/>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0" name="Google Shape;370;p9"/>
            <p:cNvSpPr/>
            <p:nvPr/>
          </p:nvSpPr>
          <p:spPr>
            <a:xfrm>
              <a:off x="2424717" y="3086092"/>
              <a:ext cx="205526" cy="205526"/>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1" name="Google Shape;371;p9"/>
            <p:cNvSpPr/>
            <p:nvPr/>
          </p:nvSpPr>
          <p:spPr>
            <a:xfrm>
              <a:off x="2459991" y="3121366"/>
              <a:ext cx="134983" cy="134983"/>
            </a:xfrm>
            <a:prstGeom prst="ellipse">
              <a:avLst/>
            </a:prstGeom>
            <a:solidFill>
              <a:srgbClr val="D61A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cxnSp>
        <p:nvCxnSpPr>
          <p:cNvPr id="372" name="Google Shape;372;p9"/>
          <p:cNvCxnSpPr>
            <a:stCxn id="222" idx="26"/>
            <a:endCxn id="367" idx="0"/>
          </p:cNvCxnSpPr>
          <p:nvPr/>
        </p:nvCxnSpPr>
        <p:spPr>
          <a:xfrm>
            <a:off x="7275786" y="4094013"/>
            <a:ext cx="1353600" cy="995400"/>
          </a:xfrm>
          <a:prstGeom prst="bentConnector2">
            <a:avLst/>
          </a:prstGeom>
          <a:noFill/>
          <a:ln cap="flat" cmpd="sng" w="12700">
            <a:solidFill>
              <a:schemeClr val="accent2"/>
            </a:solidFill>
            <a:prstDash val="solid"/>
            <a:miter lim="800000"/>
            <a:headEnd len="sm" w="sm" type="none"/>
            <a:tailEnd len="sm" w="sm" type="none"/>
          </a:ln>
        </p:spPr>
      </p:cxnSp>
      <p:sp>
        <p:nvSpPr>
          <p:cNvPr id="373" name="Google Shape;373;p9"/>
          <p:cNvSpPr/>
          <p:nvPr/>
        </p:nvSpPr>
        <p:spPr>
          <a:xfrm>
            <a:off x="7245979" y="4047713"/>
            <a:ext cx="76567" cy="7656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374" name="Google Shape;374;p9"/>
          <p:cNvPicPr preferRelativeResize="0"/>
          <p:nvPr/>
        </p:nvPicPr>
        <p:blipFill rotWithShape="1">
          <a:blip r:embed="rId3">
            <a:alphaModFix/>
          </a:blip>
          <a:srcRect b="0" l="0" r="0" t="0"/>
          <a:stretch/>
        </p:blipFill>
        <p:spPr>
          <a:xfrm>
            <a:off x="10805779" y="108883"/>
            <a:ext cx="1245141" cy="274320"/>
          </a:xfrm>
          <a:prstGeom prst="rect">
            <a:avLst/>
          </a:prstGeom>
          <a:noFill/>
          <a:ln>
            <a:noFill/>
          </a:ln>
        </p:spPr>
      </p:pic>
    </p:spTree>
  </p:cSld>
  <p:clrMapOvr>
    <a:masterClrMapping/>
  </p:clrMapOvr>
  <p:transition p14:dur="250">
    <p:wipe dir="r"/>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2024-06-12T15:54:01Z</dcterms:created>
  <dc:creator>Jennifer Wong</dc:creator>
</cp:coreProperties>
</file>