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60" r:id="rId4"/>
    <p:sldId id="265" r:id="rId5"/>
    <p:sldId id="295" r:id="rId6"/>
    <p:sldId id="273" r:id="rId7"/>
    <p:sldId id="274" r:id="rId8"/>
    <p:sldId id="276" r:id="rId9"/>
    <p:sldId id="277" r:id="rId10"/>
    <p:sldId id="279" r:id="rId11"/>
    <p:sldId id="280" r:id="rId12"/>
    <p:sldId id="281" r:id="rId13"/>
    <p:sldId id="307" r:id="rId14"/>
    <p:sldId id="285" r:id="rId15"/>
    <p:sldId id="315" r:id="rId16"/>
    <p:sldId id="287" r:id="rId17"/>
    <p:sldId id="297" r:id="rId18"/>
    <p:sldId id="309" r:id="rId19"/>
    <p:sldId id="310" r:id="rId20"/>
    <p:sldId id="311" r:id="rId21"/>
    <p:sldId id="308" r:id="rId22"/>
    <p:sldId id="290" r:id="rId23"/>
    <p:sldId id="312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0"/>
    <a:srgbClr val="C11F62"/>
    <a:srgbClr val="C12062"/>
    <a:srgbClr val="D72050"/>
    <a:srgbClr val="C81F70"/>
    <a:srgbClr val="1011FF"/>
    <a:srgbClr val="D7204F"/>
    <a:srgbClr val="F8A764"/>
    <a:srgbClr val="CC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74029" autoAdjust="0"/>
  </p:normalViewPr>
  <p:slideViewPr>
    <p:cSldViewPr snapToGrid="0">
      <p:cViewPr varScale="1">
        <p:scale>
          <a:sx n="81" d="100"/>
          <a:sy n="81" d="100"/>
        </p:scale>
        <p:origin x="179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46D26-A552-4C75-928C-4721A8284F87}" type="datetimeFigureOut">
              <a:rPr lang="nl-NL" smtClean="0"/>
              <a:t>27-03-2026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FE284-1433-41BA-9E39-C17095762A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Today</a:t>
            </a:r>
            <a:r>
              <a:rPr lang="nl-NL" dirty="0"/>
              <a:t>, on </a:t>
            </a:r>
            <a:r>
              <a:rPr lang="nl-NL" dirty="0" err="1"/>
              <a:t>behalf</a:t>
            </a:r>
            <a:r>
              <a:rPr lang="nl-NL" dirty="0"/>
              <a:t>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co-investigators, I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honored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present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FAST III trial.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42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4BD9-5876-122F-3683-D185BAEB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B1333C-0AC4-9DC4-3F37-87667C91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BC319FE-0EFD-9DFB-4FB4-5513825E7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The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mean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age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of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was 67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years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; 24%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were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women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, 19%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presented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with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ACS,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and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27% had DM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and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about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1/3 had a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history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of PCI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FDAE8B-69B9-9207-6628-E69344868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66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The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mean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number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of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study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lesions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per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was 1.27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vFFR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and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1.28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FFR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. The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location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of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study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lesions</a:t>
            </a:r>
            <a:endParaRPr lang="nl-NL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appeared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be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similar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two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with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LAD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lesions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being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most prominent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both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61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Complete </a:t>
            </a:r>
            <a:r>
              <a:rPr lang="nl-NL" dirty="0" err="1"/>
              <a:t>physiological</a:t>
            </a:r>
            <a:r>
              <a:rPr lang="nl-NL" dirty="0"/>
              <a:t> assessment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randomly</a:t>
            </a:r>
            <a:r>
              <a:rPr lang="nl-NL" dirty="0"/>
              <a:t> </a:t>
            </a:r>
            <a:r>
              <a:rPr lang="nl-NL" dirty="0" err="1"/>
              <a:t>assigned</a:t>
            </a:r>
            <a:r>
              <a:rPr lang="nl-NL" dirty="0"/>
              <a:t> index </a:t>
            </a:r>
            <a:r>
              <a:rPr lang="nl-NL" dirty="0" err="1"/>
              <a:t>occured</a:t>
            </a:r>
            <a:r>
              <a:rPr lang="nl-NL" dirty="0"/>
              <a:t> in 96.7% </a:t>
            </a:r>
            <a:r>
              <a:rPr lang="nl-NL" dirty="0" err="1"/>
              <a:t>vs</a:t>
            </a:r>
            <a:r>
              <a:rPr lang="nl-NL" dirty="0"/>
              <a:t> 99.1% in </a:t>
            </a:r>
            <a:r>
              <a:rPr lang="nl-NL" dirty="0" err="1"/>
              <a:t>patients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vFFR </a:t>
            </a:r>
            <a:r>
              <a:rPr lang="nl-NL" dirty="0" err="1"/>
              <a:t>and</a:t>
            </a:r>
            <a:r>
              <a:rPr lang="nl-NL" dirty="0"/>
              <a:t> FFR </a:t>
            </a:r>
            <a:r>
              <a:rPr lang="nl-NL" dirty="0" err="1"/>
              <a:t>groups</a:t>
            </a:r>
            <a:r>
              <a:rPr lang="nl-NL" dirty="0"/>
              <a:t> resp.</a:t>
            </a:r>
          </a:p>
          <a:p>
            <a:endParaRPr lang="nl-NL" dirty="0"/>
          </a:p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physiological</a:t>
            </a:r>
            <a:r>
              <a:rPr lang="nl-NL" dirty="0"/>
              <a:t> assessment </a:t>
            </a:r>
            <a:r>
              <a:rPr lang="nl-NL" dirty="0" err="1"/>
              <a:t>resulted</a:t>
            </a:r>
            <a:r>
              <a:rPr lang="nl-NL" dirty="0"/>
              <a:t> in a </a:t>
            </a:r>
            <a:r>
              <a:rPr lang="nl-NL" dirty="0" err="1"/>
              <a:t>median</a:t>
            </a:r>
            <a:r>
              <a:rPr lang="nl-NL" dirty="0"/>
              <a:t> ….</a:t>
            </a:r>
          </a:p>
          <a:p>
            <a:endParaRPr lang="nl-NL" dirty="0"/>
          </a:p>
          <a:p>
            <a:r>
              <a:rPr lang="nl-NL" dirty="0" err="1"/>
              <a:t>Revascularization</a:t>
            </a:r>
            <a:r>
              <a:rPr lang="nl-NL" dirty="0"/>
              <a:t> of at </a:t>
            </a:r>
            <a:r>
              <a:rPr lang="nl-NL" dirty="0" err="1"/>
              <a:t>least</a:t>
            </a:r>
            <a:r>
              <a:rPr lang="nl-NL" dirty="0"/>
              <a:t> 1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lesions</a:t>
            </a:r>
            <a:r>
              <a:rPr lang="nl-NL" dirty="0"/>
              <a:t> </a:t>
            </a:r>
            <a:r>
              <a:rPr lang="nl-NL" dirty="0" err="1"/>
              <a:t>occured</a:t>
            </a:r>
            <a:r>
              <a:rPr lang="nl-NL" dirty="0"/>
              <a:t> in </a:t>
            </a:r>
          </a:p>
          <a:p>
            <a:endParaRPr lang="nl-NL" dirty="0"/>
          </a:p>
          <a:p>
            <a:r>
              <a:rPr lang="nl-NL" dirty="0" err="1"/>
              <a:t>Importantly</a:t>
            </a:r>
            <a:r>
              <a:rPr lang="nl-NL" dirty="0"/>
              <a:t>, </a:t>
            </a:r>
            <a:r>
              <a:rPr lang="nl-NL" dirty="0" err="1"/>
              <a:t>revasc</a:t>
            </a:r>
            <a:r>
              <a:rPr lang="nl-NL" dirty="0"/>
              <a:t> was in </a:t>
            </a:r>
            <a:r>
              <a:rPr lang="nl-NL" dirty="0" err="1"/>
              <a:t>accordance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physiological</a:t>
            </a:r>
            <a:r>
              <a:rPr lang="nl-NL" dirty="0"/>
              <a:t> </a:t>
            </a:r>
            <a:r>
              <a:rPr lang="nl-NL" dirty="0" err="1"/>
              <a:t>result</a:t>
            </a:r>
            <a:r>
              <a:rPr lang="nl-NL" dirty="0"/>
              <a:t> in 96%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pts</a:t>
            </a:r>
            <a:r>
              <a:rPr lang="nl-NL" dirty="0"/>
              <a:t> in </a:t>
            </a:r>
            <a:r>
              <a:rPr lang="nl-NL" dirty="0" err="1"/>
              <a:t>both</a:t>
            </a:r>
            <a:r>
              <a:rPr lang="nl-NL" dirty="0"/>
              <a:t> arms. </a:t>
            </a:r>
          </a:p>
          <a:p>
            <a:endParaRPr lang="nl-NL" dirty="0"/>
          </a:p>
          <a:p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presence</a:t>
            </a:r>
            <a:r>
              <a:rPr lang="nl-NL" dirty="0"/>
              <a:t> of non-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lesions</a:t>
            </a:r>
            <a:r>
              <a:rPr lang="nl-NL" dirty="0"/>
              <a:t> in </a:t>
            </a:r>
            <a:r>
              <a:rPr lang="nl-NL" dirty="0" err="1"/>
              <a:t>both</a:t>
            </a:r>
            <a:r>
              <a:rPr lang="nl-NL" dirty="0"/>
              <a:t> arms, </a:t>
            </a:r>
            <a:r>
              <a:rPr lang="nl-NL" dirty="0" err="1"/>
              <a:t>the</a:t>
            </a:r>
            <a:r>
              <a:rPr lang="nl-NL" dirty="0"/>
              <a:t> percentage of </a:t>
            </a:r>
            <a:r>
              <a:rPr lang="nl-NL" dirty="0" err="1"/>
              <a:t>pts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underwent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revasc</a:t>
            </a:r>
            <a:r>
              <a:rPr lang="nl-NL" dirty="0"/>
              <a:t> was…</a:t>
            </a:r>
          </a:p>
          <a:p>
            <a:endParaRPr lang="nl-NL" dirty="0"/>
          </a:p>
          <a:p>
            <a:r>
              <a:rPr lang="nl-NL" dirty="0"/>
              <a:t>As </a:t>
            </a:r>
            <a:r>
              <a:rPr lang="nl-NL" dirty="0" err="1"/>
              <a:t>such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stents.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51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With</a:t>
            </a:r>
            <a:r>
              <a:rPr lang="nl-NL" dirty="0"/>
              <a:t> a risk </a:t>
            </a:r>
            <a:r>
              <a:rPr lang="nl-NL" dirty="0" err="1"/>
              <a:t>difference</a:t>
            </a:r>
            <a:r>
              <a:rPr lang="nl-NL" dirty="0"/>
              <a:t> of -0.02, a CI of …. </a:t>
            </a:r>
            <a:r>
              <a:rPr lang="nl-NL" dirty="0" err="1"/>
              <a:t>And</a:t>
            </a:r>
            <a:r>
              <a:rPr lang="nl-NL" dirty="0"/>
              <a:t> a P of 0.004, </a:t>
            </a:r>
            <a:r>
              <a:rPr lang="nl-NL" dirty="0" err="1"/>
              <a:t>the</a:t>
            </a:r>
            <a:r>
              <a:rPr lang="nl-NL" dirty="0"/>
              <a:t> trials met </a:t>
            </a:r>
            <a:r>
              <a:rPr lang="nl-NL" dirty="0" err="1"/>
              <a:t>its</a:t>
            </a:r>
            <a:r>
              <a:rPr lang="nl-NL" dirty="0"/>
              <a:t> pre </a:t>
            </a:r>
            <a:r>
              <a:rPr lang="nl-NL" dirty="0" err="1"/>
              <a:t>defined</a:t>
            </a:r>
            <a:r>
              <a:rPr lang="nl-NL" dirty="0"/>
              <a:t> non </a:t>
            </a:r>
            <a:r>
              <a:rPr lang="nl-NL" dirty="0" err="1"/>
              <a:t>inferiority</a:t>
            </a:r>
            <a:r>
              <a:rPr lang="nl-NL" dirty="0"/>
              <a:t> PEP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FE284-1433-41BA-9E39-C17095762A3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7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Predefined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endpoints</a:t>
            </a:r>
            <a:r>
              <a:rPr lang="nl-NL" dirty="0"/>
              <a:t>, </a:t>
            </a:r>
            <a:r>
              <a:rPr lang="nl-NL" dirty="0" err="1"/>
              <a:t>stroke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def</a:t>
            </a:r>
            <a:r>
              <a:rPr lang="nl-NL" dirty="0"/>
              <a:t>/</a:t>
            </a:r>
            <a:r>
              <a:rPr lang="nl-NL" dirty="0" err="1"/>
              <a:t>prob</a:t>
            </a:r>
            <a:r>
              <a:rPr lang="nl-NL" dirty="0"/>
              <a:t> ST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remarkable</a:t>
            </a:r>
            <a:r>
              <a:rPr lang="nl-NL" dirty="0"/>
              <a:t> </a:t>
            </a:r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77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Finally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without </a:t>
            </a:r>
            <a:r>
              <a:rPr lang="nl-NL" dirty="0" err="1"/>
              <a:t>saying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FAST III </a:t>
            </a:r>
            <a:r>
              <a:rPr lang="nl-NL" dirty="0" err="1"/>
              <a:t>would</a:t>
            </a:r>
            <a:r>
              <a:rPr lang="nl-NL" dirty="0"/>
              <a:t> have never </a:t>
            </a:r>
            <a:r>
              <a:rPr lang="nl-NL" dirty="0" err="1"/>
              <a:t>happened</a:t>
            </a:r>
            <a:r>
              <a:rPr lang="nl-NL" dirty="0"/>
              <a:t> without </a:t>
            </a:r>
            <a:r>
              <a:rPr lang="nl-NL" dirty="0" err="1"/>
              <a:t>the</a:t>
            </a:r>
            <a:r>
              <a:rPr lang="nl-NL" dirty="0"/>
              <a:t> immens </a:t>
            </a:r>
            <a:r>
              <a:rPr lang="nl-NL" dirty="0" err="1"/>
              <a:t>efforts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support of ECRI, </a:t>
            </a:r>
            <a:r>
              <a:rPr lang="nl-NL" dirty="0" err="1"/>
              <a:t>Cardialysis</a:t>
            </a:r>
            <a:r>
              <a:rPr lang="nl-NL" dirty="0"/>
              <a:t>, PMI, SHS,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investigators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37 sites </a:t>
            </a:r>
            <a:r>
              <a:rPr lang="nl-NL" dirty="0" err="1"/>
              <a:t>involved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turned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trial </a:t>
            </a:r>
            <a:r>
              <a:rPr lang="nl-NL" dirty="0" err="1"/>
              <a:t>into</a:t>
            </a:r>
            <a:r>
              <a:rPr lang="nl-NL" dirty="0"/>
              <a:t> a succes.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564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Finally</a:t>
            </a:r>
            <a:r>
              <a:rPr lang="nl-NL" dirty="0"/>
              <a:t>, we are </a:t>
            </a:r>
            <a:r>
              <a:rPr lang="nl-NL" dirty="0" err="1"/>
              <a:t>pleased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announce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is </a:t>
            </a:r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online </a:t>
            </a:r>
            <a:r>
              <a:rPr lang="nl-NL" dirty="0" err="1"/>
              <a:t>wihtin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/>
              <a:t> NEJM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98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Guidelines for the management of coronary artery disease recommend using coronary physiology to guide revascularization of intermediate coronary artery lesions in the absence of non-invasive ischemia testing.</a:t>
            </a:r>
            <a:r>
              <a:rPr lang="en-US" baseline="30000" dirty="0"/>
              <a:t>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23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Europe guidelines have recently been updated adding angiography-based physiology as an alternative to FFR or </a:t>
            </a:r>
            <a:r>
              <a:rPr lang="en-US" dirty="0" err="1"/>
              <a:t>iFR</a:t>
            </a:r>
            <a:r>
              <a:rPr lang="en-US" dirty="0"/>
              <a:t>.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83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/>
              <a:t>FFR </a:t>
            </a:r>
            <a:r>
              <a:rPr lang="nl-NL" sz="2800" dirty="0" err="1"/>
              <a:t>relies</a:t>
            </a:r>
            <a:r>
              <a:rPr lang="nl-NL" sz="2800" dirty="0"/>
              <a:t> on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functional</a:t>
            </a:r>
            <a:r>
              <a:rPr lang="nl-NL" sz="2800" dirty="0"/>
              <a:t> assessment of </a:t>
            </a:r>
            <a:r>
              <a:rPr lang="nl-NL" sz="2800" dirty="0" err="1"/>
              <a:t>epicardial</a:t>
            </a:r>
            <a:r>
              <a:rPr lang="nl-NL" sz="2800" dirty="0"/>
              <a:t> </a:t>
            </a:r>
            <a:r>
              <a:rPr lang="nl-NL" sz="2800" dirty="0" err="1"/>
              <a:t>coronary</a:t>
            </a:r>
            <a:r>
              <a:rPr lang="nl-NL" sz="2800" dirty="0"/>
              <a:t> </a:t>
            </a:r>
            <a:r>
              <a:rPr lang="nl-NL" sz="2800" dirty="0" err="1"/>
              <a:t>blood</a:t>
            </a:r>
            <a:r>
              <a:rPr lang="nl-NL" sz="2800" dirty="0"/>
              <a:t> flow </a:t>
            </a:r>
            <a:r>
              <a:rPr lang="nl-NL" sz="2800" dirty="0" err="1"/>
              <a:t>during</a:t>
            </a:r>
            <a:r>
              <a:rPr lang="nl-NL" sz="2800" dirty="0"/>
              <a:t> </a:t>
            </a:r>
            <a:r>
              <a:rPr lang="nl-NL" sz="2800" dirty="0" err="1"/>
              <a:t>maximal</a:t>
            </a:r>
            <a:r>
              <a:rPr lang="nl-NL" sz="2800" dirty="0"/>
              <a:t> </a:t>
            </a:r>
            <a:r>
              <a:rPr lang="nl-NL" sz="2800" dirty="0" err="1"/>
              <a:t>hyperaemia</a:t>
            </a:r>
            <a:r>
              <a:rPr lang="nl-NL" sz="2800" dirty="0"/>
              <a:t>.</a:t>
            </a:r>
            <a:br>
              <a:rPr lang="nl-NL" sz="2800" dirty="0"/>
            </a:br>
            <a:r>
              <a:rPr lang="nl-NL" sz="2800" dirty="0" err="1"/>
              <a:t>However</a:t>
            </a:r>
            <a:r>
              <a:rPr lang="nl-NL" sz="2800" dirty="0"/>
              <a:t>, </a:t>
            </a:r>
            <a:r>
              <a:rPr lang="nl-NL" sz="2800" dirty="0" err="1"/>
              <a:t>despite</a:t>
            </a:r>
            <a:r>
              <a:rPr lang="nl-NL" sz="2800" dirty="0"/>
              <a:t> </a:t>
            </a:r>
            <a:r>
              <a:rPr lang="nl-NL" sz="2800" dirty="0" err="1"/>
              <a:t>robust</a:t>
            </a:r>
            <a:r>
              <a:rPr lang="nl-NL" sz="2800" dirty="0"/>
              <a:t> </a:t>
            </a:r>
            <a:r>
              <a:rPr lang="nl-NL" sz="2800" dirty="0" err="1"/>
              <a:t>validation</a:t>
            </a:r>
            <a:r>
              <a:rPr lang="nl-NL" sz="2800" dirty="0"/>
              <a:t>, </a:t>
            </a:r>
            <a:r>
              <a:rPr lang="nl-NL" sz="2800" dirty="0" err="1"/>
              <a:t>the</a:t>
            </a:r>
            <a:r>
              <a:rPr lang="nl-NL" sz="2800" dirty="0"/>
              <a:t> adoption of </a:t>
            </a:r>
            <a:r>
              <a:rPr lang="nl-NL" sz="2800" dirty="0" err="1"/>
              <a:t>coronary</a:t>
            </a:r>
            <a:r>
              <a:rPr lang="nl-NL" sz="2800" dirty="0"/>
              <a:t> </a:t>
            </a:r>
            <a:r>
              <a:rPr lang="nl-NL" sz="2800" dirty="0" err="1"/>
              <a:t>physiology</a:t>
            </a:r>
            <a:r>
              <a:rPr lang="nl-NL" sz="2800" dirty="0"/>
              <a:t> in routine </a:t>
            </a:r>
            <a:r>
              <a:rPr lang="nl-NL" sz="2800" dirty="0" err="1"/>
              <a:t>practice</a:t>
            </a:r>
            <a:r>
              <a:rPr lang="nl-NL" sz="2800" dirty="0"/>
              <a:t> </a:t>
            </a:r>
            <a:r>
              <a:rPr lang="nl-NL" sz="2800" dirty="0" err="1"/>
              <a:t>remains</a:t>
            </a:r>
            <a:r>
              <a:rPr lang="nl-NL" sz="2800" dirty="0"/>
              <a:t> </a:t>
            </a:r>
            <a:r>
              <a:rPr lang="nl-NL" sz="2800" dirty="0" err="1"/>
              <a:t>limited</a:t>
            </a:r>
            <a:r>
              <a:rPr lang="nl-NL" sz="2800" dirty="0"/>
              <a:t>.</a:t>
            </a:r>
            <a:br>
              <a:rPr lang="nl-NL" sz="2800" dirty="0"/>
            </a:br>
            <a:r>
              <a:rPr lang="nl-NL" sz="2800" dirty="0"/>
              <a:t>The </a:t>
            </a:r>
            <a:r>
              <a:rPr lang="nl-NL" sz="2800" dirty="0" err="1"/>
              <a:t>main</a:t>
            </a:r>
            <a:r>
              <a:rPr lang="nl-NL" sz="2800" dirty="0"/>
              <a:t> </a:t>
            </a:r>
            <a:r>
              <a:rPr lang="nl-NL" sz="2800" dirty="0" err="1"/>
              <a:t>barriers</a:t>
            </a:r>
            <a:r>
              <a:rPr lang="nl-NL" sz="2800" dirty="0"/>
              <a:t> are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need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an</a:t>
            </a:r>
            <a:r>
              <a:rPr lang="nl-NL" sz="2800" dirty="0"/>
              <a:t> </a:t>
            </a:r>
            <a:r>
              <a:rPr lang="nl-NL" sz="2800" dirty="0" err="1"/>
              <a:t>invasive</a:t>
            </a:r>
            <a:r>
              <a:rPr lang="nl-NL" sz="2800" dirty="0"/>
              <a:t> </a:t>
            </a:r>
            <a:r>
              <a:rPr lang="nl-NL" sz="2800" dirty="0" err="1"/>
              <a:t>pressure</a:t>
            </a:r>
            <a:r>
              <a:rPr lang="nl-NL" sz="2800" dirty="0"/>
              <a:t> </a:t>
            </a:r>
            <a:r>
              <a:rPr lang="nl-NL" sz="2800" dirty="0" err="1"/>
              <a:t>wire</a:t>
            </a:r>
            <a:r>
              <a:rPr lang="nl-NL" sz="2800" dirty="0"/>
              <a:t>, </a:t>
            </a:r>
            <a:r>
              <a:rPr lang="nl-NL" sz="2800" dirty="0" err="1"/>
              <a:t>longer</a:t>
            </a:r>
            <a:r>
              <a:rPr lang="nl-NL" sz="2800" dirty="0"/>
              <a:t> procedure </a:t>
            </a:r>
            <a:r>
              <a:rPr lang="nl-NL" sz="2800" dirty="0" err="1"/>
              <a:t>times</a:t>
            </a:r>
            <a:r>
              <a:rPr lang="nl-NL" sz="2800" dirty="0"/>
              <a:t>, </a:t>
            </a:r>
            <a:r>
              <a:rPr lang="nl-NL" sz="2800" dirty="0" err="1"/>
              <a:t>patient</a:t>
            </a:r>
            <a:r>
              <a:rPr lang="nl-NL" sz="2800" dirty="0"/>
              <a:t> discomfort,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reimbursement</a:t>
            </a:r>
            <a:r>
              <a:rPr lang="nl-NL" sz="2800" dirty="0"/>
              <a:t> issues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49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the intention to increase adoption of physiology guidance and reduce procedure time by avoiding intracoronary instrumentation and adenosine-induced hyperemia, angiography-based wireless coronary pressure parameters were developed.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13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exclusion</a:t>
            </a:r>
            <a:r>
              <a:rPr lang="nl-NL" dirty="0"/>
              <a:t> criteria </a:t>
            </a:r>
            <a:r>
              <a:rPr lang="nl-NL" dirty="0" err="1"/>
              <a:t>included</a:t>
            </a:r>
            <a:r>
              <a:rPr lang="nl-NL" dirty="0"/>
              <a:t>: </a:t>
            </a:r>
          </a:p>
          <a:p>
            <a:r>
              <a:rPr lang="nl-NL" dirty="0"/>
              <a:t>recent STEMI, HD </a:t>
            </a:r>
            <a:r>
              <a:rPr lang="nl-NL" dirty="0" err="1"/>
              <a:t>instability</a:t>
            </a:r>
            <a:r>
              <a:rPr lang="nl-NL" dirty="0"/>
              <a:t> or severe </a:t>
            </a:r>
            <a:r>
              <a:rPr lang="nl-NL" dirty="0" err="1"/>
              <a:t>valvular</a:t>
            </a:r>
            <a:r>
              <a:rPr lang="nl-NL" dirty="0"/>
              <a:t> </a:t>
            </a:r>
            <a:r>
              <a:rPr lang="nl-NL" dirty="0" err="1"/>
              <a:t>heart</a:t>
            </a:r>
            <a:r>
              <a:rPr lang="nl-NL" dirty="0"/>
              <a:t> </a:t>
            </a:r>
            <a:r>
              <a:rPr lang="nl-NL" dirty="0" err="1"/>
              <a:t>disease</a:t>
            </a:r>
            <a:endParaRPr lang="nl-NL" dirty="0"/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angiographically</a:t>
            </a:r>
            <a:endParaRPr lang="nl-NL" dirty="0"/>
          </a:p>
          <a:p>
            <a:r>
              <a:rPr lang="nl-NL" dirty="0"/>
              <a:t>LM or aorta-</a:t>
            </a:r>
            <a:r>
              <a:rPr lang="nl-NL" dirty="0" err="1"/>
              <a:t>ostial</a:t>
            </a:r>
            <a:r>
              <a:rPr lang="nl-NL" dirty="0"/>
              <a:t> </a:t>
            </a:r>
            <a:r>
              <a:rPr lang="nl-NL" dirty="0" err="1"/>
              <a:t>lesions</a:t>
            </a:r>
            <a:endParaRPr lang="nl-NL" dirty="0"/>
          </a:p>
          <a:p>
            <a:r>
              <a:rPr lang="nl-NL" dirty="0" err="1"/>
              <a:t>Impaired</a:t>
            </a:r>
            <a:r>
              <a:rPr lang="nl-NL" dirty="0"/>
              <a:t> TIMI flow or </a:t>
            </a:r>
            <a:r>
              <a:rPr lang="nl-NL" dirty="0" err="1"/>
              <a:t>thrombus</a:t>
            </a:r>
            <a:r>
              <a:rPr lang="nl-NL" dirty="0"/>
              <a:t> </a:t>
            </a:r>
            <a:r>
              <a:rPr lang="nl-NL" dirty="0" err="1"/>
              <a:t>containing</a:t>
            </a:r>
            <a:r>
              <a:rPr lang="nl-NL" dirty="0"/>
              <a:t> </a:t>
            </a:r>
            <a:r>
              <a:rPr lang="nl-NL" dirty="0" err="1"/>
              <a:t>lesions</a:t>
            </a:r>
            <a:endParaRPr lang="nl-NL" dirty="0"/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tortuosity</a:t>
            </a:r>
            <a:r>
              <a:rPr lang="nl-NL" dirty="0"/>
              <a:t> or overlap </a:t>
            </a:r>
            <a:r>
              <a:rPr lang="nl-NL" dirty="0" err="1"/>
              <a:t>precluding</a:t>
            </a:r>
            <a:r>
              <a:rPr lang="nl-NL" dirty="0"/>
              <a:t> proper </a:t>
            </a:r>
            <a:r>
              <a:rPr lang="nl-NL" dirty="0" err="1"/>
              <a:t>angiographic</a:t>
            </a:r>
            <a:r>
              <a:rPr lang="nl-NL" dirty="0"/>
              <a:t> </a:t>
            </a:r>
            <a:r>
              <a:rPr lang="nl-NL" dirty="0" err="1"/>
              <a:t>visualization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26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We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estimated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that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primary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end-point event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would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occur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in 6.5% of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each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at 1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year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</a:p>
          <a:p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We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determined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that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 sample of 2122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(1061 in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each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group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)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would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provide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80% power at a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one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-</a:t>
            </a:r>
          </a:p>
          <a:p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sided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alpha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level of 2.5%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show non-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inferiority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with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respect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primary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end point. </a:t>
            </a:r>
          </a:p>
          <a:p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account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for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an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estimated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5% of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discontinuing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the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trial, we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planned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recruit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a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total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 of 2228 </a:t>
            </a:r>
            <a:r>
              <a:rPr lang="nl-NL" dirty="0" err="1">
                <a:solidFill>
                  <a:srgbClr val="141413"/>
                </a:solidFill>
                <a:effectLst/>
                <a:latin typeface="Helvetica" pitchFamily="2" charset="0"/>
              </a:rPr>
              <a:t>patients</a:t>
            </a:r>
            <a:r>
              <a:rPr lang="nl-NL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endParaRPr lang="nl-NL" dirty="0"/>
          </a:p>
          <a:p>
            <a:r>
              <a:rPr lang="nl-NL" dirty="0"/>
              <a:t>Hogere event </a:t>
            </a:r>
            <a:r>
              <a:rPr lang="nl-NL" dirty="0" err="1"/>
              <a:t>rate</a:t>
            </a:r>
            <a:r>
              <a:rPr lang="nl-NL" dirty="0"/>
              <a:t> zorgt voor marginaal powerverlies (met deze event </a:t>
            </a:r>
            <a:r>
              <a:rPr lang="nl-NL" dirty="0" err="1"/>
              <a:t>rates</a:t>
            </a:r>
            <a:r>
              <a:rPr lang="nl-NL" dirty="0"/>
              <a:t> 79% power)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91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full analysis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PEP </a:t>
            </a:r>
            <a:r>
              <a:rPr lang="nl-NL" dirty="0" err="1"/>
              <a:t>excluded</a:t>
            </a:r>
            <a:r>
              <a:rPr lang="nl-NL" dirty="0"/>
              <a:t> 24 </a:t>
            </a:r>
            <a:r>
              <a:rPr lang="nl-NL" dirty="0" err="1"/>
              <a:t>pts</a:t>
            </a:r>
            <a:r>
              <a:rPr lang="nl-NL" dirty="0"/>
              <a:t>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23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enrolled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Nov 21 </a:t>
            </a:r>
            <a:r>
              <a:rPr lang="nl-NL" dirty="0" err="1"/>
              <a:t>and</a:t>
            </a:r>
            <a:r>
              <a:rPr lang="nl-NL" dirty="0"/>
              <a:t> May 24 in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FE284-1433-41BA-9E39-C17095762A3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07D6E7E2-676F-43CA-88FD-D2D586FB57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purple background with a red square&#10;&#10;AI-generated content may be incorrect.">
            <a:extLst>
              <a:ext uri="{FF2B5EF4-FFF2-40B4-BE49-F238E27FC236}">
                <a16:creationId xmlns:a16="http://schemas.microsoft.com/office/drawing/2014/main" id="{99C640BE-F0CE-41F3-A216-3A625726E0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595758" y="2215166"/>
            <a:ext cx="6866488" cy="2034778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800" dirty="0"/>
              <a:t>Fractional Flow Reserve or 3D-Quantitative-Coronary-Angiography Based Vessel-FFR guided revascularization: the FAST III Trial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595757" y="4249944"/>
            <a:ext cx="6866487" cy="21766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0" dirty="0"/>
          </a:p>
          <a:p>
            <a:pPr algn="ctr"/>
            <a:r>
              <a:rPr lang="en-US" b="0" dirty="0"/>
              <a:t>Joost Daemen, MD, PhD, FESC</a:t>
            </a:r>
          </a:p>
          <a:p>
            <a:pPr algn="ctr"/>
            <a:r>
              <a:rPr lang="en-US" sz="1400" b="0" dirty="0"/>
              <a:t>On behalf of the FAST III investigators</a:t>
            </a:r>
          </a:p>
          <a:p>
            <a:pPr algn="ctr"/>
            <a:r>
              <a:rPr lang="en-US" sz="1200" b="0" dirty="0"/>
              <a:t>Jari van der </a:t>
            </a:r>
            <a:r>
              <a:rPr lang="en-US" sz="1200" b="0" dirty="0" err="1"/>
              <a:t>Eijk</a:t>
            </a:r>
            <a:r>
              <a:rPr lang="en-US" sz="1200" b="0" dirty="0"/>
              <a:t>, Marco </a:t>
            </a:r>
            <a:r>
              <a:rPr lang="en-US" sz="1200" b="0" dirty="0" err="1"/>
              <a:t>Barbierato</a:t>
            </a:r>
            <a:r>
              <a:rPr lang="en-US" sz="1200" b="0" dirty="0"/>
              <a:t>, Robert Byrne, Paolo Canova, Giovanni Luigi De Maria, Eric Van Belle, Ignacio Amat-Santos, Antonio </a:t>
            </a:r>
            <a:r>
              <a:rPr lang="en-US" sz="1200" b="0" dirty="0" err="1"/>
              <a:t>Mangieri</a:t>
            </a:r>
            <a:r>
              <a:rPr lang="en-US" sz="1200" b="0" dirty="0"/>
              <a:t>, Thomas Hovasse, Manel </a:t>
            </a:r>
            <a:r>
              <a:rPr lang="en-US" sz="1200" b="0" dirty="0" err="1"/>
              <a:t>Sabate</a:t>
            </a:r>
            <a:r>
              <a:rPr lang="en-US" sz="1200" b="0" dirty="0"/>
              <a:t>, Shane Flood, Simone </a:t>
            </a:r>
            <a:r>
              <a:rPr lang="en-US" sz="1200" b="0" dirty="0" err="1"/>
              <a:t>Biscaglia</a:t>
            </a:r>
            <a:r>
              <a:rPr lang="en-US" sz="1200" b="0" dirty="0"/>
              <a:t>, Fernando Rivero, Domenico </a:t>
            </a:r>
            <a:r>
              <a:rPr lang="en-US" sz="1200" b="0" dirty="0" err="1"/>
              <a:t>D'Amario</a:t>
            </a:r>
            <a:r>
              <a:rPr lang="en-US" sz="1200" b="0" dirty="0"/>
              <a:t>, Youssef </a:t>
            </a:r>
            <a:r>
              <a:rPr lang="en-US" sz="1200" b="0" dirty="0" err="1"/>
              <a:t>Abdelwahed</a:t>
            </a:r>
            <a:r>
              <a:rPr lang="en-US" sz="1200" b="0" dirty="0"/>
              <a:t>, Rohit </a:t>
            </a:r>
            <a:r>
              <a:rPr lang="en-US" sz="1200" b="0" dirty="0" err="1"/>
              <a:t>Oemrawsing</a:t>
            </a:r>
            <a:r>
              <a:rPr lang="en-US" sz="1200" b="0" dirty="0"/>
              <a:t>, Raul Moreno, James Cockburn, Luca Testa, Ton de Vries, Ulf </a:t>
            </a:r>
            <a:r>
              <a:rPr lang="en-US" sz="1200" b="0" dirty="0" err="1"/>
              <a:t>Landmesser</a:t>
            </a:r>
            <a:r>
              <a:rPr lang="en-US" sz="1200" b="0" dirty="0"/>
              <a:t>, Adrian Banning, Jan </a:t>
            </a:r>
            <a:r>
              <a:rPr lang="en-US" sz="1200" b="0" dirty="0" err="1"/>
              <a:t>Tijssen</a:t>
            </a:r>
            <a:r>
              <a:rPr lang="en-US" sz="1200" b="0" dirty="0"/>
              <a:t>, Ernest Spitzer</a:t>
            </a:r>
          </a:p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End points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7" y="1408693"/>
            <a:ext cx="10942786" cy="45528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/>
              <a:t>Primary end point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Composite of all-cause death, any myocardial infarction, or any revascularization within one year after randomization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/>
              <a:t>Secondary end points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Composite of cardiac death, study-vessel myocardial infarction or </a:t>
            </a:r>
            <a:br>
              <a:rPr lang="en-US" dirty="0"/>
            </a:br>
            <a:r>
              <a:rPr lang="en-US" dirty="0"/>
              <a:t>clinically indicated study-vessel revascularization (study-vessel failure)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Components of the composite end points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Stroke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Definite and probable stent thrombosis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139BEF46-49DF-F1E7-6F4C-45261564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Sample size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7" y="139633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1-year event rate of 6.5% in both groups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Non-inferiority margin of 3.0%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80% power, one-sided alpha 2.5%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2122 patients (1061 per group) required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Estimated drop-out rate of 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ym typeface="Wingdings" panose="05000000000000000000" pitchFamily="2" charset="2"/>
              </a:rPr>
              <a:t>	 	Sample size </a:t>
            </a:r>
            <a:r>
              <a:rPr lang="en-US" sz="3200" dirty="0"/>
              <a:t>set at 2228 participants.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B1750C42-39F8-6755-AC3D-C87AB147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0BD93-E97E-F6AF-11BA-859B1117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774D-42D5-6FA2-81A9-20BAA907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Study design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1FF125-F23F-1F17-9D31-504305BE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A8070B77-C78A-819E-F35B-E79D54AC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5384BC-2233-CEC3-3CEB-11C6992ECEBB}"/>
              </a:ext>
            </a:extLst>
          </p:cNvPr>
          <p:cNvSpPr/>
          <p:nvPr/>
        </p:nvSpPr>
        <p:spPr>
          <a:xfrm>
            <a:off x="3936000" y="808107"/>
            <a:ext cx="4320000" cy="667877"/>
          </a:xfrm>
          <a:prstGeom prst="roundRect">
            <a:avLst/>
          </a:prstGeom>
          <a:solidFill>
            <a:srgbClr val="D72050"/>
          </a:solidFill>
          <a:ln w="38100">
            <a:solidFill>
              <a:srgbClr val="D72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2235 patients randomized</a:t>
            </a: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7B7C18-81AE-B0A1-D798-312A345CC04E}"/>
              </a:ext>
            </a:extLst>
          </p:cNvPr>
          <p:cNvSpPr/>
          <p:nvPr/>
        </p:nvSpPr>
        <p:spPr>
          <a:xfrm>
            <a:off x="479899" y="1858767"/>
            <a:ext cx="4527478" cy="612460"/>
          </a:xfrm>
          <a:prstGeom prst="roundRect">
            <a:avLst/>
          </a:prstGeom>
          <a:solidFill>
            <a:srgbClr val="C1206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1124 assigned to </a:t>
            </a:r>
            <a:b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vFFR-guided revascularization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6E24B7-C0D6-54C4-CB98-141A6D845442}"/>
              </a:ext>
            </a:extLst>
          </p:cNvPr>
          <p:cNvSpPr/>
          <p:nvPr/>
        </p:nvSpPr>
        <p:spPr>
          <a:xfrm>
            <a:off x="7209621" y="1858767"/>
            <a:ext cx="4527478" cy="612460"/>
          </a:xfrm>
          <a:prstGeom prst="roundRect">
            <a:avLst/>
          </a:prstGeom>
          <a:solidFill>
            <a:srgbClr val="F5802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 assigned to </a:t>
            </a:r>
            <a:b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FFR-guided revascularization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5609EF-545E-3C8B-36D6-0D3857250DC4}"/>
              </a:ext>
            </a:extLst>
          </p:cNvPr>
          <p:cNvSpPr/>
          <p:nvPr/>
        </p:nvSpPr>
        <p:spPr>
          <a:xfrm>
            <a:off x="487634" y="3461739"/>
            <a:ext cx="4457566" cy="743662"/>
          </a:xfrm>
          <a:prstGeom prst="roundRect">
            <a:avLst/>
          </a:prstGeom>
          <a:solidFill>
            <a:srgbClr val="C1206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1116 included for primary endpoint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analysis set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E7B4B5-32FC-28A1-D80A-665B27F9C0ED}"/>
              </a:ext>
            </a:extLst>
          </p:cNvPr>
          <p:cNvSpPr/>
          <p:nvPr/>
        </p:nvSpPr>
        <p:spPr>
          <a:xfrm>
            <a:off x="7209620" y="3561210"/>
            <a:ext cx="4527477" cy="743662"/>
          </a:xfrm>
          <a:prstGeom prst="roundRect">
            <a:avLst/>
          </a:prstGeom>
          <a:solidFill>
            <a:srgbClr val="F5802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1095 included for primary endpoint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analysis set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39D48B-001E-5A1F-0D87-BF5E00B126D6}"/>
              </a:ext>
            </a:extLst>
          </p:cNvPr>
          <p:cNvSpPr/>
          <p:nvPr/>
        </p:nvSpPr>
        <p:spPr>
          <a:xfrm>
            <a:off x="486151" y="5219455"/>
            <a:ext cx="4457566" cy="743662"/>
          </a:xfrm>
          <a:prstGeom prst="roundRect">
            <a:avLst/>
          </a:prstGeom>
          <a:solidFill>
            <a:srgbClr val="C12062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1047 included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Protocol analysis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160CAC-EC33-EDAD-A06C-0B33CEA9BC4C}"/>
              </a:ext>
            </a:extLst>
          </p:cNvPr>
          <p:cNvSpPr/>
          <p:nvPr/>
        </p:nvSpPr>
        <p:spPr>
          <a:xfrm>
            <a:off x="7209619" y="5219455"/>
            <a:ext cx="4527477" cy="743662"/>
          </a:xfrm>
          <a:prstGeom prst="roundRect">
            <a:avLst/>
          </a:prstGeom>
          <a:solidFill>
            <a:srgbClr val="F58020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1057 included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Protocol analysis</a:t>
            </a:r>
            <a:endParaRPr lang="en-NL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40103A4-79AB-A536-2AAD-696F416DD34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714934" y="4205401"/>
            <a:ext cx="1483" cy="10140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60ED17C-0FCE-62F8-F857-17DEC1335170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9473359" y="2471227"/>
            <a:ext cx="1" cy="10899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E06518-E0AB-E8A4-0C8B-BA94AF5B8CA2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9473358" y="4304872"/>
            <a:ext cx="1" cy="9145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: Rounded Corners 50">
            <a:extLst>
              <a:ext uri="{FF2B5EF4-FFF2-40B4-BE49-F238E27FC236}">
                <a16:creationId xmlns:a16="http://schemas.microsoft.com/office/drawing/2014/main" id="{FDF55832-29D6-B23A-7056-D7909FF9B345}"/>
              </a:ext>
            </a:extLst>
          </p:cNvPr>
          <p:cNvSpPr/>
          <p:nvPr/>
        </p:nvSpPr>
        <p:spPr>
          <a:xfrm>
            <a:off x="4082729" y="2676550"/>
            <a:ext cx="4026542" cy="574990"/>
          </a:xfrm>
          <a:prstGeom prst="roundRect">
            <a:avLst/>
          </a:prstGeom>
          <a:noFill/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Excluding double randomizations, IC issues or patients in who (v)FFR was never attempted</a:t>
            </a:r>
            <a:endParaRPr lang="en-N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: Rounded Corners 50">
            <a:extLst>
              <a:ext uri="{FF2B5EF4-FFF2-40B4-BE49-F238E27FC236}">
                <a16:creationId xmlns:a16="http://schemas.microsoft.com/office/drawing/2014/main" id="{A33F5D94-1A02-C540-0605-EDEAA4AFAA2F}"/>
              </a:ext>
            </a:extLst>
          </p:cNvPr>
          <p:cNvSpPr/>
          <p:nvPr/>
        </p:nvSpPr>
        <p:spPr>
          <a:xfrm>
            <a:off x="4082729" y="4364181"/>
            <a:ext cx="4026542" cy="733256"/>
          </a:xfrm>
          <a:prstGeom prst="roundRect">
            <a:avLst/>
          </a:prstGeom>
          <a:noFill/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(v)FFR assessment per randomization and revascularization in accordance with physiological result</a:t>
            </a:r>
            <a:endParaRPr lang="en-N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Arrow Connector 61">
            <a:extLst>
              <a:ext uri="{FF2B5EF4-FFF2-40B4-BE49-F238E27FC236}">
                <a16:creationId xmlns:a16="http://schemas.microsoft.com/office/drawing/2014/main" id="{BB10C40C-7E50-6142-0F3D-676CDFDDACBF}"/>
              </a:ext>
            </a:extLst>
          </p:cNvPr>
          <p:cNvCxnSpPr>
            <a:cxnSpLocks/>
          </p:cNvCxnSpPr>
          <p:nvPr/>
        </p:nvCxnSpPr>
        <p:spPr>
          <a:xfrm flipH="1">
            <a:off x="2729922" y="2465638"/>
            <a:ext cx="1" cy="1008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9A5D710F-6F06-BB16-5D44-1A87693882CB}"/>
              </a:ext>
            </a:extLst>
          </p:cNvPr>
          <p:cNvCxnSpPr>
            <a:cxnSpLocks/>
          </p:cNvCxnSpPr>
          <p:nvPr/>
        </p:nvCxnSpPr>
        <p:spPr>
          <a:xfrm>
            <a:off x="2729921" y="2964045"/>
            <a:ext cx="1332000" cy="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2922B1CE-CA05-CFC3-A33E-E0F126997874}"/>
              </a:ext>
            </a:extLst>
          </p:cNvPr>
          <p:cNvCxnSpPr>
            <a:cxnSpLocks/>
          </p:cNvCxnSpPr>
          <p:nvPr/>
        </p:nvCxnSpPr>
        <p:spPr>
          <a:xfrm>
            <a:off x="8137406" y="2964045"/>
            <a:ext cx="1335952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DA2FFD5B-0E54-F93E-E5A1-25DE1BA0252E}"/>
              </a:ext>
            </a:extLst>
          </p:cNvPr>
          <p:cNvCxnSpPr>
            <a:cxnSpLocks/>
          </p:cNvCxnSpPr>
          <p:nvPr/>
        </p:nvCxnSpPr>
        <p:spPr>
          <a:xfrm>
            <a:off x="2743588" y="4726496"/>
            <a:ext cx="1332000" cy="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7CFDBDCE-456E-B480-20E1-FE99E1BA4E3A}"/>
              </a:ext>
            </a:extLst>
          </p:cNvPr>
          <p:cNvCxnSpPr>
            <a:cxnSpLocks/>
          </p:cNvCxnSpPr>
          <p:nvPr/>
        </p:nvCxnSpPr>
        <p:spPr>
          <a:xfrm>
            <a:off x="8137005" y="4726496"/>
            <a:ext cx="1336353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53">
            <a:extLst>
              <a:ext uri="{FF2B5EF4-FFF2-40B4-BE49-F238E27FC236}">
                <a16:creationId xmlns:a16="http://schemas.microsoft.com/office/drawing/2014/main" id="{CB79A9BA-0954-5507-D3F6-59BE5306C632}"/>
              </a:ext>
            </a:extLst>
          </p:cNvPr>
          <p:cNvCxnSpPr/>
          <p:nvPr/>
        </p:nvCxnSpPr>
        <p:spPr>
          <a:xfrm rot="16200000" flipH="1">
            <a:off x="7597403" y="-16065"/>
            <a:ext cx="398355" cy="3384000"/>
          </a:xfrm>
          <a:prstGeom prst="bentConnector3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nector: Elbow 55">
            <a:extLst>
              <a:ext uri="{FF2B5EF4-FFF2-40B4-BE49-F238E27FC236}">
                <a16:creationId xmlns:a16="http://schemas.microsoft.com/office/drawing/2014/main" id="{175E4DF4-3803-2EA7-D353-82F3D9BD1917}"/>
              </a:ext>
            </a:extLst>
          </p:cNvPr>
          <p:cNvCxnSpPr/>
          <p:nvPr/>
        </p:nvCxnSpPr>
        <p:spPr>
          <a:xfrm rot="5400000">
            <a:off x="4213409" y="-16065"/>
            <a:ext cx="398355" cy="3384000"/>
          </a:xfrm>
          <a:prstGeom prst="bentConnector3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6" grpId="0" animBg="1"/>
      <p:bldP spid="7" grpId="0" animBg="1"/>
      <p:bldP spid="8" grpId="0" animBg="1"/>
      <p:bldP spid="68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415853-EFB5-ADA1-26AF-C9F7F42E218F}"/>
              </a:ext>
            </a:extLst>
          </p:cNvPr>
          <p:cNvGrpSpPr/>
          <p:nvPr/>
        </p:nvGrpSpPr>
        <p:grpSpPr>
          <a:xfrm>
            <a:off x="7174040" y="1283923"/>
            <a:ext cx="3949775" cy="4762501"/>
            <a:chOff x="1765225" y="1666874"/>
            <a:chExt cx="3949775" cy="4762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ADD419-2CA8-D461-AA0B-640D0C23E01F}"/>
                </a:ext>
              </a:extLst>
            </p:cNvPr>
            <p:cNvGrpSpPr/>
            <p:nvPr/>
          </p:nvGrpSpPr>
          <p:grpSpPr>
            <a:xfrm>
              <a:off x="1765225" y="1666874"/>
              <a:ext cx="3949775" cy="4762501"/>
              <a:chOff x="1765225" y="1666874"/>
              <a:chExt cx="3949775" cy="4762501"/>
            </a:xfrm>
          </p:grpSpPr>
          <p:pic>
            <p:nvPicPr>
              <p:cNvPr id="10" name="Picture 9" descr="A map of europe with different colored countries/regions&#10;&#10;AI-generated content may be incorrect.">
                <a:extLst>
                  <a:ext uri="{FF2B5EF4-FFF2-40B4-BE49-F238E27FC236}">
                    <a16:creationId xmlns:a16="http://schemas.microsoft.com/office/drawing/2014/main" id="{CE26146E-05B8-2A2F-7DCE-8620077A0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06" r="40519" b="6250"/>
              <a:stretch/>
            </p:blipFill>
            <p:spPr>
              <a:xfrm>
                <a:off x="1765225" y="1666874"/>
                <a:ext cx="3949775" cy="4762501"/>
              </a:xfrm>
              <a:prstGeom prst="rect">
                <a:avLst/>
              </a:prstGeom>
            </p:spPr>
          </p:pic>
          <p:pic>
            <p:nvPicPr>
              <p:cNvPr id="11" name="Picture 10" descr="A number and a line&#10;&#10;AI-generated content may be incorrect.">
                <a:extLst>
                  <a:ext uri="{FF2B5EF4-FFF2-40B4-BE49-F238E27FC236}">
                    <a16:creationId xmlns:a16="http://schemas.microsoft.com/office/drawing/2014/main" id="{D0308593-4969-B828-F1C5-C0A916CB8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3" r="73382"/>
              <a:stretch/>
            </p:blipFill>
            <p:spPr>
              <a:xfrm>
                <a:off x="1976304" y="1897707"/>
                <a:ext cx="277073" cy="1762371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5E9466-B707-0745-D704-5C7E1989541F}"/>
                </a:ext>
              </a:extLst>
            </p:cNvPr>
            <p:cNvSpPr txBox="1"/>
            <p:nvPr/>
          </p:nvSpPr>
          <p:spPr>
            <a:xfrm>
              <a:off x="1765225" y="166687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586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1957C4-2D39-69BE-7DA4-B1FA4C6E0039}"/>
                </a:ext>
              </a:extLst>
            </p:cNvPr>
            <p:cNvSpPr txBox="1"/>
            <p:nvPr/>
          </p:nvSpPr>
          <p:spPr>
            <a:xfrm>
              <a:off x="1765225" y="3429245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102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Enrolment chart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Nov 2021 to May 2024, 37 sites in 7 countries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4999A6FA-24BA-35E2-04C0-5FFA8CA179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41DED-6B54-6947-6553-687166757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67" y="1553166"/>
            <a:ext cx="5712553" cy="34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7D879-7B9A-CBC4-96F1-03B48E96A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B437-7BEC-E66C-9245-D0B9B76F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Baseline characteristics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3F2822-C888-5D6B-20DE-BF76D8C6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DD4749-90E9-44F1-5F95-A55000C25849}"/>
              </a:ext>
            </a:extLst>
          </p:cNvPr>
          <p:cNvGraphicFramePr>
            <a:graphicFrameLocks noGrp="1"/>
          </p:cNvGraphicFramePr>
          <p:nvPr/>
        </p:nvGraphicFramePr>
        <p:xfrm>
          <a:off x="353287" y="1136076"/>
          <a:ext cx="11520000" cy="4754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141325978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64915040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88852354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2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vFFR-guided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(N=1116)</a:t>
                      </a:r>
                    </a:p>
                  </a:txBody>
                  <a:tcPr anchor="ctr">
                    <a:solidFill>
                      <a:srgbClr val="D72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FFR-</a:t>
                      </a: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(N=1095)</a:t>
                      </a:r>
                    </a:p>
                  </a:txBody>
                  <a:tcPr anchor="ctr">
                    <a:solidFill>
                      <a:srgbClr val="D72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745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nl-NL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768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nl-N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9079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</a:t>
                      </a: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angiography</a:t>
                      </a:r>
                      <a:endParaRPr lang="nl-NL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2364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nl-NL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</a:t>
                      </a: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syndrome</a:t>
                      </a:r>
                      <a:endParaRPr lang="nl-N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4851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nl-NL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</a:t>
                      </a: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angina</a:t>
                      </a:r>
                      <a:endParaRPr lang="nl-N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6539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Non-STEMI</a:t>
                      </a:r>
                      <a:endParaRPr lang="nl-N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445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5104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PCI</a:t>
                      </a:r>
                      <a:endParaRPr lang="nl-N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905220"/>
                  </a:ext>
                </a:extLst>
              </a:tr>
            </a:tbl>
          </a:graphicData>
        </a:graphic>
      </p:graphicFrame>
      <p:pic>
        <p:nvPicPr>
          <p:cNvPr id="9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5339EFB9-F517-AA9D-ADFF-D054F04F78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78919E-0275-E622-25A1-8029C0E12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6474"/>
              </p:ext>
            </p:extLst>
          </p:nvPr>
        </p:nvGraphicFramePr>
        <p:xfrm>
          <a:off x="353287" y="1136076"/>
          <a:ext cx="11520000" cy="438682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141325978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64915040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888523542"/>
                    </a:ext>
                  </a:extLst>
                </a:gridCol>
              </a:tblGrid>
              <a:tr h="984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vFFR-guided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(N=1116)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FFR-</a:t>
                      </a: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(N=1095)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74530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lesions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862059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lesions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1.27 ± 0.55 </a:t>
                      </a:r>
                      <a:endParaRPr lang="nl-NL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 ± 0.55 </a:t>
                      </a:r>
                      <a:endParaRPr lang="nl-NL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409779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</a:t>
                      </a:r>
                      <a:r>
                        <a:rPr lang="nl-NL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926841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LM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93776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LAD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42603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LCX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080135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RCA</a:t>
                      </a:r>
                      <a:endParaRPr lang="nl-NL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77315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Angiographic characteristics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B002B98C-4B1E-6413-6767-C8E38B55AE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8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Procedural characteristics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AAB66F-12E8-47F1-A70E-15449A37A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87164"/>
              </p:ext>
            </p:extLst>
          </p:nvPr>
        </p:nvGraphicFramePr>
        <p:xfrm>
          <a:off x="353287" y="1136076"/>
          <a:ext cx="11520000" cy="454118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141325978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64915040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88852354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vFFR-guided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(N=1116)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FFR-</a:t>
                      </a: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guided</a:t>
                      </a:r>
                      <a:b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2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(N=1095)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74530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physiological assessment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236405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vFFR or FFR value (lesion level)</a:t>
                      </a:r>
                      <a:endParaRPr lang="nl-NL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0.83 (0.74 to 0.89)</a:t>
                      </a:r>
                      <a:endParaRPr lang="nl-NL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 (0.79 to 0.91)</a:t>
                      </a:r>
                      <a:endParaRPr lang="nl-NL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55624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 of at least 1 study lesion 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 (45.0%)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(36.0%)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326873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 accordance with physiology for all study lesions 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482/502 (96.0%)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379/394 (96.2%)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709625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nl-NL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100654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stents placed per patient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± 1.13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 ± 1.06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207354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intravascular imaging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355323"/>
                  </a:ext>
                </a:extLst>
              </a:tr>
              <a:tr h="43048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 time* </a:t>
                      </a:r>
                      <a:r>
                        <a:rPr lang="nl-NL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(minutes)</a:t>
                      </a:r>
                      <a:endParaRPr lang="nl-N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55.8 ± 26.8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60.9 ± 28.5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768473"/>
                  </a:ext>
                </a:extLst>
              </a:tr>
            </a:tbl>
          </a:graphicData>
        </a:graphic>
      </p:graphicFrame>
      <p:pic>
        <p:nvPicPr>
          <p:cNvPr id="9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4CA53C07-5ECD-4C6A-E213-96D4C14D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19AF1E7-AA95-61C1-4919-E78A6BE58A92}"/>
              </a:ext>
            </a:extLst>
          </p:cNvPr>
          <p:cNvSpPr txBox="1"/>
          <p:nvPr/>
        </p:nvSpPr>
        <p:spPr>
          <a:xfrm>
            <a:off x="8540203" y="5671484"/>
            <a:ext cx="3333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in patients who received PCI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9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6542-7B65-7738-46CD-829D1FB4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7DA9-06E9-87A6-A55F-49A97168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118725"/>
            <a:ext cx="10744406" cy="14797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Primary end point (FAS)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Composite of death, any myocardial infarction, or any revascularization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D7E3D8-ADB0-2290-13AB-64A47E33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60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7F2DF6FB-F675-1126-D63F-E5A0A69B01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8DE6DD-4A5D-1715-8866-1B64E12D26D7}"/>
              </a:ext>
            </a:extLst>
          </p:cNvPr>
          <p:cNvSpPr/>
          <p:nvPr/>
        </p:nvSpPr>
        <p:spPr>
          <a:xfrm>
            <a:off x="1550617" y="2336477"/>
            <a:ext cx="8119972" cy="3227813"/>
          </a:xfrm>
          <a:custGeom>
            <a:avLst/>
            <a:gdLst>
              <a:gd name="connsiteX0" fmla="*/ 0 w 8119972"/>
              <a:gd name="connsiteY0" fmla="*/ 3227813 h 3227813"/>
              <a:gd name="connsiteX1" fmla="*/ 0 w 8119972"/>
              <a:gd name="connsiteY1" fmla="*/ 3227813 h 3227813"/>
              <a:gd name="connsiteX2" fmla="*/ 0 w 8119972"/>
              <a:gd name="connsiteY2" fmla="*/ 2596342 h 3227813"/>
              <a:gd name="connsiteX3" fmla="*/ 0 w 8119972"/>
              <a:gd name="connsiteY3" fmla="*/ 2596342 h 3227813"/>
              <a:gd name="connsiteX4" fmla="*/ 44494 w 8119972"/>
              <a:gd name="connsiteY4" fmla="*/ 2596342 h 3227813"/>
              <a:gd name="connsiteX5" fmla="*/ 44494 w 8119972"/>
              <a:gd name="connsiteY5" fmla="*/ 2516918 h 3227813"/>
              <a:gd name="connsiteX6" fmla="*/ 44494 w 8119972"/>
              <a:gd name="connsiteY6" fmla="*/ 2516918 h 3227813"/>
              <a:gd name="connsiteX7" fmla="*/ 88989 w 8119972"/>
              <a:gd name="connsiteY7" fmla="*/ 2516918 h 3227813"/>
              <a:gd name="connsiteX8" fmla="*/ 88989 w 8119972"/>
              <a:gd name="connsiteY8" fmla="*/ 2477136 h 3227813"/>
              <a:gd name="connsiteX9" fmla="*/ 88989 w 8119972"/>
              <a:gd name="connsiteY9" fmla="*/ 2477136 h 3227813"/>
              <a:gd name="connsiteX10" fmla="*/ 155730 w 8119972"/>
              <a:gd name="connsiteY10" fmla="*/ 2477136 h 3227813"/>
              <a:gd name="connsiteX11" fmla="*/ 155730 w 8119972"/>
              <a:gd name="connsiteY11" fmla="*/ 2437354 h 3227813"/>
              <a:gd name="connsiteX12" fmla="*/ 155730 w 8119972"/>
              <a:gd name="connsiteY12" fmla="*/ 2437354 h 3227813"/>
              <a:gd name="connsiteX13" fmla="*/ 177978 w 8119972"/>
              <a:gd name="connsiteY13" fmla="*/ 2437354 h 3227813"/>
              <a:gd name="connsiteX14" fmla="*/ 177978 w 8119972"/>
              <a:gd name="connsiteY14" fmla="*/ 2397432 h 3227813"/>
              <a:gd name="connsiteX15" fmla="*/ 177978 w 8119972"/>
              <a:gd name="connsiteY15" fmla="*/ 2397432 h 3227813"/>
              <a:gd name="connsiteX16" fmla="*/ 311461 w 8119972"/>
              <a:gd name="connsiteY16" fmla="*/ 2397432 h 3227813"/>
              <a:gd name="connsiteX17" fmla="*/ 311461 w 8119972"/>
              <a:gd name="connsiteY17" fmla="*/ 2357650 h 3227813"/>
              <a:gd name="connsiteX18" fmla="*/ 311461 w 8119972"/>
              <a:gd name="connsiteY18" fmla="*/ 2357650 h 3227813"/>
              <a:gd name="connsiteX19" fmla="*/ 422697 w 8119972"/>
              <a:gd name="connsiteY19" fmla="*/ 2357650 h 3227813"/>
              <a:gd name="connsiteX20" fmla="*/ 422697 w 8119972"/>
              <a:gd name="connsiteY20" fmla="*/ 2317868 h 3227813"/>
              <a:gd name="connsiteX21" fmla="*/ 422697 w 8119972"/>
              <a:gd name="connsiteY21" fmla="*/ 2317868 h 3227813"/>
              <a:gd name="connsiteX22" fmla="*/ 467191 w 8119972"/>
              <a:gd name="connsiteY22" fmla="*/ 2317868 h 3227813"/>
              <a:gd name="connsiteX23" fmla="*/ 467191 w 8119972"/>
              <a:gd name="connsiteY23" fmla="*/ 2277946 h 3227813"/>
              <a:gd name="connsiteX24" fmla="*/ 467191 w 8119972"/>
              <a:gd name="connsiteY24" fmla="*/ 2277946 h 3227813"/>
              <a:gd name="connsiteX25" fmla="*/ 511685 w 8119972"/>
              <a:gd name="connsiteY25" fmla="*/ 2277946 h 3227813"/>
              <a:gd name="connsiteX26" fmla="*/ 511685 w 8119972"/>
              <a:gd name="connsiteY26" fmla="*/ 2238164 h 3227813"/>
              <a:gd name="connsiteX27" fmla="*/ 511685 w 8119972"/>
              <a:gd name="connsiteY27" fmla="*/ 2238164 h 3227813"/>
              <a:gd name="connsiteX28" fmla="*/ 622921 w 8119972"/>
              <a:gd name="connsiteY28" fmla="*/ 2238164 h 3227813"/>
              <a:gd name="connsiteX29" fmla="*/ 622921 w 8119972"/>
              <a:gd name="connsiteY29" fmla="*/ 2198382 h 3227813"/>
              <a:gd name="connsiteX30" fmla="*/ 622921 w 8119972"/>
              <a:gd name="connsiteY30" fmla="*/ 2198382 h 3227813"/>
              <a:gd name="connsiteX31" fmla="*/ 645169 w 8119972"/>
              <a:gd name="connsiteY31" fmla="*/ 2198382 h 3227813"/>
              <a:gd name="connsiteX32" fmla="*/ 645169 w 8119972"/>
              <a:gd name="connsiteY32" fmla="*/ 2118677 h 3227813"/>
              <a:gd name="connsiteX33" fmla="*/ 645169 w 8119972"/>
              <a:gd name="connsiteY33" fmla="*/ 2118677 h 3227813"/>
              <a:gd name="connsiteX34" fmla="*/ 711910 w 8119972"/>
              <a:gd name="connsiteY34" fmla="*/ 2118677 h 3227813"/>
              <a:gd name="connsiteX35" fmla="*/ 711910 w 8119972"/>
              <a:gd name="connsiteY35" fmla="*/ 2078615 h 3227813"/>
              <a:gd name="connsiteX36" fmla="*/ 711910 w 8119972"/>
              <a:gd name="connsiteY36" fmla="*/ 2078615 h 3227813"/>
              <a:gd name="connsiteX37" fmla="*/ 734157 w 8119972"/>
              <a:gd name="connsiteY37" fmla="*/ 2078615 h 3227813"/>
              <a:gd name="connsiteX38" fmla="*/ 734157 w 8119972"/>
              <a:gd name="connsiteY38" fmla="*/ 2038553 h 3227813"/>
              <a:gd name="connsiteX39" fmla="*/ 734157 w 8119972"/>
              <a:gd name="connsiteY39" fmla="*/ 2038553 h 3227813"/>
              <a:gd name="connsiteX40" fmla="*/ 1112360 w 8119972"/>
              <a:gd name="connsiteY40" fmla="*/ 2038553 h 3227813"/>
              <a:gd name="connsiteX41" fmla="*/ 1112360 w 8119972"/>
              <a:gd name="connsiteY41" fmla="*/ 1997230 h 3227813"/>
              <a:gd name="connsiteX42" fmla="*/ 1112360 w 8119972"/>
              <a:gd name="connsiteY42" fmla="*/ 1997230 h 3227813"/>
              <a:gd name="connsiteX43" fmla="*/ 1201348 w 8119972"/>
              <a:gd name="connsiteY43" fmla="*/ 1997230 h 3227813"/>
              <a:gd name="connsiteX44" fmla="*/ 1201348 w 8119972"/>
              <a:gd name="connsiteY44" fmla="*/ 1955907 h 3227813"/>
              <a:gd name="connsiteX45" fmla="*/ 1201348 w 8119972"/>
              <a:gd name="connsiteY45" fmla="*/ 1955907 h 3227813"/>
              <a:gd name="connsiteX46" fmla="*/ 1245843 w 8119972"/>
              <a:gd name="connsiteY46" fmla="*/ 1955907 h 3227813"/>
              <a:gd name="connsiteX47" fmla="*/ 1245843 w 8119972"/>
              <a:gd name="connsiteY47" fmla="*/ 1914444 h 3227813"/>
              <a:gd name="connsiteX48" fmla="*/ 1245843 w 8119972"/>
              <a:gd name="connsiteY48" fmla="*/ 1914444 h 3227813"/>
              <a:gd name="connsiteX49" fmla="*/ 1379326 w 8119972"/>
              <a:gd name="connsiteY49" fmla="*/ 1914444 h 3227813"/>
              <a:gd name="connsiteX50" fmla="*/ 1379326 w 8119972"/>
              <a:gd name="connsiteY50" fmla="*/ 1872981 h 3227813"/>
              <a:gd name="connsiteX51" fmla="*/ 1379326 w 8119972"/>
              <a:gd name="connsiteY51" fmla="*/ 1872981 h 3227813"/>
              <a:gd name="connsiteX52" fmla="*/ 1401573 w 8119972"/>
              <a:gd name="connsiteY52" fmla="*/ 1872981 h 3227813"/>
              <a:gd name="connsiteX53" fmla="*/ 1401573 w 8119972"/>
              <a:gd name="connsiteY53" fmla="*/ 1831518 h 3227813"/>
              <a:gd name="connsiteX54" fmla="*/ 1401573 w 8119972"/>
              <a:gd name="connsiteY54" fmla="*/ 1831518 h 3227813"/>
              <a:gd name="connsiteX55" fmla="*/ 1423820 w 8119972"/>
              <a:gd name="connsiteY55" fmla="*/ 1831518 h 3227813"/>
              <a:gd name="connsiteX56" fmla="*/ 1423820 w 8119972"/>
              <a:gd name="connsiteY56" fmla="*/ 1790054 h 3227813"/>
              <a:gd name="connsiteX57" fmla="*/ 1423820 w 8119972"/>
              <a:gd name="connsiteY57" fmla="*/ 1790054 h 3227813"/>
              <a:gd name="connsiteX58" fmla="*/ 1512809 w 8119972"/>
              <a:gd name="connsiteY58" fmla="*/ 1790054 h 3227813"/>
              <a:gd name="connsiteX59" fmla="*/ 1512809 w 8119972"/>
              <a:gd name="connsiteY59" fmla="*/ 1707269 h 3227813"/>
              <a:gd name="connsiteX60" fmla="*/ 1512809 w 8119972"/>
              <a:gd name="connsiteY60" fmla="*/ 1707269 h 3227813"/>
              <a:gd name="connsiteX61" fmla="*/ 1579551 w 8119972"/>
              <a:gd name="connsiteY61" fmla="*/ 1707269 h 3227813"/>
              <a:gd name="connsiteX62" fmla="*/ 1579551 w 8119972"/>
              <a:gd name="connsiteY62" fmla="*/ 1665806 h 3227813"/>
              <a:gd name="connsiteX63" fmla="*/ 1579551 w 8119972"/>
              <a:gd name="connsiteY63" fmla="*/ 1665806 h 3227813"/>
              <a:gd name="connsiteX64" fmla="*/ 1824270 w 8119972"/>
              <a:gd name="connsiteY64" fmla="*/ 1665806 h 3227813"/>
              <a:gd name="connsiteX65" fmla="*/ 1824270 w 8119972"/>
              <a:gd name="connsiteY65" fmla="*/ 1624202 h 3227813"/>
              <a:gd name="connsiteX66" fmla="*/ 1824270 w 8119972"/>
              <a:gd name="connsiteY66" fmla="*/ 1624202 h 3227813"/>
              <a:gd name="connsiteX67" fmla="*/ 1868764 w 8119972"/>
              <a:gd name="connsiteY67" fmla="*/ 1624202 h 3227813"/>
              <a:gd name="connsiteX68" fmla="*/ 1868764 w 8119972"/>
              <a:gd name="connsiteY68" fmla="*/ 1582599 h 3227813"/>
              <a:gd name="connsiteX69" fmla="*/ 1868764 w 8119972"/>
              <a:gd name="connsiteY69" fmla="*/ 1582599 h 3227813"/>
              <a:gd name="connsiteX70" fmla="*/ 1957753 w 8119972"/>
              <a:gd name="connsiteY70" fmla="*/ 1582599 h 3227813"/>
              <a:gd name="connsiteX71" fmla="*/ 1957753 w 8119972"/>
              <a:gd name="connsiteY71" fmla="*/ 1541136 h 3227813"/>
              <a:gd name="connsiteX72" fmla="*/ 1957753 w 8119972"/>
              <a:gd name="connsiteY72" fmla="*/ 1541136 h 3227813"/>
              <a:gd name="connsiteX73" fmla="*/ 2068989 w 8119972"/>
              <a:gd name="connsiteY73" fmla="*/ 1541136 h 3227813"/>
              <a:gd name="connsiteX74" fmla="*/ 2068989 w 8119972"/>
              <a:gd name="connsiteY74" fmla="*/ 1457930 h 3227813"/>
              <a:gd name="connsiteX75" fmla="*/ 2068989 w 8119972"/>
              <a:gd name="connsiteY75" fmla="*/ 1457930 h 3227813"/>
              <a:gd name="connsiteX76" fmla="*/ 2113483 w 8119972"/>
              <a:gd name="connsiteY76" fmla="*/ 1457930 h 3227813"/>
              <a:gd name="connsiteX77" fmla="*/ 2113483 w 8119972"/>
              <a:gd name="connsiteY77" fmla="*/ 1416327 h 3227813"/>
              <a:gd name="connsiteX78" fmla="*/ 2113483 w 8119972"/>
              <a:gd name="connsiteY78" fmla="*/ 1416327 h 3227813"/>
              <a:gd name="connsiteX79" fmla="*/ 2180225 w 8119972"/>
              <a:gd name="connsiteY79" fmla="*/ 1416327 h 3227813"/>
              <a:gd name="connsiteX80" fmla="*/ 2180225 w 8119972"/>
              <a:gd name="connsiteY80" fmla="*/ 1374864 h 3227813"/>
              <a:gd name="connsiteX81" fmla="*/ 2180225 w 8119972"/>
              <a:gd name="connsiteY81" fmla="*/ 1374864 h 3227813"/>
              <a:gd name="connsiteX82" fmla="*/ 2202472 w 8119972"/>
              <a:gd name="connsiteY82" fmla="*/ 1374864 h 3227813"/>
              <a:gd name="connsiteX83" fmla="*/ 2202472 w 8119972"/>
              <a:gd name="connsiteY83" fmla="*/ 1333261 h 3227813"/>
              <a:gd name="connsiteX84" fmla="*/ 2202472 w 8119972"/>
              <a:gd name="connsiteY84" fmla="*/ 1333261 h 3227813"/>
              <a:gd name="connsiteX85" fmla="*/ 2224719 w 8119972"/>
              <a:gd name="connsiteY85" fmla="*/ 1333261 h 3227813"/>
              <a:gd name="connsiteX86" fmla="*/ 2224719 w 8119972"/>
              <a:gd name="connsiteY86" fmla="*/ 1291658 h 3227813"/>
              <a:gd name="connsiteX87" fmla="*/ 2224719 w 8119972"/>
              <a:gd name="connsiteY87" fmla="*/ 1291658 h 3227813"/>
              <a:gd name="connsiteX88" fmla="*/ 2269214 w 8119972"/>
              <a:gd name="connsiteY88" fmla="*/ 1291658 h 3227813"/>
              <a:gd name="connsiteX89" fmla="*/ 2269214 w 8119972"/>
              <a:gd name="connsiteY89" fmla="*/ 1208592 h 3227813"/>
              <a:gd name="connsiteX90" fmla="*/ 2269214 w 8119972"/>
              <a:gd name="connsiteY90" fmla="*/ 1208592 h 3227813"/>
              <a:gd name="connsiteX91" fmla="*/ 2447191 w 8119972"/>
              <a:gd name="connsiteY91" fmla="*/ 1208592 h 3227813"/>
              <a:gd name="connsiteX92" fmla="*/ 2447191 w 8119972"/>
              <a:gd name="connsiteY92" fmla="*/ 1166988 h 3227813"/>
              <a:gd name="connsiteX93" fmla="*/ 2447191 w 8119972"/>
              <a:gd name="connsiteY93" fmla="*/ 1166988 h 3227813"/>
              <a:gd name="connsiteX94" fmla="*/ 2580422 w 8119972"/>
              <a:gd name="connsiteY94" fmla="*/ 1166988 h 3227813"/>
              <a:gd name="connsiteX95" fmla="*/ 2580422 w 8119972"/>
              <a:gd name="connsiteY95" fmla="*/ 1125385 h 3227813"/>
              <a:gd name="connsiteX96" fmla="*/ 2580422 w 8119972"/>
              <a:gd name="connsiteY96" fmla="*/ 1125385 h 3227813"/>
              <a:gd name="connsiteX97" fmla="*/ 2647163 w 8119972"/>
              <a:gd name="connsiteY97" fmla="*/ 1125385 h 3227813"/>
              <a:gd name="connsiteX98" fmla="*/ 2647163 w 8119972"/>
              <a:gd name="connsiteY98" fmla="*/ 1083782 h 3227813"/>
              <a:gd name="connsiteX99" fmla="*/ 2647163 w 8119972"/>
              <a:gd name="connsiteY99" fmla="*/ 1083782 h 3227813"/>
              <a:gd name="connsiteX100" fmla="*/ 2780646 w 8119972"/>
              <a:gd name="connsiteY100" fmla="*/ 1083782 h 3227813"/>
              <a:gd name="connsiteX101" fmla="*/ 2780646 w 8119972"/>
              <a:gd name="connsiteY101" fmla="*/ 1000716 h 3227813"/>
              <a:gd name="connsiteX102" fmla="*/ 2780646 w 8119972"/>
              <a:gd name="connsiteY102" fmla="*/ 1000716 h 3227813"/>
              <a:gd name="connsiteX103" fmla="*/ 2891882 w 8119972"/>
              <a:gd name="connsiteY103" fmla="*/ 1000716 h 3227813"/>
              <a:gd name="connsiteX104" fmla="*/ 2891882 w 8119972"/>
              <a:gd name="connsiteY104" fmla="*/ 959113 h 3227813"/>
              <a:gd name="connsiteX105" fmla="*/ 2891882 w 8119972"/>
              <a:gd name="connsiteY105" fmla="*/ 959113 h 3227813"/>
              <a:gd name="connsiteX106" fmla="*/ 2958624 w 8119972"/>
              <a:gd name="connsiteY106" fmla="*/ 959113 h 3227813"/>
              <a:gd name="connsiteX107" fmla="*/ 2958624 w 8119972"/>
              <a:gd name="connsiteY107" fmla="*/ 917510 h 3227813"/>
              <a:gd name="connsiteX108" fmla="*/ 2958624 w 8119972"/>
              <a:gd name="connsiteY108" fmla="*/ 917510 h 3227813"/>
              <a:gd name="connsiteX109" fmla="*/ 3514804 w 8119972"/>
              <a:gd name="connsiteY109" fmla="*/ 917510 h 3227813"/>
              <a:gd name="connsiteX110" fmla="*/ 3514804 w 8119972"/>
              <a:gd name="connsiteY110" fmla="*/ 876047 h 3227813"/>
              <a:gd name="connsiteX111" fmla="*/ 3514804 w 8119972"/>
              <a:gd name="connsiteY111" fmla="*/ 876047 h 3227813"/>
              <a:gd name="connsiteX112" fmla="*/ 3893006 w 8119972"/>
              <a:gd name="connsiteY112" fmla="*/ 876047 h 3227813"/>
              <a:gd name="connsiteX113" fmla="*/ 3893006 w 8119972"/>
              <a:gd name="connsiteY113" fmla="*/ 834444 h 3227813"/>
              <a:gd name="connsiteX114" fmla="*/ 3893006 w 8119972"/>
              <a:gd name="connsiteY114" fmla="*/ 834444 h 3227813"/>
              <a:gd name="connsiteX115" fmla="*/ 4070983 w 8119972"/>
              <a:gd name="connsiteY115" fmla="*/ 834444 h 3227813"/>
              <a:gd name="connsiteX116" fmla="*/ 4070983 w 8119972"/>
              <a:gd name="connsiteY116" fmla="*/ 792700 h 3227813"/>
              <a:gd name="connsiteX117" fmla="*/ 4070983 w 8119972"/>
              <a:gd name="connsiteY117" fmla="*/ 792700 h 3227813"/>
              <a:gd name="connsiteX118" fmla="*/ 4159972 w 8119972"/>
              <a:gd name="connsiteY118" fmla="*/ 792700 h 3227813"/>
              <a:gd name="connsiteX119" fmla="*/ 4159972 w 8119972"/>
              <a:gd name="connsiteY119" fmla="*/ 751097 h 3227813"/>
              <a:gd name="connsiteX120" fmla="*/ 4159972 w 8119972"/>
              <a:gd name="connsiteY120" fmla="*/ 751097 h 3227813"/>
              <a:gd name="connsiteX121" fmla="*/ 4360197 w 8119972"/>
              <a:gd name="connsiteY121" fmla="*/ 751097 h 3227813"/>
              <a:gd name="connsiteX122" fmla="*/ 4360197 w 8119972"/>
              <a:gd name="connsiteY122" fmla="*/ 709494 h 3227813"/>
              <a:gd name="connsiteX123" fmla="*/ 4360197 w 8119972"/>
              <a:gd name="connsiteY123" fmla="*/ 709494 h 3227813"/>
              <a:gd name="connsiteX124" fmla="*/ 4471433 w 8119972"/>
              <a:gd name="connsiteY124" fmla="*/ 709494 h 3227813"/>
              <a:gd name="connsiteX125" fmla="*/ 4471433 w 8119972"/>
              <a:gd name="connsiteY125" fmla="*/ 667751 h 3227813"/>
              <a:gd name="connsiteX126" fmla="*/ 4471433 w 8119972"/>
              <a:gd name="connsiteY126" fmla="*/ 667751 h 3227813"/>
              <a:gd name="connsiteX127" fmla="*/ 4538174 w 8119972"/>
              <a:gd name="connsiteY127" fmla="*/ 667751 h 3227813"/>
              <a:gd name="connsiteX128" fmla="*/ 4538174 w 8119972"/>
              <a:gd name="connsiteY128" fmla="*/ 626148 h 3227813"/>
              <a:gd name="connsiteX129" fmla="*/ 4538174 w 8119972"/>
              <a:gd name="connsiteY129" fmla="*/ 626148 h 3227813"/>
              <a:gd name="connsiteX130" fmla="*/ 4604916 w 8119972"/>
              <a:gd name="connsiteY130" fmla="*/ 626148 h 3227813"/>
              <a:gd name="connsiteX131" fmla="*/ 4604916 w 8119972"/>
              <a:gd name="connsiteY131" fmla="*/ 584405 h 3227813"/>
              <a:gd name="connsiteX132" fmla="*/ 4604916 w 8119972"/>
              <a:gd name="connsiteY132" fmla="*/ 584405 h 3227813"/>
              <a:gd name="connsiteX133" fmla="*/ 4960871 w 8119972"/>
              <a:gd name="connsiteY133" fmla="*/ 584405 h 3227813"/>
              <a:gd name="connsiteX134" fmla="*/ 4960871 w 8119972"/>
              <a:gd name="connsiteY134" fmla="*/ 542802 h 3227813"/>
              <a:gd name="connsiteX135" fmla="*/ 4960871 w 8119972"/>
              <a:gd name="connsiteY135" fmla="*/ 542802 h 3227813"/>
              <a:gd name="connsiteX136" fmla="*/ 5116601 w 8119972"/>
              <a:gd name="connsiteY136" fmla="*/ 542802 h 3227813"/>
              <a:gd name="connsiteX137" fmla="*/ 5116601 w 8119972"/>
              <a:gd name="connsiteY137" fmla="*/ 501198 h 3227813"/>
              <a:gd name="connsiteX138" fmla="*/ 5116601 w 8119972"/>
              <a:gd name="connsiteY138" fmla="*/ 501198 h 3227813"/>
              <a:gd name="connsiteX139" fmla="*/ 5450309 w 8119972"/>
              <a:gd name="connsiteY139" fmla="*/ 501198 h 3227813"/>
              <a:gd name="connsiteX140" fmla="*/ 5450309 w 8119972"/>
              <a:gd name="connsiteY140" fmla="*/ 459455 h 3227813"/>
              <a:gd name="connsiteX141" fmla="*/ 5450309 w 8119972"/>
              <a:gd name="connsiteY141" fmla="*/ 459455 h 3227813"/>
              <a:gd name="connsiteX142" fmla="*/ 5961995 w 8119972"/>
              <a:gd name="connsiteY142" fmla="*/ 459455 h 3227813"/>
              <a:gd name="connsiteX143" fmla="*/ 5961995 w 8119972"/>
              <a:gd name="connsiteY143" fmla="*/ 417852 h 3227813"/>
              <a:gd name="connsiteX144" fmla="*/ 5961995 w 8119972"/>
              <a:gd name="connsiteY144" fmla="*/ 417852 h 3227813"/>
              <a:gd name="connsiteX145" fmla="*/ 6073231 w 8119972"/>
              <a:gd name="connsiteY145" fmla="*/ 417852 h 3227813"/>
              <a:gd name="connsiteX146" fmla="*/ 6073231 w 8119972"/>
              <a:gd name="connsiteY146" fmla="*/ 376109 h 3227813"/>
              <a:gd name="connsiteX147" fmla="*/ 6073231 w 8119972"/>
              <a:gd name="connsiteY147" fmla="*/ 376109 h 3227813"/>
              <a:gd name="connsiteX148" fmla="*/ 6429186 w 8119972"/>
              <a:gd name="connsiteY148" fmla="*/ 376109 h 3227813"/>
              <a:gd name="connsiteX149" fmla="*/ 6429186 w 8119972"/>
              <a:gd name="connsiteY149" fmla="*/ 334366 h 3227813"/>
              <a:gd name="connsiteX150" fmla="*/ 6429186 w 8119972"/>
              <a:gd name="connsiteY150" fmla="*/ 334366 h 3227813"/>
              <a:gd name="connsiteX151" fmla="*/ 6451433 w 8119972"/>
              <a:gd name="connsiteY151" fmla="*/ 334366 h 3227813"/>
              <a:gd name="connsiteX152" fmla="*/ 6451433 w 8119972"/>
              <a:gd name="connsiteY152" fmla="*/ 292763 h 3227813"/>
              <a:gd name="connsiteX153" fmla="*/ 6451433 w 8119972"/>
              <a:gd name="connsiteY153" fmla="*/ 292763 h 3227813"/>
              <a:gd name="connsiteX154" fmla="*/ 6918624 w 8119972"/>
              <a:gd name="connsiteY154" fmla="*/ 292763 h 3227813"/>
              <a:gd name="connsiteX155" fmla="*/ 6918624 w 8119972"/>
              <a:gd name="connsiteY155" fmla="*/ 250879 h 3227813"/>
              <a:gd name="connsiteX156" fmla="*/ 6918624 w 8119972"/>
              <a:gd name="connsiteY156" fmla="*/ 250879 h 3227813"/>
              <a:gd name="connsiteX157" fmla="*/ 6963118 w 8119972"/>
              <a:gd name="connsiteY157" fmla="*/ 250879 h 3227813"/>
              <a:gd name="connsiteX158" fmla="*/ 6963118 w 8119972"/>
              <a:gd name="connsiteY158" fmla="*/ 209136 h 3227813"/>
              <a:gd name="connsiteX159" fmla="*/ 6963118 w 8119972"/>
              <a:gd name="connsiteY159" fmla="*/ 209136 h 3227813"/>
              <a:gd name="connsiteX160" fmla="*/ 7029860 w 8119972"/>
              <a:gd name="connsiteY160" fmla="*/ 209136 h 3227813"/>
              <a:gd name="connsiteX161" fmla="*/ 7029860 w 8119972"/>
              <a:gd name="connsiteY161" fmla="*/ 167393 h 3227813"/>
              <a:gd name="connsiteX162" fmla="*/ 7029860 w 8119972"/>
              <a:gd name="connsiteY162" fmla="*/ 167393 h 3227813"/>
              <a:gd name="connsiteX163" fmla="*/ 7141096 w 8119972"/>
              <a:gd name="connsiteY163" fmla="*/ 167393 h 3227813"/>
              <a:gd name="connsiteX164" fmla="*/ 7141096 w 8119972"/>
              <a:gd name="connsiteY164" fmla="*/ 125510 h 3227813"/>
              <a:gd name="connsiteX165" fmla="*/ 7141096 w 8119972"/>
              <a:gd name="connsiteY165" fmla="*/ 125510 h 3227813"/>
              <a:gd name="connsiteX166" fmla="*/ 7296826 w 8119972"/>
              <a:gd name="connsiteY166" fmla="*/ 125510 h 3227813"/>
              <a:gd name="connsiteX167" fmla="*/ 7296826 w 8119972"/>
              <a:gd name="connsiteY167" fmla="*/ 83767 h 3227813"/>
              <a:gd name="connsiteX168" fmla="*/ 7296826 w 8119972"/>
              <a:gd name="connsiteY168" fmla="*/ 83767 h 3227813"/>
              <a:gd name="connsiteX169" fmla="*/ 7452557 w 8119972"/>
              <a:gd name="connsiteY169" fmla="*/ 83767 h 3227813"/>
              <a:gd name="connsiteX170" fmla="*/ 7452557 w 8119972"/>
              <a:gd name="connsiteY170" fmla="*/ 41883 h 3227813"/>
              <a:gd name="connsiteX171" fmla="*/ 7452557 w 8119972"/>
              <a:gd name="connsiteY171" fmla="*/ 41883 h 3227813"/>
              <a:gd name="connsiteX172" fmla="*/ 7875253 w 8119972"/>
              <a:gd name="connsiteY172" fmla="*/ 41883 h 3227813"/>
              <a:gd name="connsiteX173" fmla="*/ 7875253 w 8119972"/>
              <a:gd name="connsiteY173" fmla="*/ 0 h 3227813"/>
              <a:gd name="connsiteX174" fmla="*/ 7875253 w 8119972"/>
              <a:gd name="connsiteY174" fmla="*/ 0 h 3227813"/>
              <a:gd name="connsiteX175" fmla="*/ 8119972 w 8119972"/>
              <a:gd name="connsiteY175" fmla="*/ 0 h 3227813"/>
              <a:gd name="connsiteX176" fmla="*/ 8119972 w 8119972"/>
              <a:gd name="connsiteY176" fmla="*/ 0 h 3227813"/>
              <a:gd name="connsiteX177" fmla="*/ 8119972 w 8119972"/>
              <a:gd name="connsiteY177" fmla="*/ 0 h 3227813"/>
              <a:gd name="connsiteX178" fmla="*/ 8119972 w 8119972"/>
              <a:gd name="connsiteY178" fmla="*/ 0 h 3227813"/>
              <a:gd name="connsiteX179" fmla="*/ 8119972 w 8119972"/>
              <a:gd name="connsiteY179" fmla="*/ 0 h 3227813"/>
              <a:gd name="connsiteX180" fmla="*/ 8119972 w 8119972"/>
              <a:gd name="connsiteY180" fmla="*/ 0 h 3227813"/>
              <a:gd name="connsiteX181" fmla="*/ 8119972 w 8119972"/>
              <a:gd name="connsiteY181" fmla="*/ 0 h 3227813"/>
              <a:gd name="connsiteX182" fmla="*/ 8119972 w 8119972"/>
              <a:gd name="connsiteY182" fmla="*/ 0 h 3227813"/>
              <a:gd name="connsiteX183" fmla="*/ 8119972 w 8119972"/>
              <a:gd name="connsiteY183" fmla="*/ 0 h 3227813"/>
              <a:gd name="connsiteX184" fmla="*/ 8119972 w 8119972"/>
              <a:gd name="connsiteY184" fmla="*/ 0 h 3227813"/>
              <a:gd name="connsiteX185" fmla="*/ 8119972 w 8119972"/>
              <a:gd name="connsiteY185" fmla="*/ 0 h 3227813"/>
              <a:gd name="connsiteX186" fmla="*/ 8119972 w 8119972"/>
              <a:gd name="connsiteY186" fmla="*/ 0 h 3227813"/>
              <a:gd name="connsiteX187" fmla="*/ 8119972 w 8119972"/>
              <a:gd name="connsiteY187" fmla="*/ 0 h 3227813"/>
              <a:gd name="connsiteX188" fmla="*/ 8119972 w 8119972"/>
              <a:gd name="connsiteY188" fmla="*/ 0 h 3227813"/>
              <a:gd name="connsiteX189" fmla="*/ 8119972 w 8119972"/>
              <a:gd name="connsiteY189" fmla="*/ 0 h 3227813"/>
              <a:gd name="connsiteX190" fmla="*/ 8119972 w 8119972"/>
              <a:gd name="connsiteY190" fmla="*/ 0 h 3227813"/>
              <a:gd name="connsiteX191" fmla="*/ 8119972 w 8119972"/>
              <a:gd name="connsiteY191" fmla="*/ 0 h 3227813"/>
              <a:gd name="connsiteX192" fmla="*/ 8119972 w 8119972"/>
              <a:gd name="connsiteY192" fmla="*/ 0 h 3227813"/>
              <a:gd name="connsiteX193" fmla="*/ 8119972 w 8119972"/>
              <a:gd name="connsiteY193" fmla="*/ 0 h 3227813"/>
              <a:gd name="connsiteX194" fmla="*/ 8119972 w 8119972"/>
              <a:gd name="connsiteY194" fmla="*/ 0 h 3227813"/>
              <a:gd name="connsiteX195" fmla="*/ 8119972 w 8119972"/>
              <a:gd name="connsiteY195" fmla="*/ 0 h 3227813"/>
              <a:gd name="connsiteX196" fmla="*/ 8119972 w 8119972"/>
              <a:gd name="connsiteY196" fmla="*/ 0 h 3227813"/>
              <a:gd name="connsiteX197" fmla="*/ 8119972 w 8119972"/>
              <a:gd name="connsiteY197" fmla="*/ 0 h 3227813"/>
              <a:gd name="connsiteX198" fmla="*/ 8119972 w 8119972"/>
              <a:gd name="connsiteY198" fmla="*/ 0 h 3227813"/>
              <a:gd name="connsiteX199" fmla="*/ 8119972 w 8119972"/>
              <a:gd name="connsiteY199" fmla="*/ 0 h 3227813"/>
              <a:gd name="connsiteX200" fmla="*/ 8119972 w 8119972"/>
              <a:gd name="connsiteY200" fmla="*/ 0 h 3227813"/>
              <a:gd name="connsiteX201" fmla="*/ 8119972 w 8119972"/>
              <a:gd name="connsiteY201" fmla="*/ 0 h 3227813"/>
              <a:gd name="connsiteX202" fmla="*/ 8119972 w 8119972"/>
              <a:gd name="connsiteY202" fmla="*/ 0 h 3227813"/>
              <a:gd name="connsiteX203" fmla="*/ 8119972 w 8119972"/>
              <a:gd name="connsiteY203" fmla="*/ 0 h 3227813"/>
              <a:gd name="connsiteX204" fmla="*/ 8119972 w 8119972"/>
              <a:gd name="connsiteY204" fmla="*/ 0 h 3227813"/>
              <a:gd name="connsiteX205" fmla="*/ 8119972 w 8119972"/>
              <a:gd name="connsiteY205" fmla="*/ 0 h 3227813"/>
              <a:gd name="connsiteX206" fmla="*/ 8119972 w 8119972"/>
              <a:gd name="connsiteY206" fmla="*/ 0 h 3227813"/>
              <a:gd name="connsiteX207" fmla="*/ 8119972 w 8119972"/>
              <a:gd name="connsiteY207" fmla="*/ 0 h 3227813"/>
              <a:gd name="connsiteX208" fmla="*/ 8119972 w 8119972"/>
              <a:gd name="connsiteY208" fmla="*/ 0 h 3227813"/>
              <a:gd name="connsiteX209" fmla="*/ 8119972 w 8119972"/>
              <a:gd name="connsiteY209" fmla="*/ 0 h 3227813"/>
              <a:gd name="connsiteX210" fmla="*/ 8119972 w 8119972"/>
              <a:gd name="connsiteY210" fmla="*/ 0 h 3227813"/>
              <a:gd name="connsiteX211" fmla="*/ 8119972 w 8119972"/>
              <a:gd name="connsiteY211" fmla="*/ 0 h 3227813"/>
              <a:gd name="connsiteX212" fmla="*/ 8119972 w 8119972"/>
              <a:gd name="connsiteY212" fmla="*/ 0 h 3227813"/>
              <a:gd name="connsiteX213" fmla="*/ 8119972 w 8119972"/>
              <a:gd name="connsiteY213" fmla="*/ 0 h 3227813"/>
              <a:gd name="connsiteX214" fmla="*/ 8119972 w 8119972"/>
              <a:gd name="connsiteY214" fmla="*/ 0 h 3227813"/>
              <a:gd name="connsiteX215" fmla="*/ 8119972 w 8119972"/>
              <a:gd name="connsiteY215" fmla="*/ 0 h 3227813"/>
              <a:gd name="connsiteX216" fmla="*/ 8119972 w 8119972"/>
              <a:gd name="connsiteY216" fmla="*/ 0 h 3227813"/>
              <a:gd name="connsiteX217" fmla="*/ 8119972 w 8119972"/>
              <a:gd name="connsiteY217" fmla="*/ 0 h 3227813"/>
              <a:gd name="connsiteX218" fmla="*/ 8119972 w 8119972"/>
              <a:gd name="connsiteY218" fmla="*/ 0 h 3227813"/>
              <a:gd name="connsiteX219" fmla="*/ 8119972 w 8119972"/>
              <a:gd name="connsiteY219" fmla="*/ 0 h 3227813"/>
              <a:gd name="connsiteX220" fmla="*/ 8119972 w 8119972"/>
              <a:gd name="connsiteY220" fmla="*/ 0 h 3227813"/>
              <a:gd name="connsiteX221" fmla="*/ 8119972 w 8119972"/>
              <a:gd name="connsiteY221" fmla="*/ 0 h 3227813"/>
              <a:gd name="connsiteX222" fmla="*/ 8119972 w 8119972"/>
              <a:gd name="connsiteY222" fmla="*/ 0 h 3227813"/>
              <a:gd name="connsiteX223" fmla="*/ 8119972 w 8119972"/>
              <a:gd name="connsiteY223" fmla="*/ 0 h 3227813"/>
              <a:gd name="connsiteX224" fmla="*/ 8119972 w 8119972"/>
              <a:gd name="connsiteY224" fmla="*/ 0 h 3227813"/>
              <a:gd name="connsiteX225" fmla="*/ 8119972 w 8119972"/>
              <a:gd name="connsiteY225" fmla="*/ 0 h 3227813"/>
              <a:gd name="connsiteX226" fmla="*/ 8119972 w 8119972"/>
              <a:gd name="connsiteY226" fmla="*/ 0 h 3227813"/>
              <a:gd name="connsiteX227" fmla="*/ 8119972 w 8119972"/>
              <a:gd name="connsiteY227" fmla="*/ 0 h 3227813"/>
              <a:gd name="connsiteX228" fmla="*/ 8119972 w 8119972"/>
              <a:gd name="connsiteY228" fmla="*/ 0 h 3227813"/>
              <a:gd name="connsiteX229" fmla="*/ 8119972 w 8119972"/>
              <a:gd name="connsiteY229" fmla="*/ 0 h 3227813"/>
              <a:gd name="connsiteX230" fmla="*/ 8119972 w 8119972"/>
              <a:gd name="connsiteY230" fmla="*/ 0 h 3227813"/>
              <a:gd name="connsiteX231" fmla="*/ 8119972 w 8119972"/>
              <a:gd name="connsiteY231" fmla="*/ 0 h 3227813"/>
              <a:gd name="connsiteX232" fmla="*/ 8119972 w 8119972"/>
              <a:gd name="connsiteY232" fmla="*/ 0 h 3227813"/>
              <a:gd name="connsiteX233" fmla="*/ 8119972 w 8119972"/>
              <a:gd name="connsiteY233" fmla="*/ 0 h 3227813"/>
              <a:gd name="connsiteX234" fmla="*/ 8119972 w 8119972"/>
              <a:gd name="connsiteY234" fmla="*/ 0 h 3227813"/>
              <a:gd name="connsiteX235" fmla="*/ 8119972 w 8119972"/>
              <a:gd name="connsiteY235" fmla="*/ 0 h 3227813"/>
              <a:gd name="connsiteX236" fmla="*/ 8119972 w 8119972"/>
              <a:gd name="connsiteY236" fmla="*/ 0 h 3227813"/>
              <a:gd name="connsiteX237" fmla="*/ 8119972 w 8119972"/>
              <a:gd name="connsiteY237" fmla="*/ 0 h 3227813"/>
              <a:gd name="connsiteX238" fmla="*/ 8119972 w 8119972"/>
              <a:gd name="connsiteY238" fmla="*/ 0 h 3227813"/>
              <a:gd name="connsiteX239" fmla="*/ 8119972 w 8119972"/>
              <a:gd name="connsiteY239" fmla="*/ 0 h 3227813"/>
              <a:gd name="connsiteX240" fmla="*/ 8119972 w 8119972"/>
              <a:gd name="connsiteY240" fmla="*/ 0 h 3227813"/>
              <a:gd name="connsiteX241" fmla="*/ 8119972 w 8119972"/>
              <a:gd name="connsiteY241" fmla="*/ 0 h 3227813"/>
              <a:gd name="connsiteX242" fmla="*/ 8119972 w 8119972"/>
              <a:gd name="connsiteY242" fmla="*/ 0 h 3227813"/>
              <a:gd name="connsiteX243" fmla="*/ 8119972 w 8119972"/>
              <a:gd name="connsiteY243" fmla="*/ 0 h 3227813"/>
              <a:gd name="connsiteX244" fmla="*/ 8119972 w 8119972"/>
              <a:gd name="connsiteY244" fmla="*/ 0 h 3227813"/>
              <a:gd name="connsiteX245" fmla="*/ 8119972 w 8119972"/>
              <a:gd name="connsiteY245" fmla="*/ 0 h 3227813"/>
              <a:gd name="connsiteX246" fmla="*/ 8119972 w 8119972"/>
              <a:gd name="connsiteY246" fmla="*/ 0 h 3227813"/>
              <a:gd name="connsiteX247" fmla="*/ 8119972 w 8119972"/>
              <a:gd name="connsiteY247" fmla="*/ 0 h 3227813"/>
              <a:gd name="connsiteX248" fmla="*/ 8119972 w 8119972"/>
              <a:gd name="connsiteY248" fmla="*/ 0 h 3227813"/>
              <a:gd name="connsiteX249" fmla="*/ 8119972 w 8119972"/>
              <a:gd name="connsiteY249" fmla="*/ 0 h 3227813"/>
              <a:gd name="connsiteX250" fmla="*/ 8119972 w 8119972"/>
              <a:gd name="connsiteY250" fmla="*/ 0 h 3227813"/>
              <a:gd name="connsiteX251" fmla="*/ 8119972 w 8119972"/>
              <a:gd name="connsiteY251" fmla="*/ 0 h 3227813"/>
              <a:gd name="connsiteX252" fmla="*/ 8119972 w 8119972"/>
              <a:gd name="connsiteY252" fmla="*/ 0 h 3227813"/>
              <a:gd name="connsiteX253" fmla="*/ 8119972 w 8119972"/>
              <a:gd name="connsiteY253" fmla="*/ 0 h 3227813"/>
              <a:gd name="connsiteX254" fmla="*/ 8119972 w 8119972"/>
              <a:gd name="connsiteY254" fmla="*/ 0 h 3227813"/>
              <a:gd name="connsiteX255" fmla="*/ 8119972 w 8119972"/>
              <a:gd name="connsiteY255" fmla="*/ 0 h 3227813"/>
              <a:gd name="connsiteX256" fmla="*/ 8119972 w 8119972"/>
              <a:gd name="connsiteY256" fmla="*/ 0 h 3227813"/>
              <a:gd name="connsiteX257" fmla="*/ 8119972 w 8119972"/>
              <a:gd name="connsiteY257" fmla="*/ 0 h 3227813"/>
              <a:gd name="connsiteX258" fmla="*/ 8119972 w 8119972"/>
              <a:gd name="connsiteY258" fmla="*/ 0 h 3227813"/>
              <a:gd name="connsiteX259" fmla="*/ 8119972 w 8119972"/>
              <a:gd name="connsiteY259" fmla="*/ 0 h 3227813"/>
              <a:gd name="connsiteX260" fmla="*/ 8119972 w 8119972"/>
              <a:gd name="connsiteY260" fmla="*/ 0 h 322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8119972" h="3227813">
                <a:moveTo>
                  <a:pt x="0" y="3227813"/>
                </a:moveTo>
                <a:lnTo>
                  <a:pt x="0" y="3227813"/>
                </a:lnTo>
                <a:lnTo>
                  <a:pt x="0" y="2596342"/>
                </a:lnTo>
                <a:lnTo>
                  <a:pt x="0" y="2596342"/>
                </a:lnTo>
                <a:lnTo>
                  <a:pt x="44494" y="2596342"/>
                </a:lnTo>
                <a:lnTo>
                  <a:pt x="44494" y="2516918"/>
                </a:lnTo>
                <a:lnTo>
                  <a:pt x="44494" y="2516918"/>
                </a:lnTo>
                <a:lnTo>
                  <a:pt x="88989" y="2516918"/>
                </a:lnTo>
                <a:lnTo>
                  <a:pt x="88989" y="2477136"/>
                </a:lnTo>
                <a:lnTo>
                  <a:pt x="88989" y="2477136"/>
                </a:lnTo>
                <a:lnTo>
                  <a:pt x="155730" y="2477136"/>
                </a:lnTo>
                <a:lnTo>
                  <a:pt x="155730" y="2437354"/>
                </a:lnTo>
                <a:lnTo>
                  <a:pt x="155730" y="2437354"/>
                </a:lnTo>
                <a:lnTo>
                  <a:pt x="177978" y="2437354"/>
                </a:lnTo>
                <a:lnTo>
                  <a:pt x="177978" y="2397432"/>
                </a:lnTo>
                <a:lnTo>
                  <a:pt x="177978" y="2397432"/>
                </a:lnTo>
                <a:lnTo>
                  <a:pt x="311461" y="2397432"/>
                </a:lnTo>
                <a:lnTo>
                  <a:pt x="311461" y="2357650"/>
                </a:lnTo>
                <a:lnTo>
                  <a:pt x="311461" y="2357650"/>
                </a:lnTo>
                <a:lnTo>
                  <a:pt x="422697" y="2357650"/>
                </a:lnTo>
                <a:lnTo>
                  <a:pt x="422697" y="2317868"/>
                </a:lnTo>
                <a:lnTo>
                  <a:pt x="422697" y="2317868"/>
                </a:lnTo>
                <a:lnTo>
                  <a:pt x="467191" y="2317868"/>
                </a:lnTo>
                <a:lnTo>
                  <a:pt x="467191" y="2277946"/>
                </a:lnTo>
                <a:lnTo>
                  <a:pt x="467191" y="2277946"/>
                </a:lnTo>
                <a:lnTo>
                  <a:pt x="511685" y="2277946"/>
                </a:lnTo>
                <a:lnTo>
                  <a:pt x="511685" y="2238164"/>
                </a:lnTo>
                <a:lnTo>
                  <a:pt x="511685" y="2238164"/>
                </a:lnTo>
                <a:lnTo>
                  <a:pt x="622921" y="2238164"/>
                </a:lnTo>
                <a:lnTo>
                  <a:pt x="622921" y="2198382"/>
                </a:lnTo>
                <a:lnTo>
                  <a:pt x="622921" y="2198382"/>
                </a:lnTo>
                <a:lnTo>
                  <a:pt x="645169" y="2198382"/>
                </a:lnTo>
                <a:lnTo>
                  <a:pt x="645169" y="2118677"/>
                </a:lnTo>
                <a:lnTo>
                  <a:pt x="645169" y="2118677"/>
                </a:lnTo>
                <a:lnTo>
                  <a:pt x="711910" y="2118677"/>
                </a:lnTo>
                <a:lnTo>
                  <a:pt x="711910" y="2078615"/>
                </a:lnTo>
                <a:lnTo>
                  <a:pt x="711910" y="2078615"/>
                </a:lnTo>
                <a:lnTo>
                  <a:pt x="734157" y="2078615"/>
                </a:lnTo>
                <a:lnTo>
                  <a:pt x="734157" y="2038553"/>
                </a:lnTo>
                <a:lnTo>
                  <a:pt x="734157" y="2038553"/>
                </a:lnTo>
                <a:lnTo>
                  <a:pt x="1112360" y="2038553"/>
                </a:lnTo>
                <a:lnTo>
                  <a:pt x="1112360" y="1997230"/>
                </a:lnTo>
                <a:lnTo>
                  <a:pt x="1112360" y="1997230"/>
                </a:lnTo>
                <a:lnTo>
                  <a:pt x="1201348" y="1997230"/>
                </a:lnTo>
                <a:lnTo>
                  <a:pt x="1201348" y="1955907"/>
                </a:lnTo>
                <a:lnTo>
                  <a:pt x="1201348" y="1955907"/>
                </a:lnTo>
                <a:lnTo>
                  <a:pt x="1245843" y="1955907"/>
                </a:lnTo>
                <a:lnTo>
                  <a:pt x="1245843" y="1914444"/>
                </a:lnTo>
                <a:lnTo>
                  <a:pt x="1245843" y="1914444"/>
                </a:lnTo>
                <a:lnTo>
                  <a:pt x="1379326" y="1914444"/>
                </a:lnTo>
                <a:lnTo>
                  <a:pt x="1379326" y="1872981"/>
                </a:lnTo>
                <a:lnTo>
                  <a:pt x="1379326" y="1872981"/>
                </a:lnTo>
                <a:lnTo>
                  <a:pt x="1401573" y="1872981"/>
                </a:lnTo>
                <a:lnTo>
                  <a:pt x="1401573" y="1831518"/>
                </a:lnTo>
                <a:lnTo>
                  <a:pt x="1401573" y="1831518"/>
                </a:lnTo>
                <a:lnTo>
                  <a:pt x="1423820" y="1831518"/>
                </a:lnTo>
                <a:lnTo>
                  <a:pt x="1423820" y="1790054"/>
                </a:lnTo>
                <a:lnTo>
                  <a:pt x="1423820" y="1790054"/>
                </a:lnTo>
                <a:lnTo>
                  <a:pt x="1512809" y="1790054"/>
                </a:lnTo>
                <a:lnTo>
                  <a:pt x="1512809" y="1707269"/>
                </a:lnTo>
                <a:lnTo>
                  <a:pt x="1512809" y="1707269"/>
                </a:lnTo>
                <a:lnTo>
                  <a:pt x="1579551" y="1707269"/>
                </a:lnTo>
                <a:lnTo>
                  <a:pt x="1579551" y="1665806"/>
                </a:lnTo>
                <a:lnTo>
                  <a:pt x="1579551" y="1665806"/>
                </a:lnTo>
                <a:lnTo>
                  <a:pt x="1824270" y="1665806"/>
                </a:lnTo>
                <a:lnTo>
                  <a:pt x="1824270" y="1624202"/>
                </a:lnTo>
                <a:lnTo>
                  <a:pt x="1824270" y="1624202"/>
                </a:lnTo>
                <a:lnTo>
                  <a:pt x="1868764" y="1624202"/>
                </a:lnTo>
                <a:lnTo>
                  <a:pt x="1868764" y="1582599"/>
                </a:lnTo>
                <a:lnTo>
                  <a:pt x="1868764" y="1582599"/>
                </a:lnTo>
                <a:lnTo>
                  <a:pt x="1957753" y="1582599"/>
                </a:lnTo>
                <a:lnTo>
                  <a:pt x="1957753" y="1541136"/>
                </a:lnTo>
                <a:lnTo>
                  <a:pt x="1957753" y="1541136"/>
                </a:lnTo>
                <a:lnTo>
                  <a:pt x="2068989" y="1541136"/>
                </a:lnTo>
                <a:lnTo>
                  <a:pt x="2068989" y="1457930"/>
                </a:lnTo>
                <a:lnTo>
                  <a:pt x="2068989" y="1457930"/>
                </a:lnTo>
                <a:lnTo>
                  <a:pt x="2113483" y="1457930"/>
                </a:lnTo>
                <a:lnTo>
                  <a:pt x="2113483" y="1416327"/>
                </a:lnTo>
                <a:lnTo>
                  <a:pt x="2113483" y="1416327"/>
                </a:lnTo>
                <a:lnTo>
                  <a:pt x="2180225" y="1416327"/>
                </a:lnTo>
                <a:lnTo>
                  <a:pt x="2180225" y="1374864"/>
                </a:lnTo>
                <a:lnTo>
                  <a:pt x="2180225" y="1374864"/>
                </a:lnTo>
                <a:lnTo>
                  <a:pt x="2202472" y="1374864"/>
                </a:lnTo>
                <a:lnTo>
                  <a:pt x="2202472" y="1333261"/>
                </a:lnTo>
                <a:lnTo>
                  <a:pt x="2202472" y="1333261"/>
                </a:lnTo>
                <a:lnTo>
                  <a:pt x="2224719" y="1333261"/>
                </a:lnTo>
                <a:lnTo>
                  <a:pt x="2224719" y="1291658"/>
                </a:lnTo>
                <a:lnTo>
                  <a:pt x="2224719" y="1291658"/>
                </a:lnTo>
                <a:lnTo>
                  <a:pt x="2269214" y="1291658"/>
                </a:lnTo>
                <a:lnTo>
                  <a:pt x="2269214" y="1208592"/>
                </a:lnTo>
                <a:lnTo>
                  <a:pt x="2269214" y="1208592"/>
                </a:lnTo>
                <a:lnTo>
                  <a:pt x="2447191" y="1208592"/>
                </a:lnTo>
                <a:lnTo>
                  <a:pt x="2447191" y="1166988"/>
                </a:lnTo>
                <a:lnTo>
                  <a:pt x="2447191" y="1166988"/>
                </a:lnTo>
                <a:lnTo>
                  <a:pt x="2580422" y="1166988"/>
                </a:lnTo>
                <a:lnTo>
                  <a:pt x="2580422" y="1125385"/>
                </a:lnTo>
                <a:lnTo>
                  <a:pt x="2580422" y="1125385"/>
                </a:lnTo>
                <a:lnTo>
                  <a:pt x="2647163" y="1125385"/>
                </a:lnTo>
                <a:lnTo>
                  <a:pt x="2647163" y="1083782"/>
                </a:lnTo>
                <a:lnTo>
                  <a:pt x="2647163" y="1083782"/>
                </a:lnTo>
                <a:lnTo>
                  <a:pt x="2780646" y="1083782"/>
                </a:lnTo>
                <a:lnTo>
                  <a:pt x="2780646" y="1000716"/>
                </a:lnTo>
                <a:lnTo>
                  <a:pt x="2780646" y="1000716"/>
                </a:lnTo>
                <a:lnTo>
                  <a:pt x="2891882" y="1000716"/>
                </a:lnTo>
                <a:lnTo>
                  <a:pt x="2891882" y="959113"/>
                </a:lnTo>
                <a:lnTo>
                  <a:pt x="2891882" y="959113"/>
                </a:lnTo>
                <a:lnTo>
                  <a:pt x="2958624" y="959113"/>
                </a:lnTo>
                <a:lnTo>
                  <a:pt x="2958624" y="917510"/>
                </a:lnTo>
                <a:lnTo>
                  <a:pt x="2958624" y="917510"/>
                </a:lnTo>
                <a:lnTo>
                  <a:pt x="3514804" y="917510"/>
                </a:lnTo>
                <a:lnTo>
                  <a:pt x="3514804" y="876047"/>
                </a:lnTo>
                <a:lnTo>
                  <a:pt x="3514804" y="876047"/>
                </a:lnTo>
                <a:lnTo>
                  <a:pt x="3893006" y="876047"/>
                </a:lnTo>
                <a:lnTo>
                  <a:pt x="3893006" y="834444"/>
                </a:lnTo>
                <a:lnTo>
                  <a:pt x="3893006" y="834444"/>
                </a:lnTo>
                <a:lnTo>
                  <a:pt x="4070983" y="834444"/>
                </a:lnTo>
                <a:lnTo>
                  <a:pt x="4070983" y="792700"/>
                </a:lnTo>
                <a:lnTo>
                  <a:pt x="4070983" y="792700"/>
                </a:lnTo>
                <a:lnTo>
                  <a:pt x="4159972" y="792700"/>
                </a:lnTo>
                <a:lnTo>
                  <a:pt x="4159972" y="751097"/>
                </a:lnTo>
                <a:lnTo>
                  <a:pt x="4159972" y="751097"/>
                </a:lnTo>
                <a:lnTo>
                  <a:pt x="4360197" y="751097"/>
                </a:lnTo>
                <a:lnTo>
                  <a:pt x="4360197" y="709494"/>
                </a:lnTo>
                <a:lnTo>
                  <a:pt x="4360197" y="709494"/>
                </a:lnTo>
                <a:lnTo>
                  <a:pt x="4471433" y="709494"/>
                </a:lnTo>
                <a:lnTo>
                  <a:pt x="4471433" y="667751"/>
                </a:lnTo>
                <a:lnTo>
                  <a:pt x="4471433" y="667751"/>
                </a:lnTo>
                <a:lnTo>
                  <a:pt x="4538174" y="667751"/>
                </a:lnTo>
                <a:lnTo>
                  <a:pt x="4538174" y="626148"/>
                </a:lnTo>
                <a:lnTo>
                  <a:pt x="4538174" y="626148"/>
                </a:lnTo>
                <a:lnTo>
                  <a:pt x="4604916" y="626148"/>
                </a:lnTo>
                <a:lnTo>
                  <a:pt x="4604916" y="584405"/>
                </a:lnTo>
                <a:lnTo>
                  <a:pt x="4604916" y="584405"/>
                </a:lnTo>
                <a:lnTo>
                  <a:pt x="4960871" y="584405"/>
                </a:lnTo>
                <a:lnTo>
                  <a:pt x="4960871" y="542802"/>
                </a:lnTo>
                <a:lnTo>
                  <a:pt x="4960871" y="542802"/>
                </a:lnTo>
                <a:lnTo>
                  <a:pt x="5116601" y="542802"/>
                </a:lnTo>
                <a:lnTo>
                  <a:pt x="5116601" y="501198"/>
                </a:lnTo>
                <a:lnTo>
                  <a:pt x="5116601" y="501198"/>
                </a:lnTo>
                <a:lnTo>
                  <a:pt x="5450309" y="501198"/>
                </a:lnTo>
                <a:lnTo>
                  <a:pt x="5450309" y="459455"/>
                </a:lnTo>
                <a:lnTo>
                  <a:pt x="5450309" y="459455"/>
                </a:lnTo>
                <a:lnTo>
                  <a:pt x="5961995" y="459455"/>
                </a:lnTo>
                <a:lnTo>
                  <a:pt x="5961995" y="417852"/>
                </a:lnTo>
                <a:lnTo>
                  <a:pt x="5961995" y="417852"/>
                </a:lnTo>
                <a:lnTo>
                  <a:pt x="6073231" y="417852"/>
                </a:lnTo>
                <a:lnTo>
                  <a:pt x="6073231" y="376109"/>
                </a:lnTo>
                <a:lnTo>
                  <a:pt x="6073231" y="376109"/>
                </a:lnTo>
                <a:lnTo>
                  <a:pt x="6429186" y="376109"/>
                </a:lnTo>
                <a:lnTo>
                  <a:pt x="6429186" y="334366"/>
                </a:lnTo>
                <a:lnTo>
                  <a:pt x="6429186" y="334366"/>
                </a:lnTo>
                <a:lnTo>
                  <a:pt x="6451433" y="334366"/>
                </a:lnTo>
                <a:lnTo>
                  <a:pt x="6451433" y="292763"/>
                </a:lnTo>
                <a:lnTo>
                  <a:pt x="6451433" y="292763"/>
                </a:lnTo>
                <a:lnTo>
                  <a:pt x="6918624" y="292763"/>
                </a:lnTo>
                <a:lnTo>
                  <a:pt x="6918624" y="250879"/>
                </a:lnTo>
                <a:lnTo>
                  <a:pt x="6918624" y="250879"/>
                </a:lnTo>
                <a:lnTo>
                  <a:pt x="6963118" y="250879"/>
                </a:lnTo>
                <a:lnTo>
                  <a:pt x="6963118" y="209136"/>
                </a:lnTo>
                <a:lnTo>
                  <a:pt x="6963118" y="209136"/>
                </a:lnTo>
                <a:lnTo>
                  <a:pt x="7029860" y="209136"/>
                </a:lnTo>
                <a:lnTo>
                  <a:pt x="7029860" y="167393"/>
                </a:lnTo>
                <a:lnTo>
                  <a:pt x="7029860" y="167393"/>
                </a:lnTo>
                <a:lnTo>
                  <a:pt x="7141096" y="167393"/>
                </a:lnTo>
                <a:lnTo>
                  <a:pt x="7141096" y="125510"/>
                </a:lnTo>
                <a:lnTo>
                  <a:pt x="7141096" y="125510"/>
                </a:lnTo>
                <a:lnTo>
                  <a:pt x="7296826" y="125510"/>
                </a:lnTo>
                <a:lnTo>
                  <a:pt x="7296826" y="83767"/>
                </a:lnTo>
                <a:lnTo>
                  <a:pt x="7296826" y="83767"/>
                </a:lnTo>
                <a:lnTo>
                  <a:pt x="7452557" y="83767"/>
                </a:lnTo>
                <a:lnTo>
                  <a:pt x="7452557" y="41883"/>
                </a:lnTo>
                <a:lnTo>
                  <a:pt x="7452557" y="41883"/>
                </a:lnTo>
                <a:lnTo>
                  <a:pt x="7875253" y="41883"/>
                </a:lnTo>
                <a:lnTo>
                  <a:pt x="7875253" y="0"/>
                </a:lnTo>
                <a:lnTo>
                  <a:pt x="7875253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</a:path>
            </a:pathLst>
          </a:custGeom>
          <a:noFill/>
          <a:ln w="38100" cap="flat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EB3322-59D4-E2A6-708A-5EC01F0F99C8}"/>
              </a:ext>
            </a:extLst>
          </p:cNvPr>
          <p:cNvSpPr/>
          <p:nvPr/>
        </p:nvSpPr>
        <p:spPr>
          <a:xfrm>
            <a:off x="1550617" y="2344601"/>
            <a:ext cx="8119972" cy="3219688"/>
          </a:xfrm>
          <a:custGeom>
            <a:avLst/>
            <a:gdLst>
              <a:gd name="connsiteX0" fmla="*/ 0 w 8119972"/>
              <a:gd name="connsiteY0" fmla="*/ 3219689 h 3219688"/>
              <a:gd name="connsiteX1" fmla="*/ 0 w 8119972"/>
              <a:gd name="connsiteY1" fmla="*/ 3219689 h 3219688"/>
              <a:gd name="connsiteX2" fmla="*/ 0 w 8119972"/>
              <a:gd name="connsiteY2" fmla="*/ 2871175 h 3219688"/>
              <a:gd name="connsiteX3" fmla="*/ 0 w 8119972"/>
              <a:gd name="connsiteY3" fmla="*/ 2871175 h 3219688"/>
              <a:gd name="connsiteX4" fmla="*/ 44494 w 8119972"/>
              <a:gd name="connsiteY4" fmla="*/ 2871175 h 3219688"/>
              <a:gd name="connsiteX5" fmla="*/ 44494 w 8119972"/>
              <a:gd name="connsiteY5" fmla="*/ 2793432 h 3219688"/>
              <a:gd name="connsiteX6" fmla="*/ 44494 w 8119972"/>
              <a:gd name="connsiteY6" fmla="*/ 2793432 h 3219688"/>
              <a:gd name="connsiteX7" fmla="*/ 66742 w 8119972"/>
              <a:gd name="connsiteY7" fmla="*/ 2793432 h 3219688"/>
              <a:gd name="connsiteX8" fmla="*/ 66742 w 8119972"/>
              <a:gd name="connsiteY8" fmla="*/ 2754490 h 3219688"/>
              <a:gd name="connsiteX9" fmla="*/ 66742 w 8119972"/>
              <a:gd name="connsiteY9" fmla="*/ 2754490 h 3219688"/>
              <a:gd name="connsiteX10" fmla="*/ 155730 w 8119972"/>
              <a:gd name="connsiteY10" fmla="*/ 2754490 h 3219688"/>
              <a:gd name="connsiteX11" fmla="*/ 155730 w 8119972"/>
              <a:gd name="connsiteY11" fmla="*/ 2715689 h 3219688"/>
              <a:gd name="connsiteX12" fmla="*/ 155730 w 8119972"/>
              <a:gd name="connsiteY12" fmla="*/ 2715689 h 3219688"/>
              <a:gd name="connsiteX13" fmla="*/ 177978 w 8119972"/>
              <a:gd name="connsiteY13" fmla="*/ 2715689 h 3219688"/>
              <a:gd name="connsiteX14" fmla="*/ 177978 w 8119972"/>
              <a:gd name="connsiteY14" fmla="*/ 2676747 h 3219688"/>
              <a:gd name="connsiteX15" fmla="*/ 177978 w 8119972"/>
              <a:gd name="connsiteY15" fmla="*/ 2676747 h 3219688"/>
              <a:gd name="connsiteX16" fmla="*/ 200225 w 8119972"/>
              <a:gd name="connsiteY16" fmla="*/ 2676747 h 3219688"/>
              <a:gd name="connsiteX17" fmla="*/ 200225 w 8119972"/>
              <a:gd name="connsiteY17" fmla="*/ 2637806 h 3219688"/>
              <a:gd name="connsiteX18" fmla="*/ 200225 w 8119972"/>
              <a:gd name="connsiteY18" fmla="*/ 2637806 h 3219688"/>
              <a:gd name="connsiteX19" fmla="*/ 222472 w 8119972"/>
              <a:gd name="connsiteY19" fmla="*/ 2637806 h 3219688"/>
              <a:gd name="connsiteX20" fmla="*/ 222472 w 8119972"/>
              <a:gd name="connsiteY20" fmla="*/ 2598864 h 3219688"/>
              <a:gd name="connsiteX21" fmla="*/ 222472 w 8119972"/>
              <a:gd name="connsiteY21" fmla="*/ 2598864 h 3219688"/>
              <a:gd name="connsiteX22" fmla="*/ 333708 w 8119972"/>
              <a:gd name="connsiteY22" fmla="*/ 2598864 h 3219688"/>
              <a:gd name="connsiteX23" fmla="*/ 333708 w 8119972"/>
              <a:gd name="connsiteY23" fmla="*/ 2559922 h 3219688"/>
              <a:gd name="connsiteX24" fmla="*/ 333708 w 8119972"/>
              <a:gd name="connsiteY24" fmla="*/ 2559922 h 3219688"/>
              <a:gd name="connsiteX25" fmla="*/ 467191 w 8119972"/>
              <a:gd name="connsiteY25" fmla="*/ 2559922 h 3219688"/>
              <a:gd name="connsiteX26" fmla="*/ 467191 w 8119972"/>
              <a:gd name="connsiteY26" fmla="*/ 2520981 h 3219688"/>
              <a:gd name="connsiteX27" fmla="*/ 467191 w 8119972"/>
              <a:gd name="connsiteY27" fmla="*/ 2520981 h 3219688"/>
              <a:gd name="connsiteX28" fmla="*/ 645169 w 8119972"/>
              <a:gd name="connsiteY28" fmla="*/ 2520981 h 3219688"/>
              <a:gd name="connsiteX29" fmla="*/ 645169 w 8119972"/>
              <a:gd name="connsiteY29" fmla="*/ 2481899 h 3219688"/>
              <a:gd name="connsiteX30" fmla="*/ 645169 w 8119972"/>
              <a:gd name="connsiteY30" fmla="*/ 2481899 h 3219688"/>
              <a:gd name="connsiteX31" fmla="*/ 734157 w 8119972"/>
              <a:gd name="connsiteY31" fmla="*/ 2481899 h 3219688"/>
              <a:gd name="connsiteX32" fmla="*/ 734157 w 8119972"/>
              <a:gd name="connsiteY32" fmla="*/ 2442537 h 3219688"/>
              <a:gd name="connsiteX33" fmla="*/ 734157 w 8119972"/>
              <a:gd name="connsiteY33" fmla="*/ 2442537 h 3219688"/>
              <a:gd name="connsiteX34" fmla="*/ 934382 w 8119972"/>
              <a:gd name="connsiteY34" fmla="*/ 2442537 h 3219688"/>
              <a:gd name="connsiteX35" fmla="*/ 934382 w 8119972"/>
              <a:gd name="connsiteY35" fmla="*/ 2402475 h 3219688"/>
              <a:gd name="connsiteX36" fmla="*/ 934382 w 8119972"/>
              <a:gd name="connsiteY36" fmla="*/ 2402475 h 3219688"/>
              <a:gd name="connsiteX37" fmla="*/ 1023371 w 8119972"/>
              <a:gd name="connsiteY37" fmla="*/ 2402475 h 3219688"/>
              <a:gd name="connsiteX38" fmla="*/ 1023371 w 8119972"/>
              <a:gd name="connsiteY38" fmla="*/ 2362132 h 3219688"/>
              <a:gd name="connsiteX39" fmla="*/ 1023371 w 8119972"/>
              <a:gd name="connsiteY39" fmla="*/ 2362132 h 3219688"/>
              <a:gd name="connsiteX40" fmla="*/ 1201348 w 8119972"/>
              <a:gd name="connsiteY40" fmla="*/ 2362132 h 3219688"/>
              <a:gd name="connsiteX41" fmla="*/ 1201348 w 8119972"/>
              <a:gd name="connsiteY41" fmla="*/ 2321790 h 3219688"/>
              <a:gd name="connsiteX42" fmla="*/ 1201348 w 8119972"/>
              <a:gd name="connsiteY42" fmla="*/ 2321790 h 3219688"/>
              <a:gd name="connsiteX43" fmla="*/ 1223596 w 8119972"/>
              <a:gd name="connsiteY43" fmla="*/ 2321790 h 3219688"/>
              <a:gd name="connsiteX44" fmla="*/ 1223596 w 8119972"/>
              <a:gd name="connsiteY44" fmla="*/ 2281308 h 3219688"/>
              <a:gd name="connsiteX45" fmla="*/ 1223596 w 8119972"/>
              <a:gd name="connsiteY45" fmla="*/ 2281308 h 3219688"/>
              <a:gd name="connsiteX46" fmla="*/ 1312584 w 8119972"/>
              <a:gd name="connsiteY46" fmla="*/ 2281308 h 3219688"/>
              <a:gd name="connsiteX47" fmla="*/ 1312584 w 8119972"/>
              <a:gd name="connsiteY47" fmla="*/ 2200483 h 3219688"/>
              <a:gd name="connsiteX48" fmla="*/ 1312584 w 8119972"/>
              <a:gd name="connsiteY48" fmla="*/ 2200483 h 3219688"/>
              <a:gd name="connsiteX49" fmla="*/ 1379326 w 8119972"/>
              <a:gd name="connsiteY49" fmla="*/ 2200483 h 3219688"/>
              <a:gd name="connsiteX50" fmla="*/ 1379326 w 8119972"/>
              <a:gd name="connsiteY50" fmla="*/ 2160000 h 3219688"/>
              <a:gd name="connsiteX51" fmla="*/ 1379326 w 8119972"/>
              <a:gd name="connsiteY51" fmla="*/ 2160000 h 3219688"/>
              <a:gd name="connsiteX52" fmla="*/ 1401573 w 8119972"/>
              <a:gd name="connsiteY52" fmla="*/ 2160000 h 3219688"/>
              <a:gd name="connsiteX53" fmla="*/ 1401573 w 8119972"/>
              <a:gd name="connsiteY53" fmla="*/ 2119518 h 3219688"/>
              <a:gd name="connsiteX54" fmla="*/ 1401573 w 8119972"/>
              <a:gd name="connsiteY54" fmla="*/ 2119518 h 3219688"/>
              <a:gd name="connsiteX55" fmla="*/ 1446067 w 8119972"/>
              <a:gd name="connsiteY55" fmla="*/ 2119518 h 3219688"/>
              <a:gd name="connsiteX56" fmla="*/ 1446067 w 8119972"/>
              <a:gd name="connsiteY56" fmla="*/ 2079035 h 3219688"/>
              <a:gd name="connsiteX57" fmla="*/ 1446067 w 8119972"/>
              <a:gd name="connsiteY57" fmla="*/ 2079035 h 3219688"/>
              <a:gd name="connsiteX58" fmla="*/ 1468315 w 8119972"/>
              <a:gd name="connsiteY58" fmla="*/ 2079035 h 3219688"/>
              <a:gd name="connsiteX59" fmla="*/ 1468315 w 8119972"/>
              <a:gd name="connsiteY59" fmla="*/ 2038553 h 3219688"/>
              <a:gd name="connsiteX60" fmla="*/ 1468315 w 8119972"/>
              <a:gd name="connsiteY60" fmla="*/ 2038553 h 3219688"/>
              <a:gd name="connsiteX61" fmla="*/ 1490562 w 8119972"/>
              <a:gd name="connsiteY61" fmla="*/ 2038553 h 3219688"/>
              <a:gd name="connsiteX62" fmla="*/ 1490562 w 8119972"/>
              <a:gd name="connsiteY62" fmla="*/ 1998210 h 3219688"/>
              <a:gd name="connsiteX63" fmla="*/ 1490562 w 8119972"/>
              <a:gd name="connsiteY63" fmla="*/ 1998210 h 3219688"/>
              <a:gd name="connsiteX64" fmla="*/ 1512809 w 8119972"/>
              <a:gd name="connsiteY64" fmla="*/ 1998210 h 3219688"/>
              <a:gd name="connsiteX65" fmla="*/ 1512809 w 8119972"/>
              <a:gd name="connsiteY65" fmla="*/ 1957728 h 3219688"/>
              <a:gd name="connsiteX66" fmla="*/ 1512809 w 8119972"/>
              <a:gd name="connsiteY66" fmla="*/ 1957728 h 3219688"/>
              <a:gd name="connsiteX67" fmla="*/ 1690787 w 8119972"/>
              <a:gd name="connsiteY67" fmla="*/ 1957728 h 3219688"/>
              <a:gd name="connsiteX68" fmla="*/ 1690787 w 8119972"/>
              <a:gd name="connsiteY68" fmla="*/ 1917245 h 3219688"/>
              <a:gd name="connsiteX69" fmla="*/ 1690787 w 8119972"/>
              <a:gd name="connsiteY69" fmla="*/ 1917245 h 3219688"/>
              <a:gd name="connsiteX70" fmla="*/ 1779775 w 8119972"/>
              <a:gd name="connsiteY70" fmla="*/ 1917245 h 3219688"/>
              <a:gd name="connsiteX71" fmla="*/ 1779775 w 8119972"/>
              <a:gd name="connsiteY71" fmla="*/ 1876763 h 3219688"/>
              <a:gd name="connsiteX72" fmla="*/ 1779775 w 8119972"/>
              <a:gd name="connsiteY72" fmla="*/ 1876763 h 3219688"/>
              <a:gd name="connsiteX73" fmla="*/ 1824270 w 8119972"/>
              <a:gd name="connsiteY73" fmla="*/ 1876763 h 3219688"/>
              <a:gd name="connsiteX74" fmla="*/ 1824270 w 8119972"/>
              <a:gd name="connsiteY74" fmla="*/ 1836280 h 3219688"/>
              <a:gd name="connsiteX75" fmla="*/ 1824270 w 8119972"/>
              <a:gd name="connsiteY75" fmla="*/ 1836280 h 3219688"/>
              <a:gd name="connsiteX76" fmla="*/ 2180225 w 8119972"/>
              <a:gd name="connsiteY76" fmla="*/ 1836280 h 3219688"/>
              <a:gd name="connsiteX77" fmla="*/ 2180225 w 8119972"/>
              <a:gd name="connsiteY77" fmla="*/ 1795798 h 3219688"/>
              <a:gd name="connsiteX78" fmla="*/ 2180225 w 8119972"/>
              <a:gd name="connsiteY78" fmla="*/ 1795798 h 3219688"/>
              <a:gd name="connsiteX79" fmla="*/ 2469438 w 8119972"/>
              <a:gd name="connsiteY79" fmla="*/ 1795798 h 3219688"/>
              <a:gd name="connsiteX80" fmla="*/ 2469438 w 8119972"/>
              <a:gd name="connsiteY80" fmla="*/ 1755175 h 3219688"/>
              <a:gd name="connsiteX81" fmla="*/ 2469438 w 8119972"/>
              <a:gd name="connsiteY81" fmla="*/ 1755175 h 3219688"/>
              <a:gd name="connsiteX82" fmla="*/ 2691658 w 8119972"/>
              <a:gd name="connsiteY82" fmla="*/ 1755175 h 3219688"/>
              <a:gd name="connsiteX83" fmla="*/ 2691658 w 8119972"/>
              <a:gd name="connsiteY83" fmla="*/ 1714553 h 3219688"/>
              <a:gd name="connsiteX84" fmla="*/ 2691658 w 8119972"/>
              <a:gd name="connsiteY84" fmla="*/ 1714553 h 3219688"/>
              <a:gd name="connsiteX85" fmla="*/ 2802893 w 8119972"/>
              <a:gd name="connsiteY85" fmla="*/ 1714553 h 3219688"/>
              <a:gd name="connsiteX86" fmla="*/ 2802893 w 8119972"/>
              <a:gd name="connsiteY86" fmla="*/ 1673930 h 3219688"/>
              <a:gd name="connsiteX87" fmla="*/ 2802893 w 8119972"/>
              <a:gd name="connsiteY87" fmla="*/ 1673930 h 3219688"/>
              <a:gd name="connsiteX88" fmla="*/ 2980871 w 8119972"/>
              <a:gd name="connsiteY88" fmla="*/ 1673930 h 3219688"/>
              <a:gd name="connsiteX89" fmla="*/ 2980871 w 8119972"/>
              <a:gd name="connsiteY89" fmla="*/ 1633307 h 3219688"/>
              <a:gd name="connsiteX90" fmla="*/ 2980871 w 8119972"/>
              <a:gd name="connsiteY90" fmla="*/ 1633307 h 3219688"/>
              <a:gd name="connsiteX91" fmla="*/ 3025365 w 8119972"/>
              <a:gd name="connsiteY91" fmla="*/ 1633307 h 3219688"/>
              <a:gd name="connsiteX92" fmla="*/ 3025365 w 8119972"/>
              <a:gd name="connsiteY92" fmla="*/ 1592685 h 3219688"/>
              <a:gd name="connsiteX93" fmla="*/ 3025365 w 8119972"/>
              <a:gd name="connsiteY93" fmla="*/ 1592685 h 3219688"/>
              <a:gd name="connsiteX94" fmla="*/ 3181096 w 8119972"/>
              <a:gd name="connsiteY94" fmla="*/ 1592685 h 3219688"/>
              <a:gd name="connsiteX95" fmla="*/ 3181096 w 8119972"/>
              <a:gd name="connsiteY95" fmla="*/ 1551922 h 3219688"/>
              <a:gd name="connsiteX96" fmla="*/ 3181096 w 8119972"/>
              <a:gd name="connsiteY96" fmla="*/ 1551922 h 3219688"/>
              <a:gd name="connsiteX97" fmla="*/ 3225590 w 8119972"/>
              <a:gd name="connsiteY97" fmla="*/ 1551922 h 3219688"/>
              <a:gd name="connsiteX98" fmla="*/ 3225590 w 8119972"/>
              <a:gd name="connsiteY98" fmla="*/ 1511300 h 3219688"/>
              <a:gd name="connsiteX99" fmla="*/ 3225590 w 8119972"/>
              <a:gd name="connsiteY99" fmla="*/ 1511300 h 3219688"/>
              <a:gd name="connsiteX100" fmla="*/ 3381320 w 8119972"/>
              <a:gd name="connsiteY100" fmla="*/ 1511300 h 3219688"/>
              <a:gd name="connsiteX101" fmla="*/ 3381320 w 8119972"/>
              <a:gd name="connsiteY101" fmla="*/ 1470677 h 3219688"/>
              <a:gd name="connsiteX102" fmla="*/ 3381320 w 8119972"/>
              <a:gd name="connsiteY102" fmla="*/ 1470677 h 3219688"/>
              <a:gd name="connsiteX103" fmla="*/ 3470309 w 8119972"/>
              <a:gd name="connsiteY103" fmla="*/ 1470677 h 3219688"/>
              <a:gd name="connsiteX104" fmla="*/ 3470309 w 8119972"/>
              <a:gd name="connsiteY104" fmla="*/ 1430055 h 3219688"/>
              <a:gd name="connsiteX105" fmla="*/ 3470309 w 8119972"/>
              <a:gd name="connsiteY105" fmla="*/ 1430055 h 3219688"/>
              <a:gd name="connsiteX106" fmla="*/ 3581545 w 8119972"/>
              <a:gd name="connsiteY106" fmla="*/ 1430055 h 3219688"/>
              <a:gd name="connsiteX107" fmla="*/ 3581545 w 8119972"/>
              <a:gd name="connsiteY107" fmla="*/ 1389432 h 3219688"/>
              <a:gd name="connsiteX108" fmla="*/ 3581545 w 8119972"/>
              <a:gd name="connsiteY108" fmla="*/ 1389432 h 3219688"/>
              <a:gd name="connsiteX109" fmla="*/ 3648287 w 8119972"/>
              <a:gd name="connsiteY109" fmla="*/ 1389432 h 3219688"/>
              <a:gd name="connsiteX110" fmla="*/ 3648287 w 8119972"/>
              <a:gd name="connsiteY110" fmla="*/ 1348669 h 3219688"/>
              <a:gd name="connsiteX111" fmla="*/ 3648287 w 8119972"/>
              <a:gd name="connsiteY111" fmla="*/ 1348669 h 3219688"/>
              <a:gd name="connsiteX112" fmla="*/ 3715028 w 8119972"/>
              <a:gd name="connsiteY112" fmla="*/ 1348669 h 3219688"/>
              <a:gd name="connsiteX113" fmla="*/ 3715028 w 8119972"/>
              <a:gd name="connsiteY113" fmla="*/ 1308047 h 3219688"/>
              <a:gd name="connsiteX114" fmla="*/ 3715028 w 8119972"/>
              <a:gd name="connsiteY114" fmla="*/ 1308047 h 3219688"/>
              <a:gd name="connsiteX115" fmla="*/ 3781770 w 8119972"/>
              <a:gd name="connsiteY115" fmla="*/ 1308047 h 3219688"/>
              <a:gd name="connsiteX116" fmla="*/ 3781770 w 8119972"/>
              <a:gd name="connsiteY116" fmla="*/ 1267424 h 3219688"/>
              <a:gd name="connsiteX117" fmla="*/ 3781770 w 8119972"/>
              <a:gd name="connsiteY117" fmla="*/ 1267424 h 3219688"/>
              <a:gd name="connsiteX118" fmla="*/ 3848511 w 8119972"/>
              <a:gd name="connsiteY118" fmla="*/ 1267424 h 3219688"/>
              <a:gd name="connsiteX119" fmla="*/ 3848511 w 8119972"/>
              <a:gd name="connsiteY119" fmla="*/ 1226802 h 3219688"/>
              <a:gd name="connsiteX120" fmla="*/ 3848511 w 8119972"/>
              <a:gd name="connsiteY120" fmla="*/ 1226802 h 3219688"/>
              <a:gd name="connsiteX121" fmla="*/ 3981994 w 8119972"/>
              <a:gd name="connsiteY121" fmla="*/ 1226802 h 3219688"/>
              <a:gd name="connsiteX122" fmla="*/ 3981994 w 8119972"/>
              <a:gd name="connsiteY122" fmla="*/ 1186039 h 3219688"/>
              <a:gd name="connsiteX123" fmla="*/ 3981994 w 8119972"/>
              <a:gd name="connsiteY123" fmla="*/ 1186039 h 3219688"/>
              <a:gd name="connsiteX124" fmla="*/ 4493680 w 8119972"/>
              <a:gd name="connsiteY124" fmla="*/ 1186039 h 3219688"/>
              <a:gd name="connsiteX125" fmla="*/ 4493680 w 8119972"/>
              <a:gd name="connsiteY125" fmla="*/ 1145416 h 3219688"/>
              <a:gd name="connsiteX126" fmla="*/ 4493680 w 8119972"/>
              <a:gd name="connsiteY126" fmla="*/ 1145416 h 3219688"/>
              <a:gd name="connsiteX127" fmla="*/ 4805141 w 8119972"/>
              <a:gd name="connsiteY127" fmla="*/ 1145416 h 3219688"/>
              <a:gd name="connsiteX128" fmla="*/ 4805141 w 8119972"/>
              <a:gd name="connsiteY128" fmla="*/ 1104654 h 3219688"/>
              <a:gd name="connsiteX129" fmla="*/ 4805141 w 8119972"/>
              <a:gd name="connsiteY129" fmla="*/ 1104654 h 3219688"/>
              <a:gd name="connsiteX130" fmla="*/ 4938624 w 8119972"/>
              <a:gd name="connsiteY130" fmla="*/ 1104654 h 3219688"/>
              <a:gd name="connsiteX131" fmla="*/ 4938624 w 8119972"/>
              <a:gd name="connsiteY131" fmla="*/ 1063891 h 3219688"/>
              <a:gd name="connsiteX132" fmla="*/ 4938624 w 8119972"/>
              <a:gd name="connsiteY132" fmla="*/ 1063891 h 3219688"/>
              <a:gd name="connsiteX133" fmla="*/ 5027613 w 8119972"/>
              <a:gd name="connsiteY133" fmla="*/ 1063891 h 3219688"/>
              <a:gd name="connsiteX134" fmla="*/ 5027613 w 8119972"/>
              <a:gd name="connsiteY134" fmla="*/ 1023128 h 3219688"/>
              <a:gd name="connsiteX135" fmla="*/ 5027613 w 8119972"/>
              <a:gd name="connsiteY135" fmla="*/ 1023128 h 3219688"/>
              <a:gd name="connsiteX136" fmla="*/ 5138849 w 8119972"/>
              <a:gd name="connsiteY136" fmla="*/ 1023128 h 3219688"/>
              <a:gd name="connsiteX137" fmla="*/ 5138849 w 8119972"/>
              <a:gd name="connsiteY137" fmla="*/ 982366 h 3219688"/>
              <a:gd name="connsiteX138" fmla="*/ 5138849 w 8119972"/>
              <a:gd name="connsiteY138" fmla="*/ 982366 h 3219688"/>
              <a:gd name="connsiteX139" fmla="*/ 5161096 w 8119972"/>
              <a:gd name="connsiteY139" fmla="*/ 982366 h 3219688"/>
              <a:gd name="connsiteX140" fmla="*/ 5161096 w 8119972"/>
              <a:gd name="connsiteY140" fmla="*/ 941603 h 3219688"/>
              <a:gd name="connsiteX141" fmla="*/ 5161096 w 8119972"/>
              <a:gd name="connsiteY141" fmla="*/ 941603 h 3219688"/>
              <a:gd name="connsiteX142" fmla="*/ 5272332 w 8119972"/>
              <a:gd name="connsiteY142" fmla="*/ 941603 h 3219688"/>
              <a:gd name="connsiteX143" fmla="*/ 5272332 w 8119972"/>
              <a:gd name="connsiteY143" fmla="*/ 900841 h 3219688"/>
              <a:gd name="connsiteX144" fmla="*/ 5272332 w 8119972"/>
              <a:gd name="connsiteY144" fmla="*/ 900841 h 3219688"/>
              <a:gd name="connsiteX145" fmla="*/ 5450309 w 8119972"/>
              <a:gd name="connsiteY145" fmla="*/ 900841 h 3219688"/>
              <a:gd name="connsiteX146" fmla="*/ 5450309 w 8119972"/>
              <a:gd name="connsiteY146" fmla="*/ 859938 h 3219688"/>
              <a:gd name="connsiteX147" fmla="*/ 5450309 w 8119972"/>
              <a:gd name="connsiteY147" fmla="*/ 859938 h 3219688"/>
              <a:gd name="connsiteX148" fmla="*/ 5695028 w 8119972"/>
              <a:gd name="connsiteY148" fmla="*/ 859938 h 3219688"/>
              <a:gd name="connsiteX149" fmla="*/ 5695028 w 8119972"/>
              <a:gd name="connsiteY149" fmla="*/ 819175 h 3219688"/>
              <a:gd name="connsiteX150" fmla="*/ 5695028 w 8119972"/>
              <a:gd name="connsiteY150" fmla="*/ 819175 h 3219688"/>
              <a:gd name="connsiteX151" fmla="*/ 5895253 w 8119972"/>
              <a:gd name="connsiteY151" fmla="*/ 819175 h 3219688"/>
              <a:gd name="connsiteX152" fmla="*/ 5895253 w 8119972"/>
              <a:gd name="connsiteY152" fmla="*/ 778412 h 3219688"/>
              <a:gd name="connsiteX153" fmla="*/ 5895253 w 8119972"/>
              <a:gd name="connsiteY153" fmla="*/ 778412 h 3219688"/>
              <a:gd name="connsiteX154" fmla="*/ 6340197 w 8119972"/>
              <a:gd name="connsiteY154" fmla="*/ 778412 h 3219688"/>
              <a:gd name="connsiteX155" fmla="*/ 6340197 w 8119972"/>
              <a:gd name="connsiteY155" fmla="*/ 737510 h 3219688"/>
              <a:gd name="connsiteX156" fmla="*/ 6340197 w 8119972"/>
              <a:gd name="connsiteY156" fmla="*/ 737510 h 3219688"/>
              <a:gd name="connsiteX157" fmla="*/ 6473680 w 8119972"/>
              <a:gd name="connsiteY157" fmla="*/ 737510 h 3219688"/>
              <a:gd name="connsiteX158" fmla="*/ 6473680 w 8119972"/>
              <a:gd name="connsiteY158" fmla="*/ 696747 h 3219688"/>
              <a:gd name="connsiteX159" fmla="*/ 6473680 w 8119972"/>
              <a:gd name="connsiteY159" fmla="*/ 696747 h 3219688"/>
              <a:gd name="connsiteX160" fmla="*/ 6896377 w 8119972"/>
              <a:gd name="connsiteY160" fmla="*/ 696747 h 3219688"/>
              <a:gd name="connsiteX161" fmla="*/ 6896377 w 8119972"/>
              <a:gd name="connsiteY161" fmla="*/ 655984 h 3219688"/>
              <a:gd name="connsiteX162" fmla="*/ 6896377 w 8119972"/>
              <a:gd name="connsiteY162" fmla="*/ 655984 h 3219688"/>
              <a:gd name="connsiteX163" fmla="*/ 6940871 w 8119972"/>
              <a:gd name="connsiteY163" fmla="*/ 655984 h 3219688"/>
              <a:gd name="connsiteX164" fmla="*/ 6940871 w 8119972"/>
              <a:gd name="connsiteY164" fmla="*/ 615082 h 3219688"/>
              <a:gd name="connsiteX165" fmla="*/ 6940871 w 8119972"/>
              <a:gd name="connsiteY165" fmla="*/ 615082 h 3219688"/>
              <a:gd name="connsiteX166" fmla="*/ 7118849 w 8119972"/>
              <a:gd name="connsiteY166" fmla="*/ 615082 h 3219688"/>
              <a:gd name="connsiteX167" fmla="*/ 7118849 w 8119972"/>
              <a:gd name="connsiteY167" fmla="*/ 574319 h 3219688"/>
              <a:gd name="connsiteX168" fmla="*/ 7118849 w 8119972"/>
              <a:gd name="connsiteY168" fmla="*/ 574319 h 3219688"/>
              <a:gd name="connsiteX169" fmla="*/ 7163343 w 8119972"/>
              <a:gd name="connsiteY169" fmla="*/ 574319 h 3219688"/>
              <a:gd name="connsiteX170" fmla="*/ 7163343 w 8119972"/>
              <a:gd name="connsiteY170" fmla="*/ 533416 h 3219688"/>
              <a:gd name="connsiteX171" fmla="*/ 7163343 w 8119972"/>
              <a:gd name="connsiteY171" fmla="*/ 533416 h 3219688"/>
              <a:gd name="connsiteX172" fmla="*/ 7252332 w 8119972"/>
              <a:gd name="connsiteY172" fmla="*/ 533416 h 3219688"/>
              <a:gd name="connsiteX173" fmla="*/ 7252332 w 8119972"/>
              <a:gd name="connsiteY173" fmla="*/ 492514 h 3219688"/>
              <a:gd name="connsiteX174" fmla="*/ 7252332 w 8119972"/>
              <a:gd name="connsiteY174" fmla="*/ 492514 h 3219688"/>
              <a:gd name="connsiteX175" fmla="*/ 7274579 w 8119972"/>
              <a:gd name="connsiteY175" fmla="*/ 492514 h 3219688"/>
              <a:gd name="connsiteX176" fmla="*/ 7274579 w 8119972"/>
              <a:gd name="connsiteY176" fmla="*/ 451611 h 3219688"/>
              <a:gd name="connsiteX177" fmla="*/ 7274579 w 8119972"/>
              <a:gd name="connsiteY177" fmla="*/ 451611 h 3219688"/>
              <a:gd name="connsiteX178" fmla="*/ 7319074 w 8119972"/>
              <a:gd name="connsiteY178" fmla="*/ 451611 h 3219688"/>
              <a:gd name="connsiteX179" fmla="*/ 7319074 w 8119972"/>
              <a:gd name="connsiteY179" fmla="*/ 410708 h 3219688"/>
              <a:gd name="connsiteX180" fmla="*/ 7319074 w 8119972"/>
              <a:gd name="connsiteY180" fmla="*/ 410708 h 3219688"/>
              <a:gd name="connsiteX181" fmla="*/ 7452557 w 8119972"/>
              <a:gd name="connsiteY181" fmla="*/ 410708 h 3219688"/>
              <a:gd name="connsiteX182" fmla="*/ 7452557 w 8119972"/>
              <a:gd name="connsiteY182" fmla="*/ 369665 h 3219688"/>
              <a:gd name="connsiteX183" fmla="*/ 7452557 w 8119972"/>
              <a:gd name="connsiteY183" fmla="*/ 369665 h 3219688"/>
              <a:gd name="connsiteX184" fmla="*/ 7630534 w 8119972"/>
              <a:gd name="connsiteY184" fmla="*/ 369665 h 3219688"/>
              <a:gd name="connsiteX185" fmla="*/ 7630534 w 8119972"/>
              <a:gd name="connsiteY185" fmla="*/ 328623 h 3219688"/>
              <a:gd name="connsiteX186" fmla="*/ 7630534 w 8119972"/>
              <a:gd name="connsiteY186" fmla="*/ 328623 h 3219688"/>
              <a:gd name="connsiteX187" fmla="*/ 7786264 w 8119972"/>
              <a:gd name="connsiteY187" fmla="*/ 328623 h 3219688"/>
              <a:gd name="connsiteX188" fmla="*/ 7786264 w 8119972"/>
              <a:gd name="connsiteY188" fmla="*/ 287720 h 3219688"/>
              <a:gd name="connsiteX189" fmla="*/ 7786264 w 8119972"/>
              <a:gd name="connsiteY189" fmla="*/ 287720 h 3219688"/>
              <a:gd name="connsiteX190" fmla="*/ 7808511 w 8119972"/>
              <a:gd name="connsiteY190" fmla="*/ 287720 h 3219688"/>
              <a:gd name="connsiteX191" fmla="*/ 7808511 w 8119972"/>
              <a:gd name="connsiteY191" fmla="*/ 246677 h 3219688"/>
              <a:gd name="connsiteX192" fmla="*/ 7808511 w 8119972"/>
              <a:gd name="connsiteY192" fmla="*/ 246677 h 3219688"/>
              <a:gd name="connsiteX193" fmla="*/ 7853006 w 8119972"/>
              <a:gd name="connsiteY193" fmla="*/ 246677 h 3219688"/>
              <a:gd name="connsiteX194" fmla="*/ 7853006 w 8119972"/>
              <a:gd name="connsiteY194" fmla="*/ 205774 h 3219688"/>
              <a:gd name="connsiteX195" fmla="*/ 7853006 w 8119972"/>
              <a:gd name="connsiteY195" fmla="*/ 205774 h 3219688"/>
              <a:gd name="connsiteX196" fmla="*/ 7986489 w 8119972"/>
              <a:gd name="connsiteY196" fmla="*/ 205774 h 3219688"/>
              <a:gd name="connsiteX197" fmla="*/ 7986489 w 8119972"/>
              <a:gd name="connsiteY197" fmla="*/ 164591 h 3219688"/>
              <a:gd name="connsiteX198" fmla="*/ 7986489 w 8119972"/>
              <a:gd name="connsiteY198" fmla="*/ 164591 h 3219688"/>
              <a:gd name="connsiteX199" fmla="*/ 8008736 w 8119972"/>
              <a:gd name="connsiteY199" fmla="*/ 164591 h 3219688"/>
              <a:gd name="connsiteX200" fmla="*/ 8008736 w 8119972"/>
              <a:gd name="connsiteY200" fmla="*/ 123549 h 3219688"/>
              <a:gd name="connsiteX201" fmla="*/ 8008736 w 8119972"/>
              <a:gd name="connsiteY201" fmla="*/ 123549 h 3219688"/>
              <a:gd name="connsiteX202" fmla="*/ 8053230 w 8119972"/>
              <a:gd name="connsiteY202" fmla="*/ 123549 h 3219688"/>
              <a:gd name="connsiteX203" fmla="*/ 8053230 w 8119972"/>
              <a:gd name="connsiteY203" fmla="*/ 82506 h 3219688"/>
              <a:gd name="connsiteX204" fmla="*/ 8053230 w 8119972"/>
              <a:gd name="connsiteY204" fmla="*/ 82506 h 3219688"/>
              <a:gd name="connsiteX205" fmla="*/ 8097725 w 8119972"/>
              <a:gd name="connsiteY205" fmla="*/ 82506 h 3219688"/>
              <a:gd name="connsiteX206" fmla="*/ 8097725 w 8119972"/>
              <a:gd name="connsiteY206" fmla="*/ 41323 h 3219688"/>
              <a:gd name="connsiteX207" fmla="*/ 8097725 w 8119972"/>
              <a:gd name="connsiteY207" fmla="*/ 41323 h 3219688"/>
              <a:gd name="connsiteX208" fmla="*/ 8119972 w 8119972"/>
              <a:gd name="connsiteY208" fmla="*/ 41323 h 3219688"/>
              <a:gd name="connsiteX209" fmla="*/ 8119972 w 8119972"/>
              <a:gd name="connsiteY209" fmla="*/ 0 h 3219688"/>
              <a:gd name="connsiteX210" fmla="*/ 8119972 w 8119972"/>
              <a:gd name="connsiteY210" fmla="*/ 0 h 3219688"/>
              <a:gd name="connsiteX211" fmla="*/ 8119972 w 8119972"/>
              <a:gd name="connsiteY211" fmla="*/ 0 h 3219688"/>
              <a:gd name="connsiteX212" fmla="*/ 8119972 w 8119972"/>
              <a:gd name="connsiteY212" fmla="*/ 0 h 3219688"/>
              <a:gd name="connsiteX213" fmla="*/ 8119972 w 8119972"/>
              <a:gd name="connsiteY213" fmla="*/ 0 h 3219688"/>
              <a:gd name="connsiteX214" fmla="*/ 8119972 w 8119972"/>
              <a:gd name="connsiteY214" fmla="*/ 0 h 3219688"/>
              <a:gd name="connsiteX215" fmla="*/ 8119972 w 8119972"/>
              <a:gd name="connsiteY215" fmla="*/ 0 h 3219688"/>
              <a:gd name="connsiteX216" fmla="*/ 8119972 w 8119972"/>
              <a:gd name="connsiteY216" fmla="*/ 0 h 3219688"/>
              <a:gd name="connsiteX217" fmla="*/ 8119972 w 8119972"/>
              <a:gd name="connsiteY217" fmla="*/ 0 h 3219688"/>
              <a:gd name="connsiteX218" fmla="*/ 8119972 w 8119972"/>
              <a:gd name="connsiteY218" fmla="*/ 0 h 3219688"/>
              <a:gd name="connsiteX219" fmla="*/ 8119972 w 8119972"/>
              <a:gd name="connsiteY219" fmla="*/ 0 h 3219688"/>
              <a:gd name="connsiteX220" fmla="*/ 8119972 w 8119972"/>
              <a:gd name="connsiteY220" fmla="*/ 0 h 3219688"/>
              <a:gd name="connsiteX221" fmla="*/ 8119972 w 8119972"/>
              <a:gd name="connsiteY221" fmla="*/ 0 h 3219688"/>
              <a:gd name="connsiteX222" fmla="*/ 8119972 w 8119972"/>
              <a:gd name="connsiteY222" fmla="*/ 0 h 3219688"/>
              <a:gd name="connsiteX223" fmla="*/ 8119972 w 8119972"/>
              <a:gd name="connsiteY223" fmla="*/ 0 h 3219688"/>
              <a:gd name="connsiteX224" fmla="*/ 8119972 w 8119972"/>
              <a:gd name="connsiteY224" fmla="*/ 0 h 3219688"/>
              <a:gd name="connsiteX225" fmla="*/ 8119972 w 8119972"/>
              <a:gd name="connsiteY225" fmla="*/ 0 h 3219688"/>
              <a:gd name="connsiteX226" fmla="*/ 8119972 w 8119972"/>
              <a:gd name="connsiteY226" fmla="*/ 0 h 3219688"/>
              <a:gd name="connsiteX227" fmla="*/ 8119972 w 8119972"/>
              <a:gd name="connsiteY227" fmla="*/ 0 h 3219688"/>
              <a:gd name="connsiteX228" fmla="*/ 8119972 w 8119972"/>
              <a:gd name="connsiteY228" fmla="*/ 0 h 3219688"/>
              <a:gd name="connsiteX229" fmla="*/ 8119972 w 8119972"/>
              <a:gd name="connsiteY229" fmla="*/ 0 h 3219688"/>
              <a:gd name="connsiteX230" fmla="*/ 8119972 w 8119972"/>
              <a:gd name="connsiteY230" fmla="*/ 0 h 3219688"/>
              <a:gd name="connsiteX231" fmla="*/ 8119972 w 8119972"/>
              <a:gd name="connsiteY231" fmla="*/ 0 h 3219688"/>
              <a:gd name="connsiteX232" fmla="*/ 8119972 w 8119972"/>
              <a:gd name="connsiteY232" fmla="*/ 0 h 3219688"/>
              <a:gd name="connsiteX233" fmla="*/ 8119972 w 8119972"/>
              <a:gd name="connsiteY233" fmla="*/ 0 h 3219688"/>
              <a:gd name="connsiteX234" fmla="*/ 8119972 w 8119972"/>
              <a:gd name="connsiteY234" fmla="*/ 0 h 3219688"/>
              <a:gd name="connsiteX235" fmla="*/ 8119972 w 8119972"/>
              <a:gd name="connsiteY235" fmla="*/ 0 h 3219688"/>
              <a:gd name="connsiteX236" fmla="*/ 8119972 w 8119972"/>
              <a:gd name="connsiteY236" fmla="*/ 0 h 3219688"/>
              <a:gd name="connsiteX237" fmla="*/ 8119972 w 8119972"/>
              <a:gd name="connsiteY237" fmla="*/ 0 h 3219688"/>
              <a:gd name="connsiteX238" fmla="*/ 8119972 w 8119972"/>
              <a:gd name="connsiteY238" fmla="*/ 0 h 3219688"/>
              <a:gd name="connsiteX239" fmla="*/ 8119972 w 8119972"/>
              <a:gd name="connsiteY239" fmla="*/ 0 h 3219688"/>
              <a:gd name="connsiteX240" fmla="*/ 8119972 w 8119972"/>
              <a:gd name="connsiteY240" fmla="*/ 0 h 3219688"/>
              <a:gd name="connsiteX241" fmla="*/ 8119972 w 8119972"/>
              <a:gd name="connsiteY241" fmla="*/ 0 h 3219688"/>
              <a:gd name="connsiteX242" fmla="*/ 8119972 w 8119972"/>
              <a:gd name="connsiteY242" fmla="*/ 0 h 3219688"/>
              <a:gd name="connsiteX243" fmla="*/ 8119972 w 8119972"/>
              <a:gd name="connsiteY243" fmla="*/ 0 h 3219688"/>
              <a:gd name="connsiteX244" fmla="*/ 8119972 w 8119972"/>
              <a:gd name="connsiteY244" fmla="*/ 0 h 3219688"/>
              <a:gd name="connsiteX245" fmla="*/ 8119972 w 8119972"/>
              <a:gd name="connsiteY245" fmla="*/ 0 h 3219688"/>
              <a:gd name="connsiteX246" fmla="*/ 8119972 w 8119972"/>
              <a:gd name="connsiteY246" fmla="*/ 0 h 3219688"/>
              <a:gd name="connsiteX247" fmla="*/ 8119972 w 8119972"/>
              <a:gd name="connsiteY247" fmla="*/ 0 h 3219688"/>
              <a:gd name="connsiteX248" fmla="*/ 8119972 w 8119972"/>
              <a:gd name="connsiteY248" fmla="*/ 0 h 3219688"/>
              <a:gd name="connsiteX249" fmla="*/ 8119972 w 8119972"/>
              <a:gd name="connsiteY249" fmla="*/ 0 h 3219688"/>
              <a:gd name="connsiteX250" fmla="*/ 8119972 w 8119972"/>
              <a:gd name="connsiteY250" fmla="*/ 0 h 3219688"/>
              <a:gd name="connsiteX251" fmla="*/ 8119972 w 8119972"/>
              <a:gd name="connsiteY251" fmla="*/ 0 h 3219688"/>
              <a:gd name="connsiteX252" fmla="*/ 8119972 w 8119972"/>
              <a:gd name="connsiteY252" fmla="*/ 0 h 3219688"/>
              <a:gd name="connsiteX253" fmla="*/ 8119972 w 8119972"/>
              <a:gd name="connsiteY253" fmla="*/ 0 h 3219688"/>
              <a:gd name="connsiteX254" fmla="*/ 8119972 w 8119972"/>
              <a:gd name="connsiteY254" fmla="*/ 0 h 3219688"/>
              <a:gd name="connsiteX255" fmla="*/ 8119972 w 8119972"/>
              <a:gd name="connsiteY255" fmla="*/ 0 h 3219688"/>
              <a:gd name="connsiteX256" fmla="*/ 8119972 w 8119972"/>
              <a:gd name="connsiteY256" fmla="*/ 0 h 3219688"/>
              <a:gd name="connsiteX257" fmla="*/ 8119972 w 8119972"/>
              <a:gd name="connsiteY257" fmla="*/ 0 h 3219688"/>
              <a:gd name="connsiteX258" fmla="*/ 8119972 w 8119972"/>
              <a:gd name="connsiteY258" fmla="*/ 0 h 3219688"/>
              <a:gd name="connsiteX259" fmla="*/ 8119972 w 8119972"/>
              <a:gd name="connsiteY259" fmla="*/ 0 h 3219688"/>
              <a:gd name="connsiteX260" fmla="*/ 8119972 w 8119972"/>
              <a:gd name="connsiteY260" fmla="*/ 0 h 3219688"/>
              <a:gd name="connsiteX261" fmla="*/ 8119972 w 8119972"/>
              <a:gd name="connsiteY261" fmla="*/ 0 h 3219688"/>
              <a:gd name="connsiteX262" fmla="*/ 8119972 w 8119972"/>
              <a:gd name="connsiteY262" fmla="*/ 0 h 3219688"/>
              <a:gd name="connsiteX263" fmla="*/ 8119972 w 8119972"/>
              <a:gd name="connsiteY263" fmla="*/ 0 h 3219688"/>
              <a:gd name="connsiteX264" fmla="*/ 8119972 w 8119972"/>
              <a:gd name="connsiteY264" fmla="*/ 0 h 3219688"/>
              <a:gd name="connsiteX265" fmla="*/ 8119972 w 8119972"/>
              <a:gd name="connsiteY265" fmla="*/ 0 h 3219688"/>
              <a:gd name="connsiteX266" fmla="*/ 8119972 w 8119972"/>
              <a:gd name="connsiteY266" fmla="*/ 0 h 3219688"/>
              <a:gd name="connsiteX267" fmla="*/ 8119972 w 8119972"/>
              <a:gd name="connsiteY267" fmla="*/ 0 h 3219688"/>
              <a:gd name="connsiteX268" fmla="*/ 8119972 w 8119972"/>
              <a:gd name="connsiteY268" fmla="*/ 0 h 3219688"/>
              <a:gd name="connsiteX269" fmla="*/ 8119972 w 8119972"/>
              <a:gd name="connsiteY269" fmla="*/ 0 h 3219688"/>
              <a:gd name="connsiteX270" fmla="*/ 8119972 w 8119972"/>
              <a:gd name="connsiteY270" fmla="*/ 0 h 3219688"/>
              <a:gd name="connsiteX271" fmla="*/ 8119972 w 8119972"/>
              <a:gd name="connsiteY271" fmla="*/ 0 h 3219688"/>
              <a:gd name="connsiteX272" fmla="*/ 8119972 w 8119972"/>
              <a:gd name="connsiteY272" fmla="*/ 0 h 3219688"/>
              <a:gd name="connsiteX273" fmla="*/ 8119972 w 8119972"/>
              <a:gd name="connsiteY273" fmla="*/ 0 h 3219688"/>
              <a:gd name="connsiteX274" fmla="*/ 8119972 w 8119972"/>
              <a:gd name="connsiteY274" fmla="*/ 0 h 3219688"/>
              <a:gd name="connsiteX275" fmla="*/ 8119972 w 8119972"/>
              <a:gd name="connsiteY275" fmla="*/ 0 h 3219688"/>
              <a:gd name="connsiteX276" fmla="*/ 8119972 w 8119972"/>
              <a:gd name="connsiteY276" fmla="*/ 0 h 3219688"/>
              <a:gd name="connsiteX277" fmla="*/ 8119972 w 8119972"/>
              <a:gd name="connsiteY277" fmla="*/ 0 h 3219688"/>
              <a:gd name="connsiteX278" fmla="*/ 8119972 w 8119972"/>
              <a:gd name="connsiteY278" fmla="*/ 0 h 3219688"/>
              <a:gd name="connsiteX279" fmla="*/ 8119972 w 8119972"/>
              <a:gd name="connsiteY279" fmla="*/ 0 h 3219688"/>
              <a:gd name="connsiteX280" fmla="*/ 8119972 w 8119972"/>
              <a:gd name="connsiteY280" fmla="*/ 0 h 3219688"/>
              <a:gd name="connsiteX281" fmla="*/ 8119972 w 8119972"/>
              <a:gd name="connsiteY281" fmla="*/ 0 h 3219688"/>
              <a:gd name="connsiteX282" fmla="*/ 8119972 w 8119972"/>
              <a:gd name="connsiteY282" fmla="*/ 0 h 3219688"/>
              <a:gd name="connsiteX283" fmla="*/ 8119972 w 8119972"/>
              <a:gd name="connsiteY283" fmla="*/ 0 h 3219688"/>
              <a:gd name="connsiteX284" fmla="*/ 8119972 w 8119972"/>
              <a:gd name="connsiteY284" fmla="*/ 0 h 32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8119972" h="3219688">
                <a:moveTo>
                  <a:pt x="0" y="3219689"/>
                </a:moveTo>
                <a:lnTo>
                  <a:pt x="0" y="3219689"/>
                </a:lnTo>
                <a:lnTo>
                  <a:pt x="0" y="2871175"/>
                </a:lnTo>
                <a:lnTo>
                  <a:pt x="0" y="2871175"/>
                </a:lnTo>
                <a:lnTo>
                  <a:pt x="44494" y="2871175"/>
                </a:lnTo>
                <a:lnTo>
                  <a:pt x="44494" y="2793432"/>
                </a:lnTo>
                <a:lnTo>
                  <a:pt x="44494" y="2793432"/>
                </a:lnTo>
                <a:lnTo>
                  <a:pt x="66742" y="2793432"/>
                </a:lnTo>
                <a:lnTo>
                  <a:pt x="66742" y="2754490"/>
                </a:lnTo>
                <a:lnTo>
                  <a:pt x="66742" y="2754490"/>
                </a:lnTo>
                <a:lnTo>
                  <a:pt x="155730" y="2754490"/>
                </a:lnTo>
                <a:lnTo>
                  <a:pt x="155730" y="2715689"/>
                </a:lnTo>
                <a:lnTo>
                  <a:pt x="155730" y="2715689"/>
                </a:lnTo>
                <a:lnTo>
                  <a:pt x="177978" y="2715689"/>
                </a:lnTo>
                <a:lnTo>
                  <a:pt x="177978" y="2676747"/>
                </a:lnTo>
                <a:lnTo>
                  <a:pt x="177978" y="2676747"/>
                </a:lnTo>
                <a:lnTo>
                  <a:pt x="200225" y="2676747"/>
                </a:lnTo>
                <a:lnTo>
                  <a:pt x="200225" y="2637806"/>
                </a:lnTo>
                <a:lnTo>
                  <a:pt x="200225" y="2637806"/>
                </a:lnTo>
                <a:lnTo>
                  <a:pt x="222472" y="2637806"/>
                </a:lnTo>
                <a:lnTo>
                  <a:pt x="222472" y="2598864"/>
                </a:lnTo>
                <a:lnTo>
                  <a:pt x="222472" y="2598864"/>
                </a:lnTo>
                <a:lnTo>
                  <a:pt x="333708" y="2598864"/>
                </a:lnTo>
                <a:lnTo>
                  <a:pt x="333708" y="2559922"/>
                </a:lnTo>
                <a:lnTo>
                  <a:pt x="333708" y="2559922"/>
                </a:lnTo>
                <a:lnTo>
                  <a:pt x="467191" y="2559922"/>
                </a:lnTo>
                <a:lnTo>
                  <a:pt x="467191" y="2520981"/>
                </a:lnTo>
                <a:lnTo>
                  <a:pt x="467191" y="2520981"/>
                </a:lnTo>
                <a:lnTo>
                  <a:pt x="645169" y="2520981"/>
                </a:lnTo>
                <a:lnTo>
                  <a:pt x="645169" y="2481899"/>
                </a:lnTo>
                <a:lnTo>
                  <a:pt x="645169" y="2481899"/>
                </a:lnTo>
                <a:lnTo>
                  <a:pt x="734157" y="2481899"/>
                </a:lnTo>
                <a:lnTo>
                  <a:pt x="734157" y="2442537"/>
                </a:lnTo>
                <a:lnTo>
                  <a:pt x="734157" y="2442537"/>
                </a:lnTo>
                <a:lnTo>
                  <a:pt x="934382" y="2442537"/>
                </a:lnTo>
                <a:lnTo>
                  <a:pt x="934382" y="2402475"/>
                </a:lnTo>
                <a:lnTo>
                  <a:pt x="934382" y="2402475"/>
                </a:lnTo>
                <a:lnTo>
                  <a:pt x="1023371" y="2402475"/>
                </a:lnTo>
                <a:lnTo>
                  <a:pt x="1023371" y="2362132"/>
                </a:lnTo>
                <a:lnTo>
                  <a:pt x="1023371" y="2362132"/>
                </a:lnTo>
                <a:lnTo>
                  <a:pt x="1201348" y="2362132"/>
                </a:lnTo>
                <a:lnTo>
                  <a:pt x="1201348" y="2321790"/>
                </a:lnTo>
                <a:lnTo>
                  <a:pt x="1201348" y="2321790"/>
                </a:lnTo>
                <a:lnTo>
                  <a:pt x="1223596" y="2321790"/>
                </a:lnTo>
                <a:lnTo>
                  <a:pt x="1223596" y="2281308"/>
                </a:lnTo>
                <a:lnTo>
                  <a:pt x="1223596" y="2281308"/>
                </a:lnTo>
                <a:lnTo>
                  <a:pt x="1312584" y="2281308"/>
                </a:lnTo>
                <a:lnTo>
                  <a:pt x="1312584" y="2200483"/>
                </a:lnTo>
                <a:lnTo>
                  <a:pt x="1312584" y="2200483"/>
                </a:lnTo>
                <a:lnTo>
                  <a:pt x="1379326" y="2200483"/>
                </a:lnTo>
                <a:lnTo>
                  <a:pt x="1379326" y="2160000"/>
                </a:lnTo>
                <a:lnTo>
                  <a:pt x="1379326" y="2160000"/>
                </a:lnTo>
                <a:lnTo>
                  <a:pt x="1401573" y="2160000"/>
                </a:lnTo>
                <a:lnTo>
                  <a:pt x="1401573" y="2119518"/>
                </a:lnTo>
                <a:lnTo>
                  <a:pt x="1401573" y="2119518"/>
                </a:lnTo>
                <a:lnTo>
                  <a:pt x="1446067" y="2119518"/>
                </a:lnTo>
                <a:lnTo>
                  <a:pt x="1446067" y="2079035"/>
                </a:lnTo>
                <a:lnTo>
                  <a:pt x="1446067" y="2079035"/>
                </a:lnTo>
                <a:lnTo>
                  <a:pt x="1468315" y="2079035"/>
                </a:lnTo>
                <a:lnTo>
                  <a:pt x="1468315" y="2038553"/>
                </a:lnTo>
                <a:lnTo>
                  <a:pt x="1468315" y="2038553"/>
                </a:lnTo>
                <a:lnTo>
                  <a:pt x="1490562" y="2038553"/>
                </a:lnTo>
                <a:lnTo>
                  <a:pt x="1490562" y="1998210"/>
                </a:lnTo>
                <a:lnTo>
                  <a:pt x="1490562" y="1998210"/>
                </a:lnTo>
                <a:lnTo>
                  <a:pt x="1512809" y="1998210"/>
                </a:lnTo>
                <a:lnTo>
                  <a:pt x="1512809" y="1957728"/>
                </a:lnTo>
                <a:lnTo>
                  <a:pt x="1512809" y="1957728"/>
                </a:lnTo>
                <a:lnTo>
                  <a:pt x="1690787" y="1957728"/>
                </a:lnTo>
                <a:lnTo>
                  <a:pt x="1690787" y="1917245"/>
                </a:lnTo>
                <a:lnTo>
                  <a:pt x="1690787" y="1917245"/>
                </a:lnTo>
                <a:lnTo>
                  <a:pt x="1779775" y="1917245"/>
                </a:lnTo>
                <a:lnTo>
                  <a:pt x="1779775" y="1876763"/>
                </a:lnTo>
                <a:lnTo>
                  <a:pt x="1779775" y="1876763"/>
                </a:lnTo>
                <a:lnTo>
                  <a:pt x="1824270" y="1876763"/>
                </a:lnTo>
                <a:lnTo>
                  <a:pt x="1824270" y="1836280"/>
                </a:lnTo>
                <a:lnTo>
                  <a:pt x="1824270" y="1836280"/>
                </a:lnTo>
                <a:lnTo>
                  <a:pt x="2180225" y="1836280"/>
                </a:lnTo>
                <a:lnTo>
                  <a:pt x="2180225" y="1795798"/>
                </a:lnTo>
                <a:lnTo>
                  <a:pt x="2180225" y="1795798"/>
                </a:lnTo>
                <a:lnTo>
                  <a:pt x="2469438" y="1795798"/>
                </a:lnTo>
                <a:lnTo>
                  <a:pt x="2469438" y="1755175"/>
                </a:lnTo>
                <a:lnTo>
                  <a:pt x="2469438" y="1755175"/>
                </a:lnTo>
                <a:lnTo>
                  <a:pt x="2691658" y="1755175"/>
                </a:lnTo>
                <a:lnTo>
                  <a:pt x="2691658" y="1714553"/>
                </a:lnTo>
                <a:lnTo>
                  <a:pt x="2691658" y="1714553"/>
                </a:lnTo>
                <a:lnTo>
                  <a:pt x="2802893" y="1714553"/>
                </a:lnTo>
                <a:lnTo>
                  <a:pt x="2802893" y="1673930"/>
                </a:lnTo>
                <a:lnTo>
                  <a:pt x="2802893" y="1673930"/>
                </a:lnTo>
                <a:lnTo>
                  <a:pt x="2980871" y="1673930"/>
                </a:lnTo>
                <a:lnTo>
                  <a:pt x="2980871" y="1633307"/>
                </a:lnTo>
                <a:lnTo>
                  <a:pt x="2980871" y="1633307"/>
                </a:lnTo>
                <a:lnTo>
                  <a:pt x="3025365" y="1633307"/>
                </a:lnTo>
                <a:lnTo>
                  <a:pt x="3025365" y="1592685"/>
                </a:lnTo>
                <a:lnTo>
                  <a:pt x="3025365" y="1592685"/>
                </a:lnTo>
                <a:lnTo>
                  <a:pt x="3181096" y="1592685"/>
                </a:lnTo>
                <a:lnTo>
                  <a:pt x="3181096" y="1551922"/>
                </a:lnTo>
                <a:lnTo>
                  <a:pt x="3181096" y="1551922"/>
                </a:lnTo>
                <a:lnTo>
                  <a:pt x="3225590" y="1551922"/>
                </a:lnTo>
                <a:lnTo>
                  <a:pt x="3225590" y="1511300"/>
                </a:lnTo>
                <a:lnTo>
                  <a:pt x="3225590" y="1511300"/>
                </a:lnTo>
                <a:lnTo>
                  <a:pt x="3381320" y="1511300"/>
                </a:lnTo>
                <a:lnTo>
                  <a:pt x="3381320" y="1470677"/>
                </a:lnTo>
                <a:lnTo>
                  <a:pt x="3381320" y="1470677"/>
                </a:lnTo>
                <a:lnTo>
                  <a:pt x="3470309" y="1470677"/>
                </a:lnTo>
                <a:lnTo>
                  <a:pt x="3470309" y="1430055"/>
                </a:lnTo>
                <a:lnTo>
                  <a:pt x="3470309" y="1430055"/>
                </a:lnTo>
                <a:lnTo>
                  <a:pt x="3581545" y="1430055"/>
                </a:lnTo>
                <a:lnTo>
                  <a:pt x="3581545" y="1389432"/>
                </a:lnTo>
                <a:lnTo>
                  <a:pt x="3581545" y="1389432"/>
                </a:lnTo>
                <a:lnTo>
                  <a:pt x="3648287" y="1389432"/>
                </a:lnTo>
                <a:lnTo>
                  <a:pt x="3648287" y="1348669"/>
                </a:lnTo>
                <a:lnTo>
                  <a:pt x="3648287" y="1348669"/>
                </a:lnTo>
                <a:lnTo>
                  <a:pt x="3715028" y="1348669"/>
                </a:lnTo>
                <a:lnTo>
                  <a:pt x="3715028" y="1308047"/>
                </a:lnTo>
                <a:lnTo>
                  <a:pt x="3715028" y="1308047"/>
                </a:lnTo>
                <a:lnTo>
                  <a:pt x="3781770" y="1308047"/>
                </a:lnTo>
                <a:lnTo>
                  <a:pt x="3781770" y="1267424"/>
                </a:lnTo>
                <a:lnTo>
                  <a:pt x="3781770" y="1267424"/>
                </a:lnTo>
                <a:lnTo>
                  <a:pt x="3848511" y="1267424"/>
                </a:lnTo>
                <a:lnTo>
                  <a:pt x="3848511" y="1226802"/>
                </a:lnTo>
                <a:lnTo>
                  <a:pt x="3848511" y="1226802"/>
                </a:lnTo>
                <a:lnTo>
                  <a:pt x="3981994" y="1226802"/>
                </a:lnTo>
                <a:lnTo>
                  <a:pt x="3981994" y="1186039"/>
                </a:lnTo>
                <a:lnTo>
                  <a:pt x="3981994" y="1186039"/>
                </a:lnTo>
                <a:lnTo>
                  <a:pt x="4493680" y="1186039"/>
                </a:lnTo>
                <a:lnTo>
                  <a:pt x="4493680" y="1145416"/>
                </a:lnTo>
                <a:lnTo>
                  <a:pt x="4493680" y="1145416"/>
                </a:lnTo>
                <a:lnTo>
                  <a:pt x="4805141" y="1145416"/>
                </a:lnTo>
                <a:lnTo>
                  <a:pt x="4805141" y="1104654"/>
                </a:lnTo>
                <a:lnTo>
                  <a:pt x="4805141" y="1104654"/>
                </a:lnTo>
                <a:lnTo>
                  <a:pt x="4938624" y="1104654"/>
                </a:lnTo>
                <a:lnTo>
                  <a:pt x="4938624" y="1063891"/>
                </a:lnTo>
                <a:lnTo>
                  <a:pt x="4938624" y="1063891"/>
                </a:lnTo>
                <a:lnTo>
                  <a:pt x="5027613" y="1063891"/>
                </a:lnTo>
                <a:lnTo>
                  <a:pt x="5027613" y="1023128"/>
                </a:lnTo>
                <a:lnTo>
                  <a:pt x="5027613" y="1023128"/>
                </a:lnTo>
                <a:lnTo>
                  <a:pt x="5138849" y="1023128"/>
                </a:lnTo>
                <a:lnTo>
                  <a:pt x="5138849" y="982366"/>
                </a:lnTo>
                <a:lnTo>
                  <a:pt x="5138849" y="982366"/>
                </a:lnTo>
                <a:lnTo>
                  <a:pt x="5161096" y="982366"/>
                </a:lnTo>
                <a:lnTo>
                  <a:pt x="5161096" y="941603"/>
                </a:lnTo>
                <a:lnTo>
                  <a:pt x="5161096" y="941603"/>
                </a:lnTo>
                <a:lnTo>
                  <a:pt x="5272332" y="941603"/>
                </a:lnTo>
                <a:lnTo>
                  <a:pt x="5272332" y="900841"/>
                </a:lnTo>
                <a:lnTo>
                  <a:pt x="5272332" y="900841"/>
                </a:lnTo>
                <a:lnTo>
                  <a:pt x="5450309" y="900841"/>
                </a:lnTo>
                <a:lnTo>
                  <a:pt x="5450309" y="859938"/>
                </a:lnTo>
                <a:lnTo>
                  <a:pt x="5450309" y="859938"/>
                </a:lnTo>
                <a:lnTo>
                  <a:pt x="5695028" y="859938"/>
                </a:lnTo>
                <a:lnTo>
                  <a:pt x="5695028" y="819175"/>
                </a:lnTo>
                <a:lnTo>
                  <a:pt x="5695028" y="819175"/>
                </a:lnTo>
                <a:lnTo>
                  <a:pt x="5895253" y="819175"/>
                </a:lnTo>
                <a:lnTo>
                  <a:pt x="5895253" y="778412"/>
                </a:lnTo>
                <a:lnTo>
                  <a:pt x="5895253" y="778412"/>
                </a:lnTo>
                <a:lnTo>
                  <a:pt x="6340197" y="778412"/>
                </a:lnTo>
                <a:lnTo>
                  <a:pt x="6340197" y="737510"/>
                </a:lnTo>
                <a:lnTo>
                  <a:pt x="6340197" y="737510"/>
                </a:lnTo>
                <a:lnTo>
                  <a:pt x="6473680" y="737510"/>
                </a:lnTo>
                <a:lnTo>
                  <a:pt x="6473680" y="696747"/>
                </a:lnTo>
                <a:lnTo>
                  <a:pt x="6473680" y="696747"/>
                </a:lnTo>
                <a:lnTo>
                  <a:pt x="6896377" y="696747"/>
                </a:lnTo>
                <a:lnTo>
                  <a:pt x="6896377" y="655984"/>
                </a:lnTo>
                <a:lnTo>
                  <a:pt x="6896377" y="655984"/>
                </a:lnTo>
                <a:lnTo>
                  <a:pt x="6940871" y="655984"/>
                </a:lnTo>
                <a:lnTo>
                  <a:pt x="6940871" y="615082"/>
                </a:lnTo>
                <a:lnTo>
                  <a:pt x="6940871" y="615082"/>
                </a:lnTo>
                <a:lnTo>
                  <a:pt x="7118849" y="615082"/>
                </a:lnTo>
                <a:lnTo>
                  <a:pt x="7118849" y="574319"/>
                </a:lnTo>
                <a:lnTo>
                  <a:pt x="7118849" y="574319"/>
                </a:lnTo>
                <a:lnTo>
                  <a:pt x="7163343" y="574319"/>
                </a:lnTo>
                <a:lnTo>
                  <a:pt x="7163343" y="533416"/>
                </a:lnTo>
                <a:lnTo>
                  <a:pt x="7163343" y="533416"/>
                </a:lnTo>
                <a:lnTo>
                  <a:pt x="7252332" y="533416"/>
                </a:lnTo>
                <a:lnTo>
                  <a:pt x="7252332" y="492514"/>
                </a:lnTo>
                <a:lnTo>
                  <a:pt x="7252332" y="492514"/>
                </a:lnTo>
                <a:lnTo>
                  <a:pt x="7274579" y="492514"/>
                </a:lnTo>
                <a:lnTo>
                  <a:pt x="7274579" y="451611"/>
                </a:lnTo>
                <a:lnTo>
                  <a:pt x="7274579" y="451611"/>
                </a:lnTo>
                <a:lnTo>
                  <a:pt x="7319074" y="451611"/>
                </a:lnTo>
                <a:lnTo>
                  <a:pt x="7319074" y="410708"/>
                </a:lnTo>
                <a:lnTo>
                  <a:pt x="7319074" y="410708"/>
                </a:lnTo>
                <a:lnTo>
                  <a:pt x="7452557" y="410708"/>
                </a:lnTo>
                <a:lnTo>
                  <a:pt x="7452557" y="369665"/>
                </a:lnTo>
                <a:lnTo>
                  <a:pt x="7452557" y="369665"/>
                </a:lnTo>
                <a:lnTo>
                  <a:pt x="7630534" y="369665"/>
                </a:lnTo>
                <a:lnTo>
                  <a:pt x="7630534" y="328623"/>
                </a:lnTo>
                <a:lnTo>
                  <a:pt x="7630534" y="328623"/>
                </a:lnTo>
                <a:lnTo>
                  <a:pt x="7786264" y="328623"/>
                </a:lnTo>
                <a:lnTo>
                  <a:pt x="7786264" y="287720"/>
                </a:lnTo>
                <a:lnTo>
                  <a:pt x="7786264" y="287720"/>
                </a:lnTo>
                <a:lnTo>
                  <a:pt x="7808511" y="287720"/>
                </a:lnTo>
                <a:lnTo>
                  <a:pt x="7808511" y="246677"/>
                </a:lnTo>
                <a:lnTo>
                  <a:pt x="7808511" y="246677"/>
                </a:lnTo>
                <a:lnTo>
                  <a:pt x="7853006" y="246677"/>
                </a:lnTo>
                <a:lnTo>
                  <a:pt x="7853006" y="205774"/>
                </a:lnTo>
                <a:lnTo>
                  <a:pt x="7853006" y="205774"/>
                </a:lnTo>
                <a:lnTo>
                  <a:pt x="7986489" y="205774"/>
                </a:lnTo>
                <a:lnTo>
                  <a:pt x="7986489" y="164591"/>
                </a:lnTo>
                <a:lnTo>
                  <a:pt x="7986489" y="164591"/>
                </a:lnTo>
                <a:lnTo>
                  <a:pt x="8008736" y="164591"/>
                </a:lnTo>
                <a:lnTo>
                  <a:pt x="8008736" y="123549"/>
                </a:lnTo>
                <a:lnTo>
                  <a:pt x="8008736" y="123549"/>
                </a:lnTo>
                <a:lnTo>
                  <a:pt x="8053230" y="123549"/>
                </a:lnTo>
                <a:lnTo>
                  <a:pt x="8053230" y="82506"/>
                </a:lnTo>
                <a:lnTo>
                  <a:pt x="8053230" y="82506"/>
                </a:lnTo>
                <a:lnTo>
                  <a:pt x="8097725" y="82506"/>
                </a:lnTo>
                <a:lnTo>
                  <a:pt x="8097725" y="41323"/>
                </a:lnTo>
                <a:lnTo>
                  <a:pt x="8097725" y="41323"/>
                </a:lnTo>
                <a:lnTo>
                  <a:pt x="8119972" y="41323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</a:path>
            </a:pathLst>
          </a:custGeom>
          <a:noFill/>
          <a:ln w="38100" cap="flat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6B4B4D06-5421-3BE1-1219-41733509CDDE}"/>
              </a:ext>
            </a:extLst>
          </p:cNvPr>
          <p:cNvGrpSpPr/>
          <p:nvPr/>
        </p:nvGrpSpPr>
        <p:grpSpPr>
          <a:xfrm>
            <a:off x="1058398" y="1230254"/>
            <a:ext cx="8999999" cy="4425506"/>
            <a:chOff x="1058398" y="1230254"/>
            <a:chExt cx="8999999" cy="4425506"/>
          </a:xfrm>
          <a:noFill/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D93839-3733-DEDC-A104-3B9A38B8AEA2}"/>
                </a:ext>
              </a:extLst>
            </p:cNvPr>
            <p:cNvSpPr/>
            <p:nvPr/>
          </p:nvSpPr>
          <p:spPr>
            <a:xfrm>
              <a:off x="1174942" y="5591185"/>
              <a:ext cx="8883455" cy="64575"/>
            </a:xfrm>
            <a:custGeom>
              <a:avLst/>
              <a:gdLst>
                <a:gd name="connsiteX0" fmla="*/ 0 w 8883455"/>
                <a:gd name="connsiteY0" fmla="*/ 0 h 64575"/>
                <a:gd name="connsiteX1" fmla="*/ 8883455 w 8883455"/>
                <a:gd name="connsiteY1" fmla="*/ 0 h 64575"/>
                <a:gd name="connsiteX2" fmla="*/ 375674 w 8883455"/>
                <a:gd name="connsiteY2" fmla="*/ 0 h 64575"/>
                <a:gd name="connsiteX3" fmla="*/ 375674 w 8883455"/>
                <a:gd name="connsiteY3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3455" h="64575">
                  <a:moveTo>
                    <a:pt x="0" y="0"/>
                  </a:moveTo>
                  <a:lnTo>
                    <a:pt x="8883455" y="0"/>
                  </a:lnTo>
                  <a:moveTo>
                    <a:pt x="375674" y="0"/>
                  </a:moveTo>
                  <a:lnTo>
                    <a:pt x="375674" y="64576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1E1100-8AD5-5C83-DA77-D74D742D59B8}"/>
                </a:ext>
              </a:extLst>
            </p:cNvPr>
            <p:cNvSpPr/>
            <p:nvPr/>
          </p:nvSpPr>
          <p:spPr>
            <a:xfrm>
              <a:off x="3552864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A012E5-04DC-91BF-4272-0E6096D1C086}"/>
                </a:ext>
              </a:extLst>
            </p:cNvPr>
            <p:cNvSpPr/>
            <p:nvPr/>
          </p:nvSpPr>
          <p:spPr>
            <a:xfrm>
              <a:off x="5554858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3D9F8C-43F8-7097-4792-E96122D979F1}"/>
                </a:ext>
              </a:extLst>
            </p:cNvPr>
            <p:cNvSpPr/>
            <p:nvPr/>
          </p:nvSpPr>
          <p:spPr>
            <a:xfrm>
              <a:off x="7557105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83D89BE-CAE7-20C9-D620-F96C1EDC94A4}"/>
                </a:ext>
              </a:extLst>
            </p:cNvPr>
            <p:cNvSpPr/>
            <p:nvPr/>
          </p:nvSpPr>
          <p:spPr>
            <a:xfrm>
              <a:off x="9670589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214129-95E0-F1D0-C852-A8A0BE390E4E}"/>
                </a:ext>
              </a:extLst>
            </p:cNvPr>
            <p:cNvSpPr/>
            <p:nvPr/>
          </p:nvSpPr>
          <p:spPr>
            <a:xfrm>
              <a:off x="1058398" y="1230254"/>
              <a:ext cx="129691" cy="4360931"/>
            </a:xfrm>
            <a:custGeom>
              <a:avLst/>
              <a:gdLst>
                <a:gd name="connsiteX0" fmla="*/ 128680 w 128679"/>
                <a:gd name="connsiteY0" fmla="*/ 3537665 h 3537665"/>
                <a:gd name="connsiteX1" fmla="*/ 128680 w 128679"/>
                <a:gd name="connsiteY1" fmla="*/ 0 h 3537665"/>
                <a:gd name="connsiteX2" fmla="*/ 116545 w 128679"/>
                <a:gd name="connsiteY2" fmla="*/ 3510770 h 3537665"/>
                <a:gd name="connsiteX3" fmla="*/ 0 w 128679"/>
                <a:gd name="connsiteY3" fmla="*/ 3510770 h 353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79" h="3537665">
                  <a:moveTo>
                    <a:pt x="128680" y="3537665"/>
                  </a:moveTo>
                  <a:lnTo>
                    <a:pt x="128680" y="0"/>
                  </a:lnTo>
                  <a:moveTo>
                    <a:pt x="116545" y="3510770"/>
                  </a:moveTo>
                  <a:lnTo>
                    <a:pt x="0" y="3510770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38C5B0-FAA0-7176-0701-72E34F027853}"/>
                </a:ext>
              </a:extLst>
            </p:cNvPr>
            <p:cNvSpPr/>
            <p:nvPr/>
          </p:nvSpPr>
          <p:spPr>
            <a:xfrm>
              <a:off x="1058398" y="513215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66CD5A-C4EF-2BFE-B0DD-CA0E55E23D95}"/>
                </a:ext>
              </a:extLst>
            </p:cNvPr>
            <p:cNvSpPr/>
            <p:nvPr/>
          </p:nvSpPr>
          <p:spPr>
            <a:xfrm>
              <a:off x="1058398" y="470001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994FD8-7727-7DAD-841E-E6C6D97C4A7A}"/>
                </a:ext>
              </a:extLst>
            </p:cNvPr>
            <p:cNvSpPr/>
            <p:nvPr/>
          </p:nvSpPr>
          <p:spPr>
            <a:xfrm>
              <a:off x="1058398" y="426787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A74C78-9ECC-7DAA-CB6F-DCB7E53868F8}"/>
                </a:ext>
              </a:extLst>
            </p:cNvPr>
            <p:cNvSpPr/>
            <p:nvPr/>
          </p:nvSpPr>
          <p:spPr>
            <a:xfrm>
              <a:off x="1058398" y="383572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41EC41-9920-D87E-1A8A-B1015BBCB265}"/>
                </a:ext>
              </a:extLst>
            </p:cNvPr>
            <p:cNvSpPr/>
            <p:nvPr/>
          </p:nvSpPr>
          <p:spPr>
            <a:xfrm>
              <a:off x="1058398" y="340358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0A5D11-595C-545B-74F9-B6F25B9E9CF0}"/>
              </a:ext>
            </a:extLst>
          </p:cNvPr>
          <p:cNvSpPr/>
          <p:nvPr/>
        </p:nvSpPr>
        <p:spPr>
          <a:xfrm>
            <a:off x="1359746" y="2092953"/>
            <a:ext cx="897724" cy="14007"/>
          </a:xfrm>
          <a:custGeom>
            <a:avLst/>
            <a:gdLst>
              <a:gd name="connsiteX0" fmla="*/ 0 w 897724"/>
              <a:gd name="connsiteY0" fmla="*/ 0 h 14007"/>
              <a:gd name="connsiteX1" fmla="*/ 897725 w 89772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4007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87B6A9C-BC22-0AE5-8A1D-210DBB1A606E}"/>
              </a:ext>
            </a:extLst>
          </p:cNvPr>
          <p:cNvSpPr/>
          <p:nvPr/>
        </p:nvSpPr>
        <p:spPr>
          <a:xfrm>
            <a:off x="1359746" y="1660813"/>
            <a:ext cx="897724" cy="14007"/>
          </a:xfrm>
          <a:custGeom>
            <a:avLst/>
            <a:gdLst>
              <a:gd name="connsiteX0" fmla="*/ 0 w 897724"/>
              <a:gd name="connsiteY0" fmla="*/ 0 h 14007"/>
              <a:gd name="connsiteX1" fmla="*/ 897725 w 89772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4007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AB9CE4-643D-9802-EBD7-A56573EFE8F2}"/>
              </a:ext>
            </a:extLst>
          </p:cNvPr>
          <p:cNvSpPr/>
          <p:nvPr/>
        </p:nvSpPr>
        <p:spPr>
          <a:xfrm>
            <a:off x="1058398" y="297144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22C2B1F-622D-1E4C-5658-9587C5C83CB9}"/>
              </a:ext>
            </a:extLst>
          </p:cNvPr>
          <p:cNvSpPr/>
          <p:nvPr/>
        </p:nvSpPr>
        <p:spPr>
          <a:xfrm>
            <a:off x="1058398" y="253944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6003BE2-77C8-EC40-E414-080A41E9CD60}"/>
              </a:ext>
            </a:extLst>
          </p:cNvPr>
          <p:cNvSpPr/>
          <p:nvPr/>
        </p:nvSpPr>
        <p:spPr>
          <a:xfrm>
            <a:off x="1058398" y="210730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A229D6C-00CC-5ABA-91FD-5724BE3E75DD}"/>
              </a:ext>
            </a:extLst>
          </p:cNvPr>
          <p:cNvSpPr/>
          <p:nvPr/>
        </p:nvSpPr>
        <p:spPr>
          <a:xfrm>
            <a:off x="1058398" y="210730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CBBB14F-E81D-692F-06DF-136BB6A90BC1}"/>
              </a:ext>
            </a:extLst>
          </p:cNvPr>
          <p:cNvSpPr/>
          <p:nvPr/>
        </p:nvSpPr>
        <p:spPr>
          <a:xfrm>
            <a:off x="1058398" y="167530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A7B711B-8958-F60D-1C06-6DCBECD055F7}"/>
              </a:ext>
            </a:extLst>
          </p:cNvPr>
          <p:cNvSpPr/>
          <p:nvPr/>
        </p:nvSpPr>
        <p:spPr>
          <a:xfrm>
            <a:off x="1058398" y="124316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9" name="Tekstvak 18">
            <a:extLst>
              <a:ext uri="{FF2B5EF4-FFF2-40B4-BE49-F238E27FC236}">
                <a16:creationId xmlns:a16="http://schemas.microsoft.com/office/drawing/2014/main" id="{62D88D24-D8EC-960C-3022-8B1655A690A3}"/>
              </a:ext>
            </a:extLst>
          </p:cNvPr>
          <p:cNvSpPr txBox="1"/>
          <p:nvPr/>
        </p:nvSpPr>
        <p:spPr>
          <a:xfrm>
            <a:off x="2470764" y="1429590"/>
            <a:ext cx="49588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FFR-guided</a:t>
            </a:r>
          </a:p>
        </p:txBody>
      </p:sp>
      <p:sp>
        <p:nvSpPr>
          <p:cNvPr id="80" name="Tekstvak 18">
            <a:extLst>
              <a:ext uri="{FF2B5EF4-FFF2-40B4-BE49-F238E27FC236}">
                <a16:creationId xmlns:a16="http://schemas.microsoft.com/office/drawing/2014/main" id="{2F929E8C-DDCD-73FF-AD18-0C06ED374D70}"/>
              </a:ext>
            </a:extLst>
          </p:cNvPr>
          <p:cNvSpPr txBox="1"/>
          <p:nvPr/>
        </p:nvSpPr>
        <p:spPr>
          <a:xfrm>
            <a:off x="2470764" y="1861364"/>
            <a:ext cx="49588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vFFR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-guided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C302ECD-A098-21CC-9D9D-F726C7B3A186}"/>
              </a:ext>
            </a:extLst>
          </p:cNvPr>
          <p:cNvGrpSpPr/>
          <p:nvPr/>
        </p:nvGrpSpPr>
        <p:grpSpPr>
          <a:xfrm>
            <a:off x="-1431" y="1027724"/>
            <a:ext cx="1153431" cy="4752008"/>
            <a:chOff x="-1431" y="1027724"/>
            <a:chExt cx="1153431" cy="475200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92521A-C7DA-869D-7262-AE7073E6100D}"/>
                </a:ext>
              </a:extLst>
            </p:cNvPr>
            <p:cNvSpPr txBox="1"/>
            <p:nvPr/>
          </p:nvSpPr>
          <p:spPr>
            <a:xfrm>
              <a:off x="0" y="1027724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88C4B7-AB94-0991-C4B1-5EDE885F28FC}"/>
                </a:ext>
              </a:extLst>
            </p:cNvPr>
            <p:cNvSpPr txBox="1"/>
            <p:nvPr/>
          </p:nvSpPr>
          <p:spPr>
            <a:xfrm>
              <a:off x="0" y="188451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80AE01-8174-3B49-9C2A-FCA37419A41A}"/>
                </a:ext>
              </a:extLst>
            </p:cNvPr>
            <p:cNvSpPr txBox="1"/>
            <p:nvPr/>
          </p:nvSpPr>
          <p:spPr>
            <a:xfrm>
              <a:off x="0" y="275353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31824DE-EEFF-E2C3-2610-605AB93B0D86}"/>
                </a:ext>
              </a:extLst>
            </p:cNvPr>
            <p:cNvSpPr txBox="1"/>
            <p:nvPr/>
          </p:nvSpPr>
          <p:spPr>
            <a:xfrm>
              <a:off x="0" y="362028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4%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9F5BA78-C493-9C16-22BA-4BCEDAC35527}"/>
                </a:ext>
              </a:extLst>
            </p:cNvPr>
            <p:cNvSpPr txBox="1"/>
            <p:nvPr/>
          </p:nvSpPr>
          <p:spPr>
            <a:xfrm>
              <a:off x="0" y="4480897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2%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60A3B8-E005-70FF-BEDC-11EBF4C4B3DF}"/>
                </a:ext>
              </a:extLst>
            </p:cNvPr>
            <p:cNvSpPr txBox="1"/>
            <p:nvPr/>
          </p:nvSpPr>
          <p:spPr>
            <a:xfrm>
              <a:off x="-1431" y="534884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93" name="Tekstvak 18">
            <a:extLst>
              <a:ext uri="{FF2B5EF4-FFF2-40B4-BE49-F238E27FC236}">
                <a16:creationId xmlns:a16="http://schemas.microsoft.com/office/drawing/2014/main" id="{4DF69EFE-1124-4D26-02C8-3A4F7CD54AC9}"/>
              </a:ext>
            </a:extLst>
          </p:cNvPr>
          <p:cNvSpPr txBox="1"/>
          <p:nvPr/>
        </p:nvSpPr>
        <p:spPr>
          <a:xfrm>
            <a:off x="6096000" y="4194596"/>
            <a:ext cx="39623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difference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-0.02% (-2.25% to 2.21%)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0.004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E35FEA-CC43-0163-1BBB-0602F6A9EDDE}"/>
              </a:ext>
            </a:extLst>
          </p:cNvPr>
          <p:cNvSpPr txBox="1"/>
          <p:nvPr/>
        </p:nvSpPr>
        <p:spPr>
          <a:xfrm>
            <a:off x="9670554" y="2373110"/>
            <a:ext cx="20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11F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80/1116 (7.5%)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7EF9E4-46C0-D6B9-CCBF-843729642B6B}"/>
              </a:ext>
            </a:extLst>
          </p:cNvPr>
          <p:cNvSpPr txBox="1"/>
          <p:nvPr/>
        </p:nvSpPr>
        <p:spPr>
          <a:xfrm>
            <a:off x="9670555" y="1527617"/>
            <a:ext cx="20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58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79/1095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rgbClr val="F58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(7.5%)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58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152AFEC-1BDA-98FA-C55C-3A2BD5767332}"/>
              </a:ext>
            </a:extLst>
          </p:cNvPr>
          <p:cNvGrpSpPr/>
          <p:nvPr/>
        </p:nvGrpSpPr>
        <p:grpSpPr>
          <a:xfrm>
            <a:off x="1232992" y="5564287"/>
            <a:ext cx="8753938" cy="439013"/>
            <a:chOff x="1232992" y="5564287"/>
            <a:chExt cx="8753938" cy="439013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49DCBA7-9B18-38D1-049C-847DE7ED499F}"/>
                </a:ext>
              </a:extLst>
            </p:cNvPr>
            <p:cNvSpPr txBox="1"/>
            <p:nvPr/>
          </p:nvSpPr>
          <p:spPr>
            <a:xfrm>
              <a:off x="1232992" y="5564288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F89AFBF-91E5-41C0-A67A-87A01D9BDAA3}"/>
                </a:ext>
              </a:extLst>
            </p:cNvPr>
            <p:cNvSpPr txBox="1"/>
            <p:nvPr/>
          </p:nvSpPr>
          <p:spPr>
            <a:xfrm>
              <a:off x="3236523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B07D3D-379F-4691-A485-FC5457D5E048}"/>
                </a:ext>
              </a:extLst>
            </p:cNvPr>
            <p:cNvSpPr txBox="1"/>
            <p:nvPr/>
          </p:nvSpPr>
          <p:spPr>
            <a:xfrm>
              <a:off x="5246127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9409B77-FEEC-F629-0BC2-E52B212C32C6}"/>
                </a:ext>
              </a:extLst>
            </p:cNvPr>
            <p:cNvSpPr txBox="1"/>
            <p:nvPr/>
          </p:nvSpPr>
          <p:spPr>
            <a:xfrm>
              <a:off x="7240764" y="5572413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93E66D2-4216-8D4C-273C-03A1697076CB}"/>
                </a:ext>
              </a:extLst>
            </p:cNvPr>
            <p:cNvSpPr txBox="1"/>
            <p:nvPr/>
          </p:nvSpPr>
          <p:spPr>
            <a:xfrm>
              <a:off x="9354248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A89EE95-F30A-F315-BE9C-EF68C9AF1251}"/>
              </a:ext>
            </a:extLst>
          </p:cNvPr>
          <p:cNvSpPr txBox="1"/>
          <p:nvPr/>
        </p:nvSpPr>
        <p:spPr>
          <a:xfrm rot="16200000">
            <a:off x="-1444294" y="3198167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82291C-3B3A-F730-0F59-C20E9B5CE817}"/>
              </a:ext>
            </a:extLst>
          </p:cNvPr>
          <p:cNvSpPr txBox="1"/>
          <p:nvPr/>
        </p:nvSpPr>
        <p:spPr>
          <a:xfrm>
            <a:off x="4027002" y="5677826"/>
            <a:ext cx="2952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(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9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8" grpId="0" animBg="1"/>
      <p:bldP spid="69" grpId="0" animBg="1"/>
      <p:bldP spid="79" grpId="0" animBg="1"/>
      <p:bldP spid="80" grpId="0" animBg="1"/>
      <p:bldP spid="93" grpId="0" animBg="1"/>
      <p:bldP spid="94" grpId="0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AE8A3-5B18-7F47-B46F-7D62320F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200-9E95-E5C3-D0C3-11314A83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118725"/>
            <a:ext cx="10744406" cy="14797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Primary end point (PP)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Composite of death, any myocardial infarction, or any revascularization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4AAC89-B3FF-21D2-DCDF-4DBCE6D9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60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2F1472DB-2483-A265-9D41-2F14546B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3" name="Tekstvak 18">
            <a:extLst>
              <a:ext uri="{FF2B5EF4-FFF2-40B4-BE49-F238E27FC236}">
                <a16:creationId xmlns:a16="http://schemas.microsoft.com/office/drawing/2014/main" id="{7B576720-31FB-AFCA-6412-D65C9C97AE92}"/>
              </a:ext>
            </a:extLst>
          </p:cNvPr>
          <p:cNvSpPr txBox="1"/>
          <p:nvPr/>
        </p:nvSpPr>
        <p:spPr>
          <a:xfrm>
            <a:off x="6096000" y="4194596"/>
            <a:ext cx="396239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difference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-0.40% (-2.65% to 1.86%)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3602E-70B1-B1AF-525B-0DC2C3555BF9}"/>
              </a:ext>
            </a:extLst>
          </p:cNvPr>
          <p:cNvSpPr txBox="1"/>
          <p:nvPr/>
        </p:nvSpPr>
        <p:spPr>
          <a:xfrm>
            <a:off x="9670554" y="2373110"/>
            <a:ext cx="20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11F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71/1116 (7.0%)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CC9EB-9AE3-82AE-F623-130539B9F5BF}"/>
              </a:ext>
            </a:extLst>
          </p:cNvPr>
          <p:cNvSpPr txBox="1"/>
          <p:nvPr/>
        </p:nvSpPr>
        <p:spPr>
          <a:xfrm>
            <a:off x="9670555" y="1527617"/>
            <a:ext cx="204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58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76/1095 (7.4%)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58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58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A7D3111C-D391-DAA5-976D-58F671EAD493}"/>
              </a:ext>
            </a:extLst>
          </p:cNvPr>
          <p:cNvGrpSpPr/>
          <p:nvPr/>
        </p:nvGrpSpPr>
        <p:grpSpPr>
          <a:xfrm>
            <a:off x="1058398" y="1230254"/>
            <a:ext cx="8999999" cy="4425506"/>
            <a:chOff x="1058398" y="1230254"/>
            <a:chExt cx="8999999" cy="4425506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2E4C97-C5D2-D644-C8C4-62A0ED45BD19}"/>
                </a:ext>
              </a:extLst>
            </p:cNvPr>
            <p:cNvSpPr/>
            <p:nvPr/>
          </p:nvSpPr>
          <p:spPr>
            <a:xfrm>
              <a:off x="1174942" y="5591185"/>
              <a:ext cx="8883455" cy="64575"/>
            </a:xfrm>
            <a:custGeom>
              <a:avLst/>
              <a:gdLst>
                <a:gd name="connsiteX0" fmla="*/ 0 w 8883455"/>
                <a:gd name="connsiteY0" fmla="*/ 0 h 64575"/>
                <a:gd name="connsiteX1" fmla="*/ 8883455 w 8883455"/>
                <a:gd name="connsiteY1" fmla="*/ 0 h 64575"/>
                <a:gd name="connsiteX2" fmla="*/ 375674 w 8883455"/>
                <a:gd name="connsiteY2" fmla="*/ 0 h 64575"/>
                <a:gd name="connsiteX3" fmla="*/ 375674 w 8883455"/>
                <a:gd name="connsiteY3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3455" h="64575">
                  <a:moveTo>
                    <a:pt x="0" y="0"/>
                  </a:moveTo>
                  <a:lnTo>
                    <a:pt x="8883455" y="0"/>
                  </a:lnTo>
                  <a:moveTo>
                    <a:pt x="375674" y="0"/>
                  </a:moveTo>
                  <a:lnTo>
                    <a:pt x="375674" y="64576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8F5219-4BAE-A064-1A0C-5367BC278D8E}"/>
                </a:ext>
              </a:extLst>
            </p:cNvPr>
            <p:cNvSpPr/>
            <p:nvPr/>
          </p:nvSpPr>
          <p:spPr>
            <a:xfrm>
              <a:off x="3552864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FA3B2D-D59E-395F-C1C2-C7683D6DF92C}"/>
                </a:ext>
              </a:extLst>
            </p:cNvPr>
            <p:cNvSpPr/>
            <p:nvPr/>
          </p:nvSpPr>
          <p:spPr>
            <a:xfrm>
              <a:off x="5554858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3F3549-6189-1452-870C-3DD4CA54C8F3}"/>
                </a:ext>
              </a:extLst>
            </p:cNvPr>
            <p:cNvSpPr/>
            <p:nvPr/>
          </p:nvSpPr>
          <p:spPr>
            <a:xfrm>
              <a:off x="7557105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ABBAD6-5443-979B-039D-E7D1A967A8B5}"/>
                </a:ext>
              </a:extLst>
            </p:cNvPr>
            <p:cNvSpPr/>
            <p:nvPr/>
          </p:nvSpPr>
          <p:spPr>
            <a:xfrm>
              <a:off x="9670589" y="5591185"/>
              <a:ext cx="25280" cy="64575"/>
            </a:xfrm>
            <a:custGeom>
              <a:avLst/>
              <a:gdLst>
                <a:gd name="connsiteX0" fmla="*/ 0 w 25280"/>
                <a:gd name="connsiteY0" fmla="*/ 0 h 64575"/>
                <a:gd name="connsiteX1" fmla="*/ 0 w 25280"/>
                <a:gd name="connsiteY1" fmla="*/ 64576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64575">
                  <a:moveTo>
                    <a:pt x="0" y="0"/>
                  </a:moveTo>
                  <a:lnTo>
                    <a:pt x="0" y="64576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FBEDCE-DA9E-F4BA-C319-A025280A5C30}"/>
                </a:ext>
              </a:extLst>
            </p:cNvPr>
            <p:cNvSpPr/>
            <p:nvPr/>
          </p:nvSpPr>
          <p:spPr>
            <a:xfrm>
              <a:off x="1058398" y="1230254"/>
              <a:ext cx="129691" cy="4360931"/>
            </a:xfrm>
            <a:custGeom>
              <a:avLst/>
              <a:gdLst>
                <a:gd name="connsiteX0" fmla="*/ 128680 w 128679"/>
                <a:gd name="connsiteY0" fmla="*/ 3537665 h 3537665"/>
                <a:gd name="connsiteX1" fmla="*/ 128680 w 128679"/>
                <a:gd name="connsiteY1" fmla="*/ 0 h 3537665"/>
                <a:gd name="connsiteX2" fmla="*/ 116545 w 128679"/>
                <a:gd name="connsiteY2" fmla="*/ 3510770 h 3537665"/>
                <a:gd name="connsiteX3" fmla="*/ 0 w 128679"/>
                <a:gd name="connsiteY3" fmla="*/ 3510770 h 353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79" h="3537665">
                  <a:moveTo>
                    <a:pt x="128680" y="3537665"/>
                  </a:moveTo>
                  <a:lnTo>
                    <a:pt x="128680" y="0"/>
                  </a:lnTo>
                  <a:moveTo>
                    <a:pt x="116545" y="3510770"/>
                  </a:moveTo>
                  <a:lnTo>
                    <a:pt x="0" y="3510770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56DEEC-92C6-B113-1C85-D0FB5C9881D7}"/>
                </a:ext>
              </a:extLst>
            </p:cNvPr>
            <p:cNvSpPr/>
            <p:nvPr/>
          </p:nvSpPr>
          <p:spPr>
            <a:xfrm>
              <a:off x="1058398" y="513215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9B6BA2-C6AE-6549-23B6-8A56FC10AB6A}"/>
                </a:ext>
              </a:extLst>
            </p:cNvPr>
            <p:cNvSpPr/>
            <p:nvPr/>
          </p:nvSpPr>
          <p:spPr>
            <a:xfrm>
              <a:off x="1058398" y="470001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BF4A78-BF2E-B544-8C42-841D4B61509B}"/>
                </a:ext>
              </a:extLst>
            </p:cNvPr>
            <p:cNvSpPr/>
            <p:nvPr/>
          </p:nvSpPr>
          <p:spPr>
            <a:xfrm>
              <a:off x="1058398" y="426787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7F177C-95CE-A852-6160-3685BF419086}"/>
                </a:ext>
              </a:extLst>
            </p:cNvPr>
            <p:cNvSpPr/>
            <p:nvPr/>
          </p:nvSpPr>
          <p:spPr>
            <a:xfrm>
              <a:off x="1058398" y="383572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FF147F-459D-BA1D-43A0-0F1A201A42C7}"/>
                </a:ext>
              </a:extLst>
            </p:cNvPr>
            <p:cNvSpPr/>
            <p:nvPr/>
          </p:nvSpPr>
          <p:spPr>
            <a:xfrm>
              <a:off x="1058398" y="340358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2DA99E-A23F-7DF3-0005-F444EA45623C}"/>
              </a:ext>
            </a:extLst>
          </p:cNvPr>
          <p:cNvSpPr/>
          <p:nvPr/>
        </p:nvSpPr>
        <p:spPr>
          <a:xfrm>
            <a:off x="1359746" y="2092953"/>
            <a:ext cx="897724" cy="14007"/>
          </a:xfrm>
          <a:custGeom>
            <a:avLst/>
            <a:gdLst>
              <a:gd name="connsiteX0" fmla="*/ 0 w 897724"/>
              <a:gd name="connsiteY0" fmla="*/ 0 h 14007"/>
              <a:gd name="connsiteX1" fmla="*/ 897725 w 89772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4007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9E60B4-F5E0-AE57-6456-DDCD2D2F2F35}"/>
              </a:ext>
            </a:extLst>
          </p:cNvPr>
          <p:cNvSpPr/>
          <p:nvPr/>
        </p:nvSpPr>
        <p:spPr>
          <a:xfrm>
            <a:off x="1359746" y="1660813"/>
            <a:ext cx="897724" cy="14007"/>
          </a:xfrm>
          <a:custGeom>
            <a:avLst/>
            <a:gdLst>
              <a:gd name="connsiteX0" fmla="*/ 0 w 897724"/>
              <a:gd name="connsiteY0" fmla="*/ 0 h 14007"/>
              <a:gd name="connsiteX1" fmla="*/ 897725 w 89772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4007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464962-9AB4-089F-D668-32B6F0AD125D}"/>
              </a:ext>
            </a:extLst>
          </p:cNvPr>
          <p:cNvSpPr/>
          <p:nvPr/>
        </p:nvSpPr>
        <p:spPr>
          <a:xfrm>
            <a:off x="1058398" y="297144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4BABF18-8984-8A59-19DF-8C2060B5573E}"/>
              </a:ext>
            </a:extLst>
          </p:cNvPr>
          <p:cNvSpPr/>
          <p:nvPr/>
        </p:nvSpPr>
        <p:spPr>
          <a:xfrm>
            <a:off x="1058398" y="253944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C305865-370C-7C6E-1913-F557567D18D6}"/>
              </a:ext>
            </a:extLst>
          </p:cNvPr>
          <p:cNvSpPr/>
          <p:nvPr/>
        </p:nvSpPr>
        <p:spPr>
          <a:xfrm>
            <a:off x="1058398" y="2107309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DAFF82-A06C-FD7C-8D70-AC3FA7490E24}"/>
              </a:ext>
            </a:extLst>
          </p:cNvPr>
          <p:cNvSpPr/>
          <p:nvPr/>
        </p:nvSpPr>
        <p:spPr>
          <a:xfrm>
            <a:off x="1058398" y="210730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CD67328-EFD2-A969-1701-B48568FC7EFB}"/>
              </a:ext>
            </a:extLst>
          </p:cNvPr>
          <p:cNvSpPr/>
          <p:nvPr/>
        </p:nvSpPr>
        <p:spPr>
          <a:xfrm>
            <a:off x="1058398" y="167530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21C2E68-9A7F-2885-B09E-C5A68614DEA8}"/>
              </a:ext>
            </a:extLst>
          </p:cNvPr>
          <p:cNvSpPr/>
          <p:nvPr/>
        </p:nvSpPr>
        <p:spPr>
          <a:xfrm>
            <a:off x="1058398" y="1243168"/>
            <a:ext cx="116544" cy="14007"/>
          </a:xfrm>
          <a:custGeom>
            <a:avLst/>
            <a:gdLst>
              <a:gd name="connsiteX0" fmla="*/ 116545 w 116544"/>
              <a:gd name="connsiteY0" fmla="*/ 0 h 14007"/>
              <a:gd name="connsiteX1" fmla="*/ 0 w 116544"/>
              <a:gd name="connsiteY1" fmla="*/ 0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4" h="14007">
                <a:moveTo>
                  <a:pt x="116545" y="0"/>
                </a:moveTo>
                <a:lnTo>
                  <a:pt x="0" y="0"/>
                </a:lnTo>
              </a:path>
            </a:pathLst>
          </a:custGeom>
          <a:ln w="27278" cap="flat">
            <a:solidFill>
              <a:srgbClr val="36363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kstvak 18">
            <a:extLst>
              <a:ext uri="{FF2B5EF4-FFF2-40B4-BE49-F238E27FC236}">
                <a16:creationId xmlns:a16="http://schemas.microsoft.com/office/drawing/2014/main" id="{E04935CE-1F40-6F10-CACC-B6BEB7AC3D2E}"/>
              </a:ext>
            </a:extLst>
          </p:cNvPr>
          <p:cNvSpPr txBox="1"/>
          <p:nvPr/>
        </p:nvSpPr>
        <p:spPr>
          <a:xfrm>
            <a:off x="2470764" y="1429590"/>
            <a:ext cx="49588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FFR-guided</a:t>
            </a:r>
          </a:p>
        </p:txBody>
      </p:sp>
      <p:sp>
        <p:nvSpPr>
          <p:cNvPr id="34" name="Tekstvak 18">
            <a:extLst>
              <a:ext uri="{FF2B5EF4-FFF2-40B4-BE49-F238E27FC236}">
                <a16:creationId xmlns:a16="http://schemas.microsoft.com/office/drawing/2014/main" id="{96D58F20-BB65-925D-DC87-5B1D4C646E28}"/>
              </a:ext>
            </a:extLst>
          </p:cNvPr>
          <p:cNvSpPr txBox="1"/>
          <p:nvPr/>
        </p:nvSpPr>
        <p:spPr>
          <a:xfrm>
            <a:off x="2470764" y="1861364"/>
            <a:ext cx="49588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vFFR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-guided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090F3-9D44-C92D-129F-742CC47BA4B1}"/>
              </a:ext>
            </a:extLst>
          </p:cNvPr>
          <p:cNvGrpSpPr/>
          <p:nvPr/>
        </p:nvGrpSpPr>
        <p:grpSpPr>
          <a:xfrm>
            <a:off x="-1431" y="1027724"/>
            <a:ext cx="1153431" cy="4752008"/>
            <a:chOff x="-1431" y="1027724"/>
            <a:chExt cx="1153431" cy="47520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FA9209-7005-5E57-E8D4-71979A1D728F}"/>
                </a:ext>
              </a:extLst>
            </p:cNvPr>
            <p:cNvSpPr txBox="1"/>
            <p:nvPr/>
          </p:nvSpPr>
          <p:spPr>
            <a:xfrm>
              <a:off x="0" y="1027724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22BFCB-9B9D-3966-DE54-2012164C7007}"/>
                </a:ext>
              </a:extLst>
            </p:cNvPr>
            <p:cNvSpPr txBox="1"/>
            <p:nvPr/>
          </p:nvSpPr>
          <p:spPr>
            <a:xfrm>
              <a:off x="0" y="188451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69BB51-3C16-409B-4435-F7B687E97A14}"/>
                </a:ext>
              </a:extLst>
            </p:cNvPr>
            <p:cNvSpPr txBox="1"/>
            <p:nvPr/>
          </p:nvSpPr>
          <p:spPr>
            <a:xfrm>
              <a:off x="0" y="275353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144B28-0293-F54A-8116-7A5654F58E87}"/>
                </a:ext>
              </a:extLst>
            </p:cNvPr>
            <p:cNvSpPr txBox="1"/>
            <p:nvPr/>
          </p:nvSpPr>
          <p:spPr>
            <a:xfrm>
              <a:off x="0" y="362028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DEB1E4-F132-9A1F-A713-B720AD26EE96}"/>
                </a:ext>
              </a:extLst>
            </p:cNvPr>
            <p:cNvSpPr txBox="1"/>
            <p:nvPr/>
          </p:nvSpPr>
          <p:spPr>
            <a:xfrm>
              <a:off x="0" y="4480897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4BF1A5-54C1-0038-4A31-3858655F9EDD}"/>
                </a:ext>
              </a:extLst>
            </p:cNvPr>
            <p:cNvSpPr txBox="1"/>
            <p:nvPr/>
          </p:nvSpPr>
          <p:spPr>
            <a:xfrm>
              <a:off x="-1431" y="534884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044FE-643F-1957-9021-1A9854159578}"/>
              </a:ext>
            </a:extLst>
          </p:cNvPr>
          <p:cNvGrpSpPr/>
          <p:nvPr/>
        </p:nvGrpSpPr>
        <p:grpSpPr>
          <a:xfrm>
            <a:off x="1232992" y="5564287"/>
            <a:ext cx="8753938" cy="439013"/>
            <a:chOff x="1232992" y="5564287"/>
            <a:chExt cx="8753938" cy="43901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8D7012-E666-CE31-39AE-F0B703E499B1}"/>
                </a:ext>
              </a:extLst>
            </p:cNvPr>
            <p:cNvSpPr txBox="1"/>
            <p:nvPr/>
          </p:nvSpPr>
          <p:spPr>
            <a:xfrm>
              <a:off x="1232992" y="5564288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83F13B-CFDB-EF09-DAA4-BCA277AC9059}"/>
                </a:ext>
              </a:extLst>
            </p:cNvPr>
            <p:cNvSpPr txBox="1"/>
            <p:nvPr/>
          </p:nvSpPr>
          <p:spPr>
            <a:xfrm>
              <a:off x="3236523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66EB24-4ADA-9254-47DE-B114395C763A}"/>
                </a:ext>
              </a:extLst>
            </p:cNvPr>
            <p:cNvSpPr txBox="1"/>
            <p:nvPr/>
          </p:nvSpPr>
          <p:spPr>
            <a:xfrm>
              <a:off x="5246127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D4BFA5-B81F-6D58-2341-959572687EA0}"/>
                </a:ext>
              </a:extLst>
            </p:cNvPr>
            <p:cNvSpPr txBox="1"/>
            <p:nvPr/>
          </p:nvSpPr>
          <p:spPr>
            <a:xfrm>
              <a:off x="7240764" y="5572413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E03DD8-332A-43EC-9216-145A504BA8D3}"/>
                </a:ext>
              </a:extLst>
            </p:cNvPr>
            <p:cNvSpPr txBox="1"/>
            <p:nvPr/>
          </p:nvSpPr>
          <p:spPr>
            <a:xfrm>
              <a:off x="9354248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0FDFDE4-76D2-C3DE-9D8A-1BC1E0BFAC82}"/>
              </a:ext>
            </a:extLst>
          </p:cNvPr>
          <p:cNvSpPr txBox="1"/>
          <p:nvPr/>
        </p:nvSpPr>
        <p:spPr>
          <a:xfrm rot="16200000">
            <a:off x="-1444294" y="3198167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A604D3-DC85-506D-2D76-455B72232CF0}"/>
              </a:ext>
            </a:extLst>
          </p:cNvPr>
          <p:cNvSpPr txBox="1"/>
          <p:nvPr/>
        </p:nvSpPr>
        <p:spPr>
          <a:xfrm>
            <a:off x="4027002" y="5677826"/>
            <a:ext cx="2952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(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30D39AD-D19B-625F-1293-A088A3B8D407}"/>
              </a:ext>
            </a:extLst>
          </p:cNvPr>
          <p:cNvSpPr/>
          <p:nvPr/>
        </p:nvSpPr>
        <p:spPr>
          <a:xfrm>
            <a:off x="1554687" y="2351885"/>
            <a:ext cx="8119972" cy="3212404"/>
          </a:xfrm>
          <a:custGeom>
            <a:avLst/>
            <a:gdLst>
              <a:gd name="connsiteX0" fmla="*/ 0 w 8119972"/>
              <a:gd name="connsiteY0" fmla="*/ 3212405 h 3212404"/>
              <a:gd name="connsiteX1" fmla="*/ 0 w 8119972"/>
              <a:gd name="connsiteY1" fmla="*/ 3212405 h 3212404"/>
              <a:gd name="connsiteX2" fmla="*/ 0 w 8119972"/>
              <a:gd name="connsiteY2" fmla="*/ 2558241 h 3212404"/>
              <a:gd name="connsiteX3" fmla="*/ 0 w 8119972"/>
              <a:gd name="connsiteY3" fmla="*/ 2558241 h 3212404"/>
              <a:gd name="connsiteX4" fmla="*/ 44494 w 8119972"/>
              <a:gd name="connsiteY4" fmla="*/ 2558241 h 3212404"/>
              <a:gd name="connsiteX5" fmla="*/ 44494 w 8119972"/>
              <a:gd name="connsiteY5" fmla="*/ 2476016 h 3212404"/>
              <a:gd name="connsiteX6" fmla="*/ 44494 w 8119972"/>
              <a:gd name="connsiteY6" fmla="*/ 2476016 h 3212404"/>
              <a:gd name="connsiteX7" fmla="*/ 88989 w 8119972"/>
              <a:gd name="connsiteY7" fmla="*/ 2476016 h 3212404"/>
              <a:gd name="connsiteX8" fmla="*/ 88989 w 8119972"/>
              <a:gd name="connsiteY8" fmla="*/ 2434833 h 3212404"/>
              <a:gd name="connsiteX9" fmla="*/ 88989 w 8119972"/>
              <a:gd name="connsiteY9" fmla="*/ 2434833 h 3212404"/>
              <a:gd name="connsiteX10" fmla="*/ 155730 w 8119972"/>
              <a:gd name="connsiteY10" fmla="*/ 2434833 h 3212404"/>
              <a:gd name="connsiteX11" fmla="*/ 155730 w 8119972"/>
              <a:gd name="connsiteY11" fmla="*/ 2393650 h 3212404"/>
              <a:gd name="connsiteX12" fmla="*/ 155730 w 8119972"/>
              <a:gd name="connsiteY12" fmla="*/ 2393650 h 3212404"/>
              <a:gd name="connsiteX13" fmla="*/ 177978 w 8119972"/>
              <a:gd name="connsiteY13" fmla="*/ 2393650 h 3212404"/>
              <a:gd name="connsiteX14" fmla="*/ 177978 w 8119972"/>
              <a:gd name="connsiteY14" fmla="*/ 2352327 h 3212404"/>
              <a:gd name="connsiteX15" fmla="*/ 177978 w 8119972"/>
              <a:gd name="connsiteY15" fmla="*/ 2352327 h 3212404"/>
              <a:gd name="connsiteX16" fmla="*/ 311461 w 8119972"/>
              <a:gd name="connsiteY16" fmla="*/ 2352327 h 3212404"/>
              <a:gd name="connsiteX17" fmla="*/ 311461 w 8119972"/>
              <a:gd name="connsiteY17" fmla="*/ 2311144 h 3212404"/>
              <a:gd name="connsiteX18" fmla="*/ 311461 w 8119972"/>
              <a:gd name="connsiteY18" fmla="*/ 2311144 h 3212404"/>
              <a:gd name="connsiteX19" fmla="*/ 422697 w 8119972"/>
              <a:gd name="connsiteY19" fmla="*/ 2311144 h 3212404"/>
              <a:gd name="connsiteX20" fmla="*/ 422697 w 8119972"/>
              <a:gd name="connsiteY20" fmla="*/ 2269961 h 3212404"/>
              <a:gd name="connsiteX21" fmla="*/ 422697 w 8119972"/>
              <a:gd name="connsiteY21" fmla="*/ 2269961 h 3212404"/>
              <a:gd name="connsiteX22" fmla="*/ 467191 w 8119972"/>
              <a:gd name="connsiteY22" fmla="*/ 2269961 h 3212404"/>
              <a:gd name="connsiteX23" fmla="*/ 467191 w 8119972"/>
              <a:gd name="connsiteY23" fmla="*/ 2228638 h 3212404"/>
              <a:gd name="connsiteX24" fmla="*/ 467191 w 8119972"/>
              <a:gd name="connsiteY24" fmla="*/ 2228638 h 3212404"/>
              <a:gd name="connsiteX25" fmla="*/ 511685 w 8119972"/>
              <a:gd name="connsiteY25" fmla="*/ 2228638 h 3212404"/>
              <a:gd name="connsiteX26" fmla="*/ 511685 w 8119972"/>
              <a:gd name="connsiteY26" fmla="*/ 2187455 h 3212404"/>
              <a:gd name="connsiteX27" fmla="*/ 511685 w 8119972"/>
              <a:gd name="connsiteY27" fmla="*/ 2187455 h 3212404"/>
              <a:gd name="connsiteX28" fmla="*/ 622921 w 8119972"/>
              <a:gd name="connsiteY28" fmla="*/ 2187455 h 3212404"/>
              <a:gd name="connsiteX29" fmla="*/ 622921 w 8119972"/>
              <a:gd name="connsiteY29" fmla="*/ 2146132 h 3212404"/>
              <a:gd name="connsiteX30" fmla="*/ 622921 w 8119972"/>
              <a:gd name="connsiteY30" fmla="*/ 2146132 h 3212404"/>
              <a:gd name="connsiteX31" fmla="*/ 645169 w 8119972"/>
              <a:gd name="connsiteY31" fmla="*/ 2146132 h 3212404"/>
              <a:gd name="connsiteX32" fmla="*/ 645169 w 8119972"/>
              <a:gd name="connsiteY32" fmla="*/ 2063627 h 3212404"/>
              <a:gd name="connsiteX33" fmla="*/ 645169 w 8119972"/>
              <a:gd name="connsiteY33" fmla="*/ 2063627 h 3212404"/>
              <a:gd name="connsiteX34" fmla="*/ 711910 w 8119972"/>
              <a:gd name="connsiteY34" fmla="*/ 2063627 h 3212404"/>
              <a:gd name="connsiteX35" fmla="*/ 711910 w 8119972"/>
              <a:gd name="connsiteY35" fmla="*/ 2022304 h 3212404"/>
              <a:gd name="connsiteX36" fmla="*/ 711910 w 8119972"/>
              <a:gd name="connsiteY36" fmla="*/ 2022304 h 3212404"/>
              <a:gd name="connsiteX37" fmla="*/ 734157 w 8119972"/>
              <a:gd name="connsiteY37" fmla="*/ 2022304 h 3212404"/>
              <a:gd name="connsiteX38" fmla="*/ 734157 w 8119972"/>
              <a:gd name="connsiteY38" fmla="*/ 1980700 h 3212404"/>
              <a:gd name="connsiteX39" fmla="*/ 734157 w 8119972"/>
              <a:gd name="connsiteY39" fmla="*/ 1980700 h 3212404"/>
              <a:gd name="connsiteX40" fmla="*/ 1201348 w 8119972"/>
              <a:gd name="connsiteY40" fmla="*/ 1980700 h 3212404"/>
              <a:gd name="connsiteX41" fmla="*/ 1201348 w 8119972"/>
              <a:gd name="connsiteY41" fmla="*/ 1937837 h 3212404"/>
              <a:gd name="connsiteX42" fmla="*/ 1201348 w 8119972"/>
              <a:gd name="connsiteY42" fmla="*/ 1937837 h 3212404"/>
              <a:gd name="connsiteX43" fmla="*/ 1245843 w 8119972"/>
              <a:gd name="connsiteY43" fmla="*/ 1937837 h 3212404"/>
              <a:gd name="connsiteX44" fmla="*/ 1245843 w 8119972"/>
              <a:gd name="connsiteY44" fmla="*/ 1895113 h 3212404"/>
              <a:gd name="connsiteX45" fmla="*/ 1245843 w 8119972"/>
              <a:gd name="connsiteY45" fmla="*/ 1895113 h 3212404"/>
              <a:gd name="connsiteX46" fmla="*/ 1379326 w 8119972"/>
              <a:gd name="connsiteY46" fmla="*/ 1895113 h 3212404"/>
              <a:gd name="connsiteX47" fmla="*/ 1379326 w 8119972"/>
              <a:gd name="connsiteY47" fmla="*/ 1852109 h 3212404"/>
              <a:gd name="connsiteX48" fmla="*/ 1379326 w 8119972"/>
              <a:gd name="connsiteY48" fmla="*/ 1852109 h 3212404"/>
              <a:gd name="connsiteX49" fmla="*/ 1401573 w 8119972"/>
              <a:gd name="connsiteY49" fmla="*/ 1852109 h 3212404"/>
              <a:gd name="connsiteX50" fmla="*/ 1401573 w 8119972"/>
              <a:gd name="connsiteY50" fmla="*/ 1809245 h 3212404"/>
              <a:gd name="connsiteX51" fmla="*/ 1401573 w 8119972"/>
              <a:gd name="connsiteY51" fmla="*/ 1809245 h 3212404"/>
              <a:gd name="connsiteX52" fmla="*/ 1423820 w 8119972"/>
              <a:gd name="connsiteY52" fmla="*/ 1809245 h 3212404"/>
              <a:gd name="connsiteX53" fmla="*/ 1423820 w 8119972"/>
              <a:gd name="connsiteY53" fmla="*/ 1766381 h 3212404"/>
              <a:gd name="connsiteX54" fmla="*/ 1423820 w 8119972"/>
              <a:gd name="connsiteY54" fmla="*/ 1766381 h 3212404"/>
              <a:gd name="connsiteX55" fmla="*/ 1512809 w 8119972"/>
              <a:gd name="connsiteY55" fmla="*/ 1766381 h 3212404"/>
              <a:gd name="connsiteX56" fmla="*/ 1512809 w 8119972"/>
              <a:gd name="connsiteY56" fmla="*/ 1680654 h 3212404"/>
              <a:gd name="connsiteX57" fmla="*/ 1512809 w 8119972"/>
              <a:gd name="connsiteY57" fmla="*/ 1680654 h 3212404"/>
              <a:gd name="connsiteX58" fmla="*/ 1579551 w 8119972"/>
              <a:gd name="connsiteY58" fmla="*/ 1680654 h 3212404"/>
              <a:gd name="connsiteX59" fmla="*/ 1579551 w 8119972"/>
              <a:gd name="connsiteY59" fmla="*/ 1637650 h 3212404"/>
              <a:gd name="connsiteX60" fmla="*/ 1579551 w 8119972"/>
              <a:gd name="connsiteY60" fmla="*/ 1637650 h 3212404"/>
              <a:gd name="connsiteX61" fmla="*/ 1824270 w 8119972"/>
              <a:gd name="connsiteY61" fmla="*/ 1637650 h 3212404"/>
              <a:gd name="connsiteX62" fmla="*/ 1824270 w 8119972"/>
              <a:gd name="connsiteY62" fmla="*/ 1594786 h 3212404"/>
              <a:gd name="connsiteX63" fmla="*/ 1824270 w 8119972"/>
              <a:gd name="connsiteY63" fmla="*/ 1594786 h 3212404"/>
              <a:gd name="connsiteX64" fmla="*/ 1868764 w 8119972"/>
              <a:gd name="connsiteY64" fmla="*/ 1594786 h 3212404"/>
              <a:gd name="connsiteX65" fmla="*/ 1868764 w 8119972"/>
              <a:gd name="connsiteY65" fmla="*/ 1551782 h 3212404"/>
              <a:gd name="connsiteX66" fmla="*/ 1868764 w 8119972"/>
              <a:gd name="connsiteY66" fmla="*/ 1551782 h 3212404"/>
              <a:gd name="connsiteX67" fmla="*/ 1957753 w 8119972"/>
              <a:gd name="connsiteY67" fmla="*/ 1551782 h 3212404"/>
              <a:gd name="connsiteX68" fmla="*/ 1957753 w 8119972"/>
              <a:gd name="connsiteY68" fmla="*/ 1508778 h 3212404"/>
              <a:gd name="connsiteX69" fmla="*/ 1957753 w 8119972"/>
              <a:gd name="connsiteY69" fmla="*/ 1508778 h 3212404"/>
              <a:gd name="connsiteX70" fmla="*/ 2068989 w 8119972"/>
              <a:gd name="connsiteY70" fmla="*/ 1508778 h 3212404"/>
              <a:gd name="connsiteX71" fmla="*/ 2068989 w 8119972"/>
              <a:gd name="connsiteY71" fmla="*/ 1422630 h 3212404"/>
              <a:gd name="connsiteX72" fmla="*/ 2068989 w 8119972"/>
              <a:gd name="connsiteY72" fmla="*/ 1422630 h 3212404"/>
              <a:gd name="connsiteX73" fmla="*/ 2113483 w 8119972"/>
              <a:gd name="connsiteY73" fmla="*/ 1422630 h 3212404"/>
              <a:gd name="connsiteX74" fmla="*/ 2113483 w 8119972"/>
              <a:gd name="connsiteY74" fmla="*/ 1379626 h 3212404"/>
              <a:gd name="connsiteX75" fmla="*/ 2113483 w 8119972"/>
              <a:gd name="connsiteY75" fmla="*/ 1379626 h 3212404"/>
              <a:gd name="connsiteX76" fmla="*/ 2180225 w 8119972"/>
              <a:gd name="connsiteY76" fmla="*/ 1379626 h 3212404"/>
              <a:gd name="connsiteX77" fmla="*/ 2180225 w 8119972"/>
              <a:gd name="connsiteY77" fmla="*/ 1336623 h 3212404"/>
              <a:gd name="connsiteX78" fmla="*/ 2180225 w 8119972"/>
              <a:gd name="connsiteY78" fmla="*/ 1336623 h 3212404"/>
              <a:gd name="connsiteX79" fmla="*/ 2202472 w 8119972"/>
              <a:gd name="connsiteY79" fmla="*/ 1336623 h 3212404"/>
              <a:gd name="connsiteX80" fmla="*/ 2202472 w 8119972"/>
              <a:gd name="connsiteY80" fmla="*/ 1293619 h 3212404"/>
              <a:gd name="connsiteX81" fmla="*/ 2202472 w 8119972"/>
              <a:gd name="connsiteY81" fmla="*/ 1293619 h 3212404"/>
              <a:gd name="connsiteX82" fmla="*/ 2224719 w 8119972"/>
              <a:gd name="connsiteY82" fmla="*/ 1293619 h 3212404"/>
              <a:gd name="connsiteX83" fmla="*/ 2224719 w 8119972"/>
              <a:gd name="connsiteY83" fmla="*/ 1250615 h 3212404"/>
              <a:gd name="connsiteX84" fmla="*/ 2224719 w 8119972"/>
              <a:gd name="connsiteY84" fmla="*/ 1250615 h 3212404"/>
              <a:gd name="connsiteX85" fmla="*/ 2269214 w 8119972"/>
              <a:gd name="connsiteY85" fmla="*/ 1250615 h 3212404"/>
              <a:gd name="connsiteX86" fmla="*/ 2269214 w 8119972"/>
              <a:gd name="connsiteY86" fmla="*/ 1164607 h 3212404"/>
              <a:gd name="connsiteX87" fmla="*/ 2269214 w 8119972"/>
              <a:gd name="connsiteY87" fmla="*/ 1164607 h 3212404"/>
              <a:gd name="connsiteX88" fmla="*/ 2447191 w 8119972"/>
              <a:gd name="connsiteY88" fmla="*/ 1164607 h 3212404"/>
              <a:gd name="connsiteX89" fmla="*/ 2447191 w 8119972"/>
              <a:gd name="connsiteY89" fmla="*/ 1121603 h 3212404"/>
              <a:gd name="connsiteX90" fmla="*/ 2447191 w 8119972"/>
              <a:gd name="connsiteY90" fmla="*/ 1121603 h 3212404"/>
              <a:gd name="connsiteX91" fmla="*/ 2580422 w 8119972"/>
              <a:gd name="connsiteY91" fmla="*/ 1121603 h 3212404"/>
              <a:gd name="connsiteX92" fmla="*/ 2580422 w 8119972"/>
              <a:gd name="connsiteY92" fmla="*/ 1078599 h 3212404"/>
              <a:gd name="connsiteX93" fmla="*/ 2580422 w 8119972"/>
              <a:gd name="connsiteY93" fmla="*/ 1078599 h 3212404"/>
              <a:gd name="connsiteX94" fmla="*/ 2647163 w 8119972"/>
              <a:gd name="connsiteY94" fmla="*/ 1078599 h 3212404"/>
              <a:gd name="connsiteX95" fmla="*/ 2647163 w 8119972"/>
              <a:gd name="connsiteY95" fmla="*/ 1035595 h 3212404"/>
              <a:gd name="connsiteX96" fmla="*/ 2647163 w 8119972"/>
              <a:gd name="connsiteY96" fmla="*/ 1035595 h 3212404"/>
              <a:gd name="connsiteX97" fmla="*/ 2780646 w 8119972"/>
              <a:gd name="connsiteY97" fmla="*/ 1035595 h 3212404"/>
              <a:gd name="connsiteX98" fmla="*/ 2780646 w 8119972"/>
              <a:gd name="connsiteY98" fmla="*/ 949588 h 3212404"/>
              <a:gd name="connsiteX99" fmla="*/ 2780646 w 8119972"/>
              <a:gd name="connsiteY99" fmla="*/ 949588 h 3212404"/>
              <a:gd name="connsiteX100" fmla="*/ 2958624 w 8119972"/>
              <a:gd name="connsiteY100" fmla="*/ 949588 h 3212404"/>
              <a:gd name="connsiteX101" fmla="*/ 2958624 w 8119972"/>
              <a:gd name="connsiteY101" fmla="*/ 906444 h 3212404"/>
              <a:gd name="connsiteX102" fmla="*/ 2958624 w 8119972"/>
              <a:gd name="connsiteY102" fmla="*/ 906444 h 3212404"/>
              <a:gd name="connsiteX103" fmla="*/ 3514804 w 8119972"/>
              <a:gd name="connsiteY103" fmla="*/ 906444 h 3212404"/>
              <a:gd name="connsiteX104" fmla="*/ 3514804 w 8119972"/>
              <a:gd name="connsiteY104" fmla="*/ 863440 h 3212404"/>
              <a:gd name="connsiteX105" fmla="*/ 3514804 w 8119972"/>
              <a:gd name="connsiteY105" fmla="*/ 863440 h 3212404"/>
              <a:gd name="connsiteX106" fmla="*/ 3893006 w 8119972"/>
              <a:gd name="connsiteY106" fmla="*/ 863440 h 3212404"/>
              <a:gd name="connsiteX107" fmla="*/ 3893006 w 8119972"/>
              <a:gd name="connsiteY107" fmla="*/ 820436 h 3212404"/>
              <a:gd name="connsiteX108" fmla="*/ 3893006 w 8119972"/>
              <a:gd name="connsiteY108" fmla="*/ 820436 h 3212404"/>
              <a:gd name="connsiteX109" fmla="*/ 4159972 w 8119972"/>
              <a:gd name="connsiteY109" fmla="*/ 820436 h 3212404"/>
              <a:gd name="connsiteX110" fmla="*/ 4159972 w 8119972"/>
              <a:gd name="connsiteY110" fmla="*/ 777292 h 3212404"/>
              <a:gd name="connsiteX111" fmla="*/ 4159972 w 8119972"/>
              <a:gd name="connsiteY111" fmla="*/ 777292 h 3212404"/>
              <a:gd name="connsiteX112" fmla="*/ 4360197 w 8119972"/>
              <a:gd name="connsiteY112" fmla="*/ 777292 h 3212404"/>
              <a:gd name="connsiteX113" fmla="*/ 4360197 w 8119972"/>
              <a:gd name="connsiteY113" fmla="*/ 734288 h 3212404"/>
              <a:gd name="connsiteX114" fmla="*/ 4360197 w 8119972"/>
              <a:gd name="connsiteY114" fmla="*/ 734288 h 3212404"/>
              <a:gd name="connsiteX115" fmla="*/ 4471433 w 8119972"/>
              <a:gd name="connsiteY115" fmla="*/ 734288 h 3212404"/>
              <a:gd name="connsiteX116" fmla="*/ 4471433 w 8119972"/>
              <a:gd name="connsiteY116" fmla="*/ 691144 h 3212404"/>
              <a:gd name="connsiteX117" fmla="*/ 4471433 w 8119972"/>
              <a:gd name="connsiteY117" fmla="*/ 691144 h 3212404"/>
              <a:gd name="connsiteX118" fmla="*/ 4538174 w 8119972"/>
              <a:gd name="connsiteY118" fmla="*/ 691144 h 3212404"/>
              <a:gd name="connsiteX119" fmla="*/ 4538174 w 8119972"/>
              <a:gd name="connsiteY119" fmla="*/ 648000 h 3212404"/>
              <a:gd name="connsiteX120" fmla="*/ 4538174 w 8119972"/>
              <a:gd name="connsiteY120" fmla="*/ 648000 h 3212404"/>
              <a:gd name="connsiteX121" fmla="*/ 4604916 w 8119972"/>
              <a:gd name="connsiteY121" fmla="*/ 648000 h 3212404"/>
              <a:gd name="connsiteX122" fmla="*/ 4604916 w 8119972"/>
              <a:gd name="connsiteY122" fmla="*/ 604856 h 3212404"/>
              <a:gd name="connsiteX123" fmla="*/ 4604916 w 8119972"/>
              <a:gd name="connsiteY123" fmla="*/ 604856 h 3212404"/>
              <a:gd name="connsiteX124" fmla="*/ 4960871 w 8119972"/>
              <a:gd name="connsiteY124" fmla="*/ 604856 h 3212404"/>
              <a:gd name="connsiteX125" fmla="*/ 4960871 w 8119972"/>
              <a:gd name="connsiteY125" fmla="*/ 561852 h 3212404"/>
              <a:gd name="connsiteX126" fmla="*/ 4960871 w 8119972"/>
              <a:gd name="connsiteY126" fmla="*/ 561852 h 3212404"/>
              <a:gd name="connsiteX127" fmla="*/ 5116601 w 8119972"/>
              <a:gd name="connsiteY127" fmla="*/ 561852 h 3212404"/>
              <a:gd name="connsiteX128" fmla="*/ 5116601 w 8119972"/>
              <a:gd name="connsiteY128" fmla="*/ 518708 h 3212404"/>
              <a:gd name="connsiteX129" fmla="*/ 5116601 w 8119972"/>
              <a:gd name="connsiteY129" fmla="*/ 518708 h 3212404"/>
              <a:gd name="connsiteX130" fmla="*/ 5450309 w 8119972"/>
              <a:gd name="connsiteY130" fmla="*/ 518708 h 3212404"/>
              <a:gd name="connsiteX131" fmla="*/ 5450309 w 8119972"/>
              <a:gd name="connsiteY131" fmla="*/ 475564 h 3212404"/>
              <a:gd name="connsiteX132" fmla="*/ 5450309 w 8119972"/>
              <a:gd name="connsiteY132" fmla="*/ 475564 h 3212404"/>
              <a:gd name="connsiteX133" fmla="*/ 5961995 w 8119972"/>
              <a:gd name="connsiteY133" fmla="*/ 475564 h 3212404"/>
              <a:gd name="connsiteX134" fmla="*/ 5961995 w 8119972"/>
              <a:gd name="connsiteY134" fmla="*/ 432420 h 3212404"/>
              <a:gd name="connsiteX135" fmla="*/ 5961995 w 8119972"/>
              <a:gd name="connsiteY135" fmla="*/ 432420 h 3212404"/>
              <a:gd name="connsiteX136" fmla="*/ 6073231 w 8119972"/>
              <a:gd name="connsiteY136" fmla="*/ 432420 h 3212404"/>
              <a:gd name="connsiteX137" fmla="*/ 6073231 w 8119972"/>
              <a:gd name="connsiteY137" fmla="*/ 389276 h 3212404"/>
              <a:gd name="connsiteX138" fmla="*/ 6073231 w 8119972"/>
              <a:gd name="connsiteY138" fmla="*/ 389276 h 3212404"/>
              <a:gd name="connsiteX139" fmla="*/ 6429186 w 8119972"/>
              <a:gd name="connsiteY139" fmla="*/ 389276 h 3212404"/>
              <a:gd name="connsiteX140" fmla="*/ 6429186 w 8119972"/>
              <a:gd name="connsiteY140" fmla="*/ 346132 h 3212404"/>
              <a:gd name="connsiteX141" fmla="*/ 6429186 w 8119972"/>
              <a:gd name="connsiteY141" fmla="*/ 346132 h 3212404"/>
              <a:gd name="connsiteX142" fmla="*/ 6451433 w 8119972"/>
              <a:gd name="connsiteY142" fmla="*/ 346132 h 3212404"/>
              <a:gd name="connsiteX143" fmla="*/ 6451433 w 8119972"/>
              <a:gd name="connsiteY143" fmla="*/ 302988 h 3212404"/>
              <a:gd name="connsiteX144" fmla="*/ 6451433 w 8119972"/>
              <a:gd name="connsiteY144" fmla="*/ 302988 h 3212404"/>
              <a:gd name="connsiteX145" fmla="*/ 6918624 w 8119972"/>
              <a:gd name="connsiteY145" fmla="*/ 302988 h 3212404"/>
              <a:gd name="connsiteX146" fmla="*/ 6918624 w 8119972"/>
              <a:gd name="connsiteY146" fmla="*/ 259704 h 3212404"/>
              <a:gd name="connsiteX147" fmla="*/ 6918624 w 8119972"/>
              <a:gd name="connsiteY147" fmla="*/ 259704 h 3212404"/>
              <a:gd name="connsiteX148" fmla="*/ 6963118 w 8119972"/>
              <a:gd name="connsiteY148" fmla="*/ 259704 h 3212404"/>
              <a:gd name="connsiteX149" fmla="*/ 6963118 w 8119972"/>
              <a:gd name="connsiteY149" fmla="*/ 216420 h 3212404"/>
              <a:gd name="connsiteX150" fmla="*/ 6963118 w 8119972"/>
              <a:gd name="connsiteY150" fmla="*/ 216420 h 3212404"/>
              <a:gd name="connsiteX151" fmla="*/ 7029860 w 8119972"/>
              <a:gd name="connsiteY151" fmla="*/ 216420 h 3212404"/>
              <a:gd name="connsiteX152" fmla="*/ 7029860 w 8119972"/>
              <a:gd name="connsiteY152" fmla="*/ 173276 h 3212404"/>
              <a:gd name="connsiteX153" fmla="*/ 7029860 w 8119972"/>
              <a:gd name="connsiteY153" fmla="*/ 173276 h 3212404"/>
              <a:gd name="connsiteX154" fmla="*/ 7141096 w 8119972"/>
              <a:gd name="connsiteY154" fmla="*/ 173276 h 3212404"/>
              <a:gd name="connsiteX155" fmla="*/ 7141096 w 8119972"/>
              <a:gd name="connsiteY155" fmla="*/ 129992 h 3212404"/>
              <a:gd name="connsiteX156" fmla="*/ 7141096 w 8119972"/>
              <a:gd name="connsiteY156" fmla="*/ 129992 h 3212404"/>
              <a:gd name="connsiteX157" fmla="*/ 7296826 w 8119972"/>
              <a:gd name="connsiteY157" fmla="*/ 129992 h 3212404"/>
              <a:gd name="connsiteX158" fmla="*/ 7296826 w 8119972"/>
              <a:gd name="connsiteY158" fmla="*/ 86708 h 3212404"/>
              <a:gd name="connsiteX159" fmla="*/ 7296826 w 8119972"/>
              <a:gd name="connsiteY159" fmla="*/ 86708 h 3212404"/>
              <a:gd name="connsiteX160" fmla="*/ 7452557 w 8119972"/>
              <a:gd name="connsiteY160" fmla="*/ 86708 h 3212404"/>
              <a:gd name="connsiteX161" fmla="*/ 7452557 w 8119972"/>
              <a:gd name="connsiteY161" fmla="*/ 43424 h 3212404"/>
              <a:gd name="connsiteX162" fmla="*/ 7452557 w 8119972"/>
              <a:gd name="connsiteY162" fmla="*/ 43424 h 3212404"/>
              <a:gd name="connsiteX163" fmla="*/ 7875253 w 8119972"/>
              <a:gd name="connsiteY163" fmla="*/ 43424 h 3212404"/>
              <a:gd name="connsiteX164" fmla="*/ 7875253 w 8119972"/>
              <a:gd name="connsiteY164" fmla="*/ 0 h 3212404"/>
              <a:gd name="connsiteX165" fmla="*/ 7875253 w 8119972"/>
              <a:gd name="connsiteY165" fmla="*/ 0 h 3212404"/>
              <a:gd name="connsiteX166" fmla="*/ 8119972 w 8119972"/>
              <a:gd name="connsiteY166" fmla="*/ 0 h 3212404"/>
              <a:gd name="connsiteX167" fmla="*/ 8119972 w 8119972"/>
              <a:gd name="connsiteY167" fmla="*/ 0 h 3212404"/>
              <a:gd name="connsiteX168" fmla="*/ 8119972 w 8119972"/>
              <a:gd name="connsiteY168" fmla="*/ 0 h 3212404"/>
              <a:gd name="connsiteX169" fmla="*/ 8119972 w 8119972"/>
              <a:gd name="connsiteY169" fmla="*/ 0 h 3212404"/>
              <a:gd name="connsiteX170" fmla="*/ 8119972 w 8119972"/>
              <a:gd name="connsiteY170" fmla="*/ 0 h 3212404"/>
              <a:gd name="connsiteX171" fmla="*/ 8119972 w 8119972"/>
              <a:gd name="connsiteY171" fmla="*/ 0 h 3212404"/>
              <a:gd name="connsiteX172" fmla="*/ 8119972 w 8119972"/>
              <a:gd name="connsiteY172" fmla="*/ 0 h 3212404"/>
              <a:gd name="connsiteX173" fmla="*/ 8119972 w 8119972"/>
              <a:gd name="connsiteY173" fmla="*/ 0 h 3212404"/>
              <a:gd name="connsiteX174" fmla="*/ 8119972 w 8119972"/>
              <a:gd name="connsiteY174" fmla="*/ 0 h 3212404"/>
              <a:gd name="connsiteX175" fmla="*/ 8119972 w 8119972"/>
              <a:gd name="connsiteY175" fmla="*/ 0 h 3212404"/>
              <a:gd name="connsiteX176" fmla="*/ 8119972 w 8119972"/>
              <a:gd name="connsiteY176" fmla="*/ 0 h 3212404"/>
              <a:gd name="connsiteX177" fmla="*/ 8119972 w 8119972"/>
              <a:gd name="connsiteY177" fmla="*/ 0 h 3212404"/>
              <a:gd name="connsiteX178" fmla="*/ 8119972 w 8119972"/>
              <a:gd name="connsiteY178" fmla="*/ 0 h 3212404"/>
              <a:gd name="connsiteX179" fmla="*/ 8119972 w 8119972"/>
              <a:gd name="connsiteY179" fmla="*/ 0 h 3212404"/>
              <a:gd name="connsiteX180" fmla="*/ 8119972 w 8119972"/>
              <a:gd name="connsiteY180" fmla="*/ 0 h 3212404"/>
              <a:gd name="connsiteX181" fmla="*/ 8119972 w 8119972"/>
              <a:gd name="connsiteY181" fmla="*/ 0 h 3212404"/>
              <a:gd name="connsiteX182" fmla="*/ 8119972 w 8119972"/>
              <a:gd name="connsiteY182" fmla="*/ 0 h 3212404"/>
              <a:gd name="connsiteX183" fmla="*/ 8119972 w 8119972"/>
              <a:gd name="connsiteY183" fmla="*/ 0 h 3212404"/>
              <a:gd name="connsiteX184" fmla="*/ 8119972 w 8119972"/>
              <a:gd name="connsiteY184" fmla="*/ 0 h 3212404"/>
              <a:gd name="connsiteX185" fmla="*/ 8119972 w 8119972"/>
              <a:gd name="connsiteY185" fmla="*/ 0 h 3212404"/>
              <a:gd name="connsiteX186" fmla="*/ 8119972 w 8119972"/>
              <a:gd name="connsiteY186" fmla="*/ 0 h 3212404"/>
              <a:gd name="connsiteX187" fmla="*/ 8119972 w 8119972"/>
              <a:gd name="connsiteY187" fmla="*/ 0 h 3212404"/>
              <a:gd name="connsiteX188" fmla="*/ 8119972 w 8119972"/>
              <a:gd name="connsiteY188" fmla="*/ 0 h 3212404"/>
              <a:gd name="connsiteX189" fmla="*/ 8119972 w 8119972"/>
              <a:gd name="connsiteY189" fmla="*/ 0 h 3212404"/>
              <a:gd name="connsiteX190" fmla="*/ 8119972 w 8119972"/>
              <a:gd name="connsiteY190" fmla="*/ 0 h 3212404"/>
              <a:gd name="connsiteX191" fmla="*/ 8119972 w 8119972"/>
              <a:gd name="connsiteY191" fmla="*/ 0 h 3212404"/>
              <a:gd name="connsiteX192" fmla="*/ 8119972 w 8119972"/>
              <a:gd name="connsiteY192" fmla="*/ 0 h 3212404"/>
              <a:gd name="connsiteX193" fmla="*/ 8119972 w 8119972"/>
              <a:gd name="connsiteY193" fmla="*/ 0 h 3212404"/>
              <a:gd name="connsiteX194" fmla="*/ 8119972 w 8119972"/>
              <a:gd name="connsiteY194" fmla="*/ 0 h 3212404"/>
              <a:gd name="connsiteX195" fmla="*/ 8119972 w 8119972"/>
              <a:gd name="connsiteY195" fmla="*/ 0 h 3212404"/>
              <a:gd name="connsiteX196" fmla="*/ 8119972 w 8119972"/>
              <a:gd name="connsiteY196" fmla="*/ 0 h 3212404"/>
              <a:gd name="connsiteX197" fmla="*/ 8119972 w 8119972"/>
              <a:gd name="connsiteY197" fmla="*/ 0 h 3212404"/>
              <a:gd name="connsiteX198" fmla="*/ 8119972 w 8119972"/>
              <a:gd name="connsiteY198" fmla="*/ 0 h 3212404"/>
              <a:gd name="connsiteX199" fmla="*/ 8119972 w 8119972"/>
              <a:gd name="connsiteY199" fmla="*/ 0 h 3212404"/>
              <a:gd name="connsiteX200" fmla="*/ 8119972 w 8119972"/>
              <a:gd name="connsiteY200" fmla="*/ 0 h 3212404"/>
              <a:gd name="connsiteX201" fmla="*/ 8119972 w 8119972"/>
              <a:gd name="connsiteY201" fmla="*/ 0 h 3212404"/>
              <a:gd name="connsiteX202" fmla="*/ 8119972 w 8119972"/>
              <a:gd name="connsiteY202" fmla="*/ 0 h 3212404"/>
              <a:gd name="connsiteX203" fmla="*/ 8119972 w 8119972"/>
              <a:gd name="connsiteY203" fmla="*/ 0 h 3212404"/>
              <a:gd name="connsiteX204" fmla="*/ 8119972 w 8119972"/>
              <a:gd name="connsiteY204" fmla="*/ 0 h 3212404"/>
              <a:gd name="connsiteX205" fmla="*/ 8119972 w 8119972"/>
              <a:gd name="connsiteY205" fmla="*/ 0 h 3212404"/>
              <a:gd name="connsiteX206" fmla="*/ 8119972 w 8119972"/>
              <a:gd name="connsiteY206" fmla="*/ 0 h 3212404"/>
              <a:gd name="connsiteX207" fmla="*/ 8119972 w 8119972"/>
              <a:gd name="connsiteY207" fmla="*/ 0 h 3212404"/>
              <a:gd name="connsiteX208" fmla="*/ 8119972 w 8119972"/>
              <a:gd name="connsiteY208" fmla="*/ 0 h 3212404"/>
              <a:gd name="connsiteX209" fmla="*/ 8119972 w 8119972"/>
              <a:gd name="connsiteY209" fmla="*/ 0 h 3212404"/>
              <a:gd name="connsiteX210" fmla="*/ 8119972 w 8119972"/>
              <a:gd name="connsiteY210" fmla="*/ 0 h 3212404"/>
              <a:gd name="connsiteX211" fmla="*/ 8119972 w 8119972"/>
              <a:gd name="connsiteY211" fmla="*/ 0 h 3212404"/>
              <a:gd name="connsiteX212" fmla="*/ 8119972 w 8119972"/>
              <a:gd name="connsiteY212" fmla="*/ 0 h 3212404"/>
              <a:gd name="connsiteX213" fmla="*/ 8119972 w 8119972"/>
              <a:gd name="connsiteY213" fmla="*/ 0 h 3212404"/>
              <a:gd name="connsiteX214" fmla="*/ 8119972 w 8119972"/>
              <a:gd name="connsiteY214" fmla="*/ 0 h 3212404"/>
              <a:gd name="connsiteX215" fmla="*/ 8119972 w 8119972"/>
              <a:gd name="connsiteY215" fmla="*/ 0 h 3212404"/>
              <a:gd name="connsiteX216" fmla="*/ 8119972 w 8119972"/>
              <a:gd name="connsiteY216" fmla="*/ 0 h 3212404"/>
              <a:gd name="connsiteX217" fmla="*/ 8119972 w 8119972"/>
              <a:gd name="connsiteY217" fmla="*/ 0 h 3212404"/>
              <a:gd name="connsiteX218" fmla="*/ 8119972 w 8119972"/>
              <a:gd name="connsiteY218" fmla="*/ 0 h 3212404"/>
              <a:gd name="connsiteX219" fmla="*/ 8119972 w 8119972"/>
              <a:gd name="connsiteY219" fmla="*/ 0 h 3212404"/>
              <a:gd name="connsiteX220" fmla="*/ 8119972 w 8119972"/>
              <a:gd name="connsiteY220" fmla="*/ 0 h 3212404"/>
              <a:gd name="connsiteX221" fmla="*/ 8119972 w 8119972"/>
              <a:gd name="connsiteY221" fmla="*/ 0 h 3212404"/>
              <a:gd name="connsiteX222" fmla="*/ 8119972 w 8119972"/>
              <a:gd name="connsiteY222" fmla="*/ 0 h 3212404"/>
              <a:gd name="connsiteX223" fmla="*/ 8119972 w 8119972"/>
              <a:gd name="connsiteY223" fmla="*/ 0 h 3212404"/>
              <a:gd name="connsiteX224" fmla="*/ 8119972 w 8119972"/>
              <a:gd name="connsiteY224" fmla="*/ 0 h 3212404"/>
              <a:gd name="connsiteX225" fmla="*/ 8119972 w 8119972"/>
              <a:gd name="connsiteY225" fmla="*/ 0 h 3212404"/>
              <a:gd name="connsiteX226" fmla="*/ 8119972 w 8119972"/>
              <a:gd name="connsiteY226" fmla="*/ 0 h 3212404"/>
              <a:gd name="connsiteX227" fmla="*/ 8119972 w 8119972"/>
              <a:gd name="connsiteY227" fmla="*/ 0 h 3212404"/>
              <a:gd name="connsiteX228" fmla="*/ 8119972 w 8119972"/>
              <a:gd name="connsiteY228" fmla="*/ 0 h 3212404"/>
              <a:gd name="connsiteX229" fmla="*/ 8119972 w 8119972"/>
              <a:gd name="connsiteY229" fmla="*/ 0 h 3212404"/>
              <a:gd name="connsiteX230" fmla="*/ 8119972 w 8119972"/>
              <a:gd name="connsiteY230" fmla="*/ 0 h 3212404"/>
              <a:gd name="connsiteX231" fmla="*/ 8119972 w 8119972"/>
              <a:gd name="connsiteY231" fmla="*/ 0 h 3212404"/>
              <a:gd name="connsiteX232" fmla="*/ 8119972 w 8119972"/>
              <a:gd name="connsiteY232" fmla="*/ 0 h 3212404"/>
              <a:gd name="connsiteX233" fmla="*/ 8119972 w 8119972"/>
              <a:gd name="connsiteY233" fmla="*/ 0 h 3212404"/>
              <a:gd name="connsiteX234" fmla="*/ 8119972 w 8119972"/>
              <a:gd name="connsiteY234" fmla="*/ 0 h 3212404"/>
              <a:gd name="connsiteX235" fmla="*/ 8119972 w 8119972"/>
              <a:gd name="connsiteY235" fmla="*/ 0 h 3212404"/>
              <a:gd name="connsiteX236" fmla="*/ 8119972 w 8119972"/>
              <a:gd name="connsiteY236" fmla="*/ 0 h 3212404"/>
              <a:gd name="connsiteX237" fmla="*/ 8119972 w 8119972"/>
              <a:gd name="connsiteY237" fmla="*/ 0 h 3212404"/>
              <a:gd name="connsiteX238" fmla="*/ 8119972 w 8119972"/>
              <a:gd name="connsiteY238" fmla="*/ 0 h 3212404"/>
              <a:gd name="connsiteX239" fmla="*/ 8119972 w 8119972"/>
              <a:gd name="connsiteY239" fmla="*/ 0 h 3212404"/>
              <a:gd name="connsiteX240" fmla="*/ 8119972 w 8119972"/>
              <a:gd name="connsiteY240" fmla="*/ 0 h 3212404"/>
              <a:gd name="connsiteX241" fmla="*/ 8119972 w 8119972"/>
              <a:gd name="connsiteY241" fmla="*/ 0 h 3212404"/>
              <a:gd name="connsiteX242" fmla="*/ 8119972 w 8119972"/>
              <a:gd name="connsiteY242" fmla="*/ 0 h 3212404"/>
              <a:gd name="connsiteX243" fmla="*/ 8119972 w 8119972"/>
              <a:gd name="connsiteY243" fmla="*/ 0 h 3212404"/>
              <a:gd name="connsiteX244" fmla="*/ 8119972 w 8119972"/>
              <a:gd name="connsiteY244" fmla="*/ 0 h 3212404"/>
              <a:gd name="connsiteX245" fmla="*/ 8119972 w 8119972"/>
              <a:gd name="connsiteY245" fmla="*/ 0 h 321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8119972" h="3212404">
                <a:moveTo>
                  <a:pt x="0" y="3212405"/>
                </a:moveTo>
                <a:lnTo>
                  <a:pt x="0" y="3212405"/>
                </a:lnTo>
                <a:lnTo>
                  <a:pt x="0" y="2558241"/>
                </a:lnTo>
                <a:lnTo>
                  <a:pt x="0" y="2558241"/>
                </a:lnTo>
                <a:lnTo>
                  <a:pt x="44494" y="2558241"/>
                </a:lnTo>
                <a:lnTo>
                  <a:pt x="44494" y="2476016"/>
                </a:lnTo>
                <a:lnTo>
                  <a:pt x="44494" y="2476016"/>
                </a:lnTo>
                <a:lnTo>
                  <a:pt x="88989" y="2476016"/>
                </a:lnTo>
                <a:lnTo>
                  <a:pt x="88989" y="2434833"/>
                </a:lnTo>
                <a:lnTo>
                  <a:pt x="88989" y="2434833"/>
                </a:lnTo>
                <a:lnTo>
                  <a:pt x="155730" y="2434833"/>
                </a:lnTo>
                <a:lnTo>
                  <a:pt x="155730" y="2393650"/>
                </a:lnTo>
                <a:lnTo>
                  <a:pt x="155730" y="2393650"/>
                </a:lnTo>
                <a:lnTo>
                  <a:pt x="177978" y="2393650"/>
                </a:lnTo>
                <a:lnTo>
                  <a:pt x="177978" y="2352327"/>
                </a:lnTo>
                <a:lnTo>
                  <a:pt x="177978" y="2352327"/>
                </a:lnTo>
                <a:lnTo>
                  <a:pt x="311461" y="2352327"/>
                </a:lnTo>
                <a:lnTo>
                  <a:pt x="311461" y="2311144"/>
                </a:lnTo>
                <a:lnTo>
                  <a:pt x="311461" y="2311144"/>
                </a:lnTo>
                <a:lnTo>
                  <a:pt x="422697" y="2311144"/>
                </a:lnTo>
                <a:lnTo>
                  <a:pt x="422697" y="2269961"/>
                </a:lnTo>
                <a:lnTo>
                  <a:pt x="422697" y="2269961"/>
                </a:lnTo>
                <a:lnTo>
                  <a:pt x="467191" y="2269961"/>
                </a:lnTo>
                <a:lnTo>
                  <a:pt x="467191" y="2228638"/>
                </a:lnTo>
                <a:lnTo>
                  <a:pt x="467191" y="2228638"/>
                </a:lnTo>
                <a:lnTo>
                  <a:pt x="511685" y="2228638"/>
                </a:lnTo>
                <a:lnTo>
                  <a:pt x="511685" y="2187455"/>
                </a:lnTo>
                <a:lnTo>
                  <a:pt x="511685" y="2187455"/>
                </a:lnTo>
                <a:lnTo>
                  <a:pt x="622921" y="2187455"/>
                </a:lnTo>
                <a:lnTo>
                  <a:pt x="622921" y="2146132"/>
                </a:lnTo>
                <a:lnTo>
                  <a:pt x="622921" y="2146132"/>
                </a:lnTo>
                <a:lnTo>
                  <a:pt x="645169" y="2146132"/>
                </a:lnTo>
                <a:lnTo>
                  <a:pt x="645169" y="2063627"/>
                </a:lnTo>
                <a:lnTo>
                  <a:pt x="645169" y="2063627"/>
                </a:lnTo>
                <a:lnTo>
                  <a:pt x="711910" y="2063627"/>
                </a:lnTo>
                <a:lnTo>
                  <a:pt x="711910" y="2022304"/>
                </a:lnTo>
                <a:lnTo>
                  <a:pt x="711910" y="2022304"/>
                </a:lnTo>
                <a:lnTo>
                  <a:pt x="734157" y="2022304"/>
                </a:lnTo>
                <a:lnTo>
                  <a:pt x="734157" y="1980700"/>
                </a:lnTo>
                <a:lnTo>
                  <a:pt x="734157" y="1980700"/>
                </a:lnTo>
                <a:lnTo>
                  <a:pt x="1201348" y="1980700"/>
                </a:lnTo>
                <a:lnTo>
                  <a:pt x="1201348" y="1937837"/>
                </a:lnTo>
                <a:lnTo>
                  <a:pt x="1201348" y="1937837"/>
                </a:lnTo>
                <a:lnTo>
                  <a:pt x="1245843" y="1937837"/>
                </a:lnTo>
                <a:lnTo>
                  <a:pt x="1245843" y="1895113"/>
                </a:lnTo>
                <a:lnTo>
                  <a:pt x="1245843" y="1895113"/>
                </a:lnTo>
                <a:lnTo>
                  <a:pt x="1379326" y="1895113"/>
                </a:lnTo>
                <a:lnTo>
                  <a:pt x="1379326" y="1852109"/>
                </a:lnTo>
                <a:lnTo>
                  <a:pt x="1379326" y="1852109"/>
                </a:lnTo>
                <a:lnTo>
                  <a:pt x="1401573" y="1852109"/>
                </a:lnTo>
                <a:lnTo>
                  <a:pt x="1401573" y="1809245"/>
                </a:lnTo>
                <a:lnTo>
                  <a:pt x="1401573" y="1809245"/>
                </a:lnTo>
                <a:lnTo>
                  <a:pt x="1423820" y="1809245"/>
                </a:lnTo>
                <a:lnTo>
                  <a:pt x="1423820" y="1766381"/>
                </a:lnTo>
                <a:lnTo>
                  <a:pt x="1423820" y="1766381"/>
                </a:lnTo>
                <a:lnTo>
                  <a:pt x="1512809" y="1766381"/>
                </a:lnTo>
                <a:lnTo>
                  <a:pt x="1512809" y="1680654"/>
                </a:lnTo>
                <a:lnTo>
                  <a:pt x="1512809" y="1680654"/>
                </a:lnTo>
                <a:lnTo>
                  <a:pt x="1579551" y="1680654"/>
                </a:lnTo>
                <a:lnTo>
                  <a:pt x="1579551" y="1637650"/>
                </a:lnTo>
                <a:lnTo>
                  <a:pt x="1579551" y="1637650"/>
                </a:lnTo>
                <a:lnTo>
                  <a:pt x="1824270" y="1637650"/>
                </a:lnTo>
                <a:lnTo>
                  <a:pt x="1824270" y="1594786"/>
                </a:lnTo>
                <a:lnTo>
                  <a:pt x="1824270" y="1594786"/>
                </a:lnTo>
                <a:lnTo>
                  <a:pt x="1868764" y="1594786"/>
                </a:lnTo>
                <a:lnTo>
                  <a:pt x="1868764" y="1551782"/>
                </a:lnTo>
                <a:lnTo>
                  <a:pt x="1868764" y="1551782"/>
                </a:lnTo>
                <a:lnTo>
                  <a:pt x="1957753" y="1551782"/>
                </a:lnTo>
                <a:lnTo>
                  <a:pt x="1957753" y="1508778"/>
                </a:lnTo>
                <a:lnTo>
                  <a:pt x="1957753" y="1508778"/>
                </a:lnTo>
                <a:lnTo>
                  <a:pt x="2068989" y="1508778"/>
                </a:lnTo>
                <a:lnTo>
                  <a:pt x="2068989" y="1422630"/>
                </a:lnTo>
                <a:lnTo>
                  <a:pt x="2068989" y="1422630"/>
                </a:lnTo>
                <a:lnTo>
                  <a:pt x="2113483" y="1422630"/>
                </a:lnTo>
                <a:lnTo>
                  <a:pt x="2113483" y="1379626"/>
                </a:lnTo>
                <a:lnTo>
                  <a:pt x="2113483" y="1379626"/>
                </a:lnTo>
                <a:lnTo>
                  <a:pt x="2180225" y="1379626"/>
                </a:lnTo>
                <a:lnTo>
                  <a:pt x="2180225" y="1336623"/>
                </a:lnTo>
                <a:lnTo>
                  <a:pt x="2180225" y="1336623"/>
                </a:lnTo>
                <a:lnTo>
                  <a:pt x="2202472" y="1336623"/>
                </a:lnTo>
                <a:lnTo>
                  <a:pt x="2202472" y="1293619"/>
                </a:lnTo>
                <a:lnTo>
                  <a:pt x="2202472" y="1293619"/>
                </a:lnTo>
                <a:lnTo>
                  <a:pt x="2224719" y="1293619"/>
                </a:lnTo>
                <a:lnTo>
                  <a:pt x="2224719" y="1250615"/>
                </a:lnTo>
                <a:lnTo>
                  <a:pt x="2224719" y="1250615"/>
                </a:lnTo>
                <a:lnTo>
                  <a:pt x="2269214" y="1250615"/>
                </a:lnTo>
                <a:lnTo>
                  <a:pt x="2269214" y="1164607"/>
                </a:lnTo>
                <a:lnTo>
                  <a:pt x="2269214" y="1164607"/>
                </a:lnTo>
                <a:lnTo>
                  <a:pt x="2447191" y="1164607"/>
                </a:lnTo>
                <a:lnTo>
                  <a:pt x="2447191" y="1121603"/>
                </a:lnTo>
                <a:lnTo>
                  <a:pt x="2447191" y="1121603"/>
                </a:lnTo>
                <a:lnTo>
                  <a:pt x="2580422" y="1121603"/>
                </a:lnTo>
                <a:lnTo>
                  <a:pt x="2580422" y="1078599"/>
                </a:lnTo>
                <a:lnTo>
                  <a:pt x="2580422" y="1078599"/>
                </a:lnTo>
                <a:lnTo>
                  <a:pt x="2647163" y="1078599"/>
                </a:lnTo>
                <a:lnTo>
                  <a:pt x="2647163" y="1035595"/>
                </a:lnTo>
                <a:lnTo>
                  <a:pt x="2647163" y="1035595"/>
                </a:lnTo>
                <a:lnTo>
                  <a:pt x="2780646" y="1035595"/>
                </a:lnTo>
                <a:lnTo>
                  <a:pt x="2780646" y="949588"/>
                </a:lnTo>
                <a:lnTo>
                  <a:pt x="2780646" y="949588"/>
                </a:lnTo>
                <a:lnTo>
                  <a:pt x="2958624" y="949588"/>
                </a:lnTo>
                <a:lnTo>
                  <a:pt x="2958624" y="906444"/>
                </a:lnTo>
                <a:lnTo>
                  <a:pt x="2958624" y="906444"/>
                </a:lnTo>
                <a:lnTo>
                  <a:pt x="3514804" y="906444"/>
                </a:lnTo>
                <a:lnTo>
                  <a:pt x="3514804" y="863440"/>
                </a:lnTo>
                <a:lnTo>
                  <a:pt x="3514804" y="863440"/>
                </a:lnTo>
                <a:lnTo>
                  <a:pt x="3893006" y="863440"/>
                </a:lnTo>
                <a:lnTo>
                  <a:pt x="3893006" y="820436"/>
                </a:lnTo>
                <a:lnTo>
                  <a:pt x="3893006" y="820436"/>
                </a:lnTo>
                <a:lnTo>
                  <a:pt x="4159972" y="820436"/>
                </a:lnTo>
                <a:lnTo>
                  <a:pt x="4159972" y="777292"/>
                </a:lnTo>
                <a:lnTo>
                  <a:pt x="4159972" y="777292"/>
                </a:lnTo>
                <a:lnTo>
                  <a:pt x="4360197" y="777292"/>
                </a:lnTo>
                <a:lnTo>
                  <a:pt x="4360197" y="734288"/>
                </a:lnTo>
                <a:lnTo>
                  <a:pt x="4360197" y="734288"/>
                </a:lnTo>
                <a:lnTo>
                  <a:pt x="4471433" y="734288"/>
                </a:lnTo>
                <a:lnTo>
                  <a:pt x="4471433" y="691144"/>
                </a:lnTo>
                <a:lnTo>
                  <a:pt x="4471433" y="691144"/>
                </a:lnTo>
                <a:lnTo>
                  <a:pt x="4538174" y="691144"/>
                </a:lnTo>
                <a:lnTo>
                  <a:pt x="4538174" y="648000"/>
                </a:lnTo>
                <a:lnTo>
                  <a:pt x="4538174" y="648000"/>
                </a:lnTo>
                <a:lnTo>
                  <a:pt x="4604916" y="648000"/>
                </a:lnTo>
                <a:lnTo>
                  <a:pt x="4604916" y="604856"/>
                </a:lnTo>
                <a:lnTo>
                  <a:pt x="4604916" y="604856"/>
                </a:lnTo>
                <a:lnTo>
                  <a:pt x="4960871" y="604856"/>
                </a:lnTo>
                <a:lnTo>
                  <a:pt x="4960871" y="561852"/>
                </a:lnTo>
                <a:lnTo>
                  <a:pt x="4960871" y="561852"/>
                </a:lnTo>
                <a:lnTo>
                  <a:pt x="5116601" y="561852"/>
                </a:lnTo>
                <a:lnTo>
                  <a:pt x="5116601" y="518708"/>
                </a:lnTo>
                <a:lnTo>
                  <a:pt x="5116601" y="518708"/>
                </a:lnTo>
                <a:lnTo>
                  <a:pt x="5450309" y="518708"/>
                </a:lnTo>
                <a:lnTo>
                  <a:pt x="5450309" y="475564"/>
                </a:lnTo>
                <a:lnTo>
                  <a:pt x="5450309" y="475564"/>
                </a:lnTo>
                <a:lnTo>
                  <a:pt x="5961995" y="475564"/>
                </a:lnTo>
                <a:lnTo>
                  <a:pt x="5961995" y="432420"/>
                </a:lnTo>
                <a:lnTo>
                  <a:pt x="5961995" y="432420"/>
                </a:lnTo>
                <a:lnTo>
                  <a:pt x="6073231" y="432420"/>
                </a:lnTo>
                <a:lnTo>
                  <a:pt x="6073231" y="389276"/>
                </a:lnTo>
                <a:lnTo>
                  <a:pt x="6073231" y="389276"/>
                </a:lnTo>
                <a:lnTo>
                  <a:pt x="6429186" y="389276"/>
                </a:lnTo>
                <a:lnTo>
                  <a:pt x="6429186" y="346132"/>
                </a:lnTo>
                <a:lnTo>
                  <a:pt x="6429186" y="346132"/>
                </a:lnTo>
                <a:lnTo>
                  <a:pt x="6451433" y="346132"/>
                </a:lnTo>
                <a:lnTo>
                  <a:pt x="6451433" y="302988"/>
                </a:lnTo>
                <a:lnTo>
                  <a:pt x="6451433" y="302988"/>
                </a:lnTo>
                <a:lnTo>
                  <a:pt x="6918624" y="302988"/>
                </a:lnTo>
                <a:lnTo>
                  <a:pt x="6918624" y="259704"/>
                </a:lnTo>
                <a:lnTo>
                  <a:pt x="6918624" y="259704"/>
                </a:lnTo>
                <a:lnTo>
                  <a:pt x="6963118" y="259704"/>
                </a:lnTo>
                <a:lnTo>
                  <a:pt x="6963118" y="216420"/>
                </a:lnTo>
                <a:lnTo>
                  <a:pt x="6963118" y="216420"/>
                </a:lnTo>
                <a:lnTo>
                  <a:pt x="7029860" y="216420"/>
                </a:lnTo>
                <a:lnTo>
                  <a:pt x="7029860" y="173276"/>
                </a:lnTo>
                <a:lnTo>
                  <a:pt x="7029860" y="173276"/>
                </a:lnTo>
                <a:lnTo>
                  <a:pt x="7141096" y="173276"/>
                </a:lnTo>
                <a:lnTo>
                  <a:pt x="7141096" y="129992"/>
                </a:lnTo>
                <a:lnTo>
                  <a:pt x="7141096" y="129992"/>
                </a:lnTo>
                <a:lnTo>
                  <a:pt x="7296826" y="129992"/>
                </a:lnTo>
                <a:lnTo>
                  <a:pt x="7296826" y="86708"/>
                </a:lnTo>
                <a:lnTo>
                  <a:pt x="7296826" y="86708"/>
                </a:lnTo>
                <a:lnTo>
                  <a:pt x="7452557" y="86708"/>
                </a:lnTo>
                <a:lnTo>
                  <a:pt x="7452557" y="43424"/>
                </a:lnTo>
                <a:lnTo>
                  <a:pt x="7452557" y="43424"/>
                </a:lnTo>
                <a:lnTo>
                  <a:pt x="7875253" y="43424"/>
                </a:lnTo>
                <a:lnTo>
                  <a:pt x="7875253" y="0"/>
                </a:lnTo>
                <a:lnTo>
                  <a:pt x="7875253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</a:path>
            </a:pathLst>
          </a:custGeom>
          <a:noFill/>
          <a:ln w="38100" cap="flat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4AFC690-21F8-7837-5513-F73EF99E4529}"/>
              </a:ext>
            </a:extLst>
          </p:cNvPr>
          <p:cNvSpPr/>
          <p:nvPr/>
        </p:nvSpPr>
        <p:spPr>
          <a:xfrm>
            <a:off x="1554687" y="2523340"/>
            <a:ext cx="8119972" cy="3040949"/>
          </a:xfrm>
          <a:custGeom>
            <a:avLst/>
            <a:gdLst>
              <a:gd name="connsiteX0" fmla="*/ 0 w 8119972"/>
              <a:gd name="connsiteY0" fmla="*/ 3040949 h 3040949"/>
              <a:gd name="connsiteX1" fmla="*/ 0 w 8119972"/>
              <a:gd name="connsiteY1" fmla="*/ 3040949 h 3040949"/>
              <a:gd name="connsiteX2" fmla="*/ 0 w 8119972"/>
              <a:gd name="connsiteY2" fmla="*/ 2710786 h 3040949"/>
              <a:gd name="connsiteX3" fmla="*/ 0 w 8119972"/>
              <a:gd name="connsiteY3" fmla="*/ 2710786 h 3040949"/>
              <a:gd name="connsiteX4" fmla="*/ 44494 w 8119972"/>
              <a:gd name="connsiteY4" fmla="*/ 2710786 h 3040949"/>
              <a:gd name="connsiteX5" fmla="*/ 44494 w 8119972"/>
              <a:gd name="connsiteY5" fmla="*/ 2627860 h 3040949"/>
              <a:gd name="connsiteX6" fmla="*/ 44494 w 8119972"/>
              <a:gd name="connsiteY6" fmla="*/ 2627860 h 3040949"/>
              <a:gd name="connsiteX7" fmla="*/ 66742 w 8119972"/>
              <a:gd name="connsiteY7" fmla="*/ 2627860 h 3040949"/>
              <a:gd name="connsiteX8" fmla="*/ 66742 w 8119972"/>
              <a:gd name="connsiteY8" fmla="*/ 2586537 h 3040949"/>
              <a:gd name="connsiteX9" fmla="*/ 66742 w 8119972"/>
              <a:gd name="connsiteY9" fmla="*/ 2586537 h 3040949"/>
              <a:gd name="connsiteX10" fmla="*/ 155730 w 8119972"/>
              <a:gd name="connsiteY10" fmla="*/ 2586537 h 3040949"/>
              <a:gd name="connsiteX11" fmla="*/ 155730 w 8119972"/>
              <a:gd name="connsiteY11" fmla="*/ 2545074 h 3040949"/>
              <a:gd name="connsiteX12" fmla="*/ 155730 w 8119972"/>
              <a:gd name="connsiteY12" fmla="*/ 2545074 h 3040949"/>
              <a:gd name="connsiteX13" fmla="*/ 177978 w 8119972"/>
              <a:gd name="connsiteY13" fmla="*/ 2545074 h 3040949"/>
              <a:gd name="connsiteX14" fmla="*/ 177978 w 8119972"/>
              <a:gd name="connsiteY14" fmla="*/ 2503611 h 3040949"/>
              <a:gd name="connsiteX15" fmla="*/ 177978 w 8119972"/>
              <a:gd name="connsiteY15" fmla="*/ 2503611 h 3040949"/>
              <a:gd name="connsiteX16" fmla="*/ 200225 w 8119972"/>
              <a:gd name="connsiteY16" fmla="*/ 2503611 h 3040949"/>
              <a:gd name="connsiteX17" fmla="*/ 200225 w 8119972"/>
              <a:gd name="connsiteY17" fmla="*/ 2462148 h 3040949"/>
              <a:gd name="connsiteX18" fmla="*/ 200225 w 8119972"/>
              <a:gd name="connsiteY18" fmla="*/ 2462148 h 3040949"/>
              <a:gd name="connsiteX19" fmla="*/ 222472 w 8119972"/>
              <a:gd name="connsiteY19" fmla="*/ 2462148 h 3040949"/>
              <a:gd name="connsiteX20" fmla="*/ 222472 w 8119972"/>
              <a:gd name="connsiteY20" fmla="*/ 2420685 h 3040949"/>
              <a:gd name="connsiteX21" fmla="*/ 222472 w 8119972"/>
              <a:gd name="connsiteY21" fmla="*/ 2420685 h 3040949"/>
              <a:gd name="connsiteX22" fmla="*/ 333708 w 8119972"/>
              <a:gd name="connsiteY22" fmla="*/ 2420685 h 3040949"/>
              <a:gd name="connsiteX23" fmla="*/ 333708 w 8119972"/>
              <a:gd name="connsiteY23" fmla="*/ 2379222 h 3040949"/>
              <a:gd name="connsiteX24" fmla="*/ 333708 w 8119972"/>
              <a:gd name="connsiteY24" fmla="*/ 2379222 h 3040949"/>
              <a:gd name="connsiteX25" fmla="*/ 467191 w 8119972"/>
              <a:gd name="connsiteY25" fmla="*/ 2379222 h 3040949"/>
              <a:gd name="connsiteX26" fmla="*/ 467191 w 8119972"/>
              <a:gd name="connsiteY26" fmla="*/ 2337759 h 3040949"/>
              <a:gd name="connsiteX27" fmla="*/ 467191 w 8119972"/>
              <a:gd name="connsiteY27" fmla="*/ 2337759 h 3040949"/>
              <a:gd name="connsiteX28" fmla="*/ 645169 w 8119972"/>
              <a:gd name="connsiteY28" fmla="*/ 2337759 h 3040949"/>
              <a:gd name="connsiteX29" fmla="*/ 645169 w 8119972"/>
              <a:gd name="connsiteY29" fmla="*/ 2296156 h 3040949"/>
              <a:gd name="connsiteX30" fmla="*/ 645169 w 8119972"/>
              <a:gd name="connsiteY30" fmla="*/ 2296156 h 3040949"/>
              <a:gd name="connsiteX31" fmla="*/ 734157 w 8119972"/>
              <a:gd name="connsiteY31" fmla="*/ 2296156 h 3040949"/>
              <a:gd name="connsiteX32" fmla="*/ 734157 w 8119972"/>
              <a:gd name="connsiteY32" fmla="*/ 2254273 h 3040949"/>
              <a:gd name="connsiteX33" fmla="*/ 734157 w 8119972"/>
              <a:gd name="connsiteY33" fmla="*/ 2254273 h 3040949"/>
              <a:gd name="connsiteX34" fmla="*/ 934382 w 8119972"/>
              <a:gd name="connsiteY34" fmla="*/ 2254273 h 3040949"/>
              <a:gd name="connsiteX35" fmla="*/ 934382 w 8119972"/>
              <a:gd name="connsiteY35" fmla="*/ 2211689 h 3040949"/>
              <a:gd name="connsiteX36" fmla="*/ 934382 w 8119972"/>
              <a:gd name="connsiteY36" fmla="*/ 2211689 h 3040949"/>
              <a:gd name="connsiteX37" fmla="*/ 1023371 w 8119972"/>
              <a:gd name="connsiteY37" fmla="*/ 2211689 h 3040949"/>
              <a:gd name="connsiteX38" fmla="*/ 1023371 w 8119972"/>
              <a:gd name="connsiteY38" fmla="*/ 2168685 h 3040949"/>
              <a:gd name="connsiteX39" fmla="*/ 1023371 w 8119972"/>
              <a:gd name="connsiteY39" fmla="*/ 2168685 h 3040949"/>
              <a:gd name="connsiteX40" fmla="*/ 1312584 w 8119972"/>
              <a:gd name="connsiteY40" fmla="*/ 2168685 h 3040949"/>
              <a:gd name="connsiteX41" fmla="*/ 1312584 w 8119972"/>
              <a:gd name="connsiteY41" fmla="*/ 2082537 h 3040949"/>
              <a:gd name="connsiteX42" fmla="*/ 1312584 w 8119972"/>
              <a:gd name="connsiteY42" fmla="*/ 2082537 h 3040949"/>
              <a:gd name="connsiteX43" fmla="*/ 1379326 w 8119972"/>
              <a:gd name="connsiteY43" fmla="*/ 2082537 h 3040949"/>
              <a:gd name="connsiteX44" fmla="*/ 1379326 w 8119972"/>
              <a:gd name="connsiteY44" fmla="*/ 2039533 h 3040949"/>
              <a:gd name="connsiteX45" fmla="*/ 1379326 w 8119972"/>
              <a:gd name="connsiteY45" fmla="*/ 2039533 h 3040949"/>
              <a:gd name="connsiteX46" fmla="*/ 1401573 w 8119972"/>
              <a:gd name="connsiteY46" fmla="*/ 2039533 h 3040949"/>
              <a:gd name="connsiteX47" fmla="*/ 1401573 w 8119972"/>
              <a:gd name="connsiteY47" fmla="*/ 1996389 h 3040949"/>
              <a:gd name="connsiteX48" fmla="*/ 1401573 w 8119972"/>
              <a:gd name="connsiteY48" fmla="*/ 1996389 h 3040949"/>
              <a:gd name="connsiteX49" fmla="*/ 1446067 w 8119972"/>
              <a:gd name="connsiteY49" fmla="*/ 1996389 h 3040949"/>
              <a:gd name="connsiteX50" fmla="*/ 1446067 w 8119972"/>
              <a:gd name="connsiteY50" fmla="*/ 1953385 h 3040949"/>
              <a:gd name="connsiteX51" fmla="*/ 1446067 w 8119972"/>
              <a:gd name="connsiteY51" fmla="*/ 1953385 h 3040949"/>
              <a:gd name="connsiteX52" fmla="*/ 1468315 w 8119972"/>
              <a:gd name="connsiteY52" fmla="*/ 1953385 h 3040949"/>
              <a:gd name="connsiteX53" fmla="*/ 1468315 w 8119972"/>
              <a:gd name="connsiteY53" fmla="*/ 1910241 h 3040949"/>
              <a:gd name="connsiteX54" fmla="*/ 1468315 w 8119972"/>
              <a:gd name="connsiteY54" fmla="*/ 1910241 h 3040949"/>
              <a:gd name="connsiteX55" fmla="*/ 1490562 w 8119972"/>
              <a:gd name="connsiteY55" fmla="*/ 1910241 h 3040949"/>
              <a:gd name="connsiteX56" fmla="*/ 1490562 w 8119972"/>
              <a:gd name="connsiteY56" fmla="*/ 1867237 h 3040949"/>
              <a:gd name="connsiteX57" fmla="*/ 1490562 w 8119972"/>
              <a:gd name="connsiteY57" fmla="*/ 1867237 h 3040949"/>
              <a:gd name="connsiteX58" fmla="*/ 1512809 w 8119972"/>
              <a:gd name="connsiteY58" fmla="*/ 1867237 h 3040949"/>
              <a:gd name="connsiteX59" fmla="*/ 1512809 w 8119972"/>
              <a:gd name="connsiteY59" fmla="*/ 1824093 h 3040949"/>
              <a:gd name="connsiteX60" fmla="*/ 1512809 w 8119972"/>
              <a:gd name="connsiteY60" fmla="*/ 1824093 h 3040949"/>
              <a:gd name="connsiteX61" fmla="*/ 1690787 w 8119972"/>
              <a:gd name="connsiteY61" fmla="*/ 1824093 h 3040949"/>
              <a:gd name="connsiteX62" fmla="*/ 1690787 w 8119972"/>
              <a:gd name="connsiteY62" fmla="*/ 1781089 h 3040949"/>
              <a:gd name="connsiteX63" fmla="*/ 1690787 w 8119972"/>
              <a:gd name="connsiteY63" fmla="*/ 1781089 h 3040949"/>
              <a:gd name="connsiteX64" fmla="*/ 1779775 w 8119972"/>
              <a:gd name="connsiteY64" fmla="*/ 1781089 h 3040949"/>
              <a:gd name="connsiteX65" fmla="*/ 1779775 w 8119972"/>
              <a:gd name="connsiteY65" fmla="*/ 1737946 h 3040949"/>
              <a:gd name="connsiteX66" fmla="*/ 1779775 w 8119972"/>
              <a:gd name="connsiteY66" fmla="*/ 1737946 h 3040949"/>
              <a:gd name="connsiteX67" fmla="*/ 1824270 w 8119972"/>
              <a:gd name="connsiteY67" fmla="*/ 1737946 h 3040949"/>
              <a:gd name="connsiteX68" fmla="*/ 1824270 w 8119972"/>
              <a:gd name="connsiteY68" fmla="*/ 1694942 h 3040949"/>
              <a:gd name="connsiteX69" fmla="*/ 1824270 w 8119972"/>
              <a:gd name="connsiteY69" fmla="*/ 1694942 h 3040949"/>
              <a:gd name="connsiteX70" fmla="*/ 2469438 w 8119972"/>
              <a:gd name="connsiteY70" fmla="*/ 1694942 h 3040949"/>
              <a:gd name="connsiteX71" fmla="*/ 2469438 w 8119972"/>
              <a:gd name="connsiteY71" fmla="*/ 1651658 h 3040949"/>
              <a:gd name="connsiteX72" fmla="*/ 2469438 w 8119972"/>
              <a:gd name="connsiteY72" fmla="*/ 1651658 h 3040949"/>
              <a:gd name="connsiteX73" fmla="*/ 2691658 w 8119972"/>
              <a:gd name="connsiteY73" fmla="*/ 1651658 h 3040949"/>
              <a:gd name="connsiteX74" fmla="*/ 2691658 w 8119972"/>
              <a:gd name="connsiteY74" fmla="*/ 1608374 h 3040949"/>
              <a:gd name="connsiteX75" fmla="*/ 2691658 w 8119972"/>
              <a:gd name="connsiteY75" fmla="*/ 1608374 h 3040949"/>
              <a:gd name="connsiteX76" fmla="*/ 2802893 w 8119972"/>
              <a:gd name="connsiteY76" fmla="*/ 1608374 h 3040949"/>
              <a:gd name="connsiteX77" fmla="*/ 2802893 w 8119972"/>
              <a:gd name="connsiteY77" fmla="*/ 1565089 h 3040949"/>
              <a:gd name="connsiteX78" fmla="*/ 2802893 w 8119972"/>
              <a:gd name="connsiteY78" fmla="*/ 1565089 h 3040949"/>
              <a:gd name="connsiteX79" fmla="*/ 2980871 w 8119972"/>
              <a:gd name="connsiteY79" fmla="*/ 1565089 h 3040949"/>
              <a:gd name="connsiteX80" fmla="*/ 2980871 w 8119972"/>
              <a:gd name="connsiteY80" fmla="*/ 1521806 h 3040949"/>
              <a:gd name="connsiteX81" fmla="*/ 2980871 w 8119972"/>
              <a:gd name="connsiteY81" fmla="*/ 1521806 h 3040949"/>
              <a:gd name="connsiteX82" fmla="*/ 3025365 w 8119972"/>
              <a:gd name="connsiteY82" fmla="*/ 1521806 h 3040949"/>
              <a:gd name="connsiteX83" fmla="*/ 3025365 w 8119972"/>
              <a:gd name="connsiteY83" fmla="*/ 1478522 h 3040949"/>
              <a:gd name="connsiteX84" fmla="*/ 3025365 w 8119972"/>
              <a:gd name="connsiteY84" fmla="*/ 1478522 h 3040949"/>
              <a:gd name="connsiteX85" fmla="*/ 3181096 w 8119972"/>
              <a:gd name="connsiteY85" fmla="*/ 1478522 h 3040949"/>
              <a:gd name="connsiteX86" fmla="*/ 3181096 w 8119972"/>
              <a:gd name="connsiteY86" fmla="*/ 1435238 h 3040949"/>
              <a:gd name="connsiteX87" fmla="*/ 3181096 w 8119972"/>
              <a:gd name="connsiteY87" fmla="*/ 1435238 h 3040949"/>
              <a:gd name="connsiteX88" fmla="*/ 3225590 w 8119972"/>
              <a:gd name="connsiteY88" fmla="*/ 1435238 h 3040949"/>
              <a:gd name="connsiteX89" fmla="*/ 3225590 w 8119972"/>
              <a:gd name="connsiteY89" fmla="*/ 1391953 h 3040949"/>
              <a:gd name="connsiteX90" fmla="*/ 3225590 w 8119972"/>
              <a:gd name="connsiteY90" fmla="*/ 1391953 h 3040949"/>
              <a:gd name="connsiteX91" fmla="*/ 3381320 w 8119972"/>
              <a:gd name="connsiteY91" fmla="*/ 1391953 h 3040949"/>
              <a:gd name="connsiteX92" fmla="*/ 3381320 w 8119972"/>
              <a:gd name="connsiteY92" fmla="*/ 1348669 h 3040949"/>
              <a:gd name="connsiteX93" fmla="*/ 3381320 w 8119972"/>
              <a:gd name="connsiteY93" fmla="*/ 1348669 h 3040949"/>
              <a:gd name="connsiteX94" fmla="*/ 3470309 w 8119972"/>
              <a:gd name="connsiteY94" fmla="*/ 1348669 h 3040949"/>
              <a:gd name="connsiteX95" fmla="*/ 3470309 w 8119972"/>
              <a:gd name="connsiteY95" fmla="*/ 1305385 h 3040949"/>
              <a:gd name="connsiteX96" fmla="*/ 3470309 w 8119972"/>
              <a:gd name="connsiteY96" fmla="*/ 1305385 h 3040949"/>
              <a:gd name="connsiteX97" fmla="*/ 3715028 w 8119972"/>
              <a:gd name="connsiteY97" fmla="*/ 1305385 h 3040949"/>
              <a:gd name="connsiteX98" fmla="*/ 3715028 w 8119972"/>
              <a:gd name="connsiteY98" fmla="*/ 1262101 h 3040949"/>
              <a:gd name="connsiteX99" fmla="*/ 3715028 w 8119972"/>
              <a:gd name="connsiteY99" fmla="*/ 1262101 h 3040949"/>
              <a:gd name="connsiteX100" fmla="*/ 3781770 w 8119972"/>
              <a:gd name="connsiteY100" fmla="*/ 1262101 h 3040949"/>
              <a:gd name="connsiteX101" fmla="*/ 3781770 w 8119972"/>
              <a:gd name="connsiteY101" fmla="*/ 1218817 h 3040949"/>
              <a:gd name="connsiteX102" fmla="*/ 3781770 w 8119972"/>
              <a:gd name="connsiteY102" fmla="*/ 1218817 h 3040949"/>
              <a:gd name="connsiteX103" fmla="*/ 3848511 w 8119972"/>
              <a:gd name="connsiteY103" fmla="*/ 1218817 h 3040949"/>
              <a:gd name="connsiteX104" fmla="*/ 3848511 w 8119972"/>
              <a:gd name="connsiteY104" fmla="*/ 1175393 h 3040949"/>
              <a:gd name="connsiteX105" fmla="*/ 3848511 w 8119972"/>
              <a:gd name="connsiteY105" fmla="*/ 1175393 h 3040949"/>
              <a:gd name="connsiteX106" fmla="*/ 3981994 w 8119972"/>
              <a:gd name="connsiteY106" fmla="*/ 1175393 h 3040949"/>
              <a:gd name="connsiteX107" fmla="*/ 3981994 w 8119972"/>
              <a:gd name="connsiteY107" fmla="*/ 1132109 h 3040949"/>
              <a:gd name="connsiteX108" fmla="*/ 3981994 w 8119972"/>
              <a:gd name="connsiteY108" fmla="*/ 1132109 h 3040949"/>
              <a:gd name="connsiteX109" fmla="*/ 4493680 w 8119972"/>
              <a:gd name="connsiteY109" fmla="*/ 1132109 h 3040949"/>
              <a:gd name="connsiteX110" fmla="*/ 4493680 w 8119972"/>
              <a:gd name="connsiteY110" fmla="*/ 1088685 h 3040949"/>
              <a:gd name="connsiteX111" fmla="*/ 4493680 w 8119972"/>
              <a:gd name="connsiteY111" fmla="*/ 1088685 h 3040949"/>
              <a:gd name="connsiteX112" fmla="*/ 4805141 w 8119972"/>
              <a:gd name="connsiteY112" fmla="*/ 1088685 h 3040949"/>
              <a:gd name="connsiteX113" fmla="*/ 4805141 w 8119972"/>
              <a:gd name="connsiteY113" fmla="*/ 1045401 h 3040949"/>
              <a:gd name="connsiteX114" fmla="*/ 4805141 w 8119972"/>
              <a:gd name="connsiteY114" fmla="*/ 1045401 h 3040949"/>
              <a:gd name="connsiteX115" fmla="*/ 4938624 w 8119972"/>
              <a:gd name="connsiteY115" fmla="*/ 1045401 h 3040949"/>
              <a:gd name="connsiteX116" fmla="*/ 4938624 w 8119972"/>
              <a:gd name="connsiteY116" fmla="*/ 1001977 h 3040949"/>
              <a:gd name="connsiteX117" fmla="*/ 4938624 w 8119972"/>
              <a:gd name="connsiteY117" fmla="*/ 1001977 h 3040949"/>
              <a:gd name="connsiteX118" fmla="*/ 5027613 w 8119972"/>
              <a:gd name="connsiteY118" fmla="*/ 1001977 h 3040949"/>
              <a:gd name="connsiteX119" fmla="*/ 5027613 w 8119972"/>
              <a:gd name="connsiteY119" fmla="*/ 958553 h 3040949"/>
              <a:gd name="connsiteX120" fmla="*/ 5027613 w 8119972"/>
              <a:gd name="connsiteY120" fmla="*/ 958553 h 3040949"/>
              <a:gd name="connsiteX121" fmla="*/ 5138849 w 8119972"/>
              <a:gd name="connsiteY121" fmla="*/ 958553 h 3040949"/>
              <a:gd name="connsiteX122" fmla="*/ 5138849 w 8119972"/>
              <a:gd name="connsiteY122" fmla="*/ 915269 h 3040949"/>
              <a:gd name="connsiteX123" fmla="*/ 5138849 w 8119972"/>
              <a:gd name="connsiteY123" fmla="*/ 915269 h 3040949"/>
              <a:gd name="connsiteX124" fmla="*/ 5161096 w 8119972"/>
              <a:gd name="connsiteY124" fmla="*/ 915269 h 3040949"/>
              <a:gd name="connsiteX125" fmla="*/ 5161096 w 8119972"/>
              <a:gd name="connsiteY125" fmla="*/ 871844 h 3040949"/>
              <a:gd name="connsiteX126" fmla="*/ 5161096 w 8119972"/>
              <a:gd name="connsiteY126" fmla="*/ 871844 h 3040949"/>
              <a:gd name="connsiteX127" fmla="*/ 5272332 w 8119972"/>
              <a:gd name="connsiteY127" fmla="*/ 871844 h 3040949"/>
              <a:gd name="connsiteX128" fmla="*/ 5272332 w 8119972"/>
              <a:gd name="connsiteY128" fmla="*/ 828420 h 3040949"/>
              <a:gd name="connsiteX129" fmla="*/ 5272332 w 8119972"/>
              <a:gd name="connsiteY129" fmla="*/ 828420 h 3040949"/>
              <a:gd name="connsiteX130" fmla="*/ 5695028 w 8119972"/>
              <a:gd name="connsiteY130" fmla="*/ 828420 h 3040949"/>
              <a:gd name="connsiteX131" fmla="*/ 5695028 w 8119972"/>
              <a:gd name="connsiteY131" fmla="*/ 784996 h 3040949"/>
              <a:gd name="connsiteX132" fmla="*/ 5695028 w 8119972"/>
              <a:gd name="connsiteY132" fmla="*/ 784996 h 3040949"/>
              <a:gd name="connsiteX133" fmla="*/ 5895253 w 8119972"/>
              <a:gd name="connsiteY133" fmla="*/ 784996 h 3040949"/>
              <a:gd name="connsiteX134" fmla="*/ 5895253 w 8119972"/>
              <a:gd name="connsiteY134" fmla="*/ 741572 h 3040949"/>
              <a:gd name="connsiteX135" fmla="*/ 5895253 w 8119972"/>
              <a:gd name="connsiteY135" fmla="*/ 741572 h 3040949"/>
              <a:gd name="connsiteX136" fmla="*/ 6340197 w 8119972"/>
              <a:gd name="connsiteY136" fmla="*/ 741572 h 3040949"/>
              <a:gd name="connsiteX137" fmla="*/ 6340197 w 8119972"/>
              <a:gd name="connsiteY137" fmla="*/ 698148 h 3040949"/>
              <a:gd name="connsiteX138" fmla="*/ 6340197 w 8119972"/>
              <a:gd name="connsiteY138" fmla="*/ 698148 h 3040949"/>
              <a:gd name="connsiteX139" fmla="*/ 6896377 w 8119972"/>
              <a:gd name="connsiteY139" fmla="*/ 698148 h 3040949"/>
              <a:gd name="connsiteX140" fmla="*/ 6896377 w 8119972"/>
              <a:gd name="connsiteY140" fmla="*/ 654584 h 3040949"/>
              <a:gd name="connsiteX141" fmla="*/ 6896377 w 8119972"/>
              <a:gd name="connsiteY141" fmla="*/ 654584 h 3040949"/>
              <a:gd name="connsiteX142" fmla="*/ 6940871 w 8119972"/>
              <a:gd name="connsiteY142" fmla="*/ 654584 h 3040949"/>
              <a:gd name="connsiteX143" fmla="*/ 6940871 w 8119972"/>
              <a:gd name="connsiteY143" fmla="*/ 611160 h 3040949"/>
              <a:gd name="connsiteX144" fmla="*/ 6940871 w 8119972"/>
              <a:gd name="connsiteY144" fmla="*/ 611160 h 3040949"/>
              <a:gd name="connsiteX145" fmla="*/ 7118849 w 8119972"/>
              <a:gd name="connsiteY145" fmla="*/ 611160 h 3040949"/>
              <a:gd name="connsiteX146" fmla="*/ 7118849 w 8119972"/>
              <a:gd name="connsiteY146" fmla="*/ 567735 h 3040949"/>
              <a:gd name="connsiteX147" fmla="*/ 7118849 w 8119972"/>
              <a:gd name="connsiteY147" fmla="*/ 567735 h 3040949"/>
              <a:gd name="connsiteX148" fmla="*/ 7163343 w 8119972"/>
              <a:gd name="connsiteY148" fmla="*/ 567735 h 3040949"/>
              <a:gd name="connsiteX149" fmla="*/ 7163343 w 8119972"/>
              <a:gd name="connsiteY149" fmla="*/ 524171 h 3040949"/>
              <a:gd name="connsiteX150" fmla="*/ 7163343 w 8119972"/>
              <a:gd name="connsiteY150" fmla="*/ 524171 h 3040949"/>
              <a:gd name="connsiteX151" fmla="*/ 7252332 w 8119972"/>
              <a:gd name="connsiteY151" fmla="*/ 524171 h 3040949"/>
              <a:gd name="connsiteX152" fmla="*/ 7252332 w 8119972"/>
              <a:gd name="connsiteY152" fmla="*/ 480747 h 3040949"/>
              <a:gd name="connsiteX153" fmla="*/ 7252332 w 8119972"/>
              <a:gd name="connsiteY153" fmla="*/ 480747 h 3040949"/>
              <a:gd name="connsiteX154" fmla="*/ 7274579 w 8119972"/>
              <a:gd name="connsiteY154" fmla="*/ 480747 h 3040949"/>
              <a:gd name="connsiteX155" fmla="*/ 7274579 w 8119972"/>
              <a:gd name="connsiteY155" fmla="*/ 437183 h 3040949"/>
              <a:gd name="connsiteX156" fmla="*/ 7274579 w 8119972"/>
              <a:gd name="connsiteY156" fmla="*/ 437183 h 3040949"/>
              <a:gd name="connsiteX157" fmla="*/ 7452557 w 8119972"/>
              <a:gd name="connsiteY157" fmla="*/ 437183 h 3040949"/>
              <a:gd name="connsiteX158" fmla="*/ 7452557 w 8119972"/>
              <a:gd name="connsiteY158" fmla="*/ 393479 h 3040949"/>
              <a:gd name="connsiteX159" fmla="*/ 7452557 w 8119972"/>
              <a:gd name="connsiteY159" fmla="*/ 393479 h 3040949"/>
              <a:gd name="connsiteX160" fmla="*/ 7630534 w 8119972"/>
              <a:gd name="connsiteY160" fmla="*/ 393479 h 3040949"/>
              <a:gd name="connsiteX161" fmla="*/ 7630534 w 8119972"/>
              <a:gd name="connsiteY161" fmla="*/ 349914 h 3040949"/>
              <a:gd name="connsiteX162" fmla="*/ 7630534 w 8119972"/>
              <a:gd name="connsiteY162" fmla="*/ 349914 h 3040949"/>
              <a:gd name="connsiteX163" fmla="*/ 7786264 w 8119972"/>
              <a:gd name="connsiteY163" fmla="*/ 349914 h 3040949"/>
              <a:gd name="connsiteX164" fmla="*/ 7786264 w 8119972"/>
              <a:gd name="connsiteY164" fmla="*/ 306350 h 3040949"/>
              <a:gd name="connsiteX165" fmla="*/ 7786264 w 8119972"/>
              <a:gd name="connsiteY165" fmla="*/ 306350 h 3040949"/>
              <a:gd name="connsiteX166" fmla="*/ 7808511 w 8119972"/>
              <a:gd name="connsiteY166" fmla="*/ 306350 h 3040949"/>
              <a:gd name="connsiteX167" fmla="*/ 7808511 w 8119972"/>
              <a:gd name="connsiteY167" fmla="*/ 262646 h 3040949"/>
              <a:gd name="connsiteX168" fmla="*/ 7808511 w 8119972"/>
              <a:gd name="connsiteY168" fmla="*/ 262646 h 3040949"/>
              <a:gd name="connsiteX169" fmla="*/ 7853006 w 8119972"/>
              <a:gd name="connsiteY169" fmla="*/ 262646 h 3040949"/>
              <a:gd name="connsiteX170" fmla="*/ 7853006 w 8119972"/>
              <a:gd name="connsiteY170" fmla="*/ 219082 h 3040949"/>
              <a:gd name="connsiteX171" fmla="*/ 7853006 w 8119972"/>
              <a:gd name="connsiteY171" fmla="*/ 219082 h 3040949"/>
              <a:gd name="connsiteX172" fmla="*/ 7986489 w 8119972"/>
              <a:gd name="connsiteY172" fmla="*/ 219082 h 3040949"/>
              <a:gd name="connsiteX173" fmla="*/ 7986489 w 8119972"/>
              <a:gd name="connsiteY173" fmla="*/ 175237 h 3040949"/>
              <a:gd name="connsiteX174" fmla="*/ 7986489 w 8119972"/>
              <a:gd name="connsiteY174" fmla="*/ 175237 h 3040949"/>
              <a:gd name="connsiteX175" fmla="*/ 8008736 w 8119972"/>
              <a:gd name="connsiteY175" fmla="*/ 175237 h 3040949"/>
              <a:gd name="connsiteX176" fmla="*/ 8008736 w 8119972"/>
              <a:gd name="connsiteY176" fmla="*/ 131533 h 3040949"/>
              <a:gd name="connsiteX177" fmla="*/ 8008736 w 8119972"/>
              <a:gd name="connsiteY177" fmla="*/ 131533 h 3040949"/>
              <a:gd name="connsiteX178" fmla="*/ 8053230 w 8119972"/>
              <a:gd name="connsiteY178" fmla="*/ 131533 h 3040949"/>
              <a:gd name="connsiteX179" fmla="*/ 8053230 w 8119972"/>
              <a:gd name="connsiteY179" fmla="*/ 87829 h 3040949"/>
              <a:gd name="connsiteX180" fmla="*/ 8053230 w 8119972"/>
              <a:gd name="connsiteY180" fmla="*/ 87829 h 3040949"/>
              <a:gd name="connsiteX181" fmla="*/ 8097725 w 8119972"/>
              <a:gd name="connsiteY181" fmla="*/ 87829 h 3040949"/>
              <a:gd name="connsiteX182" fmla="*/ 8097725 w 8119972"/>
              <a:gd name="connsiteY182" fmla="*/ 43984 h 3040949"/>
              <a:gd name="connsiteX183" fmla="*/ 8097725 w 8119972"/>
              <a:gd name="connsiteY183" fmla="*/ 43984 h 3040949"/>
              <a:gd name="connsiteX184" fmla="*/ 8119972 w 8119972"/>
              <a:gd name="connsiteY184" fmla="*/ 43984 h 3040949"/>
              <a:gd name="connsiteX185" fmla="*/ 8119972 w 8119972"/>
              <a:gd name="connsiteY185" fmla="*/ 0 h 3040949"/>
              <a:gd name="connsiteX186" fmla="*/ 8119972 w 8119972"/>
              <a:gd name="connsiteY186" fmla="*/ 0 h 3040949"/>
              <a:gd name="connsiteX187" fmla="*/ 8119972 w 8119972"/>
              <a:gd name="connsiteY187" fmla="*/ 0 h 3040949"/>
              <a:gd name="connsiteX188" fmla="*/ 8119972 w 8119972"/>
              <a:gd name="connsiteY188" fmla="*/ 0 h 3040949"/>
              <a:gd name="connsiteX189" fmla="*/ 8119972 w 8119972"/>
              <a:gd name="connsiteY189" fmla="*/ 0 h 3040949"/>
              <a:gd name="connsiteX190" fmla="*/ 8119972 w 8119972"/>
              <a:gd name="connsiteY190" fmla="*/ 0 h 3040949"/>
              <a:gd name="connsiteX191" fmla="*/ 8119972 w 8119972"/>
              <a:gd name="connsiteY191" fmla="*/ 0 h 3040949"/>
              <a:gd name="connsiteX192" fmla="*/ 8119972 w 8119972"/>
              <a:gd name="connsiteY192" fmla="*/ 0 h 3040949"/>
              <a:gd name="connsiteX193" fmla="*/ 8119972 w 8119972"/>
              <a:gd name="connsiteY193" fmla="*/ 0 h 3040949"/>
              <a:gd name="connsiteX194" fmla="*/ 8119972 w 8119972"/>
              <a:gd name="connsiteY194" fmla="*/ 0 h 3040949"/>
              <a:gd name="connsiteX195" fmla="*/ 8119972 w 8119972"/>
              <a:gd name="connsiteY195" fmla="*/ 0 h 3040949"/>
              <a:gd name="connsiteX196" fmla="*/ 8119972 w 8119972"/>
              <a:gd name="connsiteY196" fmla="*/ 0 h 3040949"/>
              <a:gd name="connsiteX197" fmla="*/ 8119972 w 8119972"/>
              <a:gd name="connsiteY197" fmla="*/ 0 h 3040949"/>
              <a:gd name="connsiteX198" fmla="*/ 8119972 w 8119972"/>
              <a:gd name="connsiteY198" fmla="*/ 0 h 3040949"/>
              <a:gd name="connsiteX199" fmla="*/ 8119972 w 8119972"/>
              <a:gd name="connsiteY199" fmla="*/ 0 h 3040949"/>
              <a:gd name="connsiteX200" fmla="*/ 8119972 w 8119972"/>
              <a:gd name="connsiteY200" fmla="*/ 0 h 3040949"/>
              <a:gd name="connsiteX201" fmla="*/ 8119972 w 8119972"/>
              <a:gd name="connsiteY201" fmla="*/ 0 h 3040949"/>
              <a:gd name="connsiteX202" fmla="*/ 8119972 w 8119972"/>
              <a:gd name="connsiteY202" fmla="*/ 0 h 3040949"/>
              <a:gd name="connsiteX203" fmla="*/ 8119972 w 8119972"/>
              <a:gd name="connsiteY203" fmla="*/ 0 h 3040949"/>
              <a:gd name="connsiteX204" fmla="*/ 8119972 w 8119972"/>
              <a:gd name="connsiteY204" fmla="*/ 0 h 3040949"/>
              <a:gd name="connsiteX205" fmla="*/ 8119972 w 8119972"/>
              <a:gd name="connsiteY205" fmla="*/ 0 h 3040949"/>
              <a:gd name="connsiteX206" fmla="*/ 8119972 w 8119972"/>
              <a:gd name="connsiteY206" fmla="*/ 0 h 3040949"/>
              <a:gd name="connsiteX207" fmla="*/ 8119972 w 8119972"/>
              <a:gd name="connsiteY207" fmla="*/ 0 h 3040949"/>
              <a:gd name="connsiteX208" fmla="*/ 8119972 w 8119972"/>
              <a:gd name="connsiteY208" fmla="*/ 0 h 3040949"/>
              <a:gd name="connsiteX209" fmla="*/ 8119972 w 8119972"/>
              <a:gd name="connsiteY209" fmla="*/ 0 h 3040949"/>
              <a:gd name="connsiteX210" fmla="*/ 8119972 w 8119972"/>
              <a:gd name="connsiteY210" fmla="*/ 0 h 3040949"/>
              <a:gd name="connsiteX211" fmla="*/ 8119972 w 8119972"/>
              <a:gd name="connsiteY211" fmla="*/ 0 h 3040949"/>
              <a:gd name="connsiteX212" fmla="*/ 8119972 w 8119972"/>
              <a:gd name="connsiteY212" fmla="*/ 0 h 3040949"/>
              <a:gd name="connsiteX213" fmla="*/ 8119972 w 8119972"/>
              <a:gd name="connsiteY213" fmla="*/ 0 h 3040949"/>
              <a:gd name="connsiteX214" fmla="*/ 8119972 w 8119972"/>
              <a:gd name="connsiteY214" fmla="*/ 0 h 3040949"/>
              <a:gd name="connsiteX215" fmla="*/ 8119972 w 8119972"/>
              <a:gd name="connsiteY215" fmla="*/ 0 h 3040949"/>
              <a:gd name="connsiteX216" fmla="*/ 8119972 w 8119972"/>
              <a:gd name="connsiteY216" fmla="*/ 0 h 3040949"/>
              <a:gd name="connsiteX217" fmla="*/ 8119972 w 8119972"/>
              <a:gd name="connsiteY217" fmla="*/ 0 h 3040949"/>
              <a:gd name="connsiteX218" fmla="*/ 8119972 w 8119972"/>
              <a:gd name="connsiteY218" fmla="*/ 0 h 3040949"/>
              <a:gd name="connsiteX219" fmla="*/ 8119972 w 8119972"/>
              <a:gd name="connsiteY219" fmla="*/ 0 h 3040949"/>
              <a:gd name="connsiteX220" fmla="*/ 8119972 w 8119972"/>
              <a:gd name="connsiteY220" fmla="*/ 0 h 3040949"/>
              <a:gd name="connsiteX221" fmla="*/ 8119972 w 8119972"/>
              <a:gd name="connsiteY221" fmla="*/ 0 h 3040949"/>
              <a:gd name="connsiteX222" fmla="*/ 8119972 w 8119972"/>
              <a:gd name="connsiteY222" fmla="*/ 0 h 3040949"/>
              <a:gd name="connsiteX223" fmla="*/ 8119972 w 8119972"/>
              <a:gd name="connsiteY223" fmla="*/ 0 h 3040949"/>
              <a:gd name="connsiteX224" fmla="*/ 8119972 w 8119972"/>
              <a:gd name="connsiteY224" fmla="*/ 0 h 3040949"/>
              <a:gd name="connsiteX225" fmla="*/ 8119972 w 8119972"/>
              <a:gd name="connsiteY225" fmla="*/ 0 h 3040949"/>
              <a:gd name="connsiteX226" fmla="*/ 8119972 w 8119972"/>
              <a:gd name="connsiteY226" fmla="*/ 0 h 3040949"/>
              <a:gd name="connsiteX227" fmla="*/ 8119972 w 8119972"/>
              <a:gd name="connsiteY227" fmla="*/ 0 h 3040949"/>
              <a:gd name="connsiteX228" fmla="*/ 8119972 w 8119972"/>
              <a:gd name="connsiteY228" fmla="*/ 0 h 3040949"/>
              <a:gd name="connsiteX229" fmla="*/ 8119972 w 8119972"/>
              <a:gd name="connsiteY229" fmla="*/ 0 h 3040949"/>
              <a:gd name="connsiteX230" fmla="*/ 8119972 w 8119972"/>
              <a:gd name="connsiteY230" fmla="*/ 0 h 3040949"/>
              <a:gd name="connsiteX231" fmla="*/ 8119972 w 8119972"/>
              <a:gd name="connsiteY231" fmla="*/ 0 h 3040949"/>
              <a:gd name="connsiteX232" fmla="*/ 8119972 w 8119972"/>
              <a:gd name="connsiteY232" fmla="*/ 0 h 3040949"/>
              <a:gd name="connsiteX233" fmla="*/ 8119972 w 8119972"/>
              <a:gd name="connsiteY233" fmla="*/ 0 h 3040949"/>
              <a:gd name="connsiteX234" fmla="*/ 8119972 w 8119972"/>
              <a:gd name="connsiteY234" fmla="*/ 0 h 3040949"/>
              <a:gd name="connsiteX235" fmla="*/ 8119972 w 8119972"/>
              <a:gd name="connsiteY235" fmla="*/ 0 h 3040949"/>
              <a:gd name="connsiteX236" fmla="*/ 8119972 w 8119972"/>
              <a:gd name="connsiteY236" fmla="*/ 0 h 3040949"/>
              <a:gd name="connsiteX237" fmla="*/ 8119972 w 8119972"/>
              <a:gd name="connsiteY237" fmla="*/ 0 h 3040949"/>
              <a:gd name="connsiteX238" fmla="*/ 8119972 w 8119972"/>
              <a:gd name="connsiteY238" fmla="*/ 0 h 3040949"/>
              <a:gd name="connsiteX239" fmla="*/ 8119972 w 8119972"/>
              <a:gd name="connsiteY239" fmla="*/ 0 h 3040949"/>
              <a:gd name="connsiteX240" fmla="*/ 8119972 w 8119972"/>
              <a:gd name="connsiteY240" fmla="*/ 0 h 3040949"/>
              <a:gd name="connsiteX241" fmla="*/ 8119972 w 8119972"/>
              <a:gd name="connsiteY241" fmla="*/ 0 h 3040949"/>
              <a:gd name="connsiteX242" fmla="*/ 8119972 w 8119972"/>
              <a:gd name="connsiteY242" fmla="*/ 0 h 3040949"/>
              <a:gd name="connsiteX243" fmla="*/ 8119972 w 8119972"/>
              <a:gd name="connsiteY243" fmla="*/ 0 h 3040949"/>
              <a:gd name="connsiteX244" fmla="*/ 8119972 w 8119972"/>
              <a:gd name="connsiteY244" fmla="*/ 0 h 3040949"/>
              <a:gd name="connsiteX245" fmla="*/ 8119972 w 8119972"/>
              <a:gd name="connsiteY245" fmla="*/ 0 h 3040949"/>
              <a:gd name="connsiteX246" fmla="*/ 8119972 w 8119972"/>
              <a:gd name="connsiteY246" fmla="*/ 0 h 3040949"/>
              <a:gd name="connsiteX247" fmla="*/ 8119972 w 8119972"/>
              <a:gd name="connsiteY247" fmla="*/ 0 h 3040949"/>
              <a:gd name="connsiteX248" fmla="*/ 8119972 w 8119972"/>
              <a:gd name="connsiteY248" fmla="*/ 0 h 3040949"/>
              <a:gd name="connsiteX249" fmla="*/ 8119972 w 8119972"/>
              <a:gd name="connsiteY249" fmla="*/ 0 h 3040949"/>
              <a:gd name="connsiteX250" fmla="*/ 8119972 w 8119972"/>
              <a:gd name="connsiteY250" fmla="*/ 0 h 3040949"/>
              <a:gd name="connsiteX251" fmla="*/ 8119972 w 8119972"/>
              <a:gd name="connsiteY251" fmla="*/ 0 h 3040949"/>
              <a:gd name="connsiteX252" fmla="*/ 8119972 w 8119972"/>
              <a:gd name="connsiteY252" fmla="*/ 0 h 3040949"/>
              <a:gd name="connsiteX253" fmla="*/ 8119972 w 8119972"/>
              <a:gd name="connsiteY253" fmla="*/ 0 h 3040949"/>
              <a:gd name="connsiteX254" fmla="*/ 8119972 w 8119972"/>
              <a:gd name="connsiteY254" fmla="*/ 0 h 3040949"/>
              <a:gd name="connsiteX255" fmla="*/ 8119972 w 8119972"/>
              <a:gd name="connsiteY255" fmla="*/ 0 h 3040949"/>
              <a:gd name="connsiteX256" fmla="*/ 8119972 w 8119972"/>
              <a:gd name="connsiteY256" fmla="*/ 0 h 3040949"/>
              <a:gd name="connsiteX257" fmla="*/ 8119972 w 8119972"/>
              <a:gd name="connsiteY257" fmla="*/ 0 h 3040949"/>
              <a:gd name="connsiteX258" fmla="*/ 8119972 w 8119972"/>
              <a:gd name="connsiteY258" fmla="*/ 0 h 3040949"/>
              <a:gd name="connsiteX259" fmla="*/ 8119972 w 8119972"/>
              <a:gd name="connsiteY259" fmla="*/ 0 h 3040949"/>
              <a:gd name="connsiteX260" fmla="*/ 8119972 w 8119972"/>
              <a:gd name="connsiteY260" fmla="*/ 0 h 304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8119972" h="3040949">
                <a:moveTo>
                  <a:pt x="0" y="3040949"/>
                </a:moveTo>
                <a:lnTo>
                  <a:pt x="0" y="3040949"/>
                </a:lnTo>
                <a:lnTo>
                  <a:pt x="0" y="2710786"/>
                </a:lnTo>
                <a:lnTo>
                  <a:pt x="0" y="2710786"/>
                </a:lnTo>
                <a:lnTo>
                  <a:pt x="44494" y="2710786"/>
                </a:lnTo>
                <a:lnTo>
                  <a:pt x="44494" y="2627860"/>
                </a:lnTo>
                <a:lnTo>
                  <a:pt x="44494" y="2627860"/>
                </a:lnTo>
                <a:lnTo>
                  <a:pt x="66742" y="2627860"/>
                </a:lnTo>
                <a:lnTo>
                  <a:pt x="66742" y="2586537"/>
                </a:lnTo>
                <a:lnTo>
                  <a:pt x="66742" y="2586537"/>
                </a:lnTo>
                <a:lnTo>
                  <a:pt x="155730" y="2586537"/>
                </a:lnTo>
                <a:lnTo>
                  <a:pt x="155730" y="2545074"/>
                </a:lnTo>
                <a:lnTo>
                  <a:pt x="155730" y="2545074"/>
                </a:lnTo>
                <a:lnTo>
                  <a:pt x="177978" y="2545074"/>
                </a:lnTo>
                <a:lnTo>
                  <a:pt x="177978" y="2503611"/>
                </a:lnTo>
                <a:lnTo>
                  <a:pt x="177978" y="2503611"/>
                </a:lnTo>
                <a:lnTo>
                  <a:pt x="200225" y="2503611"/>
                </a:lnTo>
                <a:lnTo>
                  <a:pt x="200225" y="2462148"/>
                </a:lnTo>
                <a:lnTo>
                  <a:pt x="200225" y="2462148"/>
                </a:lnTo>
                <a:lnTo>
                  <a:pt x="222472" y="2462148"/>
                </a:lnTo>
                <a:lnTo>
                  <a:pt x="222472" y="2420685"/>
                </a:lnTo>
                <a:lnTo>
                  <a:pt x="222472" y="2420685"/>
                </a:lnTo>
                <a:lnTo>
                  <a:pt x="333708" y="2420685"/>
                </a:lnTo>
                <a:lnTo>
                  <a:pt x="333708" y="2379222"/>
                </a:lnTo>
                <a:lnTo>
                  <a:pt x="333708" y="2379222"/>
                </a:lnTo>
                <a:lnTo>
                  <a:pt x="467191" y="2379222"/>
                </a:lnTo>
                <a:lnTo>
                  <a:pt x="467191" y="2337759"/>
                </a:lnTo>
                <a:lnTo>
                  <a:pt x="467191" y="2337759"/>
                </a:lnTo>
                <a:lnTo>
                  <a:pt x="645169" y="2337759"/>
                </a:lnTo>
                <a:lnTo>
                  <a:pt x="645169" y="2296156"/>
                </a:lnTo>
                <a:lnTo>
                  <a:pt x="645169" y="2296156"/>
                </a:lnTo>
                <a:lnTo>
                  <a:pt x="734157" y="2296156"/>
                </a:lnTo>
                <a:lnTo>
                  <a:pt x="734157" y="2254273"/>
                </a:lnTo>
                <a:lnTo>
                  <a:pt x="734157" y="2254273"/>
                </a:lnTo>
                <a:lnTo>
                  <a:pt x="934382" y="2254273"/>
                </a:lnTo>
                <a:lnTo>
                  <a:pt x="934382" y="2211689"/>
                </a:lnTo>
                <a:lnTo>
                  <a:pt x="934382" y="2211689"/>
                </a:lnTo>
                <a:lnTo>
                  <a:pt x="1023371" y="2211689"/>
                </a:lnTo>
                <a:lnTo>
                  <a:pt x="1023371" y="2168685"/>
                </a:lnTo>
                <a:lnTo>
                  <a:pt x="1023371" y="2168685"/>
                </a:lnTo>
                <a:lnTo>
                  <a:pt x="1312584" y="2168685"/>
                </a:lnTo>
                <a:lnTo>
                  <a:pt x="1312584" y="2082537"/>
                </a:lnTo>
                <a:lnTo>
                  <a:pt x="1312584" y="2082537"/>
                </a:lnTo>
                <a:lnTo>
                  <a:pt x="1379326" y="2082537"/>
                </a:lnTo>
                <a:lnTo>
                  <a:pt x="1379326" y="2039533"/>
                </a:lnTo>
                <a:lnTo>
                  <a:pt x="1379326" y="2039533"/>
                </a:lnTo>
                <a:lnTo>
                  <a:pt x="1401573" y="2039533"/>
                </a:lnTo>
                <a:lnTo>
                  <a:pt x="1401573" y="1996389"/>
                </a:lnTo>
                <a:lnTo>
                  <a:pt x="1401573" y="1996389"/>
                </a:lnTo>
                <a:lnTo>
                  <a:pt x="1446067" y="1996389"/>
                </a:lnTo>
                <a:lnTo>
                  <a:pt x="1446067" y="1953385"/>
                </a:lnTo>
                <a:lnTo>
                  <a:pt x="1446067" y="1953385"/>
                </a:lnTo>
                <a:lnTo>
                  <a:pt x="1468315" y="1953385"/>
                </a:lnTo>
                <a:lnTo>
                  <a:pt x="1468315" y="1910241"/>
                </a:lnTo>
                <a:lnTo>
                  <a:pt x="1468315" y="1910241"/>
                </a:lnTo>
                <a:lnTo>
                  <a:pt x="1490562" y="1910241"/>
                </a:lnTo>
                <a:lnTo>
                  <a:pt x="1490562" y="1867237"/>
                </a:lnTo>
                <a:lnTo>
                  <a:pt x="1490562" y="1867237"/>
                </a:lnTo>
                <a:lnTo>
                  <a:pt x="1512809" y="1867237"/>
                </a:lnTo>
                <a:lnTo>
                  <a:pt x="1512809" y="1824093"/>
                </a:lnTo>
                <a:lnTo>
                  <a:pt x="1512809" y="1824093"/>
                </a:lnTo>
                <a:lnTo>
                  <a:pt x="1690787" y="1824093"/>
                </a:lnTo>
                <a:lnTo>
                  <a:pt x="1690787" y="1781089"/>
                </a:lnTo>
                <a:lnTo>
                  <a:pt x="1690787" y="1781089"/>
                </a:lnTo>
                <a:lnTo>
                  <a:pt x="1779775" y="1781089"/>
                </a:lnTo>
                <a:lnTo>
                  <a:pt x="1779775" y="1737946"/>
                </a:lnTo>
                <a:lnTo>
                  <a:pt x="1779775" y="1737946"/>
                </a:lnTo>
                <a:lnTo>
                  <a:pt x="1824270" y="1737946"/>
                </a:lnTo>
                <a:lnTo>
                  <a:pt x="1824270" y="1694942"/>
                </a:lnTo>
                <a:lnTo>
                  <a:pt x="1824270" y="1694942"/>
                </a:lnTo>
                <a:lnTo>
                  <a:pt x="2469438" y="1694942"/>
                </a:lnTo>
                <a:lnTo>
                  <a:pt x="2469438" y="1651658"/>
                </a:lnTo>
                <a:lnTo>
                  <a:pt x="2469438" y="1651658"/>
                </a:lnTo>
                <a:lnTo>
                  <a:pt x="2691658" y="1651658"/>
                </a:lnTo>
                <a:lnTo>
                  <a:pt x="2691658" y="1608374"/>
                </a:lnTo>
                <a:lnTo>
                  <a:pt x="2691658" y="1608374"/>
                </a:lnTo>
                <a:lnTo>
                  <a:pt x="2802893" y="1608374"/>
                </a:lnTo>
                <a:lnTo>
                  <a:pt x="2802893" y="1565089"/>
                </a:lnTo>
                <a:lnTo>
                  <a:pt x="2802893" y="1565089"/>
                </a:lnTo>
                <a:lnTo>
                  <a:pt x="2980871" y="1565089"/>
                </a:lnTo>
                <a:lnTo>
                  <a:pt x="2980871" y="1521806"/>
                </a:lnTo>
                <a:lnTo>
                  <a:pt x="2980871" y="1521806"/>
                </a:lnTo>
                <a:lnTo>
                  <a:pt x="3025365" y="1521806"/>
                </a:lnTo>
                <a:lnTo>
                  <a:pt x="3025365" y="1478522"/>
                </a:lnTo>
                <a:lnTo>
                  <a:pt x="3025365" y="1478522"/>
                </a:lnTo>
                <a:lnTo>
                  <a:pt x="3181096" y="1478522"/>
                </a:lnTo>
                <a:lnTo>
                  <a:pt x="3181096" y="1435238"/>
                </a:lnTo>
                <a:lnTo>
                  <a:pt x="3181096" y="1435238"/>
                </a:lnTo>
                <a:lnTo>
                  <a:pt x="3225590" y="1435238"/>
                </a:lnTo>
                <a:lnTo>
                  <a:pt x="3225590" y="1391953"/>
                </a:lnTo>
                <a:lnTo>
                  <a:pt x="3225590" y="1391953"/>
                </a:lnTo>
                <a:lnTo>
                  <a:pt x="3381320" y="1391953"/>
                </a:lnTo>
                <a:lnTo>
                  <a:pt x="3381320" y="1348669"/>
                </a:lnTo>
                <a:lnTo>
                  <a:pt x="3381320" y="1348669"/>
                </a:lnTo>
                <a:lnTo>
                  <a:pt x="3470309" y="1348669"/>
                </a:lnTo>
                <a:lnTo>
                  <a:pt x="3470309" y="1305385"/>
                </a:lnTo>
                <a:lnTo>
                  <a:pt x="3470309" y="1305385"/>
                </a:lnTo>
                <a:lnTo>
                  <a:pt x="3715028" y="1305385"/>
                </a:lnTo>
                <a:lnTo>
                  <a:pt x="3715028" y="1262101"/>
                </a:lnTo>
                <a:lnTo>
                  <a:pt x="3715028" y="1262101"/>
                </a:lnTo>
                <a:lnTo>
                  <a:pt x="3781770" y="1262101"/>
                </a:lnTo>
                <a:lnTo>
                  <a:pt x="3781770" y="1218817"/>
                </a:lnTo>
                <a:lnTo>
                  <a:pt x="3781770" y="1218817"/>
                </a:lnTo>
                <a:lnTo>
                  <a:pt x="3848511" y="1218817"/>
                </a:lnTo>
                <a:lnTo>
                  <a:pt x="3848511" y="1175393"/>
                </a:lnTo>
                <a:lnTo>
                  <a:pt x="3848511" y="1175393"/>
                </a:lnTo>
                <a:lnTo>
                  <a:pt x="3981994" y="1175393"/>
                </a:lnTo>
                <a:lnTo>
                  <a:pt x="3981994" y="1132109"/>
                </a:lnTo>
                <a:lnTo>
                  <a:pt x="3981994" y="1132109"/>
                </a:lnTo>
                <a:lnTo>
                  <a:pt x="4493680" y="1132109"/>
                </a:lnTo>
                <a:lnTo>
                  <a:pt x="4493680" y="1088685"/>
                </a:lnTo>
                <a:lnTo>
                  <a:pt x="4493680" y="1088685"/>
                </a:lnTo>
                <a:lnTo>
                  <a:pt x="4805141" y="1088685"/>
                </a:lnTo>
                <a:lnTo>
                  <a:pt x="4805141" y="1045401"/>
                </a:lnTo>
                <a:lnTo>
                  <a:pt x="4805141" y="1045401"/>
                </a:lnTo>
                <a:lnTo>
                  <a:pt x="4938624" y="1045401"/>
                </a:lnTo>
                <a:lnTo>
                  <a:pt x="4938624" y="1001977"/>
                </a:lnTo>
                <a:lnTo>
                  <a:pt x="4938624" y="1001977"/>
                </a:lnTo>
                <a:lnTo>
                  <a:pt x="5027613" y="1001977"/>
                </a:lnTo>
                <a:lnTo>
                  <a:pt x="5027613" y="958553"/>
                </a:lnTo>
                <a:lnTo>
                  <a:pt x="5027613" y="958553"/>
                </a:lnTo>
                <a:lnTo>
                  <a:pt x="5138849" y="958553"/>
                </a:lnTo>
                <a:lnTo>
                  <a:pt x="5138849" y="915269"/>
                </a:lnTo>
                <a:lnTo>
                  <a:pt x="5138849" y="915269"/>
                </a:lnTo>
                <a:lnTo>
                  <a:pt x="5161096" y="915269"/>
                </a:lnTo>
                <a:lnTo>
                  <a:pt x="5161096" y="871844"/>
                </a:lnTo>
                <a:lnTo>
                  <a:pt x="5161096" y="871844"/>
                </a:lnTo>
                <a:lnTo>
                  <a:pt x="5272332" y="871844"/>
                </a:lnTo>
                <a:lnTo>
                  <a:pt x="5272332" y="828420"/>
                </a:lnTo>
                <a:lnTo>
                  <a:pt x="5272332" y="828420"/>
                </a:lnTo>
                <a:lnTo>
                  <a:pt x="5695028" y="828420"/>
                </a:lnTo>
                <a:lnTo>
                  <a:pt x="5695028" y="784996"/>
                </a:lnTo>
                <a:lnTo>
                  <a:pt x="5695028" y="784996"/>
                </a:lnTo>
                <a:lnTo>
                  <a:pt x="5895253" y="784996"/>
                </a:lnTo>
                <a:lnTo>
                  <a:pt x="5895253" y="741572"/>
                </a:lnTo>
                <a:lnTo>
                  <a:pt x="5895253" y="741572"/>
                </a:lnTo>
                <a:lnTo>
                  <a:pt x="6340197" y="741572"/>
                </a:lnTo>
                <a:lnTo>
                  <a:pt x="6340197" y="698148"/>
                </a:lnTo>
                <a:lnTo>
                  <a:pt x="6340197" y="698148"/>
                </a:lnTo>
                <a:lnTo>
                  <a:pt x="6896377" y="698148"/>
                </a:lnTo>
                <a:lnTo>
                  <a:pt x="6896377" y="654584"/>
                </a:lnTo>
                <a:lnTo>
                  <a:pt x="6896377" y="654584"/>
                </a:lnTo>
                <a:lnTo>
                  <a:pt x="6940871" y="654584"/>
                </a:lnTo>
                <a:lnTo>
                  <a:pt x="6940871" y="611160"/>
                </a:lnTo>
                <a:lnTo>
                  <a:pt x="6940871" y="611160"/>
                </a:lnTo>
                <a:lnTo>
                  <a:pt x="7118849" y="611160"/>
                </a:lnTo>
                <a:lnTo>
                  <a:pt x="7118849" y="567735"/>
                </a:lnTo>
                <a:lnTo>
                  <a:pt x="7118849" y="567735"/>
                </a:lnTo>
                <a:lnTo>
                  <a:pt x="7163343" y="567735"/>
                </a:lnTo>
                <a:lnTo>
                  <a:pt x="7163343" y="524171"/>
                </a:lnTo>
                <a:lnTo>
                  <a:pt x="7163343" y="524171"/>
                </a:lnTo>
                <a:lnTo>
                  <a:pt x="7252332" y="524171"/>
                </a:lnTo>
                <a:lnTo>
                  <a:pt x="7252332" y="480747"/>
                </a:lnTo>
                <a:lnTo>
                  <a:pt x="7252332" y="480747"/>
                </a:lnTo>
                <a:lnTo>
                  <a:pt x="7274579" y="480747"/>
                </a:lnTo>
                <a:lnTo>
                  <a:pt x="7274579" y="437183"/>
                </a:lnTo>
                <a:lnTo>
                  <a:pt x="7274579" y="437183"/>
                </a:lnTo>
                <a:lnTo>
                  <a:pt x="7452557" y="437183"/>
                </a:lnTo>
                <a:lnTo>
                  <a:pt x="7452557" y="393479"/>
                </a:lnTo>
                <a:lnTo>
                  <a:pt x="7452557" y="393479"/>
                </a:lnTo>
                <a:lnTo>
                  <a:pt x="7630534" y="393479"/>
                </a:lnTo>
                <a:lnTo>
                  <a:pt x="7630534" y="349914"/>
                </a:lnTo>
                <a:lnTo>
                  <a:pt x="7630534" y="349914"/>
                </a:lnTo>
                <a:lnTo>
                  <a:pt x="7786264" y="349914"/>
                </a:lnTo>
                <a:lnTo>
                  <a:pt x="7786264" y="306350"/>
                </a:lnTo>
                <a:lnTo>
                  <a:pt x="7786264" y="306350"/>
                </a:lnTo>
                <a:lnTo>
                  <a:pt x="7808511" y="306350"/>
                </a:lnTo>
                <a:lnTo>
                  <a:pt x="7808511" y="262646"/>
                </a:lnTo>
                <a:lnTo>
                  <a:pt x="7808511" y="262646"/>
                </a:lnTo>
                <a:lnTo>
                  <a:pt x="7853006" y="262646"/>
                </a:lnTo>
                <a:lnTo>
                  <a:pt x="7853006" y="219082"/>
                </a:lnTo>
                <a:lnTo>
                  <a:pt x="7853006" y="219082"/>
                </a:lnTo>
                <a:lnTo>
                  <a:pt x="7986489" y="219082"/>
                </a:lnTo>
                <a:lnTo>
                  <a:pt x="7986489" y="175237"/>
                </a:lnTo>
                <a:lnTo>
                  <a:pt x="7986489" y="175237"/>
                </a:lnTo>
                <a:lnTo>
                  <a:pt x="8008736" y="175237"/>
                </a:lnTo>
                <a:lnTo>
                  <a:pt x="8008736" y="131533"/>
                </a:lnTo>
                <a:lnTo>
                  <a:pt x="8008736" y="131533"/>
                </a:lnTo>
                <a:lnTo>
                  <a:pt x="8053230" y="131533"/>
                </a:lnTo>
                <a:lnTo>
                  <a:pt x="8053230" y="87829"/>
                </a:lnTo>
                <a:lnTo>
                  <a:pt x="8053230" y="87829"/>
                </a:lnTo>
                <a:lnTo>
                  <a:pt x="8097725" y="87829"/>
                </a:lnTo>
                <a:lnTo>
                  <a:pt x="8097725" y="43984"/>
                </a:lnTo>
                <a:lnTo>
                  <a:pt x="8097725" y="43984"/>
                </a:lnTo>
                <a:lnTo>
                  <a:pt x="8119972" y="43984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  <a:lnTo>
                  <a:pt x="8119972" y="0"/>
                </a:lnTo>
              </a:path>
            </a:pathLst>
          </a:custGeom>
          <a:noFill/>
          <a:ln w="38100" cap="flat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73" name="Graphic 8">
            <a:extLst>
              <a:ext uri="{FF2B5EF4-FFF2-40B4-BE49-F238E27FC236}">
                <a16:creationId xmlns:a16="http://schemas.microsoft.com/office/drawing/2014/main" id="{3ECE03AA-CF8A-BD7D-435B-B61C47563639}"/>
              </a:ext>
            </a:extLst>
          </p:cNvPr>
          <p:cNvGrpSpPr/>
          <p:nvPr/>
        </p:nvGrpSpPr>
        <p:grpSpPr>
          <a:xfrm>
            <a:off x="1062468" y="2107309"/>
            <a:ext cx="116544" cy="3038848"/>
            <a:chOff x="1054858" y="2107309"/>
            <a:chExt cx="116544" cy="3038848"/>
          </a:xfrm>
          <a:noFill/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71B7F90-CF5B-887D-F071-FE454E70B341}"/>
                </a:ext>
              </a:extLst>
            </p:cNvPr>
            <p:cNvSpPr/>
            <p:nvPr/>
          </p:nvSpPr>
          <p:spPr>
            <a:xfrm>
              <a:off x="1054858" y="513215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F939E73-5C37-4619-ECAC-DC8A127D1BB5}"/>
                </a:ext>
              </a:extLst>
            </p:cNvPr>
            <p:cNvSpPr/>
            <p:nvPr/>
          </p:nvSpPr>
          <p:spPr>
            <a:xfrm>
              <a:off x="1054858" y="470001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87324A9-B168-9052-8507-C7D16EA1CBC0}"/>
                </a:ext>
              </a:extLst>
            </p:cNvPr>
            <p:cNvSpPr/>
            <p:nvPr/>
          </p:nvSpPr>
          <p:spPr>
            <a:xfrm>
              <a:off x="1054858" y="4267870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650A896-D1C2-1D6B-F89F-6A8EED00F36A}"/>
                </a:ext>
              </a:extLst>
            </p:cNvPr>
            <p:cNvSpPr/>
            <p:nvPr/>
          </p:nvSpPr>
          <p:spPr>
            <a:xfrm>
              <a:off x="1054858" y="383572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44C51D-3BAA-8EE0-9BA5-1D3A3A2DC1F4}"/>
                </a:ext>
              </a:extLst>
            </p:cNvPr>
            <p:cNvSpPr/>
            <p:nvPr/>
          </p:nvSpPr>
          <p:spPr>
            <a:xfrm>
              <a:off x="1054858" y="340358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9AA49B-412D-CF2C-28B9-73F467133264}"/>
                </a:ext>
              </a:extLst>
            </p:cNvPr>
            <p:cNvSpPr/>
            <p:nvPr/>
          </p:nvSpPr>
          <p:spPr>
            <a:xfrm>
              <a:off x="1054858" y="297144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AFA7937-DD31-1767-170E-55D5FDEA7AD5}"/>
                </a:ext>
              </a:extLst>
            </p:cNvPr>
            <p:cNvSpPr/>
            <p:nvPr/>
          </p:nvSpPr>
          <p:spPr>
            <a:xfrm>
              <a:off x="1054858" y="253944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AB7A3E5-5D88-EDFC-5C0D-AC0D05406282}"/>
                </a:ext>
              </a:extLst>
            </p:cNvPr>
            <p:cNvSpPr/>
            <p:nvPr/>
          </p:nvSpPr>
          <p:spPr>
            <a:xfrm>
              <a:off x="1054858" y="2107309"/>
              <a:ext cx="116544" cy="14007"/>
            </a:xfrm>
            <a:custGeom>
              <a:avLst/>
              <a:gdLst>
                <a:gd name="connsiteX0" fmla="*/ 116545 w 116544"/>
                <a:gd name="connsiteY0" fmla="*/ 0 h 14007"/>
                <a:gd name="connsiteX1" fmla="*/ 0 w 116544"/>
                <a:gd name="connsiteY1" fmla="*/ 0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4007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953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662C8-DE0E-2252-6FA7-BA31CBA42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kstvak 18">
            <a:extLst>
              <a:ext uri="{FF2B5EF4-FFF2-40B4-BE49-F238E27FC236}">
                <a16:creationId xmlns:a16="http://schemas.microsoft.com/office/drawing/2014/main" id="{B8FD7AC7-4F1B-B220-A9ED-56DB209521A8}"/>
              </a:ext>
            </a:extLst>
          </p:cNvPr>
          <p:cNvSpPr txBox="1"/>
          <p:nvPr/>
        </p:nvSpPr>
        <p:spPr>
          <a:xfrm>
            <a:off x="3810475" y="1677228"/>
            <a:ext cx="206833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vFFR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-guided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32F47-49D0-19DB-C247-78CA3A90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13218"/>
            <a:ext cx="9837274" cy="1479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Study vessel failure (FAS)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Composite of death from cardiac causes, study-vessel myocardial infarction, or clinically indicated study-vessel revascularization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3204AE-45E8-AC95-F455-A33CBCAA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60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C85531CA-642E-0253-029D-22B7C132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1C1C9E04-0096-6FE2-528C-D45CDDF3EFBE}"/>
              </a:ext>
            </a:extLst>
          </p:cNvPr>
          <p:cNvSpPr txBox="1"/>
          <p:nvPr/>
        </p:nvSpPr>
        <p:spPr>
          <a:xfrm>
            <a:off x="4027002" y="5677826"/>
            <a:ext cx="2952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(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CDDF8E0-5E4F-5454-6A6D-F4102E790E1D}"/>
              </a:ext>
            </a:extLst>
          </p:cNvPr>
          <p:cNvGrpSpPr/>
          <p:nvPr/>
        </p:nvGrpSpPr>
        <p:grpSpPr>
          <a:xfrm>
            <a:off x="1232992" y="5591995"/>
            <a:ext cx="8753938" cy="439013"/>
            <a:chOff x="1232992" y="5564287"/>
            <a:chExt cx="8753938" cy="43901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C99B654-1B14-C2FF-8384-5F1B953595D5}"/>
                </a:ext>
              </a:extLst>
            </p:cNvPr>
            <p:cNvSpPr txBox="1"/>
            <p:nvPr/>
          </p:nvSpPr>
          <p:spPr>
            <a:xfrm>
              <a:off x="1232992" y="5564288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5C03CC-5516-E620-CABD-3C05DD28B6D5}"/>
                </a:ext>
              </a:extLst>
            </p:cNvPr>
            <p:cNvSpPr txBox="1"/>
            <p:nvPr/>
          </p:nvSpPr>
          <p:spPr>
            <a:xfrm>
              <a:off x="3236523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43B6E0A-0824-8352-5AD2-8CF1D44EB173}"/>
                </a:ext>
              </a:extLst>
            </p:cNvPr>
            <p:cNvSpPr txBox="1"/>
            <p:nvPr/>
          </p:nvSpPr>
          <p:spPr>
            <a:xfrm>
              <a:off x="5246127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E68983F-B60E-97EA-DED0-9FBFB0FF5E75}"/>
                </a:ext>
              </a:extLst>
            </p:cNvPr>
            <p:cNvSpPr txBox="1"/>
            <p:nvPr/>
          </p:nvSpPr>
          <p:spPr>
            <a:xfrm>
              <a:off x="7240764" y="5572413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AF88A9A-166C-0894-F031-1475FDA5AAE1}"/>
                </a:ext>
              </a:extLst>
            </p:cNvPr>
            <p:cNvSpPr txBox="1"/>
            <p:nvPr/>
          </p:nvSpPr>
          <p:spPr>
            <a:xfrm>
              <a:off x="9354248" y="5564287"/>
              <a:ext cx="6326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4A08A3D-BDEA-9B19-0E1E-1F371FAD4336}"/>
              </a:ext>
            </a:extLst>
          </p:cNvPr>
          <p:cNvSpPr txBox="1"/>
          <p:nvPr/>
        </p:nvSpPr>
        <p:spPr>
          <a:xfrm rot="16200000">
            <a:off x="-1444294" y="3198167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8C2A4F8-6D72-6B0E-B1D7-1E7A1AD17DB0}"/>
              </a:ext>
            </a:extLst>
          </p:cNvPr>
          <p:cNvGrpSpPr/>
          <p:nvPr/>
        </p:nvGrpSpPr>
        <p:grpSpPr>
          <a:xfrm>
            <a:off x="-1431" y="1027724"/>
            <a:ext cx="1153431" cy="4752008"/>
            <a:chOff x="-1431" y="1027724"/>
            <a:chExt cx="1153431" cy="475200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EE2FE10-52A0-5E38-7EF9-3547C96FE0F3}"/>
                </a:ext>
              </a:extLst>
            </p:cNvPr>
            <p:cNvSpPr txBox="1"/>
            <p:nvPr/>
          </p:nvSpPr>
          <p:spPr>
            <a:xfrm>
              <a:off x="0" y="1027724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925125-61B6-BB11-FE55-884DCBCE734B}"/>
                </a:ext>
              </a:extLst>
            </p:cNvPr>
            <p:cNvSpPr txBox="1"/>
            <p:nvPr/>
          </p:nvSpPr>
          <p:spPr>
            <a:xfrm>
              <a:off x="0" y="188451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9D12805-FAE8-72E2-5D90-D47548A0A1B3}"/>
                </a:ext>
              </a:extLst>
            </p:cNvPr>
            <p:cNvSpPr txBox="1"/>
            <p:nvPr/>
          </p:nvSpPr>
          <p:spPr>
            <a:xfrm>
              <a:off x="0" y="2753532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0F33441-2D0B-DCC6-4629-C58CE27FD24C}"/>
                </a:ext>
              </a:extLst>
            </p:cNvPr>
            <p:cNvSpPr txBox="1"/>
            <p:nvPr/>
          </p:nvSpPr>
          <p:spPr>
            <a:xfrm>
              <a:off x="0" y="362028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8F2FA2-F896-CC80-9765-7EDBDB6EDCC6}"/>
                </a:ext>
              </a:extLst>
            </p:cNvPr>
            <p:cNvSpPr txBox="1"/>
            <p:nvPr/>
          </p:nvSpPr>
          <p:spPr>
            <a:xfrm>
              <a:off x="0" y="4480897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168D6B9-9AC5-12D1-572B-D40AEF5D2C37}"/>
                </a:ext>
              </a:extLst>
            </p:cNvPr>
            <p:cNvSpPr txBox="1"/>
            <p:nvPr/>
          </p:nvSpPr>
          <p:spPr>
            <a:xfrm>
              <a:off x="-1431" y="5348845"/>
              <a:ext cx="115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680400B6-E2A0-69A4-4C2C-45DD5502BC78}"/>
              </a:ext>
            </a:extLst>
          </p:cNvPr>
          <p:cNvSpPr txBox="1"/>
          <p:nvPr/>
        </p:nvSpPr>
        <p:spPr>
          <a:xfrm>
            <a:off x="2480478" y="4671808"/>
            <a:ext cx="632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73EAE10-CCFD-DE60-5258-55F891D24391}"/>
              </a:ext>
            </a:extLst>
          </p:cNvPr>
          <p:cNvSpPr txBox="1"/>
          <p:nvPr/>
        </p:nvSpPr>
        <p:spPr>
          <a:xfrm>
            <a:off x="4064483" y="4671807"/>
            <a:ext cx="632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E3EFC3-9ABE-0D8B-509F-8D1F8966D0B6}"/>
              </a:ext>
            </a:extLst>
          </p:cNvPr>
          <p:cNvSpPr txBox="1"/>
          <p:nvPr/>
        </p:nvSpPr>
        <p:spPr>
          <a:xfrm>
            <a:off x="5636756" y="4671806"/>
            <a:ext cx="632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E1EA1D-8B18-5FBB-1554-12BA324F05D9}"/>
              </a:ext>
            </a:extLst>
          </p:cNvPr>
          <p:cNvSpPr txBox="1"/>
          <p:nvPr/>
        </p:nvSpPr>
        <p:spPr>
          <a:xfrm>
            <a:off x="7214895" y="4697986"/>
            <a:ext cx="632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D70AF47-2F69-2F6C-C065-3C3A5968A139}"/>
              </a:ext>
            </a:extLst>
          </p:cNvPr>
          <p:cNvSpPr txBox="1"/>
          <p:nvPr/>
        </p:nvSpPr>
        <p:spPr>
          <a:xfrm>
            <a:off x="8865580" y="4671805"/>
            <a:ext cx="632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117" name="Graphic 88">
            <a:extLst>
              <a:ext uri="{FF2B5EF4-FFF2-40B4-BE49-F238E27FC236}">
                <a16:creationId xmlns:a16="http://schemas.microsoft.com/office/drawing/2014/main" id="{EF75DDE3-179E-4FB9-9786-4943573D1824}"/>
              </a:ext>
            </a:extLst>
          </p:cNvPr>
          <p:cNvGrpSpPr/>
          <p:nvPr/>
        </p:nvGrpSpPr>
        <p:grpSpPr>
          <a:xfrm>
            <a:off x="1550617" y="5371353"/>
            <a:ext cx="8119972" cy="200311"/>
            <a:chOff x="1550617" y="5371353"/>
            <a:chExt cx="8119972" cy="200311"/>
          </a:xfrm>
          <a:noFill/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E7190B3-18B9-D879-2E7C-CEC8B81055E9}"/>
                </a:ext>
              </a:extLst>
            </p:cNvPr>
            <p:cNvSpPr/>
            <p:nvPr/>
          </p:nvSpPr>
          <p:spPr>
            <a:xfrm>
              <a:off x="1550617" y="5371353"/>
              <a:ext cx="8119972" cy="200311"/>
            </a:xfrm>
            <a:custGeom>
              <a:avLst/>
              <a:gdLst>
                <a:gd name="connsiteX0" fmla="*/ 0 w 8119972"/>
                <a:gd name="connsiteY0" fmla="*/ 200311 h 200311"/>
                <a:gd name="connsiteX1" fmla="*/ 0 w 8119972"/>
                <a:gd name="connsiteY1" fmla="*/ 200311 h 200311"/>
                <a:gd name="connsiteX2" fmla="*/ 0 w 8119972"/>
                <a:gd name="connsiteY2" fmla="*/ 145156 h 200311"/>
                <a:gd name="connsiteX3" fmla="*/ 0 w 8119972"/>
                <a:gd name="connsiteY3" fmla="*/ 145156 h 200311"/>
                <a:gd name="connsiteX4" fmla="*/ 44494 w 8119972"/>
                <a:gd name="connsiteY4" fmla="*/ 145156 h 200311"/>
                <a:gd name="connsiteX5" fmla="*/ 44494 w 8119972"/>
                <a:gd name="connsiteY5" fmla="*/ 141129 h 200311"/>
                <a:gd name="connsiteX6" fmla="*/ 44494 w 8119972"/>
                <a:gd name="connsiteY6" fmla="*/ 141129 h 200311"/>
                <a:gd name="connsiteX7" fmla="*/ 155730 w 8119972"/>
                <a:gd name="connsiteY7" fmla="*/ 141129 h 200311"/>
                <a:gd name="connsiteX8" fmla="*/ 155730 w 8119972"/>
                <a:gd name="connsiteY8" fmla="*/ 137101 h 200311"/>
                <a:gd name="connsiteX9" fmla="*/ 155730 w 8119972"/>
                <a:gd name="connsiteY9" fmla="*/ 137101 h 200311"/>
                <a:gd name="connsiteX10" fmla="*/ 177978 w 8119972"/>
                <a:gd name="connsiteY10" fmla="*/ 137101 h 200311"/>
                <a:gd name="connsiteX11" fmla="*/ 177978 w 8119972"/>
                <a:gd name="connsiteY11" fmla="*/ 133074 h 200311"/>
                <a:gd name="connsiteX12" fmla="*/ 177978 w 8119972"/>
                <a:gd name="connsiteY12" fmla="*/ 133074 h 200311"/>
                <a:gd name="connsiteX13" fmla="*/ 467191 w 8119972"/>
                <a:gd name="connsiteY13" fmla="*/ 133074 h 200311"/>
                <a:gd name="connsiteX14" fmla="*/ 467191 w 8119972"/>
                <a:gd name="connsiteY14" fmla="*/ 129222 h 200311"/>
                <a:gd name="connsiteX15" fmla="*/ 467191 w 8119972"/>
                <a:gd name="connsiteY15" fmla="*/ 129222 h 200311"/>
                <a:gd name="connsiteX16" fmla="*/ 645169 w 8119972"/>
                <a:gd name="connsiteY16" fmla="*/ 129222 h 200311"/>
                <a:gd name="connsiteX17" fmla="*/ 645169 w 8119972"/>
                <a:gd name="connsiteY17" fmla="*/ 121168 h 200311"/>
                <a:gd name="connsiteX18" fmla="*/ 645169 w 8119972"/>
                <a:gd name="connsiteY18" fmla="*/ 121168 h 200311"/>
                <a:gd name="connsiteX19" fmla="*/ 734157 w 8119972"/>
                <a:gd name="connsiteY19" fmla="*/ 121168 h 200311"/>
                <a:gd name="connsiteX20" fmla="*/ 734157 w 8119972"/>
                <a:gd name="connsiteY20" fmla="*/ 117140 h 200311"/>
                <a:gd name="connsiteX21" fmla="*/ 734157 w 8119972"/>
                <a:gd name="connsiteY21" fmla="*/ 117140 h 200311"/>
                <a:gd name="connsiteX22" fmla="*/ 1112360 w 8119972"/>
                <a:gd name="connsiteY22" fmla="*/ 117140 h 200311"/>
                <a:gd name="connsiteX23" fmla="*/ 1112360 w 8119972"/>
                <a:gd name="connsiteY23" fmla="*/ 112938 h 200311"/>
                <a:gd name="connsiteX24" fmla="*/ 1112360 w 8119972"/>
                <a:gd name="connsiteY24" fmla="*/ 112938 h 200311"/>
                <a:gd name="connsiteX25" fmla="*/ 1201348 w 8119972"/>
                <a:gd name="connsiteY25" fmla="*/ 112938 h 200311"/>
                <a:gd name="connsiteX26" fmla="*/ 1201348 w 8119972"/>
                <a:gd name="connsiteY26" fmla="*/ 108911 h 200311"/>
                <a:gd name="connsiteX27" fmla="*/ 1201348 w 8119972"/>
                <a:gd name="connsiteY27" fmla="*/ 108911 h 200311"/>
                <a:gd name="connsiteX28" fmla="*/ 1245843 w 8119972"/>
                <a:gd name="connsiteY28" fmla="*/ 108911 h 200311"/>
                <a:gd name="connsiteX29" fmla="*/ 1245843 w 8119972"/>
                <a:gd name="connsiteY29" fmla="*/ 104708 h 200311"/>
                <a:gd name="connsiteX30" fmla="*/ 1245843 w 8119972"/>
                <a:gd name="connsiteY30" fmla="*/ 104708 h 200311"/>
                <a:gd name="connsiteX31" fmla="*/ 1379326 w 8119972"/>
                <a:gd name="connsiteY31" fmla="*/ 104708 h 200311"/>
                <a:gd name="connsiteX32" fmla="*/ 1379326 w 8119972"/>
                <a:gd name="connsiteY32" fmla="*/ 100506 h 200311"/>
                <a:gd name="connsiteX33" fmla="*/ 1379326 w 8119972"/>
                <a:gd name="connsiteY33" fmla="*/ 100506 h 200311"/>
                <a:gd name="connsiteX34" fmla="*/ 1512809 w 8119972"/>
                <a:gd name="connsiteY34" fmla="*/ 100506 h 200311"/>
                <a:gd name="connsiteX35" fmla="*/ 1512809 w 8119972"/>
                <a:gd name="connsiteY35" fmla="*/ 96479 h 200311"/>
                <a:gd name="connsiteX36" fmla="*/ 1512809 w 8119972"/>
                <a:gd name="connsiteY36" fmla="*/ 96479 h 200311"/>
                <a:gd name="connsiteX37" fmla="*/ 1824270 w 8119972"/>
                <a:gd name="connsiteY37" fmla="*/ 96479 h 200311"/>
                <a:gd name="connsiteX38" fmla="*/ 1824270 w 8119972"/>
                <a:gd name="connsiteY38" fmla="*/ 92276 h 200311"/>
                <a:gd name="connsiteX39" fmla="*/ 1824270 w 8119972"/>
                <a:gd name="connsiteY39" fmla="*/ 92276 h 200311"/>
                <a:gd name="connsiteX40" fmla="*/ 1957753 w 8119972"/>
                <a:gd name="connsiteY40" fmla="*/ 92276 h 200311"/>
                <a:gd name="connsiteX41" fmla="*/ 1957753 w 8119972"/>
                <a:gd name="connsiteY41" fmla="*/ 88074 h 200311"/>
                <a:gd name="connsiteX42" fmla="*/ 1957753 w 8119972"/>
                <a:gd name="connsiteY42" fmla="*/ 88074 h 200311"/>
                <a:gd name="connsiteX43" fmla="*/ 2068989 w 8119972"/>
                <a:gd name="connsiteY43" fmla="*/ 88074 h 200311"/>
                <a:gd name="connsiteX44" fmla="*/ 2068989 w 8119972"/>
                <a:gd name="connsiteY44" fmla="*/ 83872 h 200311"/>
                <a:gd name="connsiteX45" fmla="*/ 2068989 w 8119972"/>
                <a:gd name="connsiteY45" fmla="*/ 83872 h 200311"/>
                <a:gd name="connsiteX46" fmla="*/ 2180225 w 8119972"/>
                <a:gd name="connsiteY46" fmla="*/ 83872 h 200311"/>
                <a:gd name="connsiteX47" fmla="*/ 2180225 w 8119972"/>
                <a:gd name="connsiteY47" fmla="*/ 79845 h 200311"/>
                <a:gd name="connsiteX48" fmla="*/ 2180225 w 8119972"/>
                <a:gd name="connsiteY48" fmla="*/ 79845 h 200311"/>
                <a:gd name="connsiteX49" fmla="*/ 2269214 w 8119972"/>
                <a:gd name="connsiteY49" fmla="*/ 79845 h 200311"/>
                <a:gd name="connsiteX50" fmla="*/ 2269214 w 8119972"/>
                <a:gd name="connsiteY50" fmla="*/ 75642 h 200311"/>
                <a:gd name="connsiteX51" fmla="*/ 2269214 w 8119972"/>
                <a:gd name="connsiteY51" fmla="*/ 75642 h 200311"/>
                <a:gd name="connsiteX52" fmla="*/ 2580422 w 8119972"/>
                <a:gd name="connsiteY52" fmla="*/ 75642 h 200311"/>
                <a:gd name="connsiteX53" fmla="*/ 2580422 w 8119972"/>
                <a:gd name="connsiteY53" fmla="*/ 71440 h 200311"/>
                <a:gd name="connsiteX54" fmla="*/ 2580422 w 8119972"/>
                <a:gd name="connsiteY54" fmla="*/ 71440 h 200311"/>
                <a:gd name="connsiteX55" fmla="*/ 2647163 w 8119972"/>
                <a:gd name="connsiteY55" fmla="*/ 71440 h 200311"/>
                <a:gd name="connsiteX56" fmla="*/ 2647163 w 8119972"/>
                <a:gd name="connsiteY56" fmla="*/ 67238 h 200311"/>
                <a:gd name="connsiteX57" fmla="*/ 2647163 w 8119972"/>
                <a:gd name="connsiteY57" fmla="*/ 67238 h 200311"/>
                <a:gd name="connsiteX58" fmla="*/ 2780646 w 8119972"/>
                <a:gd name="connsiteY58" fmla="*/ 67238 h 200311"/>
                <a:gd name="connsiteX59" fmla="*/ 2780646 w 8119972"/>
                <a:gd name="connsiteY59" fmla="*/ 63035 h 200311"/>
                <a:gd name="connsiteX60" fmla="*/ 2780646 w 8119972"/>
                <a:gd name="connsiteY60" fmla="*/ 63035 h 200311"/>
                <a:gd name="connsiteX61" fmla="*/ 2958624 w 8119972"/>
                <a:gd name="connsiteY61" fmla="*/ 63035 h 200311"/>
                <a:gd name="connsiteX62" fmla="*/ 2958624 w 8119972"/>
                <a:gd name="connsiteY62" fmla="*/ 58833 h 200311"/>
                <a:gd name="connsiteX63" fmla="*/ 2958624 w 8119972"/>
                <a:gd name="connsiteY63" fmla="*/ 58833 h 200311"/>
                <a:gd name="connsiteX64" fmla="*/ 3514804 w 8119972"/>
                <a:gd name="connsiteY64" fmla="*/ 58833 h 200311"/>
                <a:gd name="connsiteX65" fmla="*/ 3514804 w 8119972"/>
                <a:gd name="connsiteY65" fmla="*/ 54631 h 200311"/>
                <a:gd name="connsiteX66" fmla="*/ 3514804 w 8119972"/>
                <a:gd name="connsiteY66" fmla="*/ 54631 h 200311"/>
                <a:gd name="connsiteX67" fmla="*/ 3893006 w 8119972"/>
                <a:gd name="connsiteY67" fmla="*/ 54631 h 200311"/>
                <a:gd name="connsiteX68" fmla="*/ 3893006 w 8119972"/>
                <a:gd name="connsiteY68" fmla="*/ 50603 h 200311"/>
                <a:gd name="connsiteX69" fmla="*/ 3893006 w 8119972"/>
                <a:gd name="connsiteY69" fmla="*/ 50603 h 200311"/>
                <a:gd name="connsiteX70" fmla="*/ 4070983 w 8119972"/>
                <a:gd name="connsiteY70" fmla="*/ 50603 h 200311"/>
                <a:gd name="connsiteX71" fmla="*/ 4070983 w 8119972"/>
                <a:gd name="connsiteY71" fmla="*/ 46401 h 200311"/>
                <a:gd name="connsiteX72" fmla="*/ 4070983 w 8119972"/>
                <a:gd name="connsiteY72" fmla="*/ 46401 h 200311"/>
                <a:gd name="connsiteX73" fmla="*/ 4471433 w 8119972"/>
                <a:gd name="connsiteY73" fmla="*/ 46401 h 200311"/>
                <a:gd name="connsiteX74" fmla="*/ 4471433 w 8119972"/>
                <a:gd name="connsiteY74" fmla="*/ 42199 h 200311"/>
                <a:gd name="connsiteX75" fmla="*/ 4471433 w 8119972"/>
                <a:gd name="connsiteY75" fmla="*/ 42199 h 200311"/>
                <a:gd name="connsiteX76" fmla="*/ 4604916 w 8119972"/>
                <a:gd name="connsiteY76" fmla="*/ 42199 h 200311"/>
                <a:gd name="connsiteX77" fmla="*/ 4604916 w 8119972"/>
                <a:gd name="connsiteY77" fmla="*/ 37996 h 200311"/>
                <a:gd name="connsiteX78" fmla="*/ 4604916 w 8119972"/>
                <a:gd name="connsiteY78" fmla="*/ 37996 h 200311"/>
                <a:gd name="connsiteX79" fmla="*/ 4960871 w 8119972"/>
                <a:gd name="connsiteY79" fmla="*/ 37996 h 200311"/>
                <a:gd name="connsiteX80" fmla="*/ 4960871 w 8119972"/>
                <a:gd name="connsiteY80" fmla="*/ 33794 h 200311"/>
                <a:gd name="connsiteX81" fmla="*/ 4960871 w 8119972"/>
                <a:gd name="connsiteY81" fmla="*/ 33794 h 200311"/>
                <a:gd name="connsiteX82" fmla="*/ 5116601 w 8119972"/>
                <a:gd name="connsiteY82" fmla="*/ 33794 h 200311"/>
                <a:gd name="connsiteX83" fmla="*/ 5116601 w 8119972"/>
                <a:gd name="connsiteY83" fmla="*/ 29591 h 200311"/>
                <a:gd name="connsiteX84" fmla="*/ 5116601 w 8119972"/>
                <a:gd name="connsiteY84" fmla="*/ 29591 h 200311"/>
                <a:gd name="connsiteX85" fmla="*/ 6073231 w 8119972"/>
                <a:gd name="connsiteY85" fmla="*/ 29591 h 200311"/>
                <a:gd name="connsiteX86" fmla="*/ 6073231 w 8119972"/>
                <a:gd name="connsiteY86" fmla="*/ 25389 h 200311"/>
                <a:gd name="connsiteX87" fmla="*/ 6073231 w 8119972"/>
                <a:gd name="connsiteY87" fmla="*/ 25389 h 200311"/>
                <a:gd name="connsiteX88" fmla="*/ 6429186 w 8119972"/>
                <a:gd name="connsiteY88" fmla="*/ 25389 h 200311"/>
                <a:gd name="connsiteX89" fmla="*/ 6429186 w 8119972"/>
                <a:gd name="connsiteY89" fmla="*/ 21187 h 200311"/>
                <a:gd name="connsiteX90" fmla="*/ 6429186 w 8119972"/>
                <a:gd name="connsiteY90" fmla="*/ 21187 h 200311"/>
                <a:gd name="connsiteX91" fmla="*/ 6918624 w 8119972"/>
                <a:gd name="connsiteY91" fmla="*/ 21187 h 200311"/>
                <a:gd name="connsiteX92" fmla="*/ 6918624 w 8119972"/>
                <a:gd name="connsiteY92" fmla="*/ 16984 h 200311"/>
                <a:gd name="connsiteX93" fmla="*/ 6918624 w 8119972"/>
                <a:gd name="connsiteY93" fmla="*/ 16984 h 200311"/>
                <a:gd name="connsiteX94" fmla="*/ 7029860 w 8119972"/>
                <a:gd name="connsiteY94" fmla="*/ 16984 h 200311"/>
                <a:gd name="connsiteX95" fmla="*/ 7029860 w 8119972"/>
                <a:gd name="connsiteY95" fmla="*/ 12782 h 200311"/>
                <a:gd name="connsiteX96" fmla="*/ 7029860 w 8119972"/>
                <a:gd name="connsiteY96" fmla="*/ 12782 h 200311"/>
                <a:gd name="connsiteX97" fmla="*/ 7141096 w 8119972"/>
                <a:gd name="connsiteY97" fmla="*/ 12782 h 200311"/>
                <a:gd name="connsiteX98" fmla="*/ 7141096 w 8119972"/>
                <a:gd name="connsiteY98" fmla="*/ 8580 h 200311"/>
                <a:gd name="connsiteX99" fmla="*/ 7141096 w 8119972"/>
                <a:gd name="connsiteY99" fmla="*/ 8580 h 200311"/>
                <a:gd name="connsiteX100" fmla="*/ 7296826 w 8119972"/>
                <a:gd name="connsiteY100" fmla="*/ 8580 h 200311"/>
                <a:gd name="connsiteX101" fmla="*/ 7296826 w 8119972"/>
                <a:gd name="connsiteY101" fmla="*/ 4377 h 200311"/>
                <a:gd name="connsiteX102" fmla="*/ 7296826 w 8119972"/>
                <a:gd name="connsiteY102" fmla="*/ 4377 h 200311"/>
                <a:gd name="connsiteX103" fmla="*/ 7875253 w 8119972"/>
                <a:gd name="connsiteY103" fmla="*/ 4377 h 200311"/>
                <a:gd name="connsiteX104" fmla="*/ 7875253 w 8119972"/>
                <a:gd name="connsiteY104" fmla="*/ 0 h 200311"/>
                <a:gd name="connsiteX105" fmla="*/ 7875253 w 8119972"/>
                <a:gd name="connsiteY105" fmla="*/ 0 h 200311"/>
                <a:gd name="connsiteX106" fmla="*/ 8119972 w 8119972"/>
                <a:gd name="connsiteY106" fmla="*/ 0 h 200311"/>
                <a:gd name="connsiteX107" fmla="*/ 8119972 w 8119972"/>
                <a:gd name="connsiteY107" fmla="*/ 0 h 200311"/>
                <a:gd name="connsiteX108" fmla="*/ 8119972 w 8119972"/>
                <a:gd name="connsiteY108" fmla="*/ 0 h 200311"/>
                <a:gd name="connsiteX109" fmla="*/ 8119972 w 8119972"/>
                <a:gd name="connsiteY109" fmla="*/ 0 h 200311"/>
                <a:gd name="connsiteX110" fmla="*/ 8119972 w 8119972"/>
                <a:gd name="connsiteY110" fmla="*/ 0 h 200311"/>
                <a:gd name="connsiteX111" fmla="*/ 8119972 w 8119972"/>
                <a:gd name="connsiteY111" fmla="*/ 0 h 200311"/>
                <a:gd name="connsiteX112" fmla="*/ 8119972 w 8119972"/>
                <a:gd name="connsiteY112" fmla="*/ 0 h 200311"/>
                <a:gd name="connsiteX113" fmla="*/ 8119972 w 8119972"/>
                <a:gd name="connsiteY113" fmla="*/ 0 h 200311"/>
                <a:gd name="connsiteX114" fmla="*/ 8119972 w 8119972"/>
                <a:gd name="connsiteY114" fmla="*/ 0 h 200311"/>
                <a:gd name="connsiteX115" fmla="*/ 8119972 w 8119972"/>
                <a:gd name="connsiteY115" fmla="*/ 0 h 200311"/>
                <a:gd name="connsiteX116" fmla="*/ 8119972 w 8119972"/>
                <a:gd name="connsiteY116" fmla="*/ 0 h 200311"/>
                <a:gd name="connsiteX117" fmla="*/ 8119972 w 8119972"/>
                <a:gd name="connsiteY117" fmla="*/ 0 h 200311"/>
                <a:gd name="connsiteX118" fmla="*/ 8119972 w 8119972"/>
                <a:gd name="connsiteY118" fmla="*/ 0 h 200311"/>
                <a:gd name="connsiteX119" fmla="*/ 8119972 w 8119972"/>
                <a:gd name="connsiteY119" fmla="*/ 0 h 200311"/>
                <a:gd name="connsiteX120" fmla="*/ 8119972 w 8119972"/>
                <a:gd name="connsiteY120" fmla="*/ 0 h 200311"/>
                <a:gd name="connsiteX121" fmla="*/ 8119972 w 8119972"/>
                <a:gd name="connsiteY121" fmla="*/ 0 h 200311"/>
                <a:gd name="connsiteX122" fmla="*/ 8119972 w 8119972"/>
                <a:gd name="connsiteY122" fmla="*/ 0 h 200311"/>
                <a:gd name="connsiteX123" fmla="*/ 8119972 w 8119972"/>
                <a:gd name="connsiteY123" fmla="*/ 0 h 200311"/>
                <a:gd name="connsiteX124" fmla="*/ 8119972 w 8119972"/>
                <a:gd name="connsiteY124" fmla="*/ 0 h 200311"/>
                <a:gd name="connsiteX125" fmla="*/ 8119972 w 8119972"/>
                <a:gd name="connsiteY125" fmla="*/ 0 h 200311"/>
                <a:gd name="connsiteX126" fmla="*/ 8119972 w 8119972"/>
                <a:gd name="connsiteY126" fmla="*/ 0 h 200311"/>
                <a:gd name="connsiteX127" fmla="*/ 8119972 w 8119972"/>
                <a:gd name="connsiteY127" fmla="*/ 0 h 200311"/>
                <a:gd name="connsiteX128" fmla="*/ 8119972 w 8119972"/>
                <a:gd name="connsiteY128" fmla="*/ 0 h 200311"/>
                <a:gd name="connsiteX129" fmla="*/ 8119972 w 8119972"/>
                <a:gd name="connsiteY129" fmla="*/ 0 h 200311"/>
                <a:gd name="connsiteX130" fmla="*/ 8119972 w 8119972"/>
                <a:gd name="connsiteY130" fmla="*/ 0 h 200311"/>
                <a:gd name="connsiteX131" fmla="*/ 8119972 w 8119972"/>
                <a:gd name="connsiteY131" fmla="*/ 0 h 200311"/>
                <a:gd name="connsiteX132" fmla="*/ 8119972 w 8119972"/>
                <a:gd name="connsiteY132" fmla="*/ 0 h 200311"/>
                <a:gd name="connsiteX133" fmla="*/ 8119972 w 8119972"/>
                <a:gd name="connsiteY133" fmla="*/ 0 h 200311"/>
                <a:gd name="connsiteX134" fmla="*/ 8119972 w 8119972"/>
                <a:gd name="connsiteY134" fmla="*/ 0 h 200311"/>
                <a:gd name="connsiteX135" fmla="*/ 8119972 w 8119972"/>
                <a:gd name="connsiteY135" fmla="*/ 0 h 200311"/>
                <a:gd name="connsiteX136" fmla="*/ 8119972 w 8119972"/>
                <a:gd name="connsiteY136" fmla="*/ 0 h 200311"/>
                <a:gd name="connsiteX137" fmla="*/ 8119972 w 8119972"/>
                <a:gd name="connsiteY137" fmla="*/ 0 h 200311"/>
                <a:gd name="connsiteX138" fmla="*/ 8119972 w 8119972"/>
                <a:gd name="connsiteY138" fmla="*/ 0 h 200311"/>
                <a:gd name="connsiteX139" fmla="*/ 8119972 w 8119972"/>
                <a:gd name="connsiteY139" fmla="*/ 0 h 200311"/>
                <a:gd name="connsiteX140" fmla="*/ 8119972 w 8119972"/>
                <a:gd name="connsiteY140" fmla="*/ 0 h 200311"/>
                <a:gd name="connsiteX141" fmla="*/ 8119972 w 8119972"/>
                <a:gd name="connsiteY141" fmla="*/ 0 h 200311"/>
                <a:gd name="connsiteX142" fmla="*/ 8119972 w 8119972"/>
                <a:gd name="connsiteY142" fmla="*/ 0 h 200311"/>
                <a:gd name="connsiteX143" fmla="*/ 8119972 w 8119972"/>
                <a:gd name="connsiteY143" fmla="*/ 0 h 200311"/>
                <a:gd name="connsiteX144" fmla="*/ 8119972 w 8119972"/>
                <a:gd name="connsiteY144" fmla="*/ 0 h 200311"/>
                <a:gd name="connsiteX145" fmla="*/ 8119972 w 8119972"/>
                <a:gd name="connsiteY145" fmla="*/ 0 h 200311"/>
                <a:gd name="connsiteX146" fmla="*/ 8119972 w 8119972"/>
                <a:gd name="connsiteY146" fmla="*/ 0 h 200311"/>
                <a:gd name="connsiteX147" fmla="*/ 8119972 w 8119972"/>
                <a:gd name="connsiteY147" fmla="*/ 0 h 200311"/>
                <a:gd name="connsiteX148" fmla="*/ 8119972 w 8119972"/>
                <a:gd name="connsiteY148" fmla="*/ 0 h 200311"/>
                <a:gd name="connsiteX149" fmla="*/ 8119972 w 8119972"/>
                <a:gd name="connsiteY149" fmla="*/ 0 h 200311"/>
                <a:gd name="connsiteX150" fmla="*/ 8119972 w 8119972"/>
                <a:gd name="connsiteY150" fmla="*/ 0 h 200311"/>
                <a:gd name="connsiteX151" fmla="*/ 8119972 w 8119972"/>
                <a:gd name="connsiteY151" fmla="*/ 0 h 200311"/>
                <a:gd name="connsiteX152" fmla="*/ 8119972 w 8119972"/>
                <a:gd name="connsiteY152" fmla="*/ 0 h 200311"/>
                <a:gd name="connsiteX153" fmla="*/ 8119972 w 8119972"/>
                <a:gd name="connsiteY153" fmla="*/ 0 h 200311"/>
                <a:gd name="connsiteX154" fmla="*/ 8119972 w 8119972"/>
                <a:gd name="connsiteY154" fmla="*/ 0 h 200311"/>
                <a:gd name="connsiteX155" fmla="*/ 8119972 w 8119972"/>
                <a:gd name="connsiteY155" fmla="*/ 0 h 200311"/>
                <a:gd name="connsiteX156" fmla="*/ 8119972 w 8119972"/>
                <a:gd name="connsiteY156" fmla="*/ 0 h 200311"/>
                <a:gd name="connsiteX157" fmla="*/ 8119972 w 8119972"/>
                <a:gd name="connsiteY157" fmla="*/ 0 h 200311"/>
                <a:gd name="connsiteX158" fmla="*/ 8119972 w 8119972"/>
                <a:gd name="connsiteY158" fmla="*/ 0 h 200311"/>
                <a:gd name="connsiteX159" fmla="*/ 8119972 w 8119972"/>
                <a:gd name="connsiteY159" fmla="*/ 0 h 200311"/>
                <a:gd name="connsiteX160" fmla="*/ 8119972 w 8119972"/>
                <a:gd name="connsiteY160" fmla="*/ 0 h 200311"/>
                <a:gd name="connsiteX161" fmla="*/ 8119972 w 8119972"/>
                <a:gd name="connsiteY161" fmla="*/ 0 h 200311"/>
                <a:gd name="connsiteX162" fmla="*/ 8119972 w 8119972"/>
                <a:gd name="connsiteY162" fmla="*/ 0 h 200311"/>
                <a:gd name="connsiteX163" fmla="*/ 8119972 w 8119972"/>
                <a:gd name="connsiteY163" fmla="*/ 0 h 200311"/>
                <a:gd name="connsiteX164" fmla="*/ 8119972 w 8119972"/>
                <a:gd name="connsiteY164" fmla="*/ 0 h 200311"/>
                <a:gd name="connsiteX165" fmla="*/ 8119972 w 8119972"/>
                <a:gd name="connsiteY165" fmla="*/ 0 h 200311"/>
                <a:gd name="connsiteX166" fmla="*/ 8119972 w 8119972"/>
                <a:gd name="connsiteY166" fmla="*/ 0 h 200311"/>
                <a:gd name="connsiteX167" fmla="*/ 8119972 w 8119972"/>
                <a:gd name="connsiteY167" fmla="*/ 0 h 200311"/>
                <a:gd name="connsiteX168" fmla="*/ 8119972 w 8119972"/>
                <a:gd name="connsiteY168" fmla="*/ 0 h 200311"/>
                <a:gd name="connsiteX169" fmla="*/ 8119972 w 8119972"/>
                <a:gd name="connsiteY169" fmla="*/ 0 h 200311"/>
                <a:gd name="connsiteX170" fmla="*/ 8119972 w 8119972"/>
                <a:gd name="connsiteY170" fmla="*/ 0 h 200311"/>
                <a:gd name="connsiteX171" fmla="*/ 8119972 w 8119972"/>
                <a:gd name="connsiteY171" fmla="*/ 0 h 200311"/>
                <a:gd name="connsiteX172" fmla="*/ 8119972 w 8119972"/>
                <a:gd name="connsiteY172" fmla="*/ 0 h 200311"/>
                <a:gd name="connsiteX173" fmla="*/ 8119972 w 8119972"/>
                <a:gd name="connsiteY173" fmla="*/ 0 h 200311"/>
                <a:gd name="connsiteX174" fmla="*/ 8119972 w 8119972"/>
                <a:gd name="connsiteY174" fmla="*/ 0 h 200311"/>
                <a:gd name="connsiteX175" fmla="*/ 8119972 w 8119972"/>
                <a:gd name="connsiteY175" fmla="*/ 0 h 200311"/>
                <a:gd name="connsiteX176" fmla="*/ 8119972 w 8119972"/>
                <a:gd name="connsiteY176" fmla="*/ 0 h 200311"/>
                <a:gd name="connsiteX177" fmla="*/ 8119972 w 8119972"/>
                <a:gd name="connsiteY177" fmla="*/ 0 h 200311"/>
                <a:gd name="connsiteX178" fmla="*/ 8119972 w 8119972"/>
                <a:gd name="connsiteY178" fmla="*/ 0 h 200311"/>
                <a:gd name="connsiteX179" fmla="*/ 8119972 w 8119972"/>
                <a:gd name="connsiteY179" fmla="*/ 0 h 200311"/>
                <a:gd name="connsiteX180" fmla="*/ 8119972 w 8119972"/>
                <a:gd name="connsiteY180" fmla="*/ 0 h 200311"/>
                <a:gd name="connsiteX181" fmla="*/ 8119972 w 8119972"/>
                <a:gd name="connsiteY181" fmla="*/ 0 h 200311"/>
                <a:gd name="connsiteX182" fmla="*/ 8119972 w 8119972"/>
                <a:gd name="connsiteY182" fmla="*/ 0 h 200311"/>
                <a:gd name="connsiteX183" fmla="*/ 8119972 w 8119972"/>
                <a:gd name="connsiteY183" fmla="*/ 0 h 200311"/>
                <a:gd name="connsiteX184" fmla="*/ 8119972 w 8119972"/>
                <a:gd name="connsiteY184" fmla="*/ 0 h 200311"/>
                <a:gd name="connsiteX185" fmla="*/ 8119972 w 8119972"/>
                <a:gd name="connsiteY185" fmla="*/ 0 h 200311"/>
                <a:gd name="connsiteX186" fmla="*/ 8119972 w 8119972"/>
                <a:gd name="connsiteY186" fmla="*/ 0 h 200311"/>
                <a:gd name="connsiteX187" fmla="*/ 8119972 w 8119972"/>
                <a:gd name="connsiteY187" fmla="*/ 0 h 200311"/>
                <a:gd name="connsiteX188" fmla="*/ 8119972 w 8119972"/>
                <a:gd name="connsiteY188" fmla="*/ 0 h 200311"/>
                <a:gd name="connsiteX189" fmla="*/ 8119972 w 8119972"/>
                <a:gd name="connsiteY189" fmla="*/ 0 h 200311"/>
                <a:gd name="connsiteX190" fmla="*/ 8119972 w 8119972"/>
                <a:gd name="connsiteY190" fmla="*/ 0 h 200311"/>
                <a:gd name="connsiteX191" fmla="*/ 8119972 w 8119972"/>
                <a:gd name="connsiteY191" fmla="*/ 0 h 20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8119972" h="200311">
                  <a:moveTo>
                    <a:pt x="0" y="200311"/>
                  </a:moveTo>
                  <a:lnTo>
                    <a:pt x="0" y="200311"/>
                  </a:lnTo>
                  <a:lnTo>
                    <a:pt x="0" y="145156"/>
                  </a:lnTo>
                  <a:lnTo>
                    <a:pt x="0" y="145156"/>
                  </a:lnTo>
                  <a:lnTo>
                    <a:pt x="44494" y="145156"/>
                  </a:lnTo>
                  <a:lnTo>
                    <a:pt x="44494" y="141129"/>
                  </a:lnTo>
                  <a:lnTo>
                    <a:pt x="44494" y="141129"/>
                  </a:lnTo>
                  <a:lnTo>
                    <a:pt x="155730" y="141129"/>
                  </a:lnTo>
                  <a:lnTo>
                    <a:pt x="155730" y="137101"/>
                  </a:lnTo>
                  <a:lnTo>
                    <a:pt x="155730" y="137101"/>
                  </a:lnTo>
                  <a:lnTo>
                    <a:pt x="177978" y="137101"/>
                  </a:lnTo>
                  <a:lnTo>
                    <a:pt x="177978" y="133074"/>
                  </a:lnTo>
                  <a:lnTo>
                    <a:pt x="177978" y="133074"/>
                  </a:lnTo>
                  <a:lnTo>
                    <a:pt x="467191" y="133074"/>
                  </a:lnTo>
                  <a:lnTo>
                    <a:pt x="467191" y="129222"/>
                  </a:lnTo>
                  <a:lnTo>
                    <a:pt x="467191" y="129222"/>
                  </a:lnTo>
                  <a:lnTo>
                    <a:pt x="645169" y="129222"/>
                  </a:lnTo>
                  <a:lnTo>
                    <a:pt x="645169" y="121168"/>
                  </a:lnTo>
                  <a:lnTo>
                    <a:pt x="645169" y="121168"/>
                  </a:lnTo>
                  <a:lnTo>
                    <a:pt x="734157" y="121168"/>
                  </a:lnTo>
                  <a:lnTo>
                    <a:pt x="734157" y="117140"/>
                  </a:lnTo>
                  <a:lnTo>
                    <a:pt x="734157" y="117140"/>
                  </a:lnTo>
                  <a:lnTo>
                    <a:pt x="1112360" y="117140"/>
                  </a:lnTo>
                  <a:lnTo>
                    <a:pt x="1112360" y="112938"/>
                  </a:lnTo>
                  <a:lnTo>
                    <a:pt x="1112360" y="112938"/>
                  </a:lnTo>
                  <a:lnTo>
                    <a:pt x="1201348" y="112938"/>
                  </a:lnTo>
                  <a:lnTo>
                    <a:pt x="1201348" y="108911"/>
                  </a:lnTo>
                  <a:lnTo>
                    <a:pt x="1201348" y="108911"/>
                  </a:lnTo>
                  <a:lnTo>
                    <a:pt x="1245843" y="108911"/>
                  </a:lnTo>
                  <a:lnTo>
                    <a:pt x="1245843" y="104708"/>
                  </a:lnTo>
                  <a:lnTo>
                    <a:pt x="1245843" y="104708"/>
                  </a:lnTo>
                  <a:lnTo>
                    <a:pt x="1379326" y="104708"/>
                  </a:lnTo>
                  <a:lnTo>
                    <a:pt x="1379326" y="100506"/>
                  </a:lnTo>
                  <a:lnTo>
                    <a:pt x="1379326" y="100506"/>
                  </a:lnTo>
                  <a:lnTo>
                    <a:pt x="1512809" y="100506"/>
                  </a:lnTo>
                  <a:lnTo>
                    <a:pt x="1512809" y="96479"/>
                  </a:lnTo>
                  <a:lnTo>
                    <a:pt x="1512809" y="96479"/>
                  </a:lnTo>
                  <a:lnTo>
                    <a:pt x="1824270" y="96479"/>
                  </a:lnTo>
                  <a:lnTo>
                    <a:pt x="1824270" y="92276"/>
                  </a:lnTo>
                  <a:lnTo>
                    <a:pt x="1824270" y="92276"/>
                  </a:lnTo>
                  <a:lnTo>
                    <a:pt x="1957753" y="92276"/>
                  </a:lnTo>
                  <a:lnTo>
                    <a:pt x="1957753" y="88074"/>
                  </a:lnTo>
                  <a:lnTo>
                    <a:pt x="1957753" y="88074"/>
                  </a:lnTo>
                  <a:lnTo>
                    <a:pt x="2068989" y="88074"/>
                  </a:lnTo>
                  <a:lnTo>
                    <a:pt x="2068989" y="83872"/>
                  </a:lnTo>
                  <a:lnTo>
                    <a:pt x="2068989" y="83872"/>
                  </a:lnTo>
                  <a:lnTo>
                    <a:pt x="2180225" y="83872"/>
                  </a:lnTo>
                  <a:lnTo>
                    <a:pt x="2180225" y="79845"/>
                  </a:lnTo>
                  <a:lnTo>
                    <a:pt x="2180225" y="79845"/>
                  </a:lnTo>
                  <a:lnTo>
                    <a:pt x="2269214" y="79845"/>
                  </a:lnTo>
                  <a:lnTo>
                    <a:pt x="2269214" y="75642"/>
                  </a:lnTo>
                  <a:lnTo>
                    <a:pt x="2269214" y="75642"/>
                  </a:lnTo>
                  <a:lnTo>
                    <a:pt x="2580422" y="75642"/>
                  </a:lnTo>
                  <a:lnTo>
                    <a:pt x="2580422" y="71440"/>
                  </a:lnTo>
                  <a:lnTo>
                    <a:pt x="2580422" y="71440"/>
                  </a:lnTo>
                  <a:lnTo>
                    <a:pt x="2647163" y="71440"/>
                  </a:lnTo>
                  <a:lnTo>
                    <a:pt x="2647163" y="67238"/>
                  </a:lnTo>
                  <a:lnTo>
                    <a:pt x="2647163" y="67238"/>
                  </a:lnTo>
                  <a:lnTo>
                    <a:pt x="2780646" y="67238"/>
                  </a:lnTo>
                  <a:lnTo>
                    <a:pt x="2780646" y="63035"/>
                  </a:lnTo>
                  <a:lnTo>
                    <a:pt x="2780646" y="63035"/>
                  </a:lnTo>
                  <a:lnTo>
                    <a:pt x="2958624" y="63035"/>
                  </a:lnTo>
                  <a:lnTo>
                    <a:pt x="2958624" y="58833"/>
                  </a:lnTo>
                  <a:lnTo>
                    <a:pt x="2958624" y="58833"/>
                  </a:lnTo>
                  <a:lnTo>
                    <a:pt x="3514804" y="58833"/>
                  </a:lnTo>
                  <a:lnTo>
                    <a:pt x="3514804" y="54631"/>
                  </a:lnTo>
                  <a:lnTo>
                    <a:pt x="3514804" y="54631"/>
                  </a:lnTo>
                  <a:lnTo>
                    <a:pt x="3893006" y="54631"/>
                  </a:lnTo>
                  <a:lnTo>
                    <a:pt x="3893006" y="50603"/>
                  </a:lnTo>
                  <a:lnTo>
                    <a:pt x="3893006" y="50603"/>
                  </a:lnTo>
                  <a:lnTo>
                    <a:pt x="4070983" y="50603"/>
                  </a:lnTo>
                  <a:lnTo>
                    <a:pt x="4070983" y="46401"/>
                  </a:lnTo>
                  <a:lnTo>
                    <a:pt x="4070983" y="46401"/>
                  </a:lnTo>
                  <a:lnTo>
                    <a:pt x="4471433" y="46401"/>
                  </a:lnTo>
                  <a:lnTo>
                    <a:pt x="4471433" y="42199"/>
                  </a:lnTo>
                  <a:lnTo>
                    <a:pt x="4471433" y="42199"/>
                  </a:lnTo>
                  <a:lnTo>
                    <a:pt x="4604916" y="42199"/>
                  </a:lnTo>
                  <a:lnTo>
                    <a:pt x="4604916" y="37996"/>
                  </a:lnTo>
                  <a:lnTo>
                    <a:pt x="4604916" y="37996"/>
                  </a:lnTo>
                  <a:lnTo>
                    <a:pt x="4960871" y="37996"/>
                  </a:lnTo>
                  <a:lnTo>
                    <a:pt x="4960871" y="33794"/>
                  </a:lnTo>
                  <a:lnTo>
                    <a:pt x="4960871" y="33794"/>
                  </a:lnTo>
                  <a:lnTo>
                    <a:pt x="5116601" y="33794"/>
                  </a:lnTo>
                  <a:lnTo>
                    <a:pt x="5116601" y="29591"/>
                  </a:lnTo>
                  <a:lnTo>
                    <a:pt x="5116601" y="29591"/>
                  </a:lnTo>
                  <a:lnTo>
                    <a:pt x="6073231" y="29591"/>
                  </a:lnTo>
                  <a:lnTo>
                    <a:pt x="6073231" y="25389"/>
                  </a:lnTo>
                  <a:lnTo>
                    <a:pt x="6073231" y="25389"/>
                  </a:lnTo>
                  <a:lnTo>
                    <a:pt x="6429186" y="25389"/>
                  </a:lnTo>
                  <a:lnTo>
                    <a:pt x="6429186" y="21187"/>
                  </a:lnTo>
                  <a:lnTo>
                    <a:pt x="6429186" y="21187"/>
                  </a:lnTo>
                  <a:lnTo>
                    <a:pt x="6918624" y="21187"/>
                  </a:lnTo>
                  <a:lnTo>
                    <a:pt x="6918624" y="16984"/>
                  </a:lnTo>
                  <a:lnTo>
                    <a:pt x="6918624" y="16984"/>
                  </a:lnTo>
                  <a:lnTo>
                    <a:pt x="7029860" y="16984"/>
                  </a:lnTo>
                  <a:lnTo>
                    <a:pt x="7029860" y="12782"/>
                  </a:lnTo>
                  <a:lnTo>
                    <a:pt x="7029860" y="12782"/>
                  </a:lnTo>
                  <a:lnTo>
                    <a:pt x="7141096" y="12782"/>
                  </a:lnTo>
                  <a:lnTo>
                    <a:pt x="7141096" y="8580"/>
                  </a:lnTo>
                  <a:lnTo>
                    <a:pt x="7141096" y="8580"/>
                  </a:lnTo>
                  <a:lnTo>
                    <a:pt x="7296826" y="8580"/>
                  </a:lnTo>
                  <a:lnTo>
                    <a:pt x="7296826" y="4377"/>
                  </a:lnTo>
                  <a:lnTo>
                    <a:pt x="7296826" y="4377"/>
                  </a:lnTo>
                  <a:lnTo>
                    <a:pt x="7875253" y="4377"/>
                  </a:lnTo>
                  <a:lnTo>
                    <a:pt x="7875253" y="0"/>
                  </a:lnTo>
                  <a:lnTo>
                    <a:pt x="7875253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</a:path>
              </a:pathLst>
            </a:custGeom>
            <a:noFill/>
            <a:ln w="27278" cap="flat">
              <a:solidFill>
                <a:srgbClr val="F580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8F080C3-E226-2357-043F-2E7DF9003597}"/>
                </a:ext>
              </a:extLst>
            </p:cNvPr>
            <p:cNvSpPr/>
            <p:nvPr/>
          </p:nvSpPr>
          <p:spPr>
            <a:xfrm>
              <a:off x="1550617" y="5398494"/>
              <a:ext cx="8119972" cy="173171"/>
            </a:xfrm>
            <a:custGeom>
              <a:avLst/>
              <a:gdLst>
                <a:gd name="connsiteX0" fmla="*/ 0 w 8119972"/>
                <a:gd name="connsiteY0" fmla="*/ 173171 h 173171"/>
                <a:gd name="connsiteX1" fmla="*/ 0 w 8119972"/>
                <a:gd name="connsiteY1" fmla="*/ 173171 h 173171"/>
                <a:gd name="connsiteX2" fmla="*/ 0 w 8119972"/>
                <a:gd name="connsiteY2" fmla="*/ 149883 h 173171"/>
                <a:gd name="connsiteX3" fmla="*/ 0 w 8119972"/>
                <a:gd name="connsiteY3" fmla="*/ 149883 h 173171"/>
                <a:gd name="connsiteX4" fmla="*/ 44494 w 8119972"/>
                <a:gd name="connsiteY4" fmla="*/ 149883 h 173171"/>
                <a:gd name="connsiteX5" fmla="*/ 44494 w 8119972"/>
                <a:gd name="connsiteY5" fmla="*/ 142179 h 173171"/>
                <a:gd name="connsiteX6" fmla="*/ 44494 w 8119972"/>
                <a:gd name="connsiteY6" fmla="*/ 142179 h 173171"/>
                <a:gd name="connsiteX7" fmla="*/ 66742 w 8119972"/>
                <a:gd name="connsiteY7" fmla="*/ 142179 h 173171"/>
                <a:gd name="connsiteX8" fmla="*/ 66742 w 8119972"/>
                <a:gd name="connsiteY8" fmla="*/ 138327 h 173171"/>
                <a:gd name="connsiteX9" fmla="*/ 66742 w 8119972"/>
                <a:gd name="connsiteY9" fmla="*/ 138327 h 173171"/>
                <a:gd name="connsiteX10" fmla="*/ 177978 w 8119972"/>
                <a:gd name="connsiteY10" fmla="*/ 138327 h 173171"/>
                <a:gd name="connsiteX11" fmla="*/ 177978 w 8119972"/>
                <a:gd name="connsiteY11" fmla="*/ 134475 h 173171"/>
                <a:gd name="connsiteX12" fmla="*/ 177978 w 8119972"/>
                <a:gd name="connsiteY12" fmla="*/ 134475 h 173171"/>
                <a:gd name="connsiteX13" fmla="*/ 200225 w 8119972"/>
                <a:gd name="connsiteY13" fmla="*/ 134475 h 173171"/>
                <a:gd name="connsiteX14" fmla="*/ 200225 w 8119972"/>
                <a:gd name="connsiteY14" fmla="*/ 130447 h 173171"/>
                <a:gd name="connsiteX15" fmla="*/ 200225 w 8119972"/>
                <a:gd name="connsiteY15" fmla="*/ 130447 h 173171"/>
                <a:gd name="connsiteX16" fmla="*/ 645169 w 8119972"/>
                <a:gd name="connsiteY16" fmla="*/ 130447 h 173171"/>
                <a:gd name="connsiteX17" fmla="*/ 645169 w 8119972"/>
                <a:gd name="connsiteY17" fmla="*/ 126596 h 173171"/>
                <a:gd name="connsiteX18" fmla="*/ 645169 w 8119972"/>
                <a:gd name="connsiteY18" fmla="*/ 126596 h 173171"/>
                <a:gd name="connsiteX19" fmla="*/ 734157 w 8119972"/>
                <a:gd name="connsiteY19" fmla="*/ 126596 h 173171"/>
                <a:gd name="connsiteX20" fmla="*/ 734157 w 8119972"/>
                <a:gd name="connsiteY20" fmla="*/ 122568 h 173171"/>
                <a:gd name="connsiteX21" fmla="*/ 734157 w 8119972"/>
                <a:gd name="connsiteY21" fmla="*/ 122568 h 173171"/>
                <a:gd name="connsiteX22" fmla="*/ 1023371 w 8119972"/>
                <a:gd name="connsiteY22" fmla="*/ 122568 h 173171"/>
                <a:gd name="connsiteX23" fmla="*/ 1023371 w 8119972"/>
                <a:gd name="connsiteY23" fmla="*/ 118541 h 173171"/>
                <a:gd name="connsiteX24" fmla="*/ 1023371 w 8119972"/>
                <a:gd name="connsiteY24" fmla="*/ 118541 h 173171"/>
                <a:gd name="connsiteX25" fmla="*/ 1223596 w 8119972"/>
                <a:gd name="connsiteY25" fmla="*/ 118541 h 173171"/>
                <a:gd name="connsiteX26" fmla="*/ 1223596 w 8119972"/>
                <a:gd name="connsiteY26" fmla="*/ 114514 h 173171"/>
                <a:gd name="connsiteX27" fmla="*/ 1223596 w 8119972"/>
                <a:gd name="connsiteY27" fmla="*/ 114514 h 173171"/>
                <a:gd name="connsiteX28" fmla="*/ 1401573 w 8119972"/>
                <a:gd name="connsiteY28" fmla="*/ 114514 h 173171"/>
                <a:gd name="connsiteX29" fmla="*/ 1401573 w 8119972"/>
                <a:gd name="connsiteY29" fmla="*/ 110486 h 173171"/>
                <a:gd name="connsiteX30" fmla="*/ 1401573 w 8119972"/>
                <a:gd name="connsiteY30" fmla="*/ 110486 h 173171"/>
                <a:gd name="connsiteX31" fmla="*/ 1446067 w 8119972"/>
                <a:gd name="connsiteY31" fmla="*/ 110486 h 173171"/>
                <a:gd name="connsiteX32" fmla="*/ 1446067 w 8119972"/>
                <a:gd name="connsiteY32" fmla="*/ 106459 h 173171"/>
                <a:gd name="connsiteX33" fmla="*/ 1446067 w 8119972"/>
                <a:gd name="connsiteY33" fmla="*/ 106459 h 173171"/>
                <a:gd name="connsiteX34" fmla="*/ 1468315 w 8119972"/>
                <a:gd name="connsiteY34" fmla="*/ 106459 h 173171"/>
                <a:gd name="connsiteX35" fmla="*/ 1468315 w 8119972"/>
                <a:gd name="connsiteY35" fmla="*/ 102432 h 173171"/>
                <a:gd name="connsiteX36" fmla="*/ 1468315 w 8119972"/>
                <a:gd name="connsiteY36" fmla="*/ 102432 h 173171"/>
                <a:gd name="connsiteX37" fmla="*/ 1490562 w 8119972"/>
                <a:gd name="connsiteY37" fmla="*/ 102432 h 173171"/>
                <a:gd name="connsiteX38" fmla="*/ 1490562 w 8119972"/>
                <a:gd name="connsiteY38" fmla="*/ 98405 h 173171"/>
                <a:gd name="connsiteX39" fmla="*/ 1490562 w 8119972"/>
                <a:gd name="connsiteY39" fmla="*/ 98405 h 173171"/>
                <a:gd name="connsiteX40" fmla="*/ 1690787 w 8119972"/>
                <a:gd name="connsiteY40" fmla="*/ 98405 h 173171"/>
                <a:gd name="connsiteX41" fmla="*/ 1690787 w 8119972"/>
                <a:gd name="connsiteY41" fmla="*/ 94377 h 173171"/>
                <a:gd name="connsiteX42" fmla="*/ 1690787 w 8119972"/>
                <a:gd name="connsiteY42" fmla="*/ 94377 h 173171"/>
                <a:gd name="connsiteX43" fmla="*/ 2469438 w 8119972"/>
                <a:gd name="connsiteY43" fmla="*/ 94377 h 173171"/>
                <a:gd name="connsiteX44" fmla="*/ 2469438 w 8119972"/>
                <a:gd name="connsiteY44" fmla="*/ 90175 h 173171"/>
                <a:gd name="connsiteX45" fmla="*/ 2469438 w 8119972"/>
                <a:gd name="connsiteY45" fmla="*/ 90175 h 173171"/>
                <a:gd name="connsiteX46" fmla="*/ 2691658 w 8119972"/>
                <a:gd name="connsiteY46" fmla="*/ 90175 h 173171"/>
                <a:gd name="connsiteX47" fmla="*/ 2691658 w 8119972"/>
                <a:gd name="connsiteY47" fmla="*/ 86148 h 173171"/>
                <a:gd name="connsiteX48" fmla="*/ 2691658 w 8119972"/>
                <a:gd name="connsiteY48" fmla="*/ 86148 h 173171"/>
                <a:gd name="connsiteX49" fmla="*/ 3181096 w 8119972"/>
                <a:gd name="connsiteY49" fmla="*/ 86148 h 173171"/>
                <a:gd name="connsiteX50" fmla="*/ 3181096 w 8119972"/>
                <a:gd name="connsiteY50" fmla="*/ 82121 h 173171"/>
                <a:gd name="connsiteX51" fmla="*/ 3181096 w 8119972"/>
                <a:gd name="connsiteY51" fmla="*/ 82121 h 173171"/>
                <a:gd name="connsiteX52" fmla="*/ 3225590 w 8119972"/>
                <a:gd name="connsiteY52" fmla="*/ 82121 h 173171"/>
                <a:gd name="connsiteX53" fmla="*/ 3225590 w 8119972"/>
                <a:gd name="connsiteY53" fmla="*/ 78094 h 173171"/>
                <a:gd name="connsiteX54" fmla="*/ 3225590 w 8119972"/>
                <a:gd name="connsiteY54" fmla="*/ 78094 h 173171"/>
                <a:gd name="connsiteX55" fmla="*/ 3381320 w 8119972"/>
                <a:gd name="connsiteY55" fmla="*/ 78094 h 173171"/>
                <a:gd name="connsiteX56" fmla="*/ 3381320 w 8119972"/>
                <a:gd name="connsiteY56" fmla="*/ 73891 h 173171"/>
                <a:gd name="connsiteX57" fmla="*/ 3381320 w 8119972"/>
                <a:gd name="connsiteY57" fmla="*/ 73891 h 173171"/>
                <a:gd name="connsiteX58" fmla="*/ 3648287 w 8119972"/>
                <a:gd name="connsiteY58" fmla="*/ 73891 h 173171"/>
                <a:gd name="connsiteX59" fmla="*/ 3648287 w 8119972"/>
                <a:gd name="connsiteY59" fmla="*/ 69864 h 173171"/>
                <a:gd name="connsiteX60" fmla="*/ 3648287 w 8119972"/>
                <a:gd name="connsiteY60" fmla="*/ 69864 h 173171"/>
                <a:gd name="connsiteX61" fmla="*/ 3781770 w 8119972"/>
                <a:gd name="connsiteY61" fmla="*/ 69864 h 173171"/>
                <a:gd name="connsiteX62" fmla="*/ 3781770 w 8119972"/>
                <a:gd name="connsiteY62" fmla="*/ 65837 h 173171"/>
                <a:gd name="connsiteX63" fmla="*/ 3781770 w 8119972"/>
                <a:gd name="connsiteY63" fmla="*/ 65837 h 173171"/>
                <a:gd name="connsiteX64" fmla="*/ 3848511 w 8119972"/>
                <a:gd name="connsiteY64" fmla="*/ 65837 h 173171"/>
                <a:gd name="connsiteX65" fmla="*/ 3848511 w 8119972"/>
                <a:gd name="connsiteY65" fmla="*/ 61634 h 173171"/>
                <a:gd name="connsiteX66" fmla="*/ 3848511 w 8119972"/>
                <a:gd name="connsiteY66" fmla="*/ 61634 h 173171"/>
                <a:gd name="connsiteX67" fmla="*/ 3981994 w 8119972"/>
                <a:gd name="connsiteY67" fmla="*/ 61634 h 173171"/>
                <a:gd name="connsiteX68" fmla="*/ 3981994 w 8119972"/>
                <a:gd name="connsiteY68" fmla="*/ 57607 h 173171"/>
                <a:gd name="connsiteX69" fmla="*/ 3981994 w 8119972"/>
                <a:gd name="connsiteY69" fmla="*/ 57607 h 173171"/>
                <a:gd name="connsiteX70" fmla="*/ 4493680 w 8119972"/>
                <a:gd name="connsiteY70" fmla="*/ 57607 h 173171"/>
                <a:gd name="connsiteX71" fmla="*/ 4493680 w 8119972"/>
                <a:gd name="connsiteY71" fmla="*/ 53580 h 173171"/>
                <a:gd name="connsiteX72" fmla="*/ 4493680 w 8119972"/>
                <a:gd name="connsiteY72" fmla="*/ 53580 h 173171"/>
                <a:gd name="connsiteX73" fmla="*/ 4938624 w 8119972"/>
                <a:gd name="connsiteY73" fmla="*/ 53580 h 173171"/>
                <a:gd name="connsiteX74" fmla="*/ 4938624 w 8119972"/>
                <a:gd name="connsiteY74" fmla="*/ 49378 h 173171"/>
                <a:gd name="connsiteX75" fmla="*/ 4938624 w 8119972"/>
                <a:gd name="connsiteY75" fmla="*/ 49378 h 173171"/>
                <a:gd name="connsiteX76" fmla="*/ 5161096 w 8119972"/>
                <a:gd name="connsiteY76" fmla="*/ 49378 h 173171"/>
                <a:gd name="connsiteX77" fmla="*/ 5161096 w 8119972"/>
                <a:gd name="connsiteY77" fmla="*/ 45350 h 173171"/>
                <a:gd name="connsiteX78" fmla="*/ 5161096 w 8119972"/>
                <a:gd name="connsiteY78" fmla="*/ 45350 h 173171"/>
                <a:gd name="connsiteX79" fmla="*/ 5272332 w 8119972"/>
                <a:gd name="connsiteY79" fmla="*/ 45350 h 173171"/>
                <a:gd name="connsiteX80" fmla="*/ 5272332 w 8119972"/>
                <a:gd name="connsiteY80" fmla="*/ 41148 h 173171"/>
                <a:gd name="connsiteX81" fmla="*/ 5272332 w 8119972"/>
                <a:gd name="connsiteY81" fmla="*/ 41148 h 173171"/>
                <a:gd name="connsiteX82" fmla="*/ 5450309 w 8119972"/>
                <a:gd name="connsiteY82" fmla="*/ 41148 h 173171"/>
                <a:gd name="connsiteX83" fmla="*/ 5450309 w 8119972"/>
                <a:gd name="connsiteY83" fmla="*/ 37121 h 173171"/>
                <a:gd name="connsiteX84" fmla="*/ 5450309 w 8119972"/>
                <a:gd name="connsiteY84" fmla="*/ 37121 h 173171"/>
                <a:gd name="connsiteX85" fmla="*/ 5695028 w 8119972"/>
                <a:gd name="connsiteY85" fmla="*/ 37121 h 173171"/>
                <a:gd name="connsiteX86" fmla="*/ 5695028 w 8119972"/>
                <a:gd name="connsiteY86" fmla="*/ 32918 h 173171"/>
                <a:gd name="connsiteX87" fmla="*/ 5695028 w 8119972"/>
                <a:gd name="connsiteY87" fmla="*/ 32918 h 173171"/>
                <a:gd name="connsiteX88" fmla="*/ 5895253 w 8119972"/>
                <a:gd name="connsiteY88" fmla="*/ 32918 h 173171"/>
                <a:gd name="connsiteX89" fmla="*/ 5895253 w 8119972"/>
                <a:gd name="connsiteY89" fmla="*/ 28891 h 173171"/>
                <a:gd name="connsiteX90" fmla="*/ 5895253 w 8119972"/>
                <a:gd name="connsiteY90" fmla="*/ 28891 h 173171"/>
                <a:gd name="connsiteX91" fmla="*/ 6473680 w 8119972"/>
                <a:gd name="connsiteY91" fmla="*/ 28891 h 173171"/>
                <a:gd name="connsiteX92" fmla="*/ 6473680 w 8119972"/>
                <a:gd name="connsiteY92" fmla="*/ 24689 h 173171"/>
                <a:gd name="connsiteX93" fmla="*/ 6473680 w 8119972"/>
                <a:gd name="connsiteY93" fmla="*/ 24689 h 173171"/>
                <a:gd name="connsiteX94" fmla="*/ 7118849 w 8119972"/>
                <a:gd name="connsiteY94" fmla="*/ 24689 h 173171"/>
                <a:gd name="connsiteX95" fmla="*/ 7118849 w 8119972"/>
                <a:gd name="connsiteY95" fmla="*/ 20662 h 173171"/>
                <a:gd name="connsiteX96" fmla="*/ 7118849 w 8119972"/>
                <a:gd name="connsiteY96" fmla="*/ 20662 h 173171"/>
                <a:gd name="connsiteX97" fmla="*/ 7452557 w 8119972"/>
                <a:gd name="connsiteY97" fmla="*/ 20662 h 173171"/>
                <a:gd name="connsiteX98" fmla="*/ 7452557 w 8119972"/>
                <a:gd name="connsiteY98" fmla="*/ 16459 h 173171"/>
                <a:gd name="connsiteX99" fmla="*/ 7452557 w 8119972"/>
                <a:gd name="connsiteY99" fmla="*/ 16459 h 173171"/>
                <a:gd name="connsiteX100" fmla="*/ 7630534 w 8119972"/>
                <a:gd name="connsiteY100" fmla="*/ 16459 h 173171"/>
                <a:gd name="connsiteX101" fmla="*/ 7630534 w 8119972"/>
                <a:gd name="connsiteY101" fmla="*/ 12432 h 173171"/>
                <a:gd name="connsiteX102" fmla="*/ 7630534 w 8119972"/>
                <a:gd name="connsiteY102" fmla="*/ 12432 h 173171"/>
                <a:gd name="connsiteX103" fmla="*/ 7786264 w 8119972"/>
                <a:gd name="connsiteY103" fmla="*/ 12432 h 173171"/>
                <a:gd name="connsiteX104" fmla="*/ 7786264 w 8119972"/>
                <a:gd name="connsiteY104" fmla="*/ 8230 h 173171"/>
                <a:gd name="connsiteX105" fmla="*/ 7786264 w 8119972"/>
                <a:gd name="connsiteY105" fmla="*/ 8230 h 173171"/>
                <a:gd name="connsiteX106" fmla="*/ 7986489 w 8119972"/>
                <a:gd name="connsiteY106" fmla="*/ 8230 h 173171"/>
                <a:gd name="connsiteX107" fmla="*/ 7986489 w 8119972"/>
                <a:gd name="connsiteY107" fmla="*/ 4202 h 173171"/>
                <a:gd name="connsiteX108" fmla="*/ 7986489 w 8119972"/>
                <a:gd name="connsiteY108" fmla="*/ 4202 h 173171"/>
                <a:gd name="connsiteX109" fmla="*/ 8097725 w 8119972"/>
                <a:gd name="connsiteY109" fmla="*/ 4202 h 173171"/>
                <a:gd name="connsiteX110" fmla="*/ 8097725 w 8119972"/>
                <a:gd name="connsiteY110" fmla="*/ 0 h 173171"/>
                <a:gd name="connsiteX111" fmla="*/ 8097725 w 8119972"/>
                <a:gd name="connsiteY111" fmla="*/ 0 h 173171"/>
                <a:gd name="connsiteX112" fmla="*/ 8119972 w 8119972"/>
                <a:gd name="connsiteY112" fmla="*/ 0 h 173171"/>
                <a:gd name="connsiteX113" fmla="*/ 8119972 w 8119972"/>
                <a:gd name="connsiteY113" fmla="*/ 0 h 173171"/>
                <a:gd name="connsiteX114" fmla="*/ 8119972 w 8119972"/>
                <a:gd name="connsiteY114" fmla="*/ 0 h 173171"/>
                <a:gd name="connsiteX115" fmla="*/ 8119972 w 8119972"/>
                <a:gd name="connsiteY115" fmla="*/ 0 h 173171"/>
                <a:gd name="connsiteX116" fmla="*/ 8119972 w 8119972"/>
                <a:gd name="connsiteY116" fmla="*/ 0 h 173171"/>
                <a:gd name="connsiteX117" fmla="*/ 8119972 w 8119972"/>
                <a:gd name="connsiteY117" fmla="*/ 0 h 173171"/>
                <a:gd name="connsiteX118" fmla="*/ 8119972 w 8119972"/>
                <a:gd name="connsiteY118" fmla="*/ 0 h 173171"/>
                <a:gd name="connsiteX119" fmla="*/ 8119972 w 8119972"/>
                <a:gd name="connsiteY119" fmla="*/ 0 h 173171"/>
                <a:gd name="connsiteX120" fmla="*/ 8119972 w 8119972"/>
                <a:gd name="connsiteY120" fmla="*/ 0 h 173171"/>
                <a:gd name="connsiteX121" fmla="*/ 8119972 w 8119972"/>
                <a:gd name="connsiteY121" fmla="*/ 0 h 173171"/>
                <a:gd name="connsiteX122" fmla="*/ 8119972 w 8119972"/>
                <a:gd name="connsiteY122" fmla="*/ 0 h 173171"/>
                <a:gd name="connsiteX123" fmla="*/ 8119972 w 8119972"/>
                <a:gd name="connsiteY123" fmla="*/ 0 h 173171"/>
                <a:gd name="connsiteX124" fmla="*/ 8119972 w 8119972"/>
                <a:gd name="connsiteY124" fmla="*/ 0 h 173171"/>
                <a:gd name="connsiteX125" fmla="*/ 8119972 w 8119972"/>
                <a:gd name="connsiteY125" fmla="*/ 0 h 173171"/>
                <a:gd name="connsiteX126" fmla="*/ 8119972 w 8119972"/>
                <a:gd name="connsiteY126" fmla="*/ 0 h 173171"/>
                <a:gd name="connsiteX127" fmla="*/ 8119972 w 8119972"/>
                <a:gd name="connsiteY127" fmla="*/ 0 h 173171"/>
                <a:gd name="connsiteX128" fmla="*/ 8119972 w 8119972"/>
                <a:gd name="connsiteY128" fmla="*/ 0 h 173171"/>
                <a:gd name="connsiteX129" fmla="*/ 8119972 w 8119972"/>
                <a:gd name="connsiteY129" fmla="*/ 0 h 173171"/>
                <a:gd name="connsiteX130" fmla="*/ 8119972 w 8119972"/>
                <a:gd name="connsiteY130" fmla="*/ 0 h 173171"/>
                <a:gd name="connsiteX131" fmla="*/ 8119972 w 8119972"/>
                <a:gd name="connsiteY131" fmla="*/ 0 h 173171"/>
                <a:gd name="connsiteX132" fmla="*/ 8119972 w 8119972"/>
                <a:gd name="connsiteY132" fmla="*/ 0 h 173171"/>
                <a:gd name="connsiteX133" fmla="*/ 8119972 w 8119972"/>
                <a:gd name="connsiteY133" fmla="*/ 0 h 173171"/>
                <a:gd name="connsiteX134" fmla="*/ 8119972 w 8119972"/>
                <a:gd name="connsiteY134" fmla="*/ 0 h 173171"/>
                <a:gd name="connsiteX135" fmla="*/ 8119972 w 8119972"/>
                <a:gd name="connsiteY135" fmla="*/ 0 h 173171"/>
                <a:gd name="connsiteX136" fmla="*/ 8119972 w 8119972"/>
                <a:gd name="connsiteY136" fmla="*/ 0 h 173171"/>
                <a:gd name="connsiteX137" fmla="*/ 8119972 w 8119972"/>
                <a:gd name="connsiteY137" fmla="*/ 0 h 173171"/>
                <a:gd name="connsiteX138" fmla="*/ 8119972 w 8119972"/>
                <a:gd name="connsiteY138" fmla="*/ 0 h 173171"/>
                <a:gd name="connsiteX139" fmla="*/ 8119972 w 8119972"/>
                <a:gd name="connsiteY139" fmla="*/ 0 h 173171"/>
                <a:gd name="connsiteX140" fmla="*/ 8119972 w 8119972"/>
                <a:gd name="connsiteY140" fmla="*/ 0 h 173171"/>
                <a:gd name="connsiteX141" fmla="*/ 8119972 w 8119972"/>
                <a:gd name="connsiteY141" fmla="*/ 0 h 173171"/>
                <a:gd name="connsiteX142" fmla="*/ 8119972 w 8119972"/>
                <a:gd name="connsiteY142" fmla="*/ 0 h 173171"/>
                <a:gd name="connsiteX143" fmla="*/ 8119972 w 8119972"/>
                <a:gd name="connsiteY143" fmla="*/ 0 h 173171"/>
                <a:gd name="connsiteX144" fmla="*/ 8119972 w 8119972"/>
                <a:gd name="connsiteY144" fmla="*/ 0 h 173171"/>
                <a:gd name="connsiteX145" fmla="*/ 8119972 w 8119972"/>
                <a:gd name="connsiteY145" fmla="*/ 0 h 173171"/>
                <a:gd name="connsiteX146" fmla="*/ 8119972 w 8119972"/>
                <a:gd name="connsiteY146" fmla="*/ 0 h 173171"/>
                <a:gd name="connsiteX147" fmla="*/ 8119972 w 8119972"/>
                <a:gd name="connsiteY147" fmla="*/ 0 h 173171"/>
                <a:gd name="connsiteX148" fmla="*/ 8119972 w 8119972"/>
                <a:gd name="connsiteY148" fmla="*/ 0 h 173171"/>
                <a:gd name="connsiteX149" fmla="*/ 8119972 w 8119972"/>
                <a:gd name="connsiteY149" fmla="*/ 0 h 173171"/>
                <a:gd name="connsiteX150" fmla="*/ 8119972 w 8119972"/>
                <a:gd name="connsiteY150" fmla="*/ 0 h 173171"/>
                <a:gd name="connsiteX151" fmla="*/ 8119972 w 8119972"/>
                <a:gd name="connsiteY151" fmla="*/ 0 h 173171"/>
                <a:gd name="connsiteX152" fmla="*/ 8119972 w 8119972"/>
                <a:gd name="connsiteY152" fmla="*/ 0 h 173171"/>
                <a:gd name="connsiteX153" fmla="*/ 8119972 w 8119972"/>
                <a:gd name="connsiteY153" fmla="*/ 0 h 173171"/>
                <a:gd name="connsiteX154" fmla="*/ 8119972 w 8119972"/>
                <a:gd name="connsiteY154" fmla="*/ 0 h 173171"/>
                <a:gd name="connsiteX155" fmla="*/ 8119972 w 8119972"/>
                <a:gd name="connsiteY155" fmla="*/ 0 h 173171"/>
                <a:gd name="connsiteX156" fmla="*/ 8119972 w 8119972"/>
                <a:gd name="connsiteY156" fmla="*/ 0 h 173171"/>
                <a:gd name="connsiteX157" fmla="*/ 8119972 w 8119972"/>
                <a:gd name="connsiteY157" fmla="*/ 0 h 173171"/>
                <a:gd name="connsiteX158" fmla="*/ 8119972 w 8119972"/>
                <a:gd name="connsiteY158" fmla="*/ 0 h 173171"/>
                <a:gd name="connsiteX159" fmla="*/ 8119972 w 8119972"/>
                <a:gd name="connsiteY159" fmla="*/ 0 h 173171"/>
                <a:gd name="connsiteX160" fmla="*/ 8119972 w 8119972"/>
                <a:gd name="connsiteY160" fmla="*/ 0 h 173171"/>
                <a:gd name="connsiteX161" fmla="*/ 8119972 w 8119972"/>
                <a:gd name="connsiteY161" fmla="*/ 0 h 173171"/>
                <a:gd name="connsiteX162" fmla="*/ 8119972 w 8119972"/>
                <a:gd name="connsiteY162" fmla="*/ 0 h 173171"/>
                <a:gd name="connsiteX163" fmla="*/ 8119972 w 8119972"/>
                <a:gd name="connsiteY163" fmla="*/ 0 h 173171"/>
                <a:gd name="connsiteX164" fmla="*/ 8119972 w 8119972"/>
                <a:gd name="connsiteY164" fmla="*/ 0 h 173171"/>
                <a:gd name="connsiteX165" fmla="*/ 8119972 w 8119972"/>
                <a:gd name="connsiteY165" fmla="*/ 0 h 173171"/>
                <a:gd name="connsiteX166" fmla="*/ 8119972 w 8119972"/>
                <a:gd name="connsiteY166" fmla="*/ 0 h 173171"/>
                <a:gd name="connsiteX167" fmla="*/ 8119972 w 8119972"/>
                <a:gd name="connsiteY167" fmla="*/ 0 h 173171"/>
                <a:gd name="connsiteX168" fmla="*/ 8119972 w 8119972"/>
                <a:gd name="connsiteY168" fmla="*/ 0 h 173171"/>
                <a:gd name="connsiteX169" fmla="*/ 8119972 w 8119972"/>
                <a:gd name="connsiteY169" fmla="*/ 0 h 173171"/>
                <a:gd name="connsiteX170" fmla="*/ 8119972 w 8119972"/>
                <a:gd name="connsiteY170" fmla="*/ 0 h 173171"/>
                <a:gd name="connsiteX171" fmla="*/ 8119972 w 8119972"/>
                <a:gd name="connsiteY171" fmla="*/ 0 h 173171"/>
                <a:gd name="connsiteX172" fmla="*/ 8119972 w 8119972"/>
                <a:gd name="connsiteY172" fmla="*/ 0 h 173171"/>
                <a:gd name="connsiteX173" fmla="*/ 8119972 w 8119972"/>
                <a:gd name="connsiteY173" fmla="*/ 0 h 173171"/>
                <a:gd name="connsiteX174" fmla="*/ 8119972 w 8119972"/>
                <a:gd name="connsiteY174" fmla="*/ 0 h 173171"/>
                <a:gd name="connsiteX175" fmla="*/ 8119972 w 8119972"/>
                <a:gd name="connsiteY175" fmla="*/ 0 h 173171"/>
                <a:gd name="connsiteX176" fmla="*/ 8119972 w 8119972"/>
                <a:gd name="connsiteY176" fmla="*/ 0 h 173171"/>
                <a:gd name="connsiteX177" fmla="*/ 8119972 w 8119972"/>
                <a:gd name="connsiteY177" fmla="*/ 0 h 173171"/>
                <a:gd name="connsiteX178" fmla="*/ 8119972 w 8119972"/>
                <a:gd name="connsiteY178" fmla="*/ 0 h 173171"/>
                <a:gd name="connsiteX179" fmla="*/ 8119972 w 8119972"/>
                <a:gd name="connsiteY179" fmla="*/ 0 h 173171"/>
                <a:gd name="connsiteX180" fmla="*/ 8119972 w 8119972"/>
                <a:gd name="connsiteY180" fmla="*/ 0 h 173171"/>
                <a:gd name="connsiteX181" fmla="*/ 8119972 w 8119972"/>
                <a:gd name="connsiteY181" fmla="*/ 0 h 173171"/>
                <a:gd name="connsiteX182" fmla="*/ 8119972 w 8119972"/>
                <a:gd name="connsiteY182" fmla="*/ 0 h 173171"/>
                <a:gd name="connsiteX183" fmla="*/ 8119972 w 8119972"/>
                <a:gd name="connsiteY183" fmla="*/ 0 h 173171"/>
                <a:gd name="connsiteX184" fmla="*/ 8119972 w 8119972"/>
                <a:gd name="connsiteY184" fmla="*/ 0 h 173171"/>
                <a:gd name="connsiteX185" fmla="*/ 8119972 w 8119972"/>
                <a:gd name="connsiteY185" fmla="*/ 0 h 173171"/>
                <a:gd name="connsiteX186" fmla="*/ 8119972 w 8119972"/>
                <a:gd name="connsiteY186" fmla="*/ 0 h 173171"/>
                <a:gd name="connsiteX187" fmla="*/ 8119972 w 8119972"/>
                <a:gd name="connsiteY187" fmla="*/ 0 h 173171"/>
                <a:gd name="connsiteX188" fmla="*/ 8119972 w 8119972"/>
                <a:gd name="connsiteY188" fmla="*/ 0 h 17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8119972" h="173171">
                  <a:moveTo>
                    <a:pt x="0" y="173171"/>
                  </a:moveTo>
                  <a:lnTo>
                    <a:pt x="0" y="173171"/>
                  </a:lnTo>
                  <a:lnTo>
                    <a:pt x="0" y="149883"/>
                  </a:lnTo>
                  <a:lnTo>
                    <a:pt x="0" y="149883"/>
                  </a:lnTo>
                  <a:lnTo>
                    <a:pt x="44494" y="149883"/>
                  </a:lnTo>
                  <a:lnTo>
                    <a:pt x="44494" y="142179"/>
                  </a:lnTo>
                  <a:lnTo>
                    <a:pt x="44494" y="142179"/>
                  </a:lnTo>
                  <a:lnTo>
                    <a:pt x="66742" y="142179"/>
                  </a:lnTo>
                  <a:lnTo>
                    <a:pt x="66742" y="138327"/>
                  </a:lnTo>
                  <a:lnTo>
                    <a:pt x="66742" y="138327"/>
                  </a:lnTo>
                  <a:lnTo>
                    <a:pt x="177978" y="138327"/>
                  </a:lnTo>
                  <a:lnTo>
                    <a:pt x="177978" y="134475"/>
                  </a:lnTo>
                  <a:lnTo>
                    <a:pt x="177978" y="134475"/>
                  </a:lnTo>
                  <a:lnTo>
                    <a:pt x="200225" y="134475"/>
                  </a:lnTo>
                  <a:lnTo>
                    <a:pt x="200225" y="130447"/>
                  </a:lnTo>
                  <a:lnTo>
                    <a:pt x="200225" y="130447"/>
                  </a:lnTo>
                  <a:lnTo>
                    <a:pt x="645169" y="130447"/>
                  </a:lnTo>
                  <a:lnTo>
                    <a:pt x="645169" y="126596"/>
                  </a:lnTo>
                  <a:lnTo>
                    <a:pt x="645169" y="126596"/>
                  </a:lnTo>
                  <a:lnTo>
                    <a:pt x="734157" y="126596"/>
                  </a:lnTo>
                  <a:lnTo>
                    <a:pt x="734157" y="122568"/>
                  </a:lnTo>
                  <a:lnTo>
                    <a:pt x="734157" y="122568"/>
                  </a:lnTo>
                  <a:lnTo>
                    <a:pt x="1023371" y="122568"/>
                  </a:lnTo>
                  <a:lnTo>
                    <a:pt x="1023371" y="118541"/>
                  </a:lnTo>
                  <a:lnTo>
                    <a:pt x="1023371" y="118541"/>
                  </a:lnTo>
                  <a:lnTo>
                    <a:pt x="1223596" y="118541"/>
                  </a:lnTo>
                  <a:lnTo>
                    <a:pt x="1223596" y="114514"/>
                  </a:lnTo>
                  <a:lnTo>
                    <a:pt x="1223596" y="114514"/>
                  </a:lnTo>
                  <a:lnTo>
                    <a:pt x="1401573" y="114514"/>
                  </a:lnTo>
                  <a:lnTo>
                    <a:pt x="1401573" y="110486"/>
                  </a:lnTo>
                  <a:lnTo>
                    <a:pt x="1401573" y="110486"/>
                  </a:lnTo>
                  <a:lnTo>
                    <a:pt x="1446067" y="110486"/>
                  </a:lnTo>
                  <a:lnTo>
                    <a:pt x="1446067" y="106459"/>
                  </a:lnTo>
                  <a:lnTo>
                    <a:pt x="1446067" y="106459"/>
                  </a:lnTo>
                  <a:lnTo>
                    <a:pt x="1468315" y="106459"/>
                  </a:lnTo>
                  <a:lnTo>
                    <a:pt x="1468315" y="102432"/>
                  </a:lnTo>
                  <a:lnTo>
                    <a:pt x="1468315" y="102432"/>
                  </a:lnTo>
                  <a:lnTo>
                    <a:pt x="1490562" y="102432"/>
                  </a:lnTo>
                  <a:lnTo>
                    <a:pt x="1490562" y="98405"/>
                  </a:lnTo>
                  <a:lnTo>
                    <a:pt x="1490562" y="98405"/>
                  </a:lnTo>
                  <a:lnTo>
                    <a:pt x="1690787" y="98405"/>
                  </a:lnTo>
                  <a:lnTo>
                    <a:pt x="1690787" y="94377"/>
                  </a:lnTo>
                  <a:lnTo>
                    <a:pt x="1690787" y="94377"/>
                  </a:lnTo>
                  <a:lnTo>
                    <a:pt x="2469438" y="94377"/>
                  </a:lnTo>
                  <a:lnTo>
                    <a:pt x="2469438" y="90175"/>
                  </a:lnTo>
                  <a:lnTo>
                    <a:pt x="2469438" y="90175"/>
                  </a:lnTo>
                  <a:lnTo>
                    <a:pt x="2691658" y="90175"/>
                  </a:lnTo>
                  <a:lnTo>
                    <a:pt x="2691658" y="86148"/>
                  </a:lnTo>
                  <a:lnTo>
                    <a:pt x="2691658" y="86148"/>
                  </a:lnTo>
                  <a:lnTo>
                    <a:pt x="3181096" y="86148"/>
                  </a:lnTo>
                  <a:lnTo>
                    <a:pt x="3181096" y="82121"/>
                  </a:lnTo>
                  <a:lnTo>
                    <a:pt x="3181096" y="82121"/>
                  </a:lnTo>
                  <a:lnTo>
                    <a:pt x="3225590" y="82121"/>
                  </a:lnTo>
                  <a:lnTo>
                    <a:pt x="3225590" y="78094"/>
                  </a:lnTo>
                  <a:lnTo>
                    <a:pt x="3225590" y="78094"/>
                  </a:lnTo>
                  <a:lnTo>
                    <a:pt x="3381320" y="78094"/>
                  </a:lnTo>
                  <a:lnTo>
                    <a:pt x="3381320" y="73891"/>
                  </a:lnTo>
                  <a:lnTo>
                    <a:pt x="3381320" y="73891"/>
                  </a:lnTo>
                  <a:lnTo>
                    <a:pt x="3648287" y="73891"/>
                  </a:lnTo>
                  <a:lnTo>
                    <a:pt x="3648287" y="69864"/>
                  </a:lnTo>
                  <a:lnTo>
                    <a:pt x="3648287" y="69864"/>
                  </a:lnTo>
                  <a:lnTo>
                    <a:pt x="3781770" y="69864"/>
                  </a:lnTo>
                  <a:lnTo>
                    <a:pt x="3781770" y="65837"/>
                  </a:lnTo>
                  <a:lnTo>
                    <a:pt x="3781770" y="65837"/>
                  </a:lnTo>
                  <a:lnTo>
                    <a:pt x="3848511" y="65837"/>
                  </a:lnTo>
                  <a:lnTo>
                    <a:pt x="3848511" y="61634"/>
                  </a:lnTo>
                  <a:lnTo>
                    <a:pt x="3848511" y="61634"/>
                  </a:lnTo>
                  <a:lnTo>
                    <a:pt x="3981994" y="61634"/>
                  </a:lnTo>
                  <a:lnTo>
                    <a:pt x="3981994" y="57607"/>
                  </a:lnTo>
                  <a:lnTo>
                    <a:pt x="3981994" y="57607"/>
                  </a:lnTo>
                  <a:lnTo>
                    <a:pt x="4493680" y="57607"/>
                  </a:lnTo>
                  <a:lnTo>
                    <a:pt x="4493680" y="53580"/>
                  </a:lnTo>
                  <a:lnTo>
                    <a:pt x="4493680" y="53580"/>
                  </a:lnTo>
                  <a:lnTo>
                    <a:pt x="4938624" y="53580"/>
                  </a:lnTo>
                  <a:lnTo>
                    <a:pt x="4938624" y="49378"/>
                  </a:lnTo>
                  <a:lnTo>
                    <a:pt x="4938624" y="49378"/>
                  </a:lnTo>
                  <a:lnTo>
                    <a:pt x="5161096" y="49378"/>
                  </a:lnTo>
                  <a:lnTo>
                    <a:pt x="5161096" y="45350"/>
                  </a:lnTo>
                  <a:lnTo>
                    <a:pt x="5161096" y="45350"/>
                  </a:lnTo>
                  <a:lnTo>
                    <a:pt x="5272332" y="45350"/>
                  </a:lnTo>
                  <a:lnTo>
                    <a:pt x="5272332" y="41148"/>
                  </a:lnTo>
                  <a:lnTo>
                    <a:pt x="5272332" y="41148"/>
                  </a:lnTo>
                  <a:lnTo>
                    <a:pt x="5450309" y="41148"/>
                  </a:lnTo>
                  <a:lnTo>
                    <a:pt x="5450309" y="37121"/>
                  </a:lnTo>
                  <a:lnTo>
                    <a:pt x="5450309" y="37121"/>
                  </a:lnTo>
                  <a:lnTo>
                    <a:pt x="5695028" y="37121"/>
                  </a:lnTo>
                  <a:lnTo>
                    <a:pt x="5695028" y="32918"/>
                  </a:lnTo>
                  <a:lnTo>
                    <a:pt x="5695028" y="32918"/>
                  </a:lnTo>
                  <a:lnTo>
                    <a:pt x="5895253" y="32918"/>
                  </a:lnTo>
                  <a:lnTo>
                    <a:pt x="5895253" y="28891"/>
                  </a:lnTo>
                  <a:lnTo>
                    <a:pt x="5895253" y="28891"/>
                  </a:lnTo>
                  <a:lnTo>
                    <a:pt x="6473680" y="28891"/>
                  </a:lnTo>
                  <a:lnTo>
                    <a:pt x="6473680" y="24689"/>
                  </a:lnTo>
                  <a:lnTo>
                    <a:pt x="6473680" y="24689"/>
                  </a:lnTo>
                  <a:lnTo>
                    <a:pt x="7118849" y="24689"/>
                  </a:lnTo>
                  <a:lnTo>
                    <a:pt x="7118849" y="20662"/>
                  </a:lnTo>
                  <a:lnTo>
                    <a:pt x="7118849" y="20662"/>
                  </a:lnTo>
                  <a:lnTo>
                    <a:pt x="7452557" y="20662"/>
                  </a:lnTo>
                  <a:lnTo>
                    <a:pt x="7452557" y="16459"/>
                  </a:lnTo>
                  <a:lnTo>
                    <a:pt x="7452557" y="16459"/>
                  </a:lnTo>
                  <a:lnTo>
                    <a:pt x="7630534" y="16459"/>
                  </a:lnTo>
                  <a:lnTo>
                    <a:pt x="7630534" y="12432"/>
                  </a:lnTo>
                  <a:lnTo>
                    <a:pt x="7630534" y="12432"/>
                  </a:lnTo>
                  <a:lnTo>
                    <a:pt x="7786264" y="12432"/>
                  </a:lnTo>
                  <a:lnTo>
                    <a:pt x="7786264" y="8230"/>
                  </a:lnTo>
                  <a:lnTo>
                    <a:pt x="7786264" y="8230"/>
                  </a:lnTo>
                  <a:lnTo>
                    <a:pt x="7986489" y="8230"/>
                  </a:lnTo>
                  <a:lnTo>
                    <a:pt x="7986489" y="4202"/>
                  </a:lnTo>
                  <a:lnTo>
                    <a:pt x="7986489" y="4202"/>
                  </a:lnTo>
                  <a:lnTo>
                    <a:pt x="8097725" y="4202"/>
                  </a:lnTo>
                  <a:lnTo>
                    <a:pt x="8097725" y="0"/>
                  </a:lnTo>
                  <a:lnTo>
                    <a:pt x="8097725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  <a:lnTo>
                    <a:pt x="8119972" y="0"/>
                  </a:lnTo>
                </a:path>
              </a:pathLst>
            </a:custGeom>
            <a:noFill/>
            <a:ln w="27278" cap="flat">
              <a:solidFill>
                <a:srgbClr val="C11F6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0" name="Graphic 88">
            <a:extLst>
              <a:ext uri="{FF2B5EF4-FFF2-40B4-BE49-F238E27FC236}">
                <a16:creationId xmlns:a16="http://schemas.microsoft.com/office/drawing/2014/main" id="{FC4C2FD5-2F40-4E7E-E0EE-545C5E0A47FE}"/>
              </a:ext>
            </a:extLst>
          </p:cNvPr>
          <p:cNvGrpSpPr/>
          <p:nvPr/>
        </p:nvGrpSpPr>
        <p:grpSpPr>
          <a:xfrm>
            <a:off x="1058398" y="1183202"/>
            <a:ext cx="9000000" cy="4502801"/>
            <a:chOff x="1058398" y="1183202"/>
            <a:chExt cx="9000000" cy="4502801"/>
          </a:xfrm>
          <a:noFill/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768EF69-C2C7-4698-C35C-5373BBAD9F49}"/>
                </a:ext>
              </a:extLst>
            </p:cNvPr>
            <p:cNvSpPr/>
            <p:nvPr/>
          </p:nvSpPr>
          <p:spPr>
            <a:xfrm>
              <a:off x="1174942" y="5605283"/>
              <a:ext cx="8883455" cy="80719"/>
            </a:xfrm>
            <a:custGeom>
              <a:avLst/>
              <a:gdLst>
                <a:gd name="connsiteX0" fmla="*/ 0 w 8883455"/>
                <a:gd name="connsiteY0" fmla="*/ 0 h 80719"/>
                <a:gd name="connsiteX1" fmla="*/ 8883455 w 8883455"/>
                <a:gd name="connsiteY1" fmla="*/ 0 h 80719"/>
                <a:gd name="connsiteX2" fmla="*/ 375674 w 8883455"/>
                <a:gd name="connsiteY2" fmla="*/ 0 h 80719"/>
                <a:gd name="connsiteX3" fmla="*/ 375674 w 8883455"/>
                <a:gd name="connsiteY3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3455" h="80719">
                  <a:moveTo>
                    <a:pt x="0" y="0"/>
                  </a:moveTo>
                  <a:lnTo>
                    <a:pt x="8883455" y="0"/>
                  </a:lnTo>
                  <a:moveTo>
                    <a:pt x="375674" y="0"/>
                  </a:moveTo>
                  <a:lnTo>
                    <a:pt x="375674" y="80720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59ADBB4-08EA-E022-905F-0A0E79C3AC00}"/>
                </a:ext>
              </a:extLst>
            </p:cNvPr>
            <p:cNvSpPr/>
            <p:nvPr/>
          </p:nvSpPr>
          <p:spPr>
            <a:xfrm>
              <a:off x="3552864" y="5605284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0E88988-93B8-9A77-7350-DB8F24B7E819}"/>
                </a:ext>
              </a:extLst>
            </p:cNvPr>
            <p:cNvSpPr/>
            <p:nvPr/>
          </p:nvSpPr>
          <p:spPr>
            <a:xfrm>
              <a:off x="5554858" y="5605284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F130DC-73FD-91F4-605F-389143720ED7}"/>
                </a:ext>
              </a:extLst>
            </p:cNvPr>
            <p:cNvSpPr/>
            <p:nvPr/>
          </p:nvSpPr>
          <p:spPr>
            <a:xfrm>
              <a:off x="7557105" y="5605284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9A283F2-0472-4813-3A05-B8F63CBAFD59}"/>
                </a:ext>
              </a:extLst>
            </p:cNvPr>
            <p:cNvSpPr/>
            <p:nvPr/>
          </p:nvSpPr>
          <p:spPr>
            <a:xfrm>
              <a:off x="9670589" y="5605284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209B19A-D9D2-2837-9BFC-04C84C849309}"/>
                </a:ext>
              </a:extLst>
            </p:cNvPr>
            <p:cNvSpPr/>
            <p:nvPr/>
          </p:nvSpPr>
          <p:spPr>
            <a:xfrm>
              <a:off x="1058398" y="1183202"/>
              <a:ext cx="128679" cy="4422081"/>
            </a:xfrm>
            <a:custGeom>
              <a:avLst/>
              <a:gdLst>
                <a:gd name="connsiteX0" fmla="*/ 128680 w 128679"/>
                <a:gd name="connsiteY0" fmla="*/ 4422082 h 4422081"/>
                <a:gd name="connsiteX1" fmla="*/ 128680 w 128679"/>
                <a:gd name="connsiteY1" fmla="*/ 0 h 4422081"/>
                <a:gd name="connsiteX2" fmla="*/ 116545 w 128679"/>
                <a:gd name="connsiteY2" fmla="*/ 4388463 h 4422081"/>
                <a:gd name="connsiteX3" fmla="*/ 0 w 128679"/>
                <a:gd name="connsiteY3" fmla="*/ 4388463 h 44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79" h="4422081">
                  <a:moveTo>
                    <a:pt x="128680" y="4422082"/>
                  </a:moveTo>
                  <a:lnTo>
                    <a:pt x="128680" y="0"/>
                  </a:lnTo>
                  <a:moveTo>
                    <a:pt x="116545" y="4388463"/>
                  </a:moveTo>
                  <a:lnTo>
                    <a:pt x="0" y="4388463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FEB3FF6-F541-D92B-A718-EE176326FCD6}"/>
                </a:ext>
              </a:extLst>
            </p:cNvPr>
            <p:cNvSpPr/>
            <p:nvPr/>
          </p:nvSpPr>
          <p:spPr>
            <a:xfrm>
              <a:off x="1058398" y="4707385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C04BA74-68B1-49B2-61D8-018E4FF68E57}"/>
                </a:ext>
              </a:extLst>
            </p:cNvPr>
            <p:cNvSpPr/>
            <p:nvPr/>
          </p:nvSpPr>
          <p:spPr>
            <a:xfrm>
              <a:off x="1058398" y="3843105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641BD66-09CF-0315-EF5B-EE60B165B010}"/>
                </a:ext>
              </a:extLst>
            </p:cNvPr>
            <p:cNvSpPr/>
            <p:nvPr/>
          </p:nvSpPr>
          <p:spPr>
            <a:xfrm>
              <a:off x="1058398" y="2978824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E726131-00E6-002C-EC8F-6B93036FE55B}"/>
                </a:ext>
              </a:extLst>
            </p:cNvPr>
            <p:cNvSpPr/>
            <p:nvPr/>
          </p:nvSpPr>
          <p:spPr>
            <a:xfrm>
              <a:off x="1058398" y="2114544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2833FEF-4D83-F698-2476-705C228B12EF}"/>
                </a:ext>
              </a:extLst>
            </p:cNvPr>
            <p:cNvSpPr/>
            <p:nvPr/>
          </p:nvSpPr>
          <p:spPr>
            <a:xfrm>
              <a:off x="1058398" y="1250439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DB9E289-0535-83BF-585D-3B7E4BCDA578}"/>
              </a:ext>
            </a:extLst>
          </p:cNvPr>
          <p:cNvSpPr/>
          <p:nvPr/>
        </p:nvSpPr>
        <p:spPr>
          <a:xfrm>
            <a:off x="2778257" y="1524642"/>
            <a:ext cx="6432218" cy="3046692"/>
          </a:xfrm>
          <a:custGeom>
            <a:avLst/>
            <a:gdLst>
              <a:gd name="connsiteX0" fmla="*/ 0 w 6432218"/>
              <a:gd name="connsiteY0" fmla="*/ 3046693 h 3046692"/>
              <a:gd name="connsiteX1" fmla="*/ 0 w 6432218"/>
              <a:gd name="connsiteY1" fmla="*/ 3046693 h 3046692"/>
              <a:gd name="connsiteX2" fmla="*/ 0 w 6432218"/>
              <a:gd name="connsiteY2" fmla="*/ 2206051 h 3046692"/>
              <a:gd name="connsiteX3" fmla="*/ 0 w 6432218"/>
              <a:gd name="connsiteY3" fmla="*/ 2206051 h 3046692"/>
              <a:gd name="connsiteX4" fmla="*/ 35393 w 6432218"/>
              <a:gd name="connsiteY4" fmla="*/ 2206051 h 3046692"/>
              <a:gd name="connsiteX5" fmla="*/ 35393 w 6432218"/>
              <a:gd name="connsiteY5" fmla="*/ 2145642 h 3046692"/>
              <a:gd name="connsiteX6" fmla="*/ 35393 w 6432218"/>
              <a:gd name="connsiteY6" fmla="*/ 2145642 h 3046692"/>
              <a:gd name="connsiteX7" fmla="*/ 123371 w 6432218"/>
              <a:gd name="connsiteY7" fmla="*/ 2145642 h 3046692"/>
              <a:gd name="connsiteX8" fmla="*/ 123371 w 6432218"/>
              <a:gd name="connsiteY8" fmla="*/ 2085059 h 3046692"/>
              <a:gd name="connsiteX9" fmla="*/ 123371 w 6432218"/>
              <a:gd name="connsiteY9" fmla="*/ 2085059 h 3046692"/>
              <a:gd name="connsiteX10" fmla="*/ 141067 w 6432218"/>
              <a:gd name="connsiteY10" fmla="*/ 2085059 h 3046692"/>
              <a:gd name="connsiteX11" fmla="*/ 141067 w 6432218"/>
              <a:gd name="connsiteY11" fmla="*/ 2024300 h 3046692"/>
              <a:gd name="connsiteX12" fmla="*/ 141067 w 6432218"/>
              <a:gd name="connsiteY12" fmla="*/ 2024300 h 3046692"/>
              <a:gd name="connsiteX13" fmla="*/ 370112 w 6432218"/>
              <a:gd name="connsiteY13" fmla="*/ 2024300 h 3046692"/>
              <a:gd name="connsiteX14" fmla="*/ 370112 w 6432218"/>
              <a:gd name="connsiteY14" fmla="*/ 1963716 h 3046692"/>
              <a:gd name="connsiteX15" fmla="*/ 370112 w 6432218"/>
              <a:gd name="connsiteY15" fmla="*/ 1963716 h 3046692"/>
              <a:gd name="connsiteX16" fmla="*/ 511180 w 6432218"/>
              <a:gd name="connsiteY16" fmla="*/ 1963716 h 3046692"/>
              <a:gd name="connsiteX17" fmla="*/ 511180 w 6432218"/>
              <a:gd name="connsiteY17" fmla="*/ 1842198 h 3046692"/>
              <a:gd name="connsiteX18" fmla="*/ 511180 w 6432218"/>
              <a:gd name="connsiteY18" fmla="*/ 1842198 h 3046692"/>
              <a:gd name="connsiteX19" fmla="*/ 581461 w 6432218"/>
              <a:gd name="connsiteY19" fmla="*/ 1842198 h 3046692"/>
              <a:gd name="connsiteX20" fmla="*/ 581461 w 6432218"/>
              <a:gd name="connsiteY20" fmla="*/ 1781090 h 3046692"/>
              <a:gd name="connsiteX21" fmla="*/ 581461 w 6432218"/>
              <a:gd name="connsiteY21" fmla="*/ 1781090 h 3046692"/>
              <a:gd name="connsiteX22" fmla="*/ 881039 w 6432218"/>
              <a:gd name="connsiteY22" fmla="*/ 1781090 h 3046692"/>
              <a:gd name="connsiteX23" fmla="*/ 881039 w 6432218"/>
              <a:gd name="connsiteY23" fmla="*/ 1718230 h 3046692"/>
              <a:gd name="connsiteX24" fmla="*/ 881039 w 6432218"/>
              <a:gd name="connsiteY24" fmla="*/ 1718230 h 3046692"/>
              <a:gd name="connsiteX25" fmla="*/ 951573 w 6432218"/>
              <a:gd name="connsiteY25" fmla="*/ 1718230 h 3046692"/>
              <a:gd name="connsiteX26" fmla="*/ 951573 w 6432218"/>
              <a:gd name="connsiteY26" fmla="*/ 1655195 h 3046692"/>
              <a:gd name="connsiteX27" fmla="*/ 951573 w 6432218"/>
              <a:gd name="connsiteY27" fmla="*/ 1655195 h 3046692"/>
              <a:gd name="connsiteX28" fmla="*/ 986966 w 6432218"/>
              <a:gd name="connsiteY28" fmla="*/ 1655195 h 3046692"/>
              <a:gd name="connsiteX29" fmla="*/ 986966 w 6432218"/>
              <a:gd name="connsiteY29" fmla="*/ 1591985 h 3046692"/>
              <a:gd name="connsiteX30" fmla="*/ 986966 w 6432218"/>
              <a:gd name="connsiteY30" fmla="*/ 1591985 h 3046692"/>
              <a:gd name="connsiteX31" fmla="*/ 1092641 w 6432218"/>
              <a:gd name="connsiteY31" fmla="*/ 1591985 h 3046692"/>
              <a:gd name="connsiteX32" fmla="*/ 1092641 w 6432218"/>
              <a:gd name="connsiteY32" fmla="*/ 1528949 h 3046692"/>
              <a:gd name="connsiteX33" fmla="*/ 1092641 w 6432218"/>
              <a:gd name="connsiteY33" fmla="*/ 1528949 h 3046692"/>
              <a:gd name="connsiteX34" fmla="*/ 1198315 w 6432218"/>
              <a:gd name="connsiteY34" fmla="*/ 1528949 h 3046692"/>
              <a:gd name="connsiteX35" fmla="*/ 1198315 w 6432218"/>
              <a:gd name="connsiteY35" fmla="*/ 1465739 h 3046692"/>
              <a:gd name="connsiteX36" fmla="*/ 1198315 w 6432218"/>
              <a:gd name="connsiteY36" fmla="*/ 1465739 h 3046692"/>
              <a:gd name="connsiteX37" fmla="*/ 1445056 w 6432218"/>
              <a:gd name="connsiteY37" fmla="*/ 1465739 h 3046692"/>
              <a:gd name="connsiteX38" fmla="*/ 1445056 w 6432218"/>
              <a:gd name="connsiteY38" fmla="*/ 1402529 h 3046692"/>
              <a:gd name="connsiteX39" fmla="*/ 1445056 w 6432218"/>
              <a:gd name="connsiteY39" fmla="*/ 1402529 h 3046692"/>
              <a:gd name="connsiteX40" fmla="*/ 1550730 w 6432218"/>
              <a:gd name="connsiteY40" fmla="*/ 1402529 h 3046692"/>
              <a:gd name="connsiteX41" fmla="*/ 1550730 w 6432218"/>
              <a:gd name="connsiteY41" fmla="*/ 1339144 h 3046692"/>
              <a:gd name="connsiteX42" fmla="*/ 1550730 w 6432218"/>
              <a:gd name="connsiteY42" fmla="*/ 1339144 h 3046692"/>
              <a:gd name="connsiteX43" fmla="*/ 1638961 w 6432218"/>
              <a:gd name="connsiteY43" fmla="*/ 1339144 h 3046692"/>
              <a:gd name="connsiteX44" fmla="*/ 1638961 w 6432218"/>
              <a:gd name="connsiteY44" fmla="*/ 1275759 h 3046692"/>
              <a:gd name="connsiteX45" fmla="*/ 1638961 w 6432218"/>
              <a:gd name="connsiteY45" fmla="*/ 1275759 h 3046692"/>
              <a:gd name="connsiteX46" fmla="*/ 1726938 w 6432218"/>
              <a:gd name="connsiteY46" fmla="*/ 1275759 h 3046692"/>
              <a:gd name="connsiteX47" fmla="*/ 1726938 w 6432218"/>
              <a:gd name="connsiteY47" fmla="*/ 1212374 h 3046692"/>
              <a:gd name="connsiteX48" fmla="*/ 1726938 w 6432218"/>
              <a:gd name="connsiteY48" fmla="*/ 1212374 h 3046692"/>
              <a:gd name="connsiteX49" fmla="*/ 1797472 w 6432218"/>
              <a:gd name="connsiteY49" fmla="*/ 1212374 h 3046692"/>
              <a:gd name="connsiteX50" fmla="*/ 1797472 w 6432218"/>
              <a:gd name="connsiteY50" fmla="*/ 1148988 h 3046692"/>
              <a:gd name="connsiteX51" fmla="*/ 1797472 w 6432218"/>
              <a:gd name="connsiteY51" fmla="*/ 1148988 h 3046692"/>
              <a:gd name="connsiteX52" fmla="*/ 2044214 w 6432218"/>
              <a:gd name="connsiteY52" fmla="*/ 1148988 h 3046692"/>
              <a:gd name="connsiteX53" fmla="*/ 2044214 w 6432218"/>
              <a:gd name="connsiteY53" fmla="*/ 1085428 h 3046692"/>
              <a:gd name="connsiteX54" fmla="*/ 2044214 w 6432218"/>
              <a:gd name="connsiteY54" fmla="*/ 1085428 h 3046692"/>
              <a:gd name="connsiteX55" fmla="*/ 2097051 w 6432218"/>
              <a:gd name="connsiteY55" fmla="*/ 1085428 h 3046692"/>
              <a:gd name="connsiteX56" fmla="*/ 2097051 w 6432218"/>
              <a:gd name="connsiteY56" fmla="*/ 1021868 h 3046692"/>
              <a:gd name="connsiteX57" fmla="*/ 2097051 w 6432218"/>
              <a:gd name="connsiteY57" fmla="*/ 1021868 h 3046692"/>
              <a:gd name="connsiteX58" fmla="*/ 2202725 w 6432218"/>
              <a:gd name="connsiteY58" fmla="*/ 1021868 h 3046692"/>
              <a:gd name="connsiteX59" fmla="*/ 2202725 w 6432218"/>
              <a:gd name="connsiteY59" fmla="*/ 958307 h 3046692"/>
              <a:gd name="connsiteX60" fmla="*/ 2202725 w 6432218"/>
              <a:gd name="connsiteY60" fmla="*/ 958307 h 3046692"/>
              <a:gd name="connsiteX61" fmla="*/ 2343792 w 6432218"/>
              <a:gd name="connsiteY61" fmla="*/ 958307 h 3046692"/>
              <a:gd name="connsiteX62" fmla="*/ 2343792 w 6432218"/>
              <a:gd name="connsiteY62" fmla="*/ 894747 h 3046692"/>
              <a:gd name="connsiteX63" fmla="*/ 2343792 w 6432218"/>
              <a:gd name="connsiteY63" fmla="*/ 894747 h 3046692"/>
              <a:gd name="connsiteX64" fmla="*/ 2784438 w 6432218"/>
              <a:gd name="connsiteY64" fmla="*/ 894747 h 3046692"/>
              <a:gd name="connsiteX65" fmla="*/ 2784438 w 6432218"/>
              <a:gd name="connsiteY65" fmla="*/ 831012 h 3046692"/>
              <a:gd name="connsiteX66" fmla="*/ 2784438 w 6432218"/>
              <a:gd name="connsiteY66" fmla="*/ 831012 h 3046692"/>
              <a:gd name="connsiteX67" fmla="*/ 3084017 w 6432218"/>
              <a:gd name="connsiteY67" fmla="*/ 831012 h 3046692"/>
              <a:gd name="connsiteX68" fmla="*/ 3084017 w 6432218"/>
              <a:gd name="connsiteY68" fmla="*/ 767276 h 3046692"/>
              <a:gd name="connsiteX69" fmla="*/ 3084017 w 6432218"/>
              <a:gd name="connsiteY69" fmla="*/ 767276 h 3046692"/>
              <a:gd name="connsiteX70" fmla="*/ 3224832 w 6432218"/>
              <a:gd name="connsiteY70" fmla="*/ 767276 h 3046692"/>
              <a:gd name="connsiteX71" fmla="*/ 3224832 w 6432218"/>
              <a:gd name="connsiteY71" fmla="*/ 703541 h 3046692"/>
              <a:gd name="connsiteX72" fmla="*/ 3224832 w 6432218"/>
              <a:gd name="connsiteY72" fmla="*/ 703541 h 3046692"/>
              <a:gd name="connsiteX73" fmla="*/ 3542107 w 6432218"/>
              <a:gd name="connsiteY73" fmla="*/ 703541 h 3046692"/>
              <a:gd name="connsiteX74" fmla="*/ 3542107 w 6432218"/>
              <a:gd name="connsiteY74" fmla="*/ 639630 h 3046692"/>
              <a:gd name="connsiteX75" fmla="*/ 3542107 w 6432218"/>
              <a:gd name="connsiteY75" fmla="*/ 639630 h 3046692"/>
              <a:gd name="connsiteX76" fmla="*/ 3647781 w 6432218"/>
              <a:gd name="connsiteY76" fmla="*/ 639630 h 3046692"/>
              <a:gd name="connsiteX77" fmla="*/ 3647781 w 6432218"/>
              <a:gd name="connsiteY77" fmla="*/ 575895 h 3046692"/>
              <a:gd name="connsiteX78" fmla="*/ 3647781 w 6432218"/>
              <a:gd name="connsiteY78" fmla="*/ 575895 h 3046692"/>
              <a:gd name="connsiteX79" fmla="*/ 3929916 w 6432218"/>
              <a:gd name="connsiteY79" fmla="*/ 575895 h 3046692"/>
              <a:gd name="connsiteX80" fmla="*/ 3929916 w 6432218"/>
              <a:gd name="connsiteY80" fmla="*/ 512160 h 3046692"/>
              <a:gd name="connsiteX81" fmla="*/ 3929916 w 6432218"/>
              <a:gd name="connsiteY81" fmla="*/ 512160 h 3046692"/>
              <a:gd name="connsiteX82" fmla="*/ 4053034 w 6432218"/>
              <a:gd name="connsiteY82" fmla="*/ 512160 h 3046692"/>
              <a:gd name="connsiteX83" fmla="*/ 4053034 w 6432218"/>
              <a:gd name="connsiteY83" fmla="*/ 448424 h 3046692"/>
              <a:gd name="connsiteX84" fmla="*/ 4053034 w 6432218"/>
              <a:gd name="connsiteY84" fmla="*/ 448424 h 3046692"/>
              <a:gd name="connsiteX85" fmla="*/ 4810955 w 6432218"/>
              <a:gd name="connsiteY85" fmla="*/ 448424 h 3046692"/>
              <a:gd name="connsiteX86" fmla="*/ 4810955 w 6432218"/>
              <a:gd name="connsiteY86" fmla="*/ 384514 h 3046692"/>
              <a:gd name="connsiteX87" fmla="*/ 4810955 w 6432218"/>
              <a:gd name="connsiteY87" fmla="*/ 384514 h 3046692"/>
              <a:gd name="connsiteX88" fmla="*/ 5092838 w 6432218"/>
              <a:gd name="connsiteY88" fmla="*/ 384514 h 3046692"/>
              <a:gd name="connsiteX89" fmla="*/ 5092838 w 6432218"/>
              <a:gd name="connsiteY89" fmla="*/ 320603 h 3046692"/>
              <a:gd name="connsiteX90" fmla="*/ 5092838 w 6432218"/>
              <a:gd name="connsiteY90" fmla="*/ 320603 h 3046692"/>
              <a:gd name="connsiteX91" fmla="*/ 5480647 w 6432218"/>
              <a:gd name="connsiteY91" fmla="*/ 320603 h 3046692"/>
              <a:gd name="connsiteX92" fmla="*/ 5480647 w 6432218"/>
              <a:gd name="connsiteY92" fmla="*/ 256693 h 3046692"/>
              <a:gd name="connsiteX93" fmla="*/ 5480647 w 6432218"/>
              <a:gd name="connsiteY93" fmla="*/ 256693 h 3046692"/>
              <a:gd name="connsiteX94" fmla="*/ 5568624 w 6432218"/>
              <a:gd name="connsiteY94" fmla="*/ 256693 h 3046692"/>
              <a:gd name="connsiteX95" fmla="*/ 5568624 w 6432218"/>
              <a:gd name="connsiteY95" fmla="*/ 192607 h 3046692"/>
              <a:gd name="connsiteX96" fmla="*/ 5568624 w 6432218"/>
              <a:gd name="connsiteY96" fmla="*/ 192607 h 3046692"/>
              <a:gd name="connsiteX97" fmla="*/ 5656854 w 6432218"/>
              <a:gd name="connsiteY97" fmla="*/ 192607 h 3046692"/>
              <a:gd name="connsiteX98" fmla="*/ 5656854 w 6432218"/>
              <a:gd name="connsiteY98" fmla="*/ 128521 h 3046692"/>
              <a:gd name="connsiteX99" fmla="*/ 5656854 w 6432218"/>
              <a:gd name="connsiteY99" fmla="*/ 128521 h 3046692"/>
              <a:gd name="connsiteX100" fmla="*/ 5780225 w 6432218"/>
              <a:gd name="connsiteY100" fmla="*/ 128521 h 3046692"/>
              <a:gd name="connsiteX101" fmla="*/ 5780225 w 6432218"/>
              <a:gd name="connsiteY101" fmla="*/ 64436 h 3046692"/>
              <a:gd name="connsiteX102" fmla="*/ 5780225 w 6432218"/>
              <a:gd name="connsiteY102" fmla="*/ 64436 h 3046692"/>
              <a:gd name="connsiteX103" fmla="*/ 6238315 w 6432218"/>
              <a:gd name="connsiteY103" fmla="*/ 64436 h 3046692"/>
              <a:gd name="connsiteX104" fmla="*/ 6238315 w 6432218"/>
              <a:gd name="connsiteY104" fmla="*/ 0 h 3046692"/>
              <a:gd name="connsiteX105" fmla="*/ 6238315 w 6432218"/>
              <a:gd name="connsiteY105" fmla="*/ 0 h 3046692"/>
              <a:gd name="connsiteX106" fmla="*/ 6432219 w 6432218"/>
              <a:gd name="connsiteY106" fmla="*/ 0 h 3046692"/>
              <a:gd name="connsiteX107" fmla="*/ 6432219 w 6432218"/>
              <a:gd name="connsiteY107" fmla="*/ 0 h 3046692"/>
              <a:gd name="connsiteX108" fmla="*/ 6432219 w 6432218"/>
              <a:gd name="connsiteY108" fmla="*/ 0 h 3046692"/>
              <a:gd name="connsiteX109" fmla="*/ 6432219 w 6432218"/>
              <a:gd name="connsiteY109" fmla="*/ 0 h 3046692"/>
              <a:gd name="connsiteX110" fmla="*/ 6432219 w 6432218"/>
              <a:gd name="connsiteY110" fmla="*/ 0 h 3046692"/>
              <a:gd name="connsiteX111" fmla="*/ 6432219 w 6432218"/>
              <a:gd name="connsiteY111" fmla="*/ 0 h 3046692"/>
              <a:gd name="connsiteX112" fmla="*/ 6432219 w 6432218"/>
              <a:gd name="connsiteY112" fmla="*/ 0 h 3046692"/>
              <a:gd name="connsiteX113" fmla="*/ 6432219 w 6432218"/>
              <a:gd name="connsiteY113" fmla="*/ 0 h 3046692"/>
              <a:gd name="connsiteX114" fmla="*/ 6432219 w 6432218"/>
              <a:gd name="connsiteY114" fmla="*/ 0 h 3046692"/>
              <a:gd name="connsiteX115" fmla="*/ 6432219 w 6432218"/>
              <a:gd name="connsiteY115" fmla="*/ 0 h 3046692"/>
              <a:gd name="connsiteX116" fmla="*/ 6432219 w 6432218"/>
              <a:gd name="connsiteY116" fmla="*/ 0 h 3046692"/>
              <a:gd name="connsiteX117" fmla="*/ 6432219 w 6432218"/>
              <a:gd name="connsiteY117" fmla="*/ 0 h 3046692"/>
              <a:gd name="connsiteX118" fmla="*/ 6432219 w 6432218"/>
              <a:gd name="connsiteY118" fmla="*/ 0 h 3046692"/>
              <a:gd name="connsiteX119" fmla="*/ 6432219 w 6432218"/>
              <a:gd name="connsiteY119" fmla="*/ 0 h 3046692"/>
              <a:gd name="connsiteX120" fmla="*/ 6432219 w 6432218"/>
              <a:gd name="connsiteY120" fmla="*/ 0 h 3046692"/>
              <a:gd name="connsiteX121" fmla="*/ 6432219 w 6432218"/>
              <a:gd name="connsiteY121" fmla="*/ 0 h 3046692"/>
              <a:gd name="connsiteX122" fmla="*/ 6432219 w 6432218"/>
              <a:gd name="connsiteY122" fmla="*/ 0 h 3046692"/>
              <a:gd name="connsiteX123" fmla="*/ 6432219 w 6432218"/>
              <a:gd name="connsiteY123" fmla="*/ 0 h 3046692"/>
              <a:gd name="connsiteX124" fmla="*/ 6432219 w 6432218"/>
              <a:gd name="connsiteY124" fmla="*/ 0 h 3046692"/>
              <a:gd name="connsiteX125" fmla="*/ 6432219 w 6432218"/>
              <a:gd name="connsiteY125" fmla="*/ 0 h 3046692"/>
              <a:gd name="connsiteX126" fmla="*/ 6432219 w 6432218"/>
              <a:gd name="connsiteY126" fmla="*/ 0 h 3046692"/>
              <a:gd name="connsiteX127" fmla="*/ 6432219 w 6432218"/>
              <a:gd name="connsiteY127" fmla="*/ 0 h 3046692"/>
              <a:gd name="connsiteX128" fmla="*/ 6432219 w 6432218"/>
              <a:gd name="connsiteY128" fmla="*/ 0 h 3046692"/>
              <a:gd name="connsiteX129" fmla="*/ 6432219 w 6432218"/>
              <a:gd name="connsiteY129" fmla="*/ 0 h 3046692"/>
              <a:gd name="connsiteX130" fmla="*/ 6432219 w 6432218"/>
              <a:gd name="connsiteY130" fmla="*/ 0 h 3046692"/>
              <a:gd name="connsiteX131" fmla="*/ 6432219 w 6432218"/>
              <a:gd name="connsiteY131" fmla="*/ 0 h 3046692"/>
              <a:gd name="connsiteX132" fmla="*/ 6432219 w 6432218"/>
              <a:gd name="connsiteY132" fmla="*/ 0 h 3046692"/>
              <a:gd name="connsiteX133" fmla="*/ 6432219 w 6432218"/>
              <a:gd name="connsiteY133" fmla="*/ 0 h 3046692"/>
              <a:gd name="connsiteX134" fmla="*/ 6432219 w 6432218"/>
              <a:gd name="connsiteY134" fmla="*/ 0 h 3046692"/>
              <a:gd name="connsiteX135" fmla="*/ 6432219 w 6432218"/>
              <a:gd name="connsiteY135" fmla="*/ 0 h 3046692"/>
              <a:gd name="connsiteX136" fmla="*/ 6432219 w 6432218"/>
              <a:gd name="connsiteY136" fmla="*/ 0 h 3046692"/>
              <a:gd name="connsiteX137" fmla="*/ 6432219 w 6432218"/>
              <a:gd name="connsiteY137" fmla="*/ 0 h 3046692"/>
              <a:gd name="connsiteX138" fmla="*/ 6432219 w 6432218"/>
              <a:gd name="connsiteY138" fmla="*/ 0 h 3046692"/>
              <a:gd name="connsiteX139" fmla="*/ 6432219 w 6432218"/>
              <a:gd name="connsiteY139" fmla="*/ 0 h 3046692"/>
              <a:gd name="connsiteX140" fmla="*/ 6432219 w 6432218"/>
              <a:gd name="connsiteY140" fmla="*/ 0 h 3046692"/>
              <a:gd name="connsiteX141" fmla="*/ 6432219 w 6432218"/>
              <a:gd name="connsiteY141" fmla="*/ 0 h 3046692"/>
              <a:gd name="connsiteX142" fmla="*/ 6432219 w 6432218"/>
              <a:gd name="connsiteY142" fmla="*/ 0 h 3046692"/>
              <a:gd name="connsiteX143" fmla="*/ 6432219 w 6432218"/>
              <a:gd name="connsiteY143" fmla="*/ 0 h 3046692"/>
              <a:gd name="connsiteX144" fmla="*/ 6432219 w 6432218"/>
              <a:gd name="connsiteY144" fmla="*/ 0 h 3046692"/>
              <a:gd name="connsiteX145" fmla="*/ 6432219 w 6432218"/>
              <a:gd name="connsiteY145" fmla="*/ 0 h 3046692"/>
              <a:gd name="connsiteX146" fmla="*/ 6432219 w 6432218"/>
              <a:gd name="connsiteY146" fmla="*/ 0 h 3046692"/>
              <a:gd name="connsiteX147" fmla="*/ 6432219 w 6432218"/>
              <a:gd name="connsiteY147" fmla="*/ 0 h 3046692"/>
              <a:gd name="connsiteX148" fmla="*/ 6432219 w 6432218"/>
              <a:gd name="connsiteY148" fmla="*/ 0 h 3046692"/>
              <a:gd name="connsiteX149" fmla="*/ 6432219 w 6432218"/>
              <a:gd name="connsiteY149" fmla="*/ 0 h 3046692"/>
              <a:gd name="connsiteX150" fmla="*/ 6432219 w 6432218"/>
              <a:gd name="connsiteY150" fmla="*/ 0 h 3046692"/>
              <a:gd name="connsiteX151" fmla="*/ 6432219 w 6432218"/>
              <a:gd name="connsiteY151" fmla="*/ 0 h 3046692"/>
              <a:gd name="connsiteX152" fmla="*/ 6432219 w 6432218"/>
              <a:gd name="connsiteY152" fmla="*/ 0 h 3046692"/>
              <a:gd name="connsiteX153" fmla="*/ 6432219 w 6432218"/>
              <a:gd name="connsiteY153" fmla="*/ 0 h 3046692"/>
              <a:gd name="connsiteX154" fmla="*/ 6432219 w 6432218"/>
              <a:gd name="connsiteY154" fmla="*/ 0 h 3046692"/>
              <a:gd name="connsiteX155" fmla="*/ 6432219 w 6432218"/>
              <a:gd name="connsiteY155" fmla="*/ 0 h 3046692"/>
              <a:gd name="connsiteX156" fmla="*/ 6432219 w 6432218"/>
              <a:gd name="connsiteY156" fmla="*/ 0 h 3046692"/>
              <a:gd name="connsiteX157" fmla="*/ 6432219 w 6432218"/>
              <a:gd name="connsiteY157" fmla="*/ 0 h 3046692"/>
              <a:gd name="connsiteX158" fmla="*/ 6432219 w 6432218"/>
              <a:gd name="connsiteY158" fmla="*/ 0 h 3046692"/>
              <a:gd name="connsiteX159" fmla="*/ 6432219 w 6432218"/>
              <a:gd name="connsiteY159" fmla="*/ 0 h 3046692"/>
              <a:gd name="connsiteX160" fmla="*/ 6432219 w 6432218"/>
              <a:gd name="connsiteY160" fmla="*/ 0 h 3046692"/>
              <a:gd name="connsiteX161" fmla="*/ 6432219 w 6432218"/>
              <a:gd name="connsiteY161" fmla="*/ 0 h 3046692"/>
              <a:gd name="connsiteX162" fmla="*/ 6432219 w 6432218"/>
              <a:gd name="connsiteY162" fmla="*/ 0 h 3046692"/>
              <a:gd name="connsiteX163" fmla="*/ 6432219 w 6432218"/>
              <a:gd name="connsiteY163" fmla="*/ 0 h 3046692"/>
              <a:gd name="connsiteX164" fmla="*/ 6432219 w 6432218"/>
              <a:gd name="connsiteY164" fmla="*/ 0 h 3046692"/>
              <a:gd name="connsiteX165" fmla="*/ 6432219 w 6432218"/>
              <a:gd name="connsiteY165" fmla="*/ 0 h 3046692"/>
              <a:gd name="connsiteX166" fmla="*/ 6432219 w 6432218"/>
              <a:gd name="connsiteY166" fmla="*/ 0 h 3046692"/>
              <a:gd name="connsiteX167" fmla="*/ 6432219 w 6432218"/>
              <a:gd name="connsiteY167" fmla="*/ 0 h 3046692"/>
              <a:gd name="connsiteX168" fmla="*/ 6432219 w 6432218"/>
              <a:gd name="connsiteY168" fmla="*/ 0 h 3046692"/>
              <a:gd name="connsiteX169" fmla="*/ 6432219 w 6432218"/>
              <a:gd name="connsiteY169" fmla="*/ 0 h 3046692"/>
              <a:gd name="connsiteX170" fmla="*/ 6432219 w 6432218"/>
              <a:gd name="connsiteY170" fmla="*/ 0 h 3046692"/>
              <a:gd name="connsiteX171" fmla="*/ 6432219 w 6432218"/>
              <a:gd name="connsiteY171" fmla="*/ 0 h 3046692"/>
              <a:gd name="connsiteX172" fmla="*/ 6432219 w 6432218"/>
              <a:gd name="connsiteY172" fmla="*/ 0 h 3046692"/>
              <a:gd name="connsiteX173" fmla="*/ 6432219 w 6432218"/>
              <a:gd name="connsiteY173" fmla="*/ 0 h 3046692"/>
              <a:gd name="connsiteX174" fmla="*/ 6432219 w 6432218"/>
              <a:gd name="connsiteY174" fmla="*/ 0 h 3046692"/>
              <a:gd name="connsiteX175" fmla="*/ 6432219 w 6432218"/>
              <a:gd name="connsiteY175" fmla="*/ 0 h 3046692"/>
              <a:gd name="connsiteX176" fmla="*/ 6432219 w 6432218"/>
              <a:gd name="connsiteY176" fmla="*/ 0 h 3046692"/>
              <a:gd name="connsiteX177" fmla="*/ 6432219 w 6432218"/>
              <a:gd name="connsiteY177" fmla="*/ 0 h 3046692"/>
              <a:gd name="connsiteX178" fmla="*/ 6432219 w 6432218"/>
              <a:gd name="connsiteY178" fmla="*/ 0 h 3046692"/>
              <a:gd name="connsiteX179" fmla="*/ 6432219 w 6432218"/>
              <a:gd name="connsiteY179" fmla="*/ 0 h 3046692"/>
              <a:gd name="connsiteX180" fmla="*/ 6432219 w 6432218"/>
              <a:gd name="connsiteY180" fmla="*/ 0 h 3046692"/>
              <a:gd name="connsiteX181" fmla="*/ 6432219 w 6432218"/>
              <a:gd name="connsiteY181" fmla="*/ 0 h 3046692"/>
              <a:gd name="connsiteX182" fmla="*/ 6432219 w 6432218"/>
              <a:gd name="connsiteY182" fmla="*/ 0 h 3046692"/>
              <a:gd name="connsiteX183" fmla="*/ 6432219 w 6432218"/>
              <a:gd name="connsiteY183" fmla="*/ 0 h 3046692"/>
              <a:gd name="connsiteX184" fmla="*/ 6432219 w 6432218"/>
              <a:gd name="connsiteY184" fmla="*/ 0 h 3046692"/>
              <a:gd name="connsiteX185" fmla="*/ 6432219 w 6432218"/>
              <a:gd name="connsiteY185" fmla="*/ 0 h 3046692"/>
              <a:gd name="connsiteX186" fmla="*/ 6432219 w 6432218"/>
              <a:gd name="connsiteY186" fmla="*/ 0 h 3046692"/>
              <a:gd name="connsiteX187" fmla="*/ 6432219 w 6432218"/>
              <a:gd name="connsiteY187" fmla="*/ 0 h 3046692"/>
              <a:gd name="connsiteX188" fmla="*/ 6432219 w 6432218"/>
              <a:gd name="connsiteY188" fmla="*/ 0 h 3046692"/>
              <a:gd name="connsiteX189" fmla="*/ 6432219 w 6432218"/>
              <a:gd name="connsiteY189" fmla="*/ 0 h 3046692"/>
              <a:gd name="connsiteX190" fmla="*/ 6432219 w 6432218"/>
              <a:gd name="connsiteY190" fmla="*/ 0 h 3046692"/>
              <a:gd name="connsiteX191" fmla="*/ 6432219 w 6432218"/>
              <a:gd name="connsiteY191" fmla="*/ 0 h 30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432218" h="3046692">
                <a:moveTo>
                  <a:pt x="0" y="3046693"/>
                </a:moveTo>
                <a:lnTo>
                  <a:pt x="0" y="3046693"/>
                </a:lnTo>
                <a:lnTo>
                  <a:pt x="0" y="2206051"/>
                </a:lnTo>
                <a:lnTo>
                  <a:pt x="0" y="2206051"/>
                </a:lnTo>
                <a:lnTo>
                  <a:pt x="35393" y="2206051"/>
                </a:lnTo>
                <a:lnTo>
                  <a:pt x="35393" y="2145642"/>
                </a:lnTo>
                <a:lnTo>
                  <a:pt x="35393" y="2145642"/>
                </a:lnTo>
                <a:lnTo>
                  <a:pt x="123371" y="2145642"/>
                </a:lnTo>
                <a:lnTo>
                  <a:pt x="123371" y="2085059"/>
                </a:lnTo>
                <a:lnTo>
                  <a:pt x="123371" y="2085059"/>
                </a:lnTo>
                <a:lnTo>
                  <a:pt x="141067" y="2085059"/>
                </a:lnTo>
                <a:lnTo>
                  <a:pt x="141067" y="2024300"/>
                </a:lnTo>
                <a:lnTo>
                  <a:pt x="141067" y="2024300"/>
                </a:lnTo>
                <a:lnTo>
                  <a:pt x="370112" y="2024300"/>
                </a:lnTo>
                <a:lnTo>
                  <a:pt x="370112" y="1963716"/>
                </a:lnTo>
                <a:lnTo>
                  <a:pt x="370112" y="1963716"/>
                </a:lnTo>
                <a:lnTo>
                  <a:pt x="511180" y="1963716"/>
                </a:lnTo>
                <a:lnTo>
                  <a:pt x="511180" y="1842198"/>
                </a:lnTo>
                <a:lnTo>
                  <a:pt x="511180" y="1842198"/>
                </a:lnTo>
                <a:lnTo>
                  <a:pt x="581461" y="1842198"/>
                </a:lnTo>
                <a:lnTo>
                  <a:pt x="581461" y="1781090"/>
                </a:lnTo>
                <a:lnTo>
                  <a:pt x="581461" y="1781090"/>
                </a:lnTo>
                <a:lnTo>
                  <a:pt x="881039" y="1781090"/>
                </a:lnTo>
                <a:lnTo>
                  <a:pt x="881039" y="1718230"/>
                </a:lnTo>
                <a:lnTo>
                  <a:pt x="881039" y="1718230"/>
                </a:lnTo>
                <a:lnTo>
                  <a:pt x="951573" y="1718230"/>
                </a:lnTo>
                <a:lnTo>
                  <a:pt x="951573" y="1655195"/>
                </a:lnTo>
                <a:lnTo>
                  <a:pt x="951573" y="1655195"/>
                </a:lnTo>
                <a:lnTo>
                  <a:pt x="986966" y="1655195"/>
                </a:lnTo>
                <a:lnTo>
                  <a:pt x="986966" y="1591985"/>
                </a:lnTo>
                <a:lnTo>
                  <a:pt x="986966" y="1591985"/>
                </a:lnTo>
                <a:lnTo>
                  <a:pt x="1092641" y="1591985"/>
                </a:lnTo>
                <a:lnTo>
                  <a:pt x="1092641" y="1528949"/>
                </a:lnTo>
                <a:lnTo>
                  <a:pt x="1092641" y="1528949"/>
                </a:lnTo>
                <a:lnTo>
                  <a:pt x="1198315" y="1528949"/>
                </a:lnTo>
                <a:lnTo>
                  <a:pt x="1198315" y="1465739"/>
                </a:lnTo>
                <a:lnTo>
                  <a:pt x="1198315" y="1465739"/>
                </a:lnTo>
                <a:lnTo>
                  <a:pt x="1445056" y="1465739"/>
                </a:lnTo>
                <a:lnTo>
                  <a:pt x="1445056" y="1402529"/>
                </a:lnTo>
                <a:lnTo>
                  <a:pt x="1445056" y="1402529"/>
                </a:lnTo>
                <a:lnTo>
                  <a:pt x="1550730" y="1402529"/>
                </a:lnTo>
                <a:lnTo>
                  <a:pt x="1550730" y="1339144"/>
                </a:lnTo>
                <a:lnTo>
                  <a:pt x="1550730" y="1339144"/>
                </a:lnTo>
                <a:lnTo>
                  <a:pt x="1638961" y="1339144"/>
                </a:lnTo>
                <a:lnTo>
                  <a:pt x="1638961" y="1275759"/>
                </a:lnTo>
                <a:lnTo>
                  <a:pt x="1638961" y="1275759"/>
                </a:lnTo>
                <a:lnTo>
                  <a:pt x="1726938" y="1275759"/>
                </a:lnTo>
                <a:lnTo>
                  <a:pt x="1726938" y="1212374"/>
                </a:lnTo>
                <a:lnTo>
                  <a:pt x="1726938" y="1212374"/>
                </a:lnTo>
                <a:lnTo>
                  <a:pt x="1797472" y="1212374"/>
                </a:lnTo>
                <a:lnTo>
                  <a:pt x="1797472" y="1148988"/>
                </a:lnTo>
                <a:lnTo>
                  <a:pt x="1797472" y="1148988"/>
                </a:lnTo>
                <a:lnTo>
                  <a:pt x="2044214" y="1148988"/>
                </a:lnTo>
                <a:lnTo>
                  <a:pt x="2044214" y="1085428"/>
                </a:lnTo>
                <a:lnTo>
                  <a:pt x="2044214" y="1085428"/>
                </a:lnTo>
                <a:lnTo>
                  <a:pt x="2097051" y="1085428"/>
                </a:lnTo>
                <a:lnTo>
                  <a:pt x="2097051" y="1021868"/>
                </a:lnTo>
                <a:lnTo>
                  <a:pt x="2097051" y="1021868"/>
                </a:lnTo>
                <a:lnTo>
                  <a:pt x="2202725" y="1021868"/>
                </a:lnTo>
                <a:lnTo>
                  <a:pt x="2202725" y="958307"/>
                </a:lnTo>
                <a:lnTo>
                  <a:pt x="2202725" y="958307"/>
                </a:lnTo>
                <a:lnTo>
                  <a:pt x="2343792" y="958307"/>
                </a:lnTo>
                <a:lnTo>
                  <a:pt x="2343792" y="894747"/>
                </a:lnTo>
                <a:lnTo>
                  <a:pt x="2343792" y="894747"/>
                </a:lnTo>
                <a:lnTo>
                  <a:pt x="2784438" y="894747"/>
                </a:lnTo>
                <a:lnTo>
                  <a:pt x="2784438" y="831012"/>
                </a:lnTo>
                <a:lnTo>
                  <a:pt x="2784438" y="831012"/>
                </a:lnTo>
                <a:lnTo>
                  <a:pt x="3084017" y="831012"/>
                </a:lnTo>
                <a:lnTo>
                  <a:pt x="3084017" y="767276"/>
                </a:lnTo>
                <a:lnTo>
                  <a:pt x="3084017" y="767276"/>
                </a:lnTo>
                <a:lnTo>
                  <a:pt x="3224832" y="767276"/>
                </a:lnTo>
                <a:lnTo>
                  <a:pt x="3224832" y="703541"/>
                </a:lnTo>
                <a:lnTo>
                  <a:pt x="3224832" y="703541"/>
                </a:lnTo>
                <a:lnTo>
                  <a:pt x="3542107" y="703541"/>
                </a:lnTo>
                <a:lnTo>
                  <a:pt x="3542107" y="639630"/>
                </a:lnTo>
                <a:lnTo>
                  <a:pt x="3542107" y="639630"/>
                </a:lnTo>
                <a:lnTo>
                  <a:pt x="3647781" y="639630"/>
                </a:lnTo>
                <a:lnTo>
                  <a:pt x="3647781" y="575895"/>
                </a:lnTo>
                <a:lnTo>
                  <a:pt x="3647781" y="575895"/>
                </a:lnTo>
                <a:lnTo>
                  <a:pt x="3929916" y="575895"/>
                </a:lnTo>
                <a:lnTo>
                  <a:pt x="3929916" y="512160"/>
                </a:lnTo>
                <a:lnTo>
                  <a:pt x="3929916" y="512160"/>
                </a:lnTo>
                <a:lnTo>
                  <a:pt x="4053034" y="512160"/>
                </a:lnTo>
                <a:lnTo>
                  <a:pt x="4053034" y="448424"/>
                </a:lnTo>
                <a:lnTo>
                  <a:pt x="4053034" y="448424"/>
                </a:lnTo>
                <a:lnTo>
                  <a:pt x="4810955" y="448424"/>
                </a:lnTo>
                <a:lnTo>
                  <a:pt x="4810955" y="384514"/>
                </a:lnTo>
                <a:lnTo>
                  <a:pt x="4810955" y="384514"/>
                </a:lnTo>
                <a:lnTo>
                  <a:pt x="5092838" y="384514"/>
                </a:lnTo>
                <a:lnTo>
                  <a:pt x="5092838" y="320603"/>
                </a:lnTo>
                <a:lnTo>
                  <a:pt x="5092838" y="320603"/>
                </a:lnTo>
                <a:lnTo>
                  <a:pt x="5480647" y="320603"/>
                </a:lnTo>
                <a:lnTo>
                  <a:pt x="5480647" y="256693"/>
                </a:lnTo>
                <a:lnTo>
                  <a:pt x="5480647" y="256693"/>
                </a:lnTo>
                <a:lnTo>
                  <a:pt x="5568624" y="256693"/>
                </a:lnTo>
                <a:lnTo>
                  <a:pt x="5568624" y="192607"/>
                </a:lnTo>
                <a:lnTo>
                  <a:pt x="5568624" y="192607"/>
                </a:lnTo>
                <a:lnTo>
                  <a:pt x="5656854" y="192607"/>
                </a:lnTo>
                <a:lnTo>
                  <a:pt x="5656854" y="128521"/>
                </a:lnTo>
                <a:lnTo>
                  <a:pt x="5656854" y="128521"/>
                </a:lnTo>
                <a:lnTo>
                  <a:pt x="5780225" y="128521"/>
                </a:lnTo>
                <a:lnTo>
                  <a:pt x="5780225" y="64436"/>
                </a:lnTo>
                <a:lnTo>
                  <a:pt x="5780225" y="64436"/>
                </a:lnTo>
                <a:lnTo>
                  <a:pt x="6238315" y="64436"/>
                </a:lnTo>
                <a:lnTo>
                  <a:pt x="6238315" y="0"/>
                </a:lnTo>
                <a:lnTo>
                  <a:pt x="6238315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</a:path>
            </a:pathLst>
          </a:custGeom>
          <a:noFill/>
          <a:ln w="38100" cap="flat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09461A81-5093-2B2E-9397-1C3BDEF2F98D}"/>
              </a:ext>
            </a:extLst>
          </p:cNvPr>
          <p:cNvSpPr/>
          <p:nvPr/>
        </p:nvSpPr>
        <p:spPr>
          <a:xfrm>
            <a:off x="2778257" y="1935595"/>
            <a:ext cx="6432218" cy="2635739"/>
          </a:xfrm>
          <a:custGeom>
            <a:avLst/>
            <a:gdLst>
              <a:gd name="connsiteX0" fmla="*/ 0 w 6432218"/>
              <a:gd name="connsiteY0" fmla="*/ 2635740 h 2635739"/>
              <a:gd name="connsiteX1" fmla="*/ 0 w 6432218"/>
              <a:gd name="connsiteY1" fmla="*/ 2635740 h 2635739"/>
              <a:gd name="connsiteX2" fmla="*/ 0 w 6432218"/>
              <a:gd name="connsiteY2" fmla="*/ 2282218 h 2635739"/>
              <a:gd name="connsiteX3" fmla="*/ 0 w 6432218"/>
              <a:gd name="connsiteY3" fmla="*/ 2282218 h 2635739"/>
              <a:gd name="connsiteX4" fmla="*/ 35393 w 6432218"/>
              <a:gd name="connsiteY4" fmla="*/ 2282218 h 2635739"/>
              <a:gd name="connsiteX5" fmla="*/ 35393 w 6432218"/>
              <a:gd name="connsiteY5" fmla="*/ 2163852 h 2635739"/>
              <a:gd name="connsiteX6" fmla="*/ 35393 w 6432218"/>
              <a:gd name="connsiteY6" fmla="*/ 2163852 h 2635739"/>
              <a:gd name="connsiteX7" fmla="*/ 52837 w 6432218"/>
              <a:gd name="connsiteY7" fmla="*/ 2163852 h 2635739"/>
              <a:gd name="connsiteX8" fmla="*/ 52837 w 6432218"/>
              <a:gd name="connsiteY8" fmla="*/ 2104669 h 2635739"/>
              <a:gd name="connsiteX9" fmla="*/ 52837 w 6432218"/>
              <a:gd name="connsiteY9" fmla="*/ 2104669 h 2635739"/>
              <a:gd name="connsiteX10" fmla="*/ 141067 w 6432218"/>
              <a:gd name="connsiteY10" fmla="*/ 2104669 h 2635739"/>
              <a:gd name="connsiteX11" fmla="*/ 141067 w 6432218"/>
              <a:gd name="connsiteY11" fmla="*/ 2045486 h 2635739"/>
              <a:gd name="connsiteX12" fmla="*/ 141067 w 6432218"/>
              <a:gd name="connsiteY12" fmla="*/ 2045486 h 2635739"/>
              <a:gd name="connsiteX13" fmla="*/ 158764 w 6432218"/>
              <a:gd name="connsiteY13" fmla="*/ 2045486 h 2635739"/>
              <a:gd name="connsiteX14" fmla="*/ 158764 w 6432218"/>
              <a:gd name="connsiteY14" fmla="*/ 1986303 h 2635739"/>
              <a:gd name="connsiteX15" fmla="*/ 158764 w 6432218"/>
              <a:gd name="connsiteY15" fmla="*/ 1986303 h 2635739"/>
              <a:gd name="connsiteX16" fmla="*/ 511180 w 6432218"/>
              <a:gd name="connsiteY16" fmla="*/ 1986303 h 2635739"/>
              <a:gd name="connsiteX17" fmla="*/ 511180 w 6432218"/>
              <a:gd name="connsiteY17" fmla="*/ 1926771 h 2635739"/>
              <a:gd name="connsiteX18" fmla="*/ 511180 w 6432218"/>
              <a:gd name="connsiteY18" fmla="*/ 1926771 h 2635739"/>
              <a:gd name="connsiteX19" fmla="*/ 581461 w 6432218"/>
              <a:gd name="connsiteY19" fmla="*/ 1926771 h 2635739"/>
              <a:gd name="connsiteX20" fmla="*/ 581461 w 6432218"/>
              <a:gd name="connsiteY20" fmla="*/ 1866712 h 2635739"/>
              <a:gd name="connsiteX21" fmla="*/ 581461 w 6432218"/>
              <a:gd name="connsiteY21" fmla="*/ 1866712 h 2635739"/>
              <a:gd name="connsiteX22" fmla="*/ 810758 w 6432218"/>
              <a:gd name="connsiteY22" fmla="*/ 1866712 h 2635739"/>
              <a:gd name="connsiteX23" fmla="*/ 810758 w 6432218"/>
              <a:gd name="connsiteY23" fmla="*/ 1805428 h 2635739"/>
              <a:gd name="connsiteX24" fmla="*/ 810758 w 6432218"/>
              <a:gd name="connsiteY24" fmla="*/ 1805428 h 2635739"/>
              <a:gd name="connsiteX25" fmla="*/ 969270 w 6432218"/>
              <a:gd name="connsiteY25" fmla="*/ 1805428 h 2635739"/>
              <a:gd name="connsiteX26" fmla="*/ 969270 w 6432218"/>
              <a:gd name="connsiteY26" fmla="*/ 1743794 h 2635739"/>
              <a:gd name="connsiteX27" fmla="*/ 969270 w 6432218"/>
              <a:gd name="connsiteY27" fmla="*/ 1743794 h 2635739"/>
              <a:gd name="connsiteX28" fmla="*/ 1110337 w 6432218"/>
              <a:gd name="connsiteY28" fmla="*/ 1743794 h 2635739"/>
              <a:gd name="connsiteX29" fmla="*/ 1110337 w 6432218"/>
              <a:gd name="connsiteY29" fmla="*/ 1682160 h 2635739"/>
              <a:gd name="connsiteX30" fmla="*/ 1110337 w 6432218"/>
              <a:gd name="connsiteY30" fmla="*/ 1682160 h 2635739"/>
              <a:gd name="connsiteX31" fmla="*/ 1145478 w 6432218"/>
              <a:gd name="connsiteY31" fmla="*/ 1682160 h 2635739"/>
              <a:gd name="connsiteX32" fmla="*/ 1145478 w 6432218"/>
              <a:gd name="connsiteY32" fmla="*/ 1620525 h 2635739"/>
              <a:gd name="connsiteX33" fmla="*/ 1145478 w 6432218"/>
              <a:gd name="connsiteY33" fmla="*/ 1620525 h 2635739"/>
              <a:gd name="connsiteX34" fmla="*/ 1163174 w 6432218"/>
              <a:gd name="connsiteY34" fmla="*/ 1620525 h 2635739"/>
              <a:gd name="connsiteX35" fmla="*/ 1163174 w 6432218"/>
              <a:gd name="connsiteY35" fmla="*/ 1558891 h 2635739"/>
              <a:gd name="connsiteX36" fmla="*/ 1163174 w 6432218"/>
              <a:gd name="connsiteY36" fmla="*/ 1558891 h 2635739"/>
              <a:gd name="connsiteX37" fmla="*/ 1180618 w 6432218"/>
              <a:gd name="connsiteY37" fmla="*/ 1558891 h 2635739"/>
              <a:gd name="connsiteX38" fmla="*/ 1180618 w 6432218"/>
              <a:gd name="connsiteY38" fmla="*/ 1497257 h 2635739"/>
              <a:gd name="connsiteX39" fmla="*/ 1180618 w 6432218"/>
              <a:gd name="connsiteY39" fmla="*/ 1497257 h 2635739"/>
              <a:gd name="connsiteX40" fmla="*/ 1339382 w 6432218"/>
              <a:gd name="connsiteY40" fmla="*/ 1497257 h 2635739"/>
              <a:gd name="connsiteX41" fmla="*/ 1339382 w 6432218"/>
              <a:gd name="connsiteY41" fmla="*/ 1435448 h 2635739"/>
              <a:gd name="connsiteX42" fmla="*/ 1339382 w 6432218"/>
              <a:gd name="connsiteY42" fmla="*/ 1435448 h 2635739"/>
              <a:gd name="connsiteX43" fmla="*/ 1956236 w 6432218"/>
              <a:gd name="connsiteY43" fmla="*/ 1435448 h 2635739"/>
              <a:gd name="connsiteX44" fmla="*/ 1956236 w 6432218"/>
              <a:gd name="connsiteY44" fmla="*/ 1373638 h 2635739"/>
              <a:gd name="connsiteX45" fmla="*/ 1956236 w 6432218"/>
              <a:gd name="connsiteY45" fmla="*/ 1373638 h 2635739"/>
              <a:gd name="connsiteX46" fmla="*/ 2132444 w 6432218"/>
              <a:gd name="connsiteY46" fmla="*/ 1373638 h 2635739"/>
              <a:gd name="connsiteX47" fmla="*/ 2132444 w 6432218"/>
              <a:gd name="connsiteY47" fmla="*/ 1311654 h 2635739"/>
              <a:gd name="connsiteX48" fmla="*/ 2132444 w 6432218"/>
              <a:gd name="connsiteY48" fmla="*/ 1311654 h 2635739"/>
              <a:gd name="connsiteX49" fmla="*/ 2520000 w 6432218"/>
              <a:gd name="connsiteY49" fmla="*/ 1311654 h 2635739"/>
              <a:gd name="connsiteX50" fmla="*/ 2520000 w 6432218"/>
              <a:gd name="connsiteY50" fmla="*/ 1249494 h 2635739"/>
              <a:gd name="connsiteX51" fmla="*/ 2520000 w 6432218"/>
              <a:gd name="connsiteY51" fmla="*/ 1249494 h 2635739"/>
              <a:gd name="connsiteX52" fmla="*/ 2555141 w 6432218"/>
              <a:gd name="connsiteY52" fmla="*/ 1249494 h 2635739"/>
              <a:gd name="connsiteX53" fmla="*/ 2555141 w 6432218"/>
              <a:gd name="connsiteY53" fmla="*/ 1187510 h 2635739"/>
              <a:gd name="connsiteX54" fmla="*/ 2555141 w 6432218"/>
              <a:gd name="connsiteY54" fmla="*/ 1187510 h 2635739"/>
              <a:gd name="connsiteX55" fmla="*/ 2678511 w 6432218"/>
              <a:gd name="connsiteY55" fmla="*/ 1187510 h 2635739"/>
              <a:gd name="connsiteX56" fmla="*/ 2678511 w 6432218"/>
              <a:gd name="connsiteY56" fmla="*/ 1125525 h 2635739"/>
              <a:gd name="connsiteX57" fmla="*/ 2678511 w 6432218"/>
              <a:gd name="connsiteY57" fmla="*/ 1125525 h 2635739"/>
              <a:gd name="connsiteX58" fmla="*/ 2890113 w 6432218"/>
              <a:gd name="connsiteY58" fmla="*/ 1125525 h 2635739"/>
              <a:gd name="connsiteX59" fmla="*/ 2890113 w 6432218"/>
              <a:gd name="connsiteY59" fmla="*/ 1063366 h 2635739"/>
              <a:gd name="connsiteX60" fmla="*/ 2890113 w 6432218"/>
              <a:gd name="connsiteY60" fmla="*/ 1063366 h 2635739"/>
              <a:gd name="connsiteX61" fmla="*/ 2995787 w 6432218"/>
              <a:gd name="connsiteY61" fmla="*/ 1063366 h 2635739"/>
              <a:gd name="connsiteX62" fmla="*/ 2995787 w 6432218"/>
              <a:gd name="connsiteY62" fmla="*/ 1001206 h 2635739"/>
              <a:gd name="connsiteX63" fmla="*/ 2995787 w 6432218"/>
              <a:gd name="connsiteY63" fmla="*/ 1001206 h 2635739"/>
              <a:gd name="connsiteX64" fmla="*/ 3048624 w 6432218"/>
              <a:gd name="connsiteY64" fmla="*/ 1001206 h 2635739"/>
              <a:gd name="connsiteX65" fmla="*/ 3048624 w 6432218"/>
              <a:gd name="connsiteY65" fmla="*/ 939047 h 2635739"/>
              <a:gd name="connsiteX66" fmla="*/ 3048624 w 6432218"/>
              <a:gd name="connsiteY66" fmla="*/ 939047 h 2635739"/>
              <a:gd name="connsiteX67" fmla="*/ 3154298 w 6432218"/>
              <a:gd name="connsiteY67" fmla="*/ 939047 h 2635739"/>
              <a:gd name="connsiteX68" fmla="*/ 3154298 w 6432218"/>
              <a:gd name="connsiteY68" fmla="*/ 876887 h 2635739"/>
              <a:gd name="connsiteX69" fmla="*/ 3154298 w 6432218"/>
              <a:gd name="connsiteY69" fmla="*/ 876887 h 2635739"/>
              <a:gd name="connsiteX70" fmla="*/ 3559803 w 6432218"/>
              <a:gd name="connsiteY70" fmla="*/ 876887 h 2635739"/>
              <a:gd name="connsiteX71" fmla="*/ 3559803 w 6432218"/>
              <a:gd name="connsiteY71" fmla="*/ 814728 h 2635739"/>
              <a:gd name="connsiteX72" fmla="*/ 3559803 w 6432218"/>
              <a:gd name="connsiteY72" fmla="*/ 814728 h 2635739"/>
              <a:gd name="connsiteX73" fmla="*/ 3912219 w 6432218"/>
              <a:gd name="connsiteY73" fmla="*/ 814728 h 2635739"/>
              <a:gd name="connsiteX74" fmla="*/ 3912219 w 6432218"/>
              <a:gd name="connsiteY74" fmla="*/ 752393 h 2635739"/>
              <a:gd name="connsiteX75" fmla="*/ 3912219 w 6432218"/>
              <a:gd name="connsiteY75" fmla="*/ 752393 h 2635739"/>
              <a:gd name="connsiteX76" fmla="*/ 4088427 w 6432218"/>
              <a:gd name="connsiteY76" fmla="*/ 752393 h 2635739"/>
              <a:gd name="connsiteX77" fmla="*/ 4088427 w 6432218"/>
              <a:gd name="connsiteY77" fmla="*/ 689883 h 2635739"/>
              <a:gd name="connsiteX78" fmla="*/ 4088427 w 6432218"/>
              <a:gd name="connsiteY78" fmla="*/ 689883 h 2635739"/>
              <a:gd name="connsiteX79" fmla="*/ 4176405 w 6432218"/>
              <a:gd name="connsiteY79" fmla="*/ 689883 h 2635739"/>
              <a:gd name="connsiteX80" fmla="*/ 4176405 w 6432218"/>
              <a:gd name="connsiteY80" fmla="*/ 627374 h 2635739"/>
              <a:gd name="connsiteX81" fmla="*/ 4176405 w 6432218"/>
              <a:gd name="connsiteY81" fmla="*/ 627374 h 2635739"/>
              <a:gd name="connsiteX82" fmla="*/ 4317472 w 6432218"/>
              <a:gd name="connsiteY82" fmla="*/ 627374 h 2635739"/>
              <a:gd name="connsiteX83" fmla="*/ 4317472 w 6432218"/>
              <a:gd name="connsiteY83" fmla="*/ 564864 h 2635739"/>
              <a:gd name="connsiteX84" fmla="*/ 4317472 w 6432218"/>
              <a:gd name="connsiteY84" fmla="*/ 564864 h 2635739"/>
              <a:gd name="connsiteX85" fmla="*/ 4511377 w 6432218"/>
              <a:gd name="connsiteY85" fmla="*/ 564864 h 2635739"/>
              <a:gd name="connsiteX86" fmla="*/ 4511377 w 6432218"/>
              <a:gd name="connsiteY86" fmla="*/ 502529 h 2635739"/>
              <a:gd name="connsiteX87" fmla="*/ 4511377 w 6432218"/>
              <a:gd name="connsiteY87" fmla="*/ 502529 h 2635739"/>
              <a:gd name="connsiteX88" fmla="*/ 4669888 w 6432218"/>
              <a:gd name="connsiteY88" fmla="*/ 502529 h 2635739"/>
              <a:gd name="connsiteX89" fmla="*/ 4669888 w 6432218"/>
              <a:gd name="connsiteY89" fmla="*/ 440019 h 2635739"/>
              <a:gd name="connsiteX90" fmla="*/ 4669888 w 6432218"/>
              <a:gd name="connsiteY90" fmla="*/ 440019 h 2635739"/>
              <a:gd name="connsiteX91" fmla="*/ 5127978 w 6432218"/>
              <a:gd name="connsiteY91" fmla="*/ 440019 h 2635739"/>
              <a:gd name="connsiteX92" fmla="*/ 5127978 w 6432218"/>
              <a:gd name="connsiteY92" fmla="*/ 377510 h 2635739"/>
              <a:gd name="connsiteX93" fmla="*/ 5127978 w 6432218"/>
              <a:gd name="connsiteY93" fmla="*/ 377510 h 2635739"/>
              <a:gd name="connsiteX94" fmla="*/ 5639157 w 6432218"/>
              <a:gd name="connsiteY94" fmla="*/ 377510 h 2635739"/>
              <a:gd name="connsiteX95" fmla="*/ 5639157 w 6432218"/>
              <a:gd name="connsiteY95" fmla="*/ 314825 h 2635739"/>
              <a:gd name="connsiteX96" fmla="*/ 5639157 w 6432218"/>
              <a:gd name="connsiteY96" fmla="*/ 314825 h 2635739"/>
              <a:gd name="connsiteX97" fmla="*/ 5903595 w 6432218"/>
              <a:gd name="connsiteY97" fmla="*/ 314825 h 2635739"/>
              <a:gd name="connsiteX98" fmla="*/ 5903595 w 6432218"/>
              <a:gd name="connsiteY98" fmla="*/ 251965 h 2635739"/>
              <a:gd name="connsiteX99" fmla="*/ 5903595 w 6432218"/>
              <a:gd name="connsiteY99" fmla="*/ 251965 h 2635739"/>
              <a:gd name="connsiteX100" fmla="*/ 6044410 w 6432218"/>
              <a:gd name="connsiteY100" fmla="*/ 251965 h 2635739"/>
              <a:gd name="connsiteX101" fmla="*/ 6044410 w 6432218"/>
              <a:gd name="connsiteY101" fmla="*/ 189105 h 2635739"/>
              <a:gd name="connsiteX102" fmla="*/ 6044410 w 6432218"/>
              <a:gd name="connsiteY102" fmla="*/ 189105 h 2635739"/>
              <a:gd name="connsiteX103" fmla="*/ 6167781 w 6432218"/>
              <a:gd name="connsiteY103" fmla="*/ 189105 h 2635739"/>
              <a:gd name="connsiteX104" fmla="*/ 6167781 w 6432218"/>
              <a:gd name="connsiteY104" fmla="*/ 126245 h 2635739"/>
              <a:gd name="connsiteX105" fmla="*/ 6167781 w 6432218"/>
              <a:gd name="connsiteY105" fmla="*/ 126245 h 2635739"/>
              <a:gd name="connsiteX106" fmla="*/ 6326292 w 6432218"/>
              <a:gd name="connsiteY106" fmla="*/ 126245 h 2635739"/>
              <a:gd name="connsiteX107" fmla="*/ 6326292 w 6432218"/>
              <a:gd name="connsiteY107" fmla="*/ 63210 h 2635739"/>
              <a:gd name="connsiteX108" fmla="*/ 6326292 w 6432218"/>
              <a:gd name="connsiteY108" fmla="*/ 63210 h 2635739"/>
              <a:gd name="connsiteX109" fmla="*/ 6414523 w 6432218"/>
              <a:gd name="connsiteY109" fmla="*/ 63210 h 2635739"/>
              <a:gd name="connsiteX110" fmla="*/ 6414523 w 6432218"/>
              <a:gd name="connsiteY110" fmla="*/ 0 h 2635739"/>
              <a:gd name="connsiteX111" fmla="*/ 6414523 w 6432218"/>
              <a:gd name="connsiteY111" fmla="*/ 0 h 2635739"/>
              <a:gd name="connsiteX112" fmla="*/ 6432219 w 6432218"/>
              <a:gd name="connsiteY112" fmla="*/ 0 h 2635739"/>
              <a:gd name="connsiteX113" fmla="*/ 6432219 w 6432218"/>
              <a:gd name="connsiteY113" fmla="*/ 0 h 2635739"/>
              <a:gd name="connsiteX114" fmla="*/ 6432219 w 6432218"/>
              <a:gd name="connsiteY114" fmla="*/ 0 h 2635739"/>
              <a:gd name="connsiteX115" fmla="*/ 6432219 w 6432218"/>
              <a:gd name="connsiteY115" fmla="*/ 0 h 2635739"/>
              <a:gd name="connsiteX116" fmla="*/ 6432219 w 6432218"/>
              <a:gd name="connsiteY116" fmla="*/ 0 h 2635739"/>
              <a:gd name="connsiteX117" fmla="*/ 6432219 w 6432218"/>
              <a:gd name="connsiteY117" fmla="*/ 0 h 2635739"/>
              <a:gd name="connsiteX118" fmla="*/ 6432219 w 6432218"/>
              <a:gd name="connsiteY118" fmla="*/ 0 h 2635739"/>
              <a:gd name="connsiteX119" fmla="*/ 6432219 w 6432218"/>
              <a:gd name="connsiteY119" fmla="*/ 0 h 2635739"/>
              <a:gd name="connsiteX120" fmla="*/ 6432219 w 6432218"/>
              <a:gd name="connsiteY120" fmla="*/ 0 h 2635739"/>
              <a:gd name="connsiteX121" fmla="*/ 6432219 w 6432218"/>
              <a:gd name="connsiteY121" fmla="*/ 0 h 2635739"/>
              <a:gd name="connsiteX122" fmla="*/ 6432219 w 6432218"/>
              <a:gd name="connsiteY122" fmla="*/ 0 h 2635739"/>
              <a:gd name="connsiteX123" fmla="*/ 6432219 w 6432218"/>
              <a:gd name="connsiteY123" fmla="*/ 0 h 2635739"/>
              <a:gd name="connsiteX124" fmla="*/ 6432219 w 6432218"/>
              <a:gd name="connsiteY124" fmla="*/ 0 h 2635739"/>
              <a:gd name="connsiteX125" fmla="*/ 6432219 w 6432218"/>
              <a:gd name="connsiteY125" fmla="*/ 0 h 2635739"/>
              <a:gd name="connsiteX126" fmla="*/ 6432219 w 6432218"/>
              <a:gd name="connsiteY126" fmla="*/ 0 h 2635739"/>
              <a:gd name="connsiteX127" fmla="*/ 6432219 w 6432218"/>
              <a:gd name="connsiteY127" fmla="*/ 0 h 2635739"/>
              <a:gd name="connsiteX128" fmla="*/ 6432219 w 6432218"/>
              <a:gd name="connsiteY128" fmla="*/ 0 h 2635739"/>
              <a:gd name="connsiteX129" fmla="*/ 6432219 w 6432218"/>
              <a:gd name="connsiteY129" fmla="*/ 0 h 2635739"/>
              <a:gd name="connsiteX130" fmla="*/ 6432219 w 6432218"/>
              <a:gd name="connsiteY130" fmla="*/ 0 h 2635739"/>
              <a:gd name="connsiteX131" fmla="*/ 6432219 w 6432218"/>
              <a:gd name="connsiteY131" fmla="*/ 0 h 2635739"/>
              <a:gd name="connsiteX132" fmla="*/ 6432219 w 6432218"/>
              <a:gd name="connsiteY132" fmla="*/ 0 h 2635739"/>
              <a:gd name="connsiteX133" fmla="*/ 6432219 w 6432218"/>
              <a:gd name="connsiteY133" fmla="*/ 0 h 2635739"/>
              <a:gd name="connsiteX134" fmla="*/ 6432219 w 6432218"/>
              <a:gd name="connsiteY134" fmla="*/ 0 h 2635739"/>
              <a:gd name="connsiteX135" fmla="*/ 6432219 w 6432218"/>
              <a:gd name="connsiteY135" fmla="*/ 0 h 2635739"/>
              <a:gd name="connsiteX136" fmla="*/ 6432219 w 6432218"/>
              <a:gd name="connsiteY136" fmla="*/ 0 h 2635739"/>
              <a:gd name="connsiteX137" fmla="*/ 6432219 w 6432218"/>
              <a:gd name="connsiteY137" fmla="*/ 0 h 2635739"/>
              <a:gd name="connsiteX138" fmla="*/ 6432219 w 6432218"/>
              <a:gd name="connsiteY138" fmla="*/ 0 h 2635739"/>
              <a:gd name="connsiteX139" fmla="*/ 6432219 w 6432218"/>
              <a:gd name="connsiteY139" fmla="*/ 0 h 2635739"/>
              <a:gd name="connsiteX140" fmla="*/ 6432219 w 6432218"/>
              <a:gd name="connsiteY140" fmla="*/ 0 h 2635739"/>
              <a:gd name="connsiteX141" fmla="*/ 6432219 w 6432218"/>
              <a:gd name="connsiteY141" fmla="*/ 0 h 2635739"/>
              <a:gd name="connsiteX142" fmla="*/ 6432219 w 6432218"/>
              <a:gd name="connsiteY142" fmla="*/ 0 h 2635739"/>
              <a:gd name="connsiteX143" fmla="*/ 6432219 w 6432218"/>
              <a:gd name="connsiteY143" fmla="*/ 0 h 2635739"/>
              <a:gd name="connsiteX144" fmla="*/ 6432219 w 6432218"/>
              <a:gd name="connsiteY144" fmla="*/ 0 h 2635739"/>
              <a:gd name="connsiteX145" fmla="*/ 6432219 w 6432218"/>
              <a:gd name="connsiteY145" fmla="*/ 0 h 2635739"/>
              <a:gd name="connsiteX146" fmla="*/ 6432219 w 6432218"/>
              <a:gd name="connsiteY146" fmla="*/ 0 h 2635739"/>
              <a:gd name="connsiteX147" fmla="*/ 6432219 w 6432218"/>
              <a:gd name="connsiteY147" fmla="*/ 0 h 2635739"/>
              <a:gd name="connsiteX148" fmla="*/ 6432219 w 6432218"/>
              <a:gd name="connsiteY148" fmla="*/ 0 h 2635739"/>
              <a:gd name="connsiteX149" fmla="*/ 6432219 w 6432218"/>
              <a:gd name="connsiteY149" fmla="*/ 0 h 2635739"/>
              <a:gd name="connsiteX150" fmla="*/ 6432219 w 6432218"/>
              <a:gd name="connsiteY150" fmla="*/ 0 h 2635739"/>
              <a:gd name="connsiteX151" fmla="*/ 6432219 w 6432218"/>
              <a:gd name="connsiteY151" fmla="*/ 0 h 2635739"/>
              <a:gd name="connsiteX152" fmla="*/ 6432219 w 6432218"/>
              <a:gd name="connsiteY152" fmla="*/ 0 h 2635739"/>
              <a:gd name="connsiteX153" fmla="*/ 6432219 w 6432218"/>
              <a:gd name="connsiteY153" fmla="*/ 0 h 2635739"/>
              <a:gd name="connsiteX154" fmla="*/ 6432219 w 6432218"/>
              <a:gd name="connsiteY154" fmla="*/ 0 h 2635739"/>
              <a:gd name="connsiteX155" fmla="*/ 6432219 w 6432218"/>
              <a:gd name="connsiteY155" fmla="*/ 0 h 2635739"/>
              <a:gd name="connsiteX156" fmla="*/ 6432219 w 6432218"/>
              <a:gd name="connsiteY156" fmla="*/ 0 h 2635739"/>
              <a:gd name="connsiteX157" fmla="*/ 6432219 w 6432218"/>
              <a:gd name="connsiteY157" fmla="*/ 0 h 2635739"/>
              <a:gd name="connsiteX158" fmla="*/ 6432219 w 6432218"/>
              <a:gd name="connsiteY158" fmla="*/ 0 h 2635739"/>
              <a:gd name="connsiteX159" fmla="*/ 6432219 w 6432218"/>
              <a:gd name="connsiteY159" fmla="*/ 0 h 2635739"/>
              <a:gd name="connsiteX160" fmla="*/ 6432219 w 6432218"/>
              <a:gd name="connsiteY160" fmla="*/ 0 h 2635739"/>
              <a:gd name="connsiteX161" fmla="*/ 6432219 w 6432218"/>
              <a:gd name="connsiteY161" fmla="*/ 0 h 2635739"/>
              <a:gd name="connsiteX162" fmla="*/ 6432219 w 6432218"/>
              <a:gd name="connsiteY162" fmla="*/ 0 h 2635739"/>
              <a:gd name="connsiteX163" fmla="*/ 6432219 w 6432218"/>
              <a:gd name="connsiteY163" fmla="*/ 0 h 2635739"/>
              <a:gd name="connsiteX164" fmla="*/ 6432219 w 6432218"/>
              <a:gd name="connsiteY164" fmla="*/ 0 h 2635739"/>
              <a:gd name="connsiteX165" fmla="*/ 6432219 w 6432218"/>
              <a:gd name="connsiteY165" fmla="*/ 0 h 2635739"/>
              <a:gd name="connsiteX166" fmla="*/ 6432219 w 6432218"/>
              <a:gd name="connsiteY166" fmla="*/ 0 h 2635739"/>
              <a:gd name="connsiteX167" fmla="*/ 6432219 w 6432218"/>
              <a:gd name="connsiteY167" fmla="*/ 0 h 2635739"/>
              <a:gd name="connsiteX168" fmla="*/ 6432219 w 6432218"/>
              <a:gd name="connsiteY168" fmla="*/ 0 h 2635739"/>
              <a:gd name="connsiteX169" fmla="*/ 6432219 w 6432218"/>
              <a:gd name="connsiteY169" fmla="*/ 0 h 2635739"/>
              <a:gd name="connsiteX170" fmla="*/ 6432219 w 6432218"/>
              <a:gd name="connsiteY170" fmla="*/ 0 h 2635739"/>
              <a:gd name="connsiteX171" fmla="*/ 6432219 w 6432218"/>
              <a:gd name="connsiteY171" fmla="*/ 0 h 2635739"/>
              <a:gd name="connsiteX172" fmla="*/ 6432219 w 6432218"/>
              <a:gd name="connsiteY172" fmla="*/ 0 h 2635739"/>
              <a:gd name="connsiteX173" fmla="*/ 6432219 w 6432218"/>
              <a:gd name="connsiteY173" fmla="*/ 0 h 2635739"/>
              <a:gd name="connsiteX174" fmla="*/ 6432219 w 6432218"/>
              <a:gd name="connsiteY174" fmla="*/ 0 h 2635739"/>
              <a:gd name="connsiteX175" fmla="*/ 6432219 w 6432218"/>
              <a:gd name="connsiteY175" fmla="*/ 0 h 2635739"/>
              <a:gd name="connsiteX176" fmla="*/ 6432219 w 6432218"/>
              <a:gd name="connsiteY176" fmla="*/ 0 h 2635739"/>
              <a:gd name="connsiteX177" fmla="*/ 6432219 w 6432218"/>
              <a:gd name="connsiteY177" fmla="*/ 0 h 2635739"/>
              <a:gd name="connsiteX178" fmla="*/ 6432219 w 6432218"/>
              <a:gd name="connsiteY178" fmla="*/ 0 h 2635739"/>
              <a:gd name="connsiteX179" fmla="*/ 6432219 w 6432218"/>
              <a:gd name="connsiteY179" fmla="*/ 0 h 2635739"/>
              <a:gd name="connsiteX180" fmla="*/ 6432219 w 6432218"/>
              <a:gd name="connsiteY180" fmla="*/ 0 h 2635739"/>
              <a:gd name="connsiteX181" fmla="*/ 6432219 w 6432218"/>
              <a:gd name="connsiteY181" fmla="*/ 0 h 2635739"/>
              <a:gd name="connsiteX182" fmla="*/ 6432219 w 6432218"/>
              <a:gd name="connsiteY182" fmla="*/ 0 h 2635739"/>
              <a:gd name="connsiteX183" fmla="*/ 6432219 w 6432218"/>
              <a:gd name="connsiteY183" fmla="*/ 0 h 2635739"/>
              <a:gd name="connsiteX184" fmla="*/ 6432219 w 6432218"/>
              <a:gd name="connsiteY184" fmla="*/ 0 h 2635739"/>
              <a:gd name="connsiteX185" fmla="*/ 6432219 w 6432218"/>
              <a:gd name="connsiteY185" fmla="*/ 0 h 2635739"/>
              <a:gd name="connsiteX186" fmla="*/ 6432219 w 6432218"/>
              <a:gd name="connsiteY186" fmla="*/ 0 h 2635739"/>
              <a:gd name="connsiteX187" fmla="*/ 6432219 w 6432218"/>
              <a:gd name="connsiteY187" fmla="*/ 0 h 2635739"/>
              <a:gd name="connsiteX188" fmla="*/ 6432219 w 6432218"/>
              <a:gd name="connsiteY188" fmla="*/ 0 h 2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432218" h="2635739">
                <a:moveTo>
                  <a:pt x="0" y="2635740"/>
                </a:moveTo>
                <a:lnTo>
                  <a:pt x="0" y="2635740"/>
                </a:lnTo>
                <a:lnTo>
                  <a:pt x="0" y="2282218"/>
                </a:lnTo>
                <a:lnTo>
                  <a:pt x="0" y="2282218"/>
                </a:lnTo>
                <a:lnTo>
                  <a:pt x="35393" y="2282218"/>
                </a:lnTo>
                <a:lnTo>
                  <a:pt x="35393" y="2163852"/>
                </a:lnTo>
                <a:lnTo>
                  <a:pt x="35393" y="2163852"/>
                </a:lnTo>
                <a:lnTo>
                  <a:pt x="52837" y="2163852"/>
                </a:lnTo>
                <a:lnTo>
                  <a:pt x="52837" y="2104669"/>
                </a:lnTo>
                <a:lnTo>
                  <a:pt x="52837" y="2104669"/>
                </a:lnTo>
                <a:lnTo>
                  <a:pt x="141067" y="2104669"/>
                </a:lnTo>
                <a:lnTo>
                  <a:pt x="141067" y="2045486"/>
                </a:lnTo>
                <a:lnTo>
                  <a:pt x="141067" y="2045486"/>
                </a:lnTo>
                <a:lnTo>
                  <a:pt x="158764" y="2045486"/>
                </a:lnTo>
                <a:lnTo>
                  <a:pt x="158764" y="1986303"/>
                </a:lnTo>
                <a:lnTo>
                  <a:pt x="158764" y="1986303"/>
                </a:lnTo>
                <a:lnTo>
                  <a:pt x="511180" y="1986303"/>
                </a:lnTo>
                <a:lnTo>
                  <a:pt x="511180" y="1926771"/>
                </a:lnTo>
                <a:lnTo>
                  <a:pt x="511180" y="1926771"/>
                </a:lnTo>
                <a:lnTo>
                  <a:pt x="581461" y="1926771"/>
                </a:lnTo>
                <a:lnTo>
                  <a:pt x="581461" y="1866712"/>
                </a:lnTo>
                <a:lnTo>
                  <a:pt x="581461" y="1866712"/>
                </a:lnTo>
                <a:lnTo>
                  <a:pt x="810758" y="1866712"/>
                </a:lnTo>
                <a:lnTo>
                  <a:pt x="810758" y="1805428"/>
                </a:lnTo>
                <a:lnTo>
                  <a:pt x="810758" y="1805428"/>
                </a:lnTo>
                <a:lnTo>
                  <a:pt x="969270" y="1805428"/>
                </a:lnTo>
                <a:lnTo>
                  <a:pt x="969270" y="1743794"/>
                </a:lnTo>
                <a:lnTo>
                  <a:pt x="969270" y="1743794"/>
                </a:lnTo>
                <a:lnTo>
                  <a:pt x="1110337" y="1743794"/>
                </a:lnTo>
                <a:lnTo>
                  <a:pt x="1110337" y="1682160"/>
                </a:lnTo>
                <a:lnTo>
                  <a:pt x="1110337" y="1682160"/>
                </a:lnTo>
                <a:lnTo>
                  <a:pt x="1145478" y="1682160"/>
                </a:lnTo>
                <a:lnTo>
                  <a:pt x="1145478" y="1620525"/>
                </a:lnTo>
                <a:lnTo>
                  <a:pt x="1145478" y="1620525"/>
                </a:lnTo>
                <a:lnTo>
                  <a:pt x="1163174" y="1620525"/>
                </a:lnTo>
                <a:lnTo>
                  <a:pt x="1163174" y="1558891"/>
                </a:lnTo>
                <a:lnTo>
                  <a:pt x="1163174" y="1558891"/>
                </a:lnTo>
                <a:lnTo>
                  <a:pt x="1180618" y="1558891"/>
                </a:lnTo>
                <a:lnTo>
                  <a:pt x="1180618" y="1497257"/>
                </a:lnTo>
                <a:lnTo>
                  <a:pt x="1180618" y="1497257"/>
                </a:lnTo>
                <a:lnTo>
                  <a:pt x="1339382" y="1497257"/>
                </a:lnTo>
                <a:lnTo>
                  <a:pt x="1339382" y="1435448"/>
                </a:lnTo>
                <a:lnTo>
                  <a:pt x="1339382" y="1435448"/>
                </a:lnTo>
                <a:lnTo>
                  <a:pt x="1956236" y="1435448"/>
                </a:lnTo>
                <a:lnTo>
                  <a:pt x="1956236" y="1373638"/>
                </a:lnTo>
                <a:lnTo>
                  <a:pt x="1956236" y="1373638"/>
                </a:lnTo>
                <a:lnTo>
                  <a:pt x="2132444" y="1373638"/>
                </a:lnTo>
                <a:lnTo>
                  <a:pt x="2132444" y="1311654"/>
                </a:lnTo>
                <a:lnTo>
                  <a:pt x="2132444" y="1311654"/>
                </a:lnTo>
                <a:lnTo>
                  <a:pt x="2520000" y="1311654"/>
                </a:lnTo>
                <a:lnTo>
                  <a:pt x="2520000" y="1249494"/>
                </a:lnTo>
                <a:lnTo>
                  <a:pt x="2520000" y="1249494"/>
                </a:lnTo>
                <a:lnTo>
                  <a:pt x="2555141" y="1249494"/>
                </a:lnTo>
                <a:lnTo>
                  <a:pt x="2555141" y="1187510"/>
                </a:lnTo>
                <a:lnTo>
                  <a:pt x="2555141" y="1187510"/>
                </a:lnTo>
                <a:lnTo>
                  <a:pt x="2678511" y="1187510"/>
                </a:lnTo>
                <a:lnTo>
                  <a:pt x="2678511" y="1125525"/>
                </a:lnTo>
                <a:lnTo>
                  <a:pt x="2678511" y="1125525"/>
                </a:lnTo>
                <a:lnTo>
                  <a:pt x="2890113" y="1125525"/>
                </a:lnTo>
                <a:lnTo>
                  <a:pt x="2890113" y="1063366"/>
                </a:lnTo>
                <a:lnTo>
                  <a:pt x="2890113" y="1063366"/>
                </a:lnTo>
                <a:lnTo>
                  <a:pt x="2995787" y="1063366"/>
                </a:lnTo>
                <a:lnTo>
                  <a:pt x="2995787" y="1001206"/>
                </a:lnTo>
                <a:lnTo>
                  <a:pt x="2995787" y="1001206"/>
                </a:lnTo>
                <a:lnTo>
                  <a:pt x="3048624" y="1001206"/>
                </a:lnTo>
                <a:lnTo>
                  <a:pt x="3048624" y="939047"/>
                </a:lnTo>
                <a:lnTo>
                  <a:pt x="3048624" y="939047"/>
                </a:lnTo>
                <a:lnTo>
                  <a:pt x="3154298" y="939047"/>
                </a:lnTo>
                <a:lnTo>
                  <a:pt x="3154298" y="876887"/>
                </a:lnTo>
                <a:lnTo>
                  <a:pt x="3154298" y="876887"/>
                </a:lnTo>
                <a:lnTo>
                  <a:pt x="3559803" y="876887"/>
                </a:lnTo>
                <a:lnTo>
                  <a:pt x="3559803" y="814728"/>
                </a:lnTo>
                <a:lnTo>
                  <a:pt x="3559803" y="814728"/>
                </a:lnTo>
                <a:lnTo>
                  <a:pt x="3912219" y="814728"/>
                </a:lnTo>
                <a:lnTo>
                  <a:pt x="3912219" y="752393"/>
                </a:lnTo>
                <a:lnTo>
                  <a:pt x="3912219" y="752393"/>
                </a:lnTo>
                <a:lnTo>
                  <a:pt x="4088427" y="752393"/>
                </a:lnTo>
                <a:lnTo>
                  <a:pt x="4088427" y="689883"/>
                </a:lnTo>
                <a:lnTo>
                  <a:pt x="4088427" y="689883"/>
                </a:lnTo>
                <a:lnTo>
                  <a:pt x="4176405" y="689883"/>
                </a:lnTo>
                <a:lnTo>
                  <a:pt x="4176405" y="627374"/>
                </a:lnTo>
                <a:lnTo>
                  <a:pt x="4176405" y="627374"/>
                </a:lnTo>
                <a:lnTo>
                  <a:pt x="4317472" y="627374"/>
                </a:lnTo>
                <a:lnTo>
                  <a:pt x="4317472" y="564864"/>
                </a:lnTo>
                <a:lnTo>
                  <a:pt x="4317472" y="564864"/>
                </a:lnTo>
                <a:lnTo>
                  <a:pt x="4511377" y="564864"/>
                </a:lnTo>
                <a:lnTo>
                  <a:pt x="4511377" y="502529"/>
                </a:lnTo>
                <a:lnTo>
                  <a:pt x="4511377" y="502529"/>
                </a:lnTo>
                <a:lnTo>
                  <a:pt x="4669888" y="502529"/>
                </a:lnTo>
                <a:lnTo>
                  <a:pt x="4669888" y="440019"/>
                </a:lnTo>
                <a:lnTo>
                  <a:pt x="4669888" y="440019"/>
                </a:lnTo>
                <a:lnTo>
                  <a:pt x="5127978" y="440019"/>
                </a:lnTo>
                <a:lnTo>
                  <a:pt x="5127978" y="377510"/>
                </a:lnTo>
                <a:lnTo>
                  <a:pt x="5127978" y="377510"/>
                </a:lnTo>
                <a:lnTo>
                  <a:pt x="5639157" y="377510"/>
                </a:lnTo>
                <a:lnTo>
                  <a:pt x="5639157" y="314825"/>
                </a:lnTo>
                <a:lnTo>
                  <a:pt x="5639157" y="314825"/>
                </a:lnTo>
                <a:lnTo>
                  <a:pt x="5903595" y="314825"/>
                </a:lnTo>
                <a:lnTo>
                  <a:pt x="5903595" y="251965"/>
                </a:lnTo>
                <a:lnTo>
                  <a:pt x="5903595" y="251965"/>
                </a:lnTo>
                <a:lnTo>
                  <a:pt x="6044410" y="251965"/>
                </a:lnTo>
                <a:lnTo>
                  <a:pt x="6044410" y="189105"/>
                </a:lnTo>
                <a:lnTo>
                  <a:pt x="6044410" y="189105"/>
                </a:lnTo>
                <a:lnTo>
                  <a:pt x="6167781" y="189105"/>
                </a:lnTo>
                <a:lnTo>
                  <a:pt x="6167781" y="126245"/>
                </a:lnTo>
                <a:lnTo>
                  <a:pt x="6167781" y="126245"/>
                </a:lnTo>
                <a:lnTo>
                  <a:pt x="6326292" y="126245"/>
                </a:lnTo>
                <a:lnTo>
                  <a:pt x="6326292" y="63210"/>
                </a:lnTo>
                <a:lnTo>
                  <a:pt x="6326292" y="63210"/>
                </a:lnTo>
                <a:lnTo>
                  <a:pt x="6414523" y="63210"/>
                </a:lnTo>
                <a:lnTo>
                  <a:pt x="6414523" y="0"/>
                </a:lnTo>
                <a:lnTo>
                  <a:pt x="6414523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  <a:lnTo>
                  <a:pt x="6432219" y="0"/>
                </a:lnTo>
              </a:path>
            </a:pathLst>
          </a:custGeom>
          <a:noFill/>
          <a:ln w="38100" cap="flat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5" name="Graphic 88">
            <a:extLst>
              <a:ext uri="{FF2B5EF4-FFF2-40B4-BE49-F238E27FC236}">
                <a16:creationId xmlns:a16="http://schemas.microsoft.com/office/drawing/2014/main" id="{80C11C5F-A759-3CB4-CB6B-CE99EE8040EB}"/>
              </a:ext>
            </a:extLst>
          </p:cNvPr>
          <p:cNvGrpSpPr/>
          <p:nvPr/>
        </p:nvGrpSpPr>
        <p:grpSpPr>
          <a:xfrm>
            <a:off x="2613426" y="1216821"/>
            <a:ext cx="6706011" cy="3468677"/>
            <a:chOff x="2613426" y="1216821"/>
            <a:chExt cx="6706011" cy="3468677"/>
          </a:xfrm>
          <a:noFill/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99DB95-975B-220C-C888-31109BE420CC}"/>
                </a:ext>
              </a:extLst>
            </p:cNvPr>
            <p:cNvSpPr/>
            <p:nvPr/>
          </p:nvSpPr>
          <p:spPr>
            <a:xfrm>
              <a:off x="2729971" y="4604778"/>
              <a:ext cx="6589465" cy="80719"/>
            </a:xfrm>
            <a:custGeom>
              <a:avLst/>
              <a:gdLst>
                <a:gd name="connsiteX0" fmla="*/ 0 w 6589465"/>
                <a:gd name="connsiteY0" fmla="*/ 0 h 80719"/>
                <a:gd name="connsiteX1" fmla="*/ 6589466 w 6589465"/>
                <a:gd name="connsiteY1" fmla="*/ 0 h 80719"/>
                <a:gd name="connsiteX2" fmla="*/ 48286 w 6589465"/>
                <a:gd name="connsiteY2" fmla="*/ 0 h 80719"/>
                <a:gd name="connsiteX3" fmla="*/ 48286 w 6589465"/>
                <a:gd name="connsiteY3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465" h="80719">
                  <a:moveTo>
                    <a:pt x="0" y="0"/>
                  </a:moveTo>
                  <a:lnTo>
                    <a:pt x="6589466" y="0"/>
                  </a:lnTo>
                  <a:moveTo>
                    <a:pt x="48286" y="0"/>
                  </a:moveTo>
                  <a:lnTo>
                    <a:pt x="48286" y="80720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309FE29-A9CF-462B-0207-0CEEDDF78A16}"/>
                </a:ext>
              </a:extLst>
            </p:cNvPr>
            <p:cNvSpPr/>
            <p:nvPr/>
          </p:nvSpPr>
          <p:spPr>
            <a:xfrm>
              <a:off x="4364381" y="4604778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43726D2-E1CC-8DE9-A0CA-58D5DBF3DB90}"/>
                </a:ext>
              </a:extLst>
            </p:cNvPr>
            <p:cNvSpPr/>
            <p:nvPr/>
          </p:nvSpPr>
          <p:spPr>
            <a:xfrm>
              <a:off x="5950251" y="4604778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43DF9E-5BD9-9FA1-1952-CEFB3AE00760}"/>
                </a:ext>
              </a:extLst>
            </p:cNvPr>
            <p:cNvSpPr/>
            <p:nvPr/>
          </p:nvSpPr>
          <p:spPr>
            <a:xfrm>
              <a:off x="7536375" y="4604778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53A1E40-51A6-0746-A797-625B614D5B26}"/>
                </a:ext>
              </a:extLst>
            </p:cNvPr>
            <p:cNvSpPr/>
            <p:nvPr/>
          </p:nvSpPr>
          <p:spPr>
            <a:xfrm>
              <a:off x="9210476" y="4604778"/>
              <a:ext cx="25280" cy="80719"/>
            </a:xfrm>
            <a:custGeom>
              <a:avLst/>
              <a:gdLst>
                <a:gd name="connsiteX0" fmla="*/ 0 w 25280"/>
                <a:gd name="connsiteY0" fmla="*/ 0 h 80719"/>
                <a:gd name="connsiteX1" fmla="*/ 0 w 25280"/>
                <a:gd name="connsiteY1" fmla="*/ 80720 h 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80" h="80719">
                  <a:moveTo>
                    <a:pt x="0" y="0"/>
                  </a:moveTo>
                  <a:lnTo>
                    <a:pt x="0" y="8072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E139448-1709-606E-8CF7-3E4912582739}"/>
                </a:ext>
              </a:extLst>
            </p:cNvPr>
            <p:cNvSpPr/>
            <p:nvPr/>
          </p:nvSpPr>
          <p:spPr>
            <a:xfrm>
              <a:off x="2613426" y="1216821"/>
              <a:ext cx="128426" cy="3387957"/>
            </a:xfrm>
            <a:custGeom>
              <a:avLst/>
              <a:gdLst>
                <a:gd name="connsiteX0" fmla="*/ 128427 w 128426"/>
                <a:gd name="connsiteY0" fmla="*/ 3387957 h 3387957"/>
                <a:gd name="connsiteX1" fmla="*/ 128427 w 128426"/>
                <a:gd name="connsiteY1" fmla="*/ 0 h 3387957"/>
                <a:gd name="connsiteX2" fmla="*/ 116545 w 128426"/>
                <a:gd name="connsiteY2" fmla="*/ 3354514 h 3387957"/>
                <a:gd name="connsiteX3" fmla="*/ 0 w 128426"/>
                <a:gd name="connsiteY3" fmla="*/ 3354514 h 3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26" h="3387957">
                  <a:moveTo>
                    <a:pt x="128427" y="3387957"/>
                  </a:moveTo>
                  <a:lnTo>
                    <a:pt x="128427" y="0"/>
                  </a:lnTo>
                  <a:moveTo>
                    <a:pt x="116545" y="3354514"/>
                  </a:moveTo>
                  <a:lnTo>
                    <a:pt x="0" y="3354514"/>
                  </a:lnTo>
                </a:path>
              </a:pathLst>
            </a:custGeom>
            <a:noFill/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899CF0A-6D83-0292-E6DF-F9BA0E38296E}"/>
                </a:ext>
              </a:extLst>
            </p:cNvPr>
            <p:cNvSpPr/>
            <p:nvPr/>
          </p:nvSpPr>
          <p:spPr>
            <a:xfrm>
              <a:off x="2613426" y="3913844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34BECE8-DF89-97A2-DBE4-4E3175E60780}"/>
                </a:ext>
              </a:extLst>
            </p:cNvPr>
            <p:cNvSpPr/>
            <p:nvPr/>
          </p:nvSpPr>
          <p:spPr>
            <a:xfrm>
              <a:off x="2613426" y="3256354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9CF547-CA39-32D4-457C-A7BFC308174B}"/>
                </a:ext>
              </a:extLst>
            </p:cNvPr>
            <p:cNvSpPr/>
            <p:nvPr/>
          </p:nvSpPr>
          <p:spPr>
            <a:xfrm>
              <a:off x="2613426" y="2598863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4CE1EEF-A1D3-752C-6FEB-957E57AAF24D}"/>
                </a:ext>
              </a:extLst>
            </p:cNvPr>
            <p:cNvSpPr/>
            <p:nvPr/>
          </p:nvSpPr>
          <p:spPr>
            <a:xfrm>
              <a:off x="2613426" y="1941373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F73834-2283-A6CD-61FE-84357EA1BCE5}"/>
                </a:ext>
              </a:extLst>
            </p:cNvPr>
            <p:cNvSpPr/>
            <p:nvPr/>
          </p:nvSpPr>
          <p:spPr>
            <a:xfrm>
              <a:off x="2613426" y="1283883"/>
              <a:ext cx="116544" cy="17509"/>
            </a:xfrm>
            <a:custGeom>
              <a:avLst/>
              <a:gdLst>
                <a:gd name="connsiteX0" fmla="*/ 116545 w 116544"/>
                <a:gd name="connsiteY0" fmla="*/ 0 h 17509"/>
                <a:gd name="connsiteX1" fmla="*/ 0 w 116544"/>
                <a:gd name="connsiteY1" fmla="*/ 0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44" h="17509">
                  <a:moveTo>
                    <a:pt x="116545" y="0"/>
                  </a:moveTo>
                  <a:lnTo>
                    <a:pt x="0" y="0"/>
                  </a:lnTo>
                </a:path>
              </a:pathLst>
            </a:custGeom>
            <a:ln w="27278" cap="flat">
              <a:solidFill>
                <a:srgbClr val="36363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0C7078B-62BE-332F-2F0B-578276FED33B}"/>
              </a:ext>
            </a:extLst>
          </p:cNvPr>
          <p:cNvSpPr/>
          <p:nvPr/>
        </p:nvSpPr>
        <p:spPr>
          <a:xfrm>
            <a:off x="2876346" y="1941373"/>
            <a:ext cx="897724" cy="17509"/>
          </a:xfrm>
          <a:custGeom>
            <a:avLst/>
            <a:gdLst>
              <a:gd name="connsiteX0" fmla="*/ 0 w 897724"/>
              <a:gd name="connsiteY0" fmla="*/ 0 h 17509"/>
              <a:gd name="connsiteX1" fmla="*/ 897725 w 897724"/>
              <a:gd name="connsiteY1" fmla="*/ 0 h 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7509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C11F6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2CC93465-305E-FB72-4AD6-D705C69CE098}"/>
              </a:ext>
            </a:extLst>
          </p:cNvPr>
          <p:cNvSpPr/>
          <p:nvPr/>
        </p:nvSpPr>
        <p:spPr>
          <a:xfrm>
            <a:off x="2879477" y="1547858"/>
            <a:ext cx="897724" cy="17509"/>
          </a:xfrm>
          <a:custGeom>
            <a:avLst/>
            <a:gdLst>
              <a:gd name="connsiteX0" fmla="*/ 0 w 897724"/>
              <a:gd name="connsiteY0" fmla="*/ 0 h 17509"/>
              <a:gd name="connsiteX1" fmla="*/ 897725 w 897724"/>
              <a:gd name="connsiteY1" fmla="*/ 0 h 1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7724" h="17509">
                <a:moveTo>
                  <a:pt x="0" y="0"/>
                </a:moveTo>
                <a:lnTo>
                  <a:pt x="897725" y="0"/>
                </a:lnTo>
              </a:path>
            </a:pathLst>
          </a:custGeom>
          <a:ln w="57150" cap="sq">
            <a:solidFill>
              <a:srgbClr val="F580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9" name="Tekstvak 18">
            <a:extLst>
              <a:ext uri="{FF2B5EF4-FFF2-40B4-BE49-F238E27FC236}">
                <a16:creationId xmlns:a16="http://schemas.microsoft.com/office/drawing/2014/main" id="{09E2AEF7-093F-C0BD-5A0A-9EEE6A546B0F}"/>
              </a:ext>
            </a:extLst>
          </p:cNvPr>
          <p:cNvSpPr txBox="1"/>
          <p:nvPr/>
        </p:nvSpPr>
        <p:spPr>
          <a:xfrm>
            <a:off x="3810475" y="1319608"/>
            <a:ext cx="206833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FFR-guided</a:t>
            </a:r>
          </a:p>
        </p:txBody>
      </p:sp>
      <p:sp>
        <p:nvSpPr>
          <p:cNvPr id="151" name="Tekstvak 18">
            <a:extLst>
              <a:ext uri="{FF2B5EF4-FFF2-40B4-BE49-F238E27FC236}">
                <a16:creationId xmlns:a16="http://schemas.microsoft.com/office/drawing/2014/main" id="{45D8A358-E7BD-4BE2-7440-B37AE9A91658}"/>
              </a:ext>
            </a:extLst>
          </p:cNvPr>
          <p:cNvSpPr txBox="1"/>
          <p:nvPr/>
        </p:nvSpPr>
        <p:spPr>
          <a:xfrm>
            <a:off x="5357038" y="3639425"/>
            <a:ext cx="396239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difference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-0.62% (-2.35% to 1.10%)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9D99C66-FACF-FB8C-38E8-3049FE64AEE8}"/>
              </a:ext>
            </a:extLst>
          </p:cNvPr>
          <p:cNvSpPr txBox="1"/>
          <p:nvPr/>
        </p:nvSpPr>
        <p:spPr>
          <a:xfrm>
            <a:off x="9670554" y="2373110"/>
            <a:ext cx="20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11F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43/1116 (4.0%)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1D990C2-BB7E-D4D3-257E-805A7C3304C9}"/>
              </a:ext>
            </a:extLst>
          </p:cNvPr>
          <p:cNvSpPr txBox="1"/>
          <p:nvPr/>
        </p:nvSpPr>
        <p:spPr>
          <a:xfrm>
            <a:off x="9670555" y="1527617"/>
            <a:ext cx="204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58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49/1095 (4.6%)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9C7946A-F88F-B955-C5FF-557855A7061A}"/>
              </a:ext>
            </a:extLst>
          </p:cNvPr>
          <p:cNvSpPr txBox="1"/>
          <p:nvPr/>
        </p:nvSpPr>
        <p:spPr>
          <a:xfrm>
            <a:off x="1410206" y="1065875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CBB5A30-A292-3994-4A2C-8595D899E490}"/>
              </a:ext>
            </a:extLst>
          </p:cNvPr>
          <p:cNvSpPr txBox="1"/>
          <p:nvPr/>
        </p:nvSpPr>
        <p:spPr>
          <a:xfrm>
            <a:off x="1410206" y="1751674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E59268A-85E3-708A-D278-49FAB7EF99C3}"/>
              </a:ext>
            </a:extLst>
          </p:cNvPr>
          <p:cNvSpPr txBox="1"/>
          <p:nvPr/>
        </p:nvSpPr>
        <p:spPr>
          <a:xfrm>
            <a:off x="1410206" y="2447385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E095C4E-C4BF-DB7A-2E62-86E90A8F7730}"/>
              </a:ext>
            </a:extLst>
          </p:cNvPr>
          <p:cNvSpPr txBox="1"/>
          <p:nvPr/>
        </p:nvSpPr>
        <p:spPr>
          <a:xfrm>
            <a:off x="1410206" y="3133184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7E30B61-3DD0-C409-1739-4C90CD4D51D5}"/>
              </a:ext>
            </a:extLst>
          </p:cNvPr>
          <p:cNvSpPr txBox="1"/>
          <p:nvPr/>
        </p:nvSpPr>
        <p:spPr>
          <a:xfrm>
            <a:off x="1410206" y="3725232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4CF7066-A6C0-51DD-D5E2-BCC8F99157E4}"/>
              </a:ext>
            </a:extLst>
          </p:cNvPr>
          <p:cNvSpPr txBox="1"/>
          <p:nvPr/>
        </p:nvSpPr>
        <p:spPr>
          <a:xfrm>
            <a:off x="1410206" y="4411031"/>
            <a:ext cx="11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82389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Disclosures</a:t>
            </a:r>
          </a:p>
        </p:txBody>
      </p:sp>
      <p:pic>
        <p:nvPicPr>
          <p:cNvPr id="12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579E91FD-7561-3C5B-8745-429BAF8C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D6A628-C9E2-D43A-A259-601605C4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7" y="1089812"/>
            <a:ext cx="10770852" cy="549348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2800" dirty="0"/>
              <a:t> </a:t>
            </a:r>
          </a:p>
          <a:p>
            <a:pPr>
              <a:buNone/>
            </a:pPr>
            <a:r>
              <a:rPr lang="en-US" sz="2400" dirty="0"/>
              <a:t>Institutional grants/research support:	</a:t>
            </a:r>
          </a:p>
          <a:p>
            <a:pPr>
              <a:buNone/>
            </a:pPr>
            <a:r>
              <a:rPr lang="en-US" sz="2400" dirty="0"/>
              <a:t>	Abbott Vascular, Boston Scientific, ACIST Medical, Medtronic, Pie Medical, and ReCor medical.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Consultancy and speaker fees:</a:t>
            </a:r>
          </a:p>
          <a:p>
            <a:pPr>
              <a:buNone/>
            </a:pPr>
            <a:r>
              <a:rPr lang="en-US" sz="2400" dirty="0"/>
              <a:t>	Abbott Vascular, ACIST medical, Boston Scientific, </a:t>
            </a:r>
            <a:r>
              <a:rPr lang="en-US" sz="2400" dirty="0" err="1"/>
              <a:t>Cardialysis</a:t>
            </a:r>
            <a:r>
              <a:rPr lang="en-US" sz="2400" dirty="0"/>
              <a:t>, </a:t>
            </a:r>
            <a:r>
              <a:rPr lang="en-US" sz="2400" dirty="0" err="1"/>
              <a:t>CardiacBooster</a:t>
            </a:r>
            <a:r>
              <a:rPr lang="en-US" sz="2400" dirty="0"/>
              <a:t>, Kaminari Medical, ReCor  Medical, Pulse Medical, Pie Medical, Shockwave, Siemens </a:t>
            </a:r>
            <a:r>
              <a:rPr lang="en-US" sz="2400" dirty="0" err="1"/>
              <a:t>Healthineers</a:t>
            </a:r>
            <a:r>
              <a:rPr lang="en-US" sz="2400" dirty="0"/>
              <a:t> and Medtronic. </a:t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Secondary end points – Full Analysis set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Individual components</a:t>
            </a:r>
            <a:endParaRPr lang="en-US" sz="3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1BA6E075-65A4-41D0-07C9-8CA51D1AA6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5D94C2-688B-01EA-1B9A-0354CD20E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52990"/>
              </p:ext>
            </p:extLst>
          </p:nvPr>
        </p:nvGraphicFramePr>
        <p:xfrm>
          <a:off x="388456" y="1150363"/>
          <a:ext cx="11352131" cy="45401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573944">
                  <a:extLst>
                    <a:ext uri="{9D8B030D-6E8A-4147-A177-3AD203B41FA5}">
                      <a16:colId xmlns:a16="http://schemas.microsoft.com/office/drawing/2014/main" val="14132597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49150402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1888523542"/>
                    </a:ext>
                  </a:extLst>
                </a:gridCol>
                <a:gridCol w="3082226">
                  <a:extLst>
                    <a:ext uri="{9D8B030D-6E8A-4147-A177-3AD203B41FA5}">
                      <a16:colId xmlns:a16="http://schemas.microsoft.com/office/drawing/2014/main" val="1000748570"/>
                    </a:ext>
                  </a:extLst>
                </a:gridCol>
                <a:gridCol w="1792741">
                  <a:extLst>
                    <a:ext uri="{9D8B030D-6E8A-4147-A177-3AD203B41FA5}">
                      <a16:colId xmlns:a16="http://schemas.microsoft.com/office/drawing/2014/main" val="4236733159"/>
                    </a:ext>
                  </a:extLst>
                </a:gridCol>
              </a:tblGrid>
              <a:tr h="74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 points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vFFR-guided</a:t>
                      </a:r>
                      <a:b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(N=1116)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FFR-</a:t>
                      </a: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guided</a:t>
                      </a:r>
                      <a:b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revascularization</a:t>
                      </a:r>
                      <a:endParaRPr lang="nl-NL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(N=1095)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b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ctr">
                    <a:solidFill>
                      <a:srgbClr val="D72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7453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</a:t>
                      </a:r>
                      <a:endParaRPr lang="nl-N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(2.2%)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nl-N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 (-1.37 </a:t>
                      </a:r>
                      <a:r>
                        <a:rPr lang="nl-NL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nl-N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236405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Cardiac death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(1.0)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(1.5)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-0.47 (-1.43 to 0.48)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8588614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 myocardial infarction 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(2.9)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(2.4)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 (-0.92 to 1.80)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823764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Periprocedural myocardial infarction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(1.0)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(1.2)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-0.20 (-1.08 to 0.68)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616205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vessel myocardial infarction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(1.8)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(1.8)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-0.02 (-1.13 to 1.10)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876507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 revascularization 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(4.2)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(4.2)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 (-1.69 to 1.75)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609246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Clinically indicated revascularization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 (3.6)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(3.5)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 (-1.52 to 1.62)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350826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Clinically indicated study-vessel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revascularization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(2.1)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(2.3)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-0.23 (-1.48 to 1.02)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865699"/>
                  </a:ext>
                </a:extLst>
              </a:tr>
              <a:tr h="37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 stroke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(0.6)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(0.4)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 (-0.33 to 0.87)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7836252"/>
                  </a:ext>
                </a:extLst>
              </a:tr>
              <a:tr h="380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Definite or probable stent thrombosis 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(0.2)</a:t>
                      </a:r>
                      <a:endParaRPr lang="nl-NL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(0.3)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-0.09 (-0.49 to 0.32)</a:t>
                      </a:r>
                      <a:endParaRPr lang="nl-NL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370979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0554C21E-F1C1-4C05-8D9A-BACD0735A8A7}"/>
              </a:ext>
            </a:extLst>
          </p:cNvPr>
          <p:cNvGrpSpPr/>
          <p:nvPr/>
        </p:nvGrpSpPr>
        <p:grpSpPr>
          <a:xfrm>
            <a:off x="6582973" y="1841496"/>
            <a:ext cx="3651393" cy="4252142"/>
            <a:chOff x="6682033" y="1841496"/>
            <a:chExt cx="3651393" cy="4252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F3FF43-6ABB-40C1-9FFB-6DB5589DD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300" t="9397" r="13891" b="4876"/>
            <a:stretch/>
          </p:blipFill>
          <p:spPr>
            <a:xfrm rot="16200000">
              <a:off x="6650511" y="2246143"/>
              <a:ext cx="3873497" cy="306420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83966B-E65C-40CD-842A-EFB44E60C0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0860" y="5715003"/>
              <a:ext cx="3238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EC2DBA-35F2-4BE6-92D9-162E7AE2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2033" y="5705716"/>
              <a:ext cx="3651393" cy="38792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E33A99-D165-43ED-905D-C44C7C7B5019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8507730" y="1891108"/>
              <a:ext cx="6352" cy="38146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21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9" y="14086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Among patients with intermediate coronary-artery lesions, </a:t>
            </a:r>
            <a:br>
              <a:rPr lang="en-US" dirty="0"/>
            </a:br>
            <a:r>
              <a:rPr lang="en-US" b="1" dirty="0"/>
              <a:t>a vFFR-guided revascularization strategy was noninferior </a:t>
            </a:r>
            <a:br>
              <a:rPr lang="en-US" dirty="0"/>
            </a:br>
            <a:r>
              <a:rPr lang="en-US" dirty="0"/>
              <a:t>to an FFR-guided strategy with respect to a composite of death, myocardial infarction, or revascularization at one year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7280F0BE-603C-FC98-CA32-F11A9A74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0EDA0-3A8F-4718-9DC3-D4B6B99EA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79" y="9331"/>
            <a:ext cx="7829464" cy="570443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6490AC8-F4F9-4607-8E3C-9386A3EA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" y="135624"/>
            <a:ext cx="11732895" cy="74824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With gratitude to the                 Investigators!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2233B-2BF9-45CA-A2FA-A3A184158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49" t="24772" r="11816" b="22148"/>
          <a:stretch/>
        </p:blipFill>
        <p:spPr>
          <a:xfrm>
            <a:off x="5840963" y="-6273"/>
            <a:ext cx="2059780" cy="103203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90FC65-9668-45CE-A9F5-43461A99696D}"/>
              </a:ext>
            </a:extLst>
          </p:cNvPr>
          <p:cNvGraphicFramePr>
            <a:graphicFrameLocks noGrp="1"/>
          </p:cNvGraphicFramePr>
          <p:nvPr/>
        </p:nvGraphicFramePr>
        <p:xfrm>
          <a:off x="219824" y="1148536"/>
          <a:ext cx="1907557" cy="4843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773">
                  <a:extLst>
                    <a:ext uri="{9D8B030D-6E8A-4147-A177-3AD203B41FA5}">
                      <a16:colId xmlns:a16="http://schemas.microsoft.com/office/drawing/2014/main" val="2121268496"/>
                    </a:ext>
                  </a:extLst>
                </a:gridCol>
                <a:gridCol w="845784">
                  <a:extLst>
                    <a:ext uri="{9D8B030D-6E8A-4147-A177-3AD203B41FA5}">
                      <a16:colId xmlns:a16="http://schemas.microsoft.com/office/drawing/2014/main" val="1829504359"/>
                    </a:ext>
                  </a:extLst>
                </a:gridCol>
              </a:tblGrid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Institution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Interventional Cardiologist(s)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208628926"/>
                  </a:ext>
                </a:extLst>
              </a:tr>
              <a:tr h="2505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Thoraxcenter, Erasmus University Medical Center,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Joost Daemen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662963596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Ospedale Dell'Angelo, Mestre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Marco Barbierato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2075634109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Mater Private Hospital, Dublin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Robert A. Byrne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57699146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Ospedale Papa Giovanni XXIII, Bergamo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Paolo Canova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656399221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John Radcliffe Hospital, Oxford University Hospitals, NHS Foundation Trust, Oxford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Giovanni Luigi De Maria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2599919494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500">
                          <a:effectLst/>
                        </a:rPr>
                        <a:t>Institut Cœur Poumon, CHU Lille, Université de Lille, Lille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Eric Van Belle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717369163"/>
                  </a:ext>
                </a:extLst>
              </a:tr>
              <a:tr h="2505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Hospital Clínico Universitario de Valladolid, Valladolid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Ignacio Amat-Santos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3750032199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IRCCS Humanitas Research Hospital, Milan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Antonio Mangieri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3788577573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Institut Cardiovasculaire Paris-Sud, Hôpital Jacques Cartier, Ramsay-Santé, Massy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Thomas </a:t>
                      </a:r>
                      <a:r>
                        <a:rPr lang="en-US" sz="500" dirty="0" err="1">
                          <a:effectLst/>
                        </a:rPr>
                        <a:t>Hovasse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2378224201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Cardiovascular Institute (ICCV), Hospital Clinic, IDIBAPS, University of Barcelona, Barcelona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Manel Sabate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2197030671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Mater Private Cork, Cork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Ronan </a:t>
                      </a:r>
                      <a:r>
                        <a:rPr lang="en-US" sz="500" dirty="0" err="1">
                          <a:effectLst/>
                        </a:rPr>
                        <a:t>Margey</a:t>
                      </a:r>
                      <a:endParaRPr lang="en-NL" sz="5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Shane Flood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623491602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Ospedale Sant'Anna, Ferrara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Simone Biscaglia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776224267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Hospital Universitario de la Princesa, Madrid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Fernando Rivero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309286811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Ospedale Maggiore della Carità, Novara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Domenico D'Amario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043409213"/>
                  </a:ext>
                </a:extLst>
              </a:tr>
              <a:tr h="2505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Charité Hospital, Universitätsmedizin Berlin,</a:t>
                      </a:r>
                      <a:endParaRPr lang="en-NL" sz="5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Berlin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Youssef Abdelwahed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3254667506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Albert Schweitzer Hospital, Dordrecht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Rohit M. Oemrawsingh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2430824207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La Paz Hospital, Madrid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Raul Moreno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4193961971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Royal Sussex County Hospital, Brighton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James Cockburn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57" marR="26957" marT="0" marB="0" anchor="ctr"/>
                </a:tc>
                <a:extLst>
                  <a:ext uri="{0D108BD9-81ED-4DB2-BD59-A6C34878D82A}">
                    <a16:rowId xmlns:a16="http://schemas.microsoft.com/office/drawing/2014/main" val="1176361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72F6D1-B99A-45BD-BC76-AE51A4310C19}"/>
              </a:ext>
            </a:extLst>
          </p:cNvPr>
          <p:cNvGraphicFramePr>
            <a:graphicFrameLocks noGrp="1"/>
          </p:cNvGraphicFramePr>
          <p:nvPr/>
        </p:nvGraphicFramePr>
        <p:xfrm>
          <a:off x="2678692" y="859342"/>
          <a:ext cx="1905920" cy="5132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861">
                  <a:extLst>
                    <a:ext uri="{9D8B030D-6E8A-4147-A177-3AD203B41FA5}">
                      <a16:colId xmlns:a16="http://schemas.microsoft.com/office/drawing/2014/main" val="599295557"/>
                    </a:ext>
                  </a:extLst>
                </a:gridCol>
                <a:gridCol w="845059">
                  <a:extLst>
                    <a:ext uri="{9D8B030D-6E8A-4147-A177-3AD203B41FA5}">
                      <a16:colId xmlns:a16="http://schemas.microsoft.com/office/drawing/2014/main" val="483873612"/>
                    </a:ext>
                  </a:extLst>
                </a:gridCol>
              </a:tblGrid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Institution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Interventional Cardiologist(s)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625154647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IRCCS Policlinico San Donato, Milan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Luca Testa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1544302140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500">
                          <a:effectLst/>
                        </a:rPr>
                        <a:t>University Medical Center Utrecht, Utrecht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Michiel Voskuil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554652179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Tergooi</a:t>
                      </a:r>
                      <a:r>
                        <a:rPr lang="en-US" sz="500" dirty="0">
                          <a:effectLst/>
                        </a:rPr>
                        <a:t> Medical Center, Hilversum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Rutger</a:t>
                      </a:r>
                      <a:r>
                        <a:rPr lang="en-US" sz="500" dirty="0">
                          <a:effectLst/>
                        </a:rPr>
                        <a:t> Van </a:t>
                      </a:r>
                      <a:r>
                        <a:rPr lang="en-US" sz="500" dirty="0" err="1">
                          <a:effectLst/>
                        </a:rPr>
                        <a:t>Bommel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46611411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Clinique Les Fontaines, Melun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Patrick Dupouy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194892713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Clinique St-Hilaire, Rouen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Matthieu Godin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463414795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l'institut &amp; l'hôpital Saint-Martin, Caen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Jean Francois Morelle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609663025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Golden Jubilee National Hospital, Glasgow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Damien Collison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650910159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Hôpital de la Croix Rousse, Hospices Civils de Lyon, Lyon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Brahim Harbaoui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2616336884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Unfallkrankenhaus Berlin, Berlin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Johannes </a:t>
                      </a:r>
                      <a:r>
                        <a:rPr lang="en-US" sz="500" dirty="0" err="1">
                          <a:effectLst/>
                        </a:rPr>
                        <a:t>Beil</a:t>
                      </a:r>
                      <a:r>
                        <a:rPr lang="en-US" sz="500" dirty="0">
                          <a:effectLst/>
                        </a:rPr>
                        <a:t> </a:t>
                      </a:r>
                      <a:br>
                        <a:rPr lang="en-US" sz="500" dirty="0">
                          <a:effectLst/>
                        </a:rPr>
                      </a:br>
                      <a:r>
                        <a:rPr lang="en-US" sz="500" dirty="0">
                          <a:effectLst/>
                        </a:rPr>
                        <a:t>Steffen </a:t>
                      </a:r>
                      <a:r>
                        <a:rPr lang="en-US" sz="500" dirty="0" err="1">
                          <a:effectLst/>
                        </a:rPr>
                        <a:t>Bohl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939119115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Ospedale</a:t>
                      </a:r>
                      <a:r>
                        <a:rPr lang="en-US" sz="500" dirty="0">
                          <a:effectLst/>
                        </a:rPr>
                        <a:t> San </a:t>
                      </a:r>
                      <a:r>
                        <a:rPr lang="en-US" sz="500" dirty="0" err="1">
                          <a:effectLst/>
                        </a:rPr>
                        <a:t>Bortolo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Andrea Drago</a:t>
                      </a:r>
                      <a:endParaRPr lang="en-NL" sz="5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Francesco </a:t>
                      </a:r>
                      <a:r>
                        <a:rPr lang="en-US" sz="500" dirty="0" err="1">
                          <a:effectLst/>
                        </a:rPr>
                        <a:t>Caprioglio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1779970787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Amphia Ziekenhuis, Breda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Martijn Meuwissen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528588855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Hospital del Mar, Barcelona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Beatriz Vaquerizo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2375251211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Hospital Universitario Central de Asturias, Oviedo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Pablo Avanzas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793720449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St James's Hospital, Dublin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John Cosgrave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2726440287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Herz- und Diabeteszentrum Nordrhein-Westfalen, Bad Oeynhausen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Regine Brinkmann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1596089731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Hospital Universitario de León, León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effectLst/>
                        </a:rPr>
                        <a:t>María </a:t>
                      </a:r>
                      <a:r>
                        <a:rPr lang="es-ES" sz="500" dirty="0" err="1">
                          <a:effectLst/>
                        </a:rPr>
                        <a:t>Thiscal</a:t>
                      </a:r>
                      <a:r>
                        <a:rPr lang="es-ES" sz="500" dirty="0">
                          <a:effectLst/>
                        </a:rPr>
                        <a:t> López </a:t>
                      </a:r>
                      <a:r>
                        <a:rPr lang="es-ES" sz="500" dirty="0" err="1">
                          <a:effectLst/>
                        </a:rPr>
                        <a:t>Lluva</a:t>
                      </a:r>
                      <a:br>
                        <a:rPr lang="es-ES" sz="500" dirty="0">
                          <a:effectLst/>
                        </a:rPr>
                      </a:br>
                      <a:r>
                        <a:rPr lang="es-ES" sz="500" dirty="0">
                          <a:effectLst/>
                        </a:rPr>
                        <a:t>Armando Pérez de Prado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3451568661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Pineta Grande Hospital, Castel Volturno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Arturo Giordano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2660417476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Marienhaus Klinikum, Mainz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Burkhard Huegl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672263681"/>
                  </a:ext>
                </a:extLst>
              </a:tr>
              <a:tr h="2566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Saarland-Heilstätten GmbH - Klinik Völklingen, Völklingen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Fernando </a:t>
                      </a:r>
                      <a:r>
                        <a:rPr lang="en-US" sz="500" dirty="0" err="1">
                          <a:effectLst/>
                        </a:rPr>
                        <a:t>Gatto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07" marR="25907" marT="0" marB="0" anchor="ctr"/>
                </a:tc>
                <a:extLst>
                  <a:ext uri="{0D108BD9-81ED-4DB2-BD59-A6C34878D82A}">
                    <a16:rowId xmlns:a16="http://schemas.microsoft.com/office/drawing/2014/main" val="156992809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9C55DA-023C-4E2A-9761-B32B846B8F1D}"/>
              </a:ext>
            </a:extLst>
          </p:cNvPr>
          <p:cNvSpPr txBox="1"/>
          <p:nvPr/>
        </p:nvSpPr>
        <p:spPr>
          <a:xfrm>
            <a:off x="144779" y="878004"/>
            <a:ext cx="2326631" cy="26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List of Participating Centers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96429DE-B00B-439C-ABEE-679EE01D8C56}"/>
              </a:ext>
            </a:extLst>
          </p:cNvPr>
          <p:cNvGraphicFramePr>
            <a:graphicFrameLocks noGrp="1"/>
          </p:cNvGraphicFramePr>
          <p:nvPr/>
        </p:nvGraphicFramePr>
        <p:xfrm>
          <a:off x="5143040" y="1311317"/>
          <a:ext cx="1905920" cy="248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628">
                  <a:extLst>
                    <a:ext uri="{9D8B030D-6E8A-4147-A177-3AD203B41FA5}">
                      <a16:colId xmlns:a16="http://schemas.microsoft.com/office/drawing/2014/main" val="1645758371"/>
                    </a:ext>
                  </a:extLst>
                </a:gridCol>
                <a:gridCol w="893292">
                  <a:extLst>
                    <a:ext uri="{9D8B030D-6E8A-4147-A177-3AD203B41FA5}">
                      <a16:colId xmlns:a16="http://schemas.microsoft.com/office/drawing/2014/main" val="2454540749"/>
                    </a:ext>
                  </a:extLst>
                </a:gridCol>
              </a:tblGrid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Institution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817377882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Thoraxcenter</a:t>
                      </a:r>
                      <a:r>
                        <a:rPr lang="en-US" sz="500" dirty="0">
                          <a:effectLst/>
                        </a:rPr>
                        <a:t>, Erasmus University Medical Center,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Joost Daemen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1490837663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Mater Private Hospital, Dublin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Robert A. Byrne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1470847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John Radcliffe Hospital, Oxford University Hospitals, NHS Foundation Trust, Oxford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Adrian P. Banning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73615222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Charité</a:t>
                      </a:r>
                      <a:r>
                        <a:rPr lang="en-US" sz="500" dirty="0">
                          <a:effectLst/>
                        </a:rPr>
                        <a:t> Hospital, </a:t>
                      </a:r>
                      <a:r>
                        <a:rPr lang="en-US" sz="500" dirty="0" err="1">
                          <a:effectLst/>
                        </a:rPr>
                        <a:t>Universitätsmedizin</a:t>
                      </a:r>
                      <a:r>
                        <a:rPr lang="en-US" sz="500" dirty="0">
                          <a:effectLst/>
                        </a:rPr>
                        <a:t> Berlin,</a:t>
                      </a:r>
                      <a:endParaRPr lang="en-NL" sz="5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Berlin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 err="1">
                          <a:effectLst/>
                        </a:rPr>
                        <a:t>Ulf</a:t>
                      </a:r>
                      <a:r>
                        <a:rPr lang="es-ES" sz="500" dirty="0">
                          <a:effectLst/>
                        </a:rPr>
                        <a:t> </a:t>
                      </a:r>
                      <a:r>
                        <a:rPr lang="es-ES" sz="500" dirty="0" err="1">
                          <a:effectLst/>
                        </a:rPr>
                        <a:t>Landmesser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1436256261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Hospital Clínico Universitario de Valladolid, Valladolid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Ignacio </a:t>
                      </a:r>
                      <a:r>
                        <a:rPr lang="en-US" sz="500" dirty="0" err="1">
                          <a:effectLst/>
                        </a:rPr>
                        <a:t>Amat</a:t>
                      </a:r>
                      <a:r>
                        <a:rPr lang="en-US" sz="500" dirty="0">
                          <a:effectLst/>
                        </a:rPr>
                        <a:t>-Santos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74851580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500">
                          <a:effectLst/>
                        </a:rPr>
                        <a:t>Institut Cœur Poumon, CHU Lille, Université de Lille, Lille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Eric Van Belle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1519974153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Thoraxcenter, Erasmus University Medical Center,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500" dirty="0">
                          <a:effectLst/>
                        </a:rPr>
                        <a:t>Jari A. van der Eijk</a:t>
                      </a:r>
                      <a:endParaRPr lang="en-NL" sz="5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NL" sz="500" dirty="0" err="1">
                          <a:effectLst/>
                        </a:rPr>
                        <a:t>Alessandra</a:t>
                      </a:r>
                      <a:r>
                        <a:rPr lang="nl-NL" sz="500" dirty="0">
                          <a:effectLst/>
                        </a:rPr>
                        <a:t> </a:t>
                      </a:r>
                      <a:r>
                        <a:rPr lang="nl-NL" sz="500" dirty="0" err="1">
                          <a:effectLst/>
                        </a:rPr>
                        <a:t>Scoccia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445349385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Amsterdam University Medical Center, Amsterdam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Jan G.P. </a:t>
                      </a:r>
                      <a:r>
                        <a:rPr lang="en-US" sz="500" dirty="0" err="1">
                          <a:effectLst/>
                        </a:rPr>
                        <a:t>Tijssen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3521593302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European Cardiovascular Research Institute,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Ernest Spitzer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3" marR="51813" marT="0" marB="0" anchor="ctr"/>
                </a:tc>
                <a:extLst>
                  <a:ext uri="{0D108BD9-81ED-4DB2-BD59-A6C34878D82A}">
                    <a16:rowId xmlns:a16="http://schemas.microsoft.com/office/drawing/2014/main" val="181843319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7818A36-13CD-46DB-89FB-EAF17477AE43}"/>
              </a:ext>
            </a:extLst>
          </p:cNvPr>
          <p:cNvSpPr txBox="1"/>
          <p:nvPr/>
        </p:nvSpPr>
        <p:spPr>
          <a:xfrm>
            <a:off x="5054376" y="1035328"/>
            <a:ext cx="232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Steering Committee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04D9E8-B328-4131-B206-A47D1D828330}"/>
              </a:ext>
            </a:extLst>
          </p:cNvPr>
          <p:cNvGraphicFramePr>
            <a:graphicFrameLocks noGrp="1"/>
          </p:cNvGraphicFramePr>
          <p:nvPr/>
        </p:nvGraphicFramePr>
        <p:xfrm>
          <a:off x="5141411" y="4069873"/>
          <a:ext cx="1905920" cy="10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441">
                  <a:extLst>
                    <a:ext uri="{9D8B030D-6E8A-4147-A177-3AD203B41FA5}">
                      <a16:colId xmlns:a16="http://schemas.microsoft.com/office/drawing/2014/main" val="697293318"/>
                    </a:ext>
                  </a:extLst>
                </a:gridCol>
                <a:gridCol w="893479">
                  <a:extLst>
                    <a:ext uri="{9D8B030D-6E8A-4147-A177-3AD203B41FA5}">
                      <a16:colId xmlns:a16="http://schemas.microsoft.com/office/drawing/2014/main" val="3187269310"/>
                    </a:ext>
                  </a:extLst>
                </a:gridCol>
              </a:tblGrid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Institution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29162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Cardialysis,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Jacintha Ronden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56824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Mattis </a:t>
                      </a:r>
                      <a:r>
                        <a:rPr lang="en-US" sz="500" dirty="0" err="1">
                          <a:effectLst/>
                        </a:rPr>
                        <a:t>Stek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90756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Boudijn Ladan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7467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Khang Tran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8271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46B572E-26CB-4EEA-AA19-5D5F6EEC42A9}"/>
              </a:ext>
            </a:extLst>
          </p:cNvPr>
          <p:cNvSpPr txBox="1"/>
          <p:nvPr/>
        </p:nvSpPr>
        <p:spPr>
          <a:xfrm>
            <a:off x="5066039" y="3833033"/>
            <a:ext cx="232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Study Management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CB9B9-059A-4F03-82C7-F26CBE638C81}"/>
              </a:ext>
            </a:extLst>
          </p:cNvPr>
          <p:cNvSpPr txBox="1"/>
          <p:nvPr/>
        </p:nvSpPr>
        <p:spPr>
          <a:xfrm>
            <a:off x="7520956" y="2478453"/>
            <a:ext cx="256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Statisticians - Data Managers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7BFA5-44D7-4BB3-81C3-2E10CCCA9E47}"/>
              </a:ext>
            </a:extLst>
          </p:cNvPr>
          <p:cNvSpPr txBox="1"/>
          <p:nvPr/>
        </p:nvSpPr>
        <p:spPr>
          <a:xfrm>
            <a:off x="7524214" y="4274151"/>
            <a:ext cx="232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Core Laboratory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E04E5-A0FA-4A0D-97B9-9A981855D769}"/>
              </a:ext>
            </a:extLst>
          </p:cNvPr>
          <p:cNvSpPr txBox="1"/>
          <p:nvPr/>
        </p:nvSpPr>
        <p:spPr>
          <a:xfrm>
            <a:off x="9987074" y="1017505"/>
            <a:ext cx="206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Data and Safety </a:t>
            </a:r>
          </a:p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Monitoring Board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317BD-BAC8-4E95-8C63-E76802F2A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96" y="3261072"/>
            <a:ext cx="1736983" cy="4027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62F0CF-375B-4895-854A-268ED3DCA4AA}"/>
              </a:ext>
            </a:extLst>
          </p:cNvPr>
          <p:cNvSpPr txBox="1"/>
          <p:nvPr/>
        </p:nvSpPr>
        <p:spPr>
          <a:xfrm>
            <a:off x="9970887" y="2969894"/>
            <a:ext cx="206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FAST III Sponsor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6FDC3-945B-4389-B2BE-DA9BF9CC89A9}"/>
              </a:ext>
            </a:extLst>
          </p:cNvPr>
          <p:cNvSpPr txBox="1"/>
          <p:nvPr/>
        </p:nvSpPr>
        <p:spPr>
          <a:xfrm>
            <a:off x="9972398" y="4775126"/>
            <a:ext cx="206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FAST III Grant-Givers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0C040-9860-4C1A-83D2-DF58C5458744}"/>
              </a:ext>
            </a:extLst>
          </p:cNvPr>
          <p:cNvSpPr txBox="1"/>
          <p:nvPr/>
        </p:nvSpPr>
        <p:spPr>
          <a:xfrm>
            <a:off x="9970887" y="3872454"/>
            <a:ext cx="206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Research Organization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" name="Picture 6" descr="\\fscard1\home\ESpitzer\+ CARDIALYSIS\08 TEMPLATES AND PROCEDURES\cardialysis-logo.png">
            <a:extLst>
              <a:ext uri="{FF2B5EF4-FFF2-40B4-BE49-F238E27FC236}">
                <a16:creationId xmlns:a16="http://schemas.microsoft.com/office/drawing/2014/main" id="{7003BCE2-BBC7-4201-94B0-0F866C64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35" y="4222010"/>
            <a:ext cx="1362423" cy="2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902EF21-4FE2-4ABF-9E2B-F8CB18111858}"/>
              </a:ext>
            </a:extLst>
          </p:cNvPr>
          <p:cNvGraphicFramePr>
            <a:graphicFrameLocks noGrp="1"/>
          </p:cNvGraphicFramePr>
          <p:nvPr/>
        </p:nvGraphicFramePr>
        <p:xfrm>
          <a:off x="7604130" y="2749726"/>
          <a:ext cx="1888127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44">
                  <a:extLst>
                    <a:ext uri="{9D8B030D-6E8A-4147-A177-3AD203B41FA5}">
                      <a16:colId xmlns:a16="http://schemas.microsoft.com/office/drawing/2014/main" val="840795316"/>
                    </a:ext>
                  </a:extLst>
                </a:gridCol>
                <a:gridCol w="885283">
                  <a:extLst>
                    <a:ext uri="{9D8B030D-6E8A-4147-A177-3AD203B41FA5}">
                      <a16:colId xmlns:a16="http://schemas.microsoft.com/office/drawing/2014/main" val="3427585642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Institution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484421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Cardialysis,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Ton de Vries 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64156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Tessa Rademaker-Havinga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60168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Martin Geertsma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12041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Matthijs Raven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8707753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Cardialysis,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Ingrid de Zwart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54955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4388F44-FB97-4003-B1E4-1458008DE500}"/>
              </a:ext>
            </a:extLst>
          </p:cNvPr>
          <p:cNvGraphicFramePr>
            <a:graphicFrameLocks noGrp="1"/>
          </p:cNvGraphicFramePr>
          <p:nvPr/>
        </p:nvGraphicFramePr>
        <p:xfrm>
          <a:off x="7617747" y="4552524"/>
          <a:ext cx="1877768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797">
                  <a:extLst>
                    <a:ext uri="{9D8B030D-6E8A-4147-A177-3AD203B41FA5}">
                      <a16:colId xmlns:a16="http://schemas.microsoft.com/office/drawing/2014/main" val="2252885966"/>
                    </a:ext>
                  </a:extLst>
                </a:gridCol>
                <a:gridCol w="879971">
                  <a:extLst>
                    <a:ext uri="{9D8B030D-6E8A-4147-A177-3AD203B41FA5}">
                      <a16:colId xmlns:a16="http://schemas.microsoft.com/office/drawing/2014/main" val="4087704814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Institution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Name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41459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Marcel Turenhout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9247672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Martin Muurling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31266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Lali Sikarulidze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96741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Cardialysis, Rotterdam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Ina Hoekman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90522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Cardialysis,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Jamal Khachabi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9257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DA6838C-287C-4775-B7EE-844885F59569}"/>
              </a:ext>
            </a:extLst>
          </p:cNvPr>
          <p:cNvSpPr txBox="1"/>
          <p:nvPr/>
        </p:nvSpPr>
        <p:spPr>
          <a:xfrm>
            <a:off x="7519452" y="1029577"/>
            <a:ext cx="206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Clinical Events Committee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4E6785E-EB2A-4F91-AF5D-5311DB3D03DD}"/>
              </a:ext>
            </a:extLst>
          </p:cNvPr>
          <p:cNvGraphicFramePr>
            <a:graphicFrameLocks noGrp="1"/>
          </p:cNvGraphicFramePr>
          <p:nvPr/>
        </p:nvGraphicFramePr>
        <p:xfrm>
          <a:off x="7617747" y="1302107"/>
          <a:ext cx="1908515" cy="103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595">
                  <a:extLst>
                    <a:ext uri="{9D8B030D-6E8A-4147-A177-3AD203B41FA5}">
                      <a16:colId xmlns:a16="http://schemas.microsoft.com/office/drawing/2014/main" val="2151417403"/>
                    </a:ext>
                  </a:extLst>
                </a:gridCol>
                <a:gridCol w="894920">
                  <a:extLst>
                    <a:ext uri="{9D8B030D-6E8A-4147-A177-3AD203B41FA5}">
                      <a16:colId xmlns:a16="http://schemas.microsoft.com/office/drawing/2014/main" val="792193865"/>
                    </a:ext>
                  </a:extLst>
                </a:gridCol>
              </a:tblGrid>
              <a:tr h="259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Institution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1940202"/>
                  </a:ext>
                </a:extLst>
              </a:tr>
              <a:tr h="259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Cork University Hospital</a:t>
                      </a:r>
                      <a:br>
                        <a:rPr lang="en-US" sz="500">
                          <a:effectLst/>
                        </a:rPr>
                      </a:br>
                      <a:r>
                        <a:rPr lang="en-US" sz="500">
                          <a:effectLst/>
                        </a:rPr>
                        <a:t>Wilton, Cork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Eugene McFadden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459811"/>
                  </a:ext>
                </a:extLst>
              </a:tr>
              <a:tr h="259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University of Naples Federico II, Frattaminore (Napoli)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Raffaele Piccolo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71067"/>
                  </a:ext>
                </a:extLst>
              </a:tr>
              <a:tr h="259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University of Louvain, Brussels, Belgium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Claude </a:t>
                      </a:r>
                      <a:r>
                        <a:rPr lang="en-US" sz="500" dirty="0" err="1">
                          <a:effectLst/>
                        </a:rPr>
                        <a:t>Hanet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12602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9280BB0-F787-4935-8281-269B3E19C818}"/>
              </a:ext>
            </a:extLst>
          </p:cNvPr>
          <p:cNvGraphicFramePr>
            <a:graphicFrameLocks noGrp="1"/>
          </p:cNvGraphicFramePr>
          <p:nvPr/>
        </p:nvGraphicFramePr>
        <p:xfrm>
          <a:off x="10055446" y="1496831"/>
          <a:ext cx="1895560" cy="103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715">
                  <a:extLst>
                    <a:ext uri="{9D8B030D-6E8A-4147-A177-3AD203B41FA5}">
                      <a16:colId xmlns:a16="http://schemas.microsoft.com/office/drawing/2014/main" val="938389256"/>
                    </a:ext>
                  </a:extLst>
                </a:gridCol>
                <a:gridCol w="888845">
                  <a:extLst>
                    <a:ext uri="{9D8B030D-6E8A-4147-A177-3AD203B41FA5}">
                      <a16:colId xmlns:a16="http://schemas.microsoft.com/office/drawing/2014/main" val="1134747185"/>
                    </a:ext>
                  </a:extLst>
                </a:gridCol>
              </a:tblGrid>
              <a:tr h="2584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Institution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8371124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Uppsala University Hospital,</a:t>
                      </a:r>
                      <a:endParaRPr lang="en-NL" sz="5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Uppsala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Stefan James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895344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Erasmus University Medical Center, Rotterdam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Eric Boersma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816932"/>
                  </a:ext>
                </a:extLst>
              </a:tr>
              <a:tr h="2584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Aarhus University Hospital</a:t>
                      </a:r>
                      <a:endParaRPr lang="en-NL" sz="5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Aarhus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Evald</a:t>
                      </a:r>
                      <a:r>
                        <a:rPr lang="en-US" sz="500" dirty="0">
                          <a:effectLst/>
                        </a:rPr>
                        <a:t> H. Christiansen 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920369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43254D39-95CA-4830-9EF0-6F3D4855FD0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50" y="5197563"/>
            <a:ext cx="664729" cy="4801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6F0D78-B564-425A-9BD3-52C3DC1977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858" y="4899107"/>
            <a:ext cx="1212215" cy="112133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67B9F73-560D-4E1F-BEA4-D43A1086FFBA}"/>
              </a:ext>
            </a:extLst>
          </p:cNvPr>
          <p:cNvGraphicFramePr>
            <a:graphicFrameLocks noGrp="1"/>
          </p:cNvGraphicFramePr>
          <p:nvPr/>
        </p:nvGraphicFramePr>
        <p:xfrm>
          <a:off x="5135923" y="5395760"/>
          <a:ext cx="1905920" cy="61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441">
                  <a:extLst>
                    <a:ext uri="{9D8B030D-6E8A-4147-A177-3AD203B41FA5}">
                      <a16:colId xmlns:a16="http://schemas.microsoft.com/office/drawing/2014/main" val="1819767222"/>
                    </a:ext>
                  </a:extLst>
                </a:gridCol>
                <a:gridCol w="893479">
                  <a:extLst>
                    <a:ext uri="{9D8B030D-6E8A-4147-A177-3AD203B41FA5}">
                      <a16:colId xmlns:a16="http://schemas.microsoft.com/office/drawing/2014/main" val="1885702053"/>
                    </a:ext>
                  </a:extLst>
                </a:gridCol>
              </a:tblGrid>
              <a:tr h="2010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Institution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Name</a:t>
                      </a:r>
                      <a:endParaRPr lang="en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5103939"/>
                  </a:ext>
                </a:extLst>
              </a:tr>
              <a:tr h="2098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Pie Medical Imaging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Vineeta</a:t>
                      </a:r>
                      <a:r>
                        <a:rPr lang="en-US" sz="500" dirty="0">
                          <a:effectLst/>
                        </a:rPr>
                        <a:t> </a:t>
                      </a:r>
                      <a:r>
                        <a:rPr lang="en-US" sz="500" dirty="0" err="1">
                          <a:effectLst/>
                        </a:rPr>
                        <a:t>Khanapuri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068104"/>
                  </a:ext>
                </a:extLst>
              </a:tr>
              <a:tr h="2010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Pie Medical imaging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</a:rPr>
                        <a:t>Jorn</a:t>
                      </a:r>
                      <a:r>
                        <a:rPr lang="en-US" sz="500" dirty="0">
                          <a:effectLst/>
                        </a:rPr>
                        <a:t> </a:t>
                      </a:r>
                      <a:r>
                        <a:rPr lang="en-US" sz="500" dirty="0" err="1">
                          <a:effectLst/>
                        </a:rPr>
                        <a:t>Roijen</a:t>
                      </a:r>
                      <a:endParaRPr lang="en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09644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E0E677A-3454-4DA4-9E09-F345F0821688}"/>
              </a:ext>
            </a:extLst>
          </p:cNvPr>
          <p:cNvSpPr txBox="1"/>
          <p:nvPr/>
        </p:nvSpPr>
        <p:spPr>
          <a:xfrm>
            <a:off x="5054376" y="5094008"/>
            <a:ext cx="232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haroni" panose="02010803020104030203" pitchFamily="2" charset="-79"/>
                <a:cs typeface="Aharoni" panose="02010803020104030203" pitchFamily="2" charset="-79"/>
              </a:rPr>
              <a:t>vFFR</a:t>
            </a: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 Training</a:t>
            </a:r>
            <a:endParaRPr lang="en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011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9656D-107F-ED67-9AC5-13810C3F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5E360423-C145-B529-B600-8697684C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pic>
        <p:nvPicPr>
          <p:cNvPr id="9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88D9AB08-6BCB-4E2B-3502-F440691CF1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36" r="10201" b="23338"/>
          <a:stretch/>
        </p:blipFill>
        <p:spPr>
          <a:xfrm>
            <a:off x="7310" y="195674"/>
            <a:ext cx="10126118" cy="584861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631858-7F7E-FD55-F59C-96AEB9453A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8863BB-63F1-AB5E-0E3B-E39F00B1C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050" y="2648935"/>
            <a:ext cx="2273118" cy="2273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4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Assessment of intermediate coronary stenosis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373377"/>
            <a:ext cx="5644661" cy="5164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2021 ACC/AHA/SCAI Clinical practice guidelines</a:t>
            </a:r>
            <a:r>
              <a:rPr lang="en-US" sz="1800" baseline="30000" dirty="0"/>
              <a:t>1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10A3C63C-B82D-B2E6-5771-D918DE1D00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5A182-844F-7245-5927-D8257A9A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29" y="1370593"/>
            <a:ext cx="4988377" cy="4320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D3EAE7-1E98-F291-1BD5-72753E20E9B6}"/>
              </a:ext>
            </a:extLst>
          </p:cNvPr>
          <p:cNvCxnSpPr>
            <a:cxnSpLocks/>
          </p:cNvCxnSpPr>
          <p:nvPr/>
        </p:nvCxnSpPr>
        <p:spPr>
          <a:xfrm flipV="1">
            <a:off x="7607300" y="4254500"/>
            <a:ext cx="1016000" cy="863600"/>
          </a:xfrm>
          <a:prstGeom prst="straightConnector1">
            <a:avLst/>
          </a:prstGeom>
          <a:ln w="76200">
            <a:solidFill>
              <a:srgbClr val="C81F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078B14-5558-171A-8782-7E6A3B8FC4EB}"/>
              </a:ext>
            </a:extLst>
          </p:cNvPr>
          <p:cNvSpPr txBox="1"/>
          <p:nvPr/>
        </p:nvSpPr>
        <p:spPr>
          <a:xfrm>
            <a:off x="451200" y="5118100"/>
            <a:ext cx="6094476" cy="30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Lawton, et al. 2021. Circulation 2022;145:e18-e114.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620B17-C4F0-15E3-CB64-6B0E98BCF50E}"/>
              </a:ext>
            </a:extLst>
          </p:cNvPr>
          <p:cNvGrpSpPr>
            <a:grpSpLocks noChangeAspect="1"/>
          </p:cNvGrpSpPr>
          <p:nvPr/>
        </p:nvGrpSpPr>
        <p:grpSpPr>
          <a:xfrm>
            <a:off x="451200" y="2168272"/>
            <a:ext cx="4990049" cy="2724641"/>
            <a:chOff x="12601905" y="153293"/>
            <a:chExt cx="5456926" cy="29795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722C3D-6C12-8176-D6F1-EAC5EDF53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85618"/>
            <a:stretch/>
          </p:blipFill>
          <p:spPr>
            <a:xfrm>
              <a:off x="12601905" y="153293"/>
              <a:ext cx="5456926" cy="4926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334721-D8D2-6450-B548-B56953FBF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6979"/>
            <a:stretch/>
          </p:blipFill>
          <p:spPr>
            <a:xfrm>
              <a:off x="12601905" y="631311"/>
              <a:ext cx="5456926" cy="2501545"/>
            </a:xfrm>
            <a:prstGeom prst="rect">
              <a:avLst/>
            </a:prstGeom>
          </p:spPr>
        </p:pic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1242B302-2F3A-61CC-FC89-C0DEBD7915F6}"/>
              </a:ext>
            </a:extLst>
          </p:cNvPr>
          <p:cNvSpPr/>
          <p:nvPr/>
        </p:nvSpPr>
        <p:spPr>
          <a:xfrm>
            <a:off x="451200" y="1376967"/>
            <a:ext cx="11044606" cy="4300748"/>
          </a:xfrm>
          <a:prstGeom prst="rect">
            <a:avLst/>
          </a:prstGeom>
          <a:noFill/>
          <a:ln w="25400">
            <a:solidFill>
              <a:srgbClr val="C120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3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Assessment of intermediate coronary stenosis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373377"/>
            <a:ext cx="5644661" cy="5164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2021 ACC/AHA/SCAI Clinical practice guidelines</a:t>
            </a:r>
            <a:r>
              <a:rPr lang="en-US" sz="1800" baseline="30000" dirty="0"/>
              <a:t>1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10A3C63C-B82D-B2E6-5771-D918DE1D00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5A182-844F-7245-5927-D8257A9A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29" y="1370593"/>
            <a:ext cx="4988377" cy="4320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D3EAE7-1E98-F291-1BD5-72753E20E9B6}"/>
              </a:ext>
            </a:extLst>
          </p:cNvPr>
          <p:cNvCxnSpPr>
            <a:cxnSpLocks/>
          </p:cNvCxnSpPr>
          <p:nvPr/>
        </p:nvCxnSpPr>
        <p:spPr>
          <a:xfrm flipV="1">
            <a:off x="7607300" y="4254500"/>
            <a:ext cx="1016000" cy="863600"/>
          </a:xfrm>
          <a:prstGeom prst="straightConnector1">
            <a:avLst/>
          </a:prstGeom>
          <a:ln w="76200">
            <a:solidFill>
              <a:srgbClr val="C81F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F59CE3-D44E-D7D6-4D24-0EFDAE87D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01" y="2321386"/>
            <a:ext cx="5644660" cy="2215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2B0C40-FFAD-DEA2-F52A-20DCBD8BFF47}"/>
              </a:ext>
            </a:extLst>
          </p:cNvPr>
          <p:cNvSpPr txBox="1"/>
          <p:nvPr/>
        </p:nvSpPr>
        <p:spPr>
          <a:xfrm>
            <a:off x="451200" y="1776753"/>
            <a:ext cx="6167628" cy="40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ESC guidelines on Chronic coronary syndrome</a:t>
            </a:r>
            <a:r>
              <a:rPr lang="en-US" sz="1800" baseline="30000" dirty="0">
                <a:solidFill>
                  <a:prstClr val="black"/>
                </a:solidFill>
              </a:rPr>
              <a:t>2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09974-9063-3248-2B11-28731B436016}"/>
              </a:ext>
            </a:extLst>
          </p:cNvPr>
          <p:cNvSpPr txBox="1"/>
          <p:nvPr/>
        </p:nvSpPr>
        <p:spPr>
          <a:xfrm>
            <a:off x="451200" y="5118100"/>
            <a:ext cx="6094476" cy="52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Lawton, et al. 2021. Circulation 2022;145:e18-e114.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Vrints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J 2024;45:3415-537.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8A1C65-F055-6389-671A-ED36BB8D5EB6}"/>
              </a:ext>
            </a:extLst>
          </p:cNvPr>
          <p:cNvSpPr/>
          <p:nvPr/>
        </p:nvSpPr>
        <p:spPr>
          <a:xfrm>
            <a:off x="451200" y="1376967"/>
            <a:ext cx="11044606" cy="4300748"/>
          </a:xfrm>
          <a:prstGeom prst="rect">
            <a:avLst/>
          </a:prstGeom>
          <a:noFill/>
          <a:ln w="25400">
            <a:solidFill>
              <a:srgbClr val="C120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92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Fractional Flow </a:t>
            </a:r>
            <a:r>
              <a:rPr lang="en-US" sz="3200" dirty="0" err="1">
                <a:solidFill>
                  <a:schemeClr val="tx1"/>
                </a:solidFill>
              </a:rPr>
              <a:t>Feserve</a:t>
            </a:r>
            <a:r>
              <a:rPr lang="en-US" sz="3200" dirty="0">
                <a:solidFill>
                  <a:schemeClr val="tx1"/>
                </a:solidFill>
              </a:rPr>
              <a:t> (FFR)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71A506B-BF77-AAAE-5380-A588B4C03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339" y="1279902"/>
                <a:ext cx="10515600" cy="544930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l-NL" b="0" dirty="0" err="1"/>
                  <a:t>Functional</a:t>
                </a:r>
                <a:r>
                  <a:rPr lang="nl-NL" b="0" dirty="0"/>
                  <a:t> assessment of </a:t>
                </a:r>
                <a:r>
                  <a:rPr lang="nl-NL" b="0" dirty="0" err="1"/>
                  <a:t>epicardial</a:t>
                </a:r>
                <a:r>
                  <a:rPr lang="nl-NL" b="0" dirty="0"/>
                  <a:t> </a:t>
                </a:r>
                <a:r>
                  <a:rPr lang="nl-NL" b="0" dirty="0" err="1"/>
                  <a:t>blood</a:t>
                </a:r>
                <a:r>
                  <a:rPr lang="nl-NL" b="0" dirty="0"/>
                  <a:t> flow</a:t>
                </a:r>
                <a:br>
                  <a:rPr lang="nl-NL" b="0" dirty="0"/>
                </a:br>
                <a:r>
                  <a:rPr lang="nl-NL" b="0" dirty="0" err="1"/>
                  <a:t>d</a:t>
                </a:r>
                <a:r>
                  <a:rPr lang="nl-NL" dirty="0" err="1"/>
                  <a:t>uring</a:t>
                </a:r>
                <a:r>
                  <a:rPr lang="nl-NL" dirty="0"/>
                  <a:t> </a:t>
                </a:r>
                <a:r>
                  <a:rPr lang="nl-NL" dirty="0" err="1"/>
                  <a:t>maximal</a:t>
                </a:r>
                <a:r>
                  <a:rPr lang="nl-NL" dirty="0"/>
                  <a:t> </a:t>
                </a:r>
                <a:r>
                  <a:rPr lang="nl-NL" dirty="0" err="1"/>
                  <a:t>hyperaemia</a:t>
                </a:r>
                <a:endParaRPr lang="nl-NL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𝐹𝐹𝑅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𝐷𝑖𝑠𝑡𝑎𝑙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𝑐𝑜𝑟𝑜𝑛𝑎𝑟𝑦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𝑃𝑟𝑜𝑥𝑖𝑚𝑎𝑙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𝑐𝑜𝑟𝑜𝑛𝑎𝑟𝑦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Limited uptake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Invasive pressure wire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Increased procedure time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Patient discomfort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Reimbursement issues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71A506B-BF77-AAAE-5380-A588B4C03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339" y="1279902"/>
                <a:ext cx="10515600" cy="5449307"/>
              </a:xfrm>
              <a:blipFill>
                <a:blip r:embed="rId4"/>
                <a:stretch>
                  <a:fillRect l="-1206" t="-4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253276DC-7062-5D50-4932-05E5A5596C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8342CC6-F87C-DE53-86F5-97D61E7FFD15}"/>
              </a:ext>
            </a:extLst>
          </p:cNvPr>
          <p:cNvGrpSpPr/>
          <p:nvPr/>
        </p:nvGrpSpPr>
        <p:grpSpPr>
          <a:xfrm>
            <a:off x="6943488" y="1949591"/>
            <a:ext cx="5065284" cy="1506464"/>
            <a:chOff x="6895861" y="4097198"/>
            <a:chExt cx="5065284" cy="1506464"/>
          </a:xfrm>
        </p:grpSpPr>
        <p:pic>
          <p:nvPicPr>
            <p:cNvPr id="6" name="Picture 5" descr="A close up of a colorful pattern&#10;&#10;AI-generated content may be incorrect.">
              <a:extLst>
                <a:ext uri="{FF2B5EF4-FFF2-40B4-BE49-F238E27FC236}">
                  <a16:creationId xmlns:a16="http://schemas.microsoft.com/office/drawing/2014/main" id="{59283B05-1191-B207-0E59-8C721D9CF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5861" y="4620680"/>
              <a:ext cx="4914909" cy="9829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14C166-8381-4675-799E-48083D072D82}"/>
                </a:ext>
              </a:extLst>
            </p:cNvPr>
            <p:cNvSpPr txBox="1"/>
            <p:nvPr/>
          </p:nvSpPr>
          <p:spPr>
            <a:xfrm>
              <a:off x="10237595" y="4097198"/>
              <a:ext cx="1723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Distal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pressure</a:t>
              </a:r>
              <a:b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(Pd)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4BF9E9-87E3-4A64-0850-1EF3D57B1009}"/>
                </a:ext>
              </a:extLst>
            </p:cNvPr>
            <p:cNvSpPr txBox="1"/>
            <p:nvPr/>
          </p:nvSpPr>
          <p:spPr>
            <a:xfrm>
              <a:off x="7553760" y="4097198"/>
              <a:ext cx="2044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Proximal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pressure</a:t>
              </a:r>
              <a:b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(Pa)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47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Vessel Fractional Flow Reserve (</a:t>
            </a:r>
            <a:r>
              <a:rPr lang="en-US" sz="3200" dirty="0" err="1">
                <a:solidFill>
                  <a:schemeClr val="tx1"/>
                </a:solidFill>
              </a:rPr>
              <a:t>vFFR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D7B62679-62B7-60A3-03FE-EFE35A237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247A08-3147-4160-552A-61B4020B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5" y="1401264"/>
            <a:ext cx="4635879" cy="4440579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1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Vessel Fractional Flow Reserve (vFFR; CAAS workstation, Pie Medical Imaging) is a pressure-wire- and hyperemia-free angiography-based method that derives an FFR value from angiographic images and 3D quantitative coronary angiography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8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74A20B4-1218-F326-672A-1E70114194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19" r="7626" b="11935"/>
          <a:stretch/>
        </p:blipFill>
        <p:spPr>
          <a:xfrm>
            <a:off x="5268965" y="1820093"/>
            <a:ext cx="6405706" cy="358008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9F1B992-941F-E060-29F1-331220434FA4}"/>
              </a:ext>
            </a:extLst>
          </p:cNvPr>
          <p:cNvSpPr txBox="1"/>
          <p:nvPr/>
        </p:nvSpPr>
        <p:spPr>
          <a:xfrm>
            <a:off x="5215941" y="1366188"/>
            <a:ext cx="6098146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diagnostic agreement with FFR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DD43B3C-B5B5-EA38-E51F-999D805666FE}"/>
              </a:ext>
            </a:extLst>
          </p:cNvPr>
          <p:cNvSpPr txBox="1"/>
          <p:nvPr/>
        </p:nvSpPr>
        <p:spPr>
          <a:xfrm>
            <a:off x="5293215" y="5350530"/>
            <a:ext cx="6570083" cy="47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Masdjedi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K, et al.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EuroIntervention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2020;16:591-9.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Masdjedi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K, et al.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EuroIntervention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2022;17:1498-505. Neleman T, et al. JACC Cardiovasc Imaging 2021;14:504-6.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7F0D3D7-D28C-8284-7B19-72EBA45A206E}"/>
              </a:ext>
            </a:extLst>
          </p:cNvPr>
          <p:cNvSpPr/>
          <p:nvPr/>
        </p:nvSpPr>
        <p:spPr>
          <a:xfrm>
            <a:off x="4973151" y="1392399"/>
            <a:ext cx="7025664" cy="4440579"/>
          </a:xfrm>
          <a:prstGeom prst="rect">
            <a:avLst/>
          </a:prstGeom>
          <a:noFill/>
          <a:ln w="25400">
            <a:solidFill>
              <a:srgbClr val="C120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9FFAF4A-F05D-9794-4CCC-0D1D38075F0C}"/>
              </a:ext>
            </a:extLst>
          </p:cNvPr>
          <p:cNvSpPr/>
          <p:nvPr/>
        </p:nvSpPr>
        <p:spPr>
          <a:xfrm>
            <a:off x="250255" y="1389845"/>
            <a:ext cx="4611629" cy="4440579"/>
          </a:xfrm>
          <a:prstGeom prst="rect">
            <a:avLst/>
          </a:prstGeom>
          <a:noFill/>
          <a:ln w="25400">
            <a:solidFill>
              <a:srgbClr val="C120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2CB894F-5B41-A17C-37E3-7ED2ADDE2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151" y="1392399"/>
            <a:ext cx="7025664" cy="44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Aim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9" y="1563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FAST III was designed to assess whether vFFR-guided revascularization is noninferior to FFR-guided revascularization</a:t>
            </a: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E12546F9-ED81-5A72-CD04-415E851B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Study design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40FAC272-332A-6D23-08BA-EEC44110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09D3A350-1251-2E94-3F46-DD4E9D123BA8}"/>
              </a:ext>
            </a:extLst>
          </p:cNvPr>
          <p:cNvGrpSpPr/>
          <p:nvPr/>
        </p:nvGrpSpPr>
        <p:grpSpPr>
          <a:xfrm>
            <a:off x="1312984" y="1433464"/>
            <a:ext cx="9422132" cy="4439798"/>
            <a:chOff x="3755998" y="429161"/>
            <a:chExt cx="7200000" cy="299983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8376080-7C72-0943-712E-B6522E327BAD}"/>
                </a:ext>
              </a:extLst>
            </p:cNvPr>
            <p:cNvSpPr/>
            <p:nvPr/>
          </p:nvSpPr>
          <p:spPr>
            <a:xfrm>
              <a:off x="3755998" y="429161"/>
              <a:ext cx="7200000" cy="1080000"/>
            </a:xfrm>
            <a:prstGeom prst="roundRect">
              <a:avLst/>
            </a:prstGeom>
            <a:solidFill>
              <a:srgbClr val="D72050"/>
            </a:solidFill>
            <a:ln w="38100">
              <a:solidFill>
                <a:srgbClr val="D72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patients with CCS, unstable angina, or NSTEMI and at least one intermediate lesion (30 to 80% diameter stenosis), suitable for physiological assessment</a:t>
              </a:r>
              <a:endPara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F694BD-AD71-FE3F-6BD4-A6ED440A817E}"/>
                </a:ext>
              </a:extLst>
            </p:cNvPr>
            <p:cNvSpPr/>
            <p:nvPr/>
          </p:nvSpPr>
          <p:spPr>
            <a:xfrm>
              <a:off x="5915998" y="1897736"/>
              <a:ext cx="2880000" cy="3600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 randomization</a:t>
              </a:r>
              <a:endPara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3614AE-6EF0-658E-A06D-13599275F6C9}"/>
                </a:ext>
              </a:extLst>
            </p:cNvPr>
            <p:cNvSpPr/>
            <p:nvPr/>
          </p:nvSpPr>
          <p:spPr>
            <a:xfrm>
              <a:off x="4655997" y="2709000"/>
              <a:ext cx="2520000" cy="720000"/>
            </a:xfrm>
            <a:prstGeom prst="roundRect">
              <a:avLst/>
            </a:prstGeom>
            <a:solidFill>
              <a:srgbClr val="C1206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vFFR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-guided</a:t>
              </a:r>
              <a:b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revascularization</a:t>
              </a:r>
              <a:endPara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53B87F3-702C-0C4A-C437-08DC56BBFE9E}"/>
                </a:ext>
              </a:extLst>
            </p:cNvPr>
            <p:cNvSpPr/>
            <p:nvPr/>
          </p:nvSpPr>
          <p:spPr>
            <a:xfrm>
              <a:off x="7535998" y="2709000"/>
              <a:ext cx="2520000" cy="720000"/>
            </a:xfrm>
            <a:prstGeom prst="roundRect">
              <a:avLst/>
            </a:prstGeom>
            <a:solidFill>
              <a:srgbClr val="F5802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FFR-guided</a:t>
              </a:r>
              <a:b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revascularization</a:t>
              </a:r>
              <a:endPara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Connector: Elbow 16">
              <a:extLst>
                <a:ext uri="{FF2B5EF4-FFF2-40B4-BE49-F238E27FC236}">
                  <a16:creationId xmlns:a16="http://schemas.microsoft.com/office/drawing/2014/main" id="{D318B10C-63D0-39A2-1A1F-5797958ACB39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 rot="16200000" flipH="1">
              <a:off x="7850366" y="1763368"/>
              <a:ext cx="451264" cy="1440000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19">
              <a:extLst>
                <a:ext uri="{FF2B5EF4-FFF2-40B4-BE49-F238E27FC236}">
                  <a16:creationId xmlns:a16="http://schemas.microsoft.com/office/drawing/2014/main" id="{97A2E456-622F-5AC2-1868-FF50E875D13E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rot="5400000">
              <a:off x="6410366" y="1763368"/>
              <a:ext cx="451264" cy="1440001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D944EFFC-BD75-DA36-D23A-BA2A62DC35FB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024050" y="3031877"/>
            <a:ext cx="1" cy="5750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6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1DB6-D6D8-C987-8C3C-33443AA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D4E-B891-FBAE-DF76-8F5B13A9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7" y="-366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Enrolment criteria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03B10-6ABD-A409-8C9E-AAAA4819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95" t="1885" r="3030" b="77643"/>
          <a:stretch/>
        </p:blipFill>
        <p:spPr>
          <a:xfrm>
            <a:off x="10058398" y="83130"/>
            <a:ext cx="2064327" cy="10529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1A506B-BF77-AAAE-5380-A588B4C0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480" y="1335975"/>
            <a:ext cx="6096000" cy="52969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Angiographic criteria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Inclusion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Intermediate coronary-artery stenosis (30-80%) in a native vessel ≥ 2.5 mm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Exclusion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Left main coronary artery disease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Aorta-ostial lesions with &gt; 50% stenosis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Lesions located at or supplied by a bypass graft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TIMI flow grade &lt; 3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Evidence of thrombus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Severe vessel tortuosity or overlap</a:t>
            </a:r>
            <a:endParaRPr lang="en-US" sz="1800" dirty="0">
              <a:highlight>
                <a:srgbClr val="FFFF00"/>
              </a:highlight>
            </a:endParaRPr>
          </a:p>
        </p:txBody>
      </p:sp>
      <p:pic>
        <p:nvPicPr>
          <p:cNvPr id="3" name="Content Placeholder 5" descr="A close-up of a logo&#10;&#10;AI-generated content may be incorrect.">
            <a:extLst>
              <a:ext uri="{FF2B5EF4-FFF2-40B4-BE49-F238E27FC236}">
                <a16:creationId xmlns:a16="http://schemas.microsoft.com/office/drawing/2014/main" id="{6D29FFD8-78FC-805F-1140-FEE755ED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19" t="30299" r="26045" b="31175"/>
          <a:stretch/>
        </p:blipFill>
        <p:spPr>
          <a:xfrm>
            <a:off x="10190561" y="6114338"/>
            <a:ext cx="1800000" cy="7436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87A0B-82D3-ED30-5BC4-7828282985A5}"/>
              </a:ext>
            </a:extLst>
          </p:cNvPr>
          <p:cNvSpPr txBox="1">
            <a:spLocks/>
          </p:cNvSpPr>
          <p:nvPr/>
        </p:nvSpPr>
        <p:spPr>
          <a:xfrm>
            <a:off x="502716" y="1356165"/>
            <a:ext cx="537781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Clinical criteria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4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Inclusion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Chronic coronary syndrome, Unstable angina,   or NSTEMI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Exclusion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STEMI within prior 72 hours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Cardiogenic shock, or hemodynamic instability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Severe valvular heart disease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Contraindications to the use of contrast or adenosine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Life expectancy less than 1 year</a:t>
            </a:r>
            <a:endParaRPr lang="en-US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8B644BF-07CB-F7DB-503C-46C93E09CF42}"/>
              </a:ext>
            </a:extLst>
          </p:cNvPr>
          <p:cNvSpPr/>
          <p:nvPr/>
        </p:nvSpPr>
        <p:spPr>
          <a:xfrm>
            <a:off x="451199" y="1288900"/>
            <a:ext cx="11379729" cy="4679886"/>
          </a:xfrm>
          <a:prstGeom prst="rect">
            <a:avLst/>
          </a:prstGeom>
          <a:noFill/>
          <a:ln w="25400">
            <a:solidFill>
              <a:srgbClr val="C120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BF28B53-B526-849F-012B-62B210C91BE0}"/>
              </a:ext>
            </a:extLst>
          </p:cNvPr>
          <p:cNvCxnSpPr>
            <a:cxnSpLocks/>
          </p:cNvCxnSpPr>
          <p:nvPr/>
        </p:nvCxnSpPr>
        <p:spPr>
          <a:xfrm>
            <a:off x="5740410" y="1278491"/>
            <a:ext cx="0" cy="4690295"/>
          </a:xfrm>
          <a:prstGeom prst="line">
            <a:avLst/>
          </a:prstGeom>
          <a:ln w="9525">
            <a:solidFill>
              <a:srgbClr val="C120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928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2683</Words>
  <Application>Microsoft Macintosh PowerPoint</Application>
  <PresentationFormat>Breedbeeld</PresentationFormat>
  <Paragraphs>521</Paragraphs>
  <Slides>23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4" baseType="lpstr">
      <vt:lpstr>Aharoni</vt:lpstr>
      <vt:lpstr>Aptos</vt:lpstr>
      <vt:lpstr>Aptos Display</vt:lpstr>
      <vt:lpstr>Arial</vt:lpstr>
      <vt:lpstr>Calibri</vt:lpstr>
      <vt:lpstr>Cambria Math</vt:lpstr>
      <vt:lpstr>Helvetica</vt:lpstr>
      <vt:lpstr>Times New Roman</vt:lpstr>
      <vt:lpstr>Wingdings</vt:lpstr>
      <vt:lpstr>Custom Design</vt:lpstr>
      <vt:lpstr>1_Custom Design</vt:lpstr>
      <vt:lpstr>PowerPoint-presentatie</vt:lpstr>
      <vt:lpstr>Disclosures</vt:lpstr>
      <vt:lpstr>Assessment of intermediate coronary stenosis</vt:lpstr>
      <vt:lpstr>Assessment of intermediate coronary stenosis</vt:lpstr>
      <vt:lpstr>Fractional Flow Feserve (FFR)</vt:lpstr>
      <vt:lpstr>Vessel Fractional Flow Reserve (vFFR)</vt:lpstr>
      <vt:lpstr>Aim</vt:lpstr>
      <vt:lpstr>Study design</vt:lpstr>
      <vt:lpstr>Enrolment criteria</vt:lpstr>
      <vt:lpstr>End points</vt:lpstr>
      <vt:lpstr>Sample size</vt:lpstr>
      <vt:lpstr>Study design</vt:lpstr>
      <vt:lpstr>Enrolment chart Nov 2021 to May 2024, 37 sites in 7 countries</vt:lpstr>
      <vt:lpstr>Baseline characteristics</vt:lpstr>
      <vt:lpstr>Angiographic characteristics</vt:lpstr>
      <vt:lpstr>Procedural characteristics</vt:lpstr>
      <vt:lpstr>Primary end point (FAS) Composite of death, any myocardial infarction, or any revascularization</vt:lpstr>
      <vt:lpstr>Primary end point (PP) Composite of death, any myocardial infarction, or any revascularization</vt:lpstr>
      <vt:lpstr>Study vessel failure (FAS) Composite of death from cardiac causes, study-vessel myocardial infarction, or clinically indicated study-vessel revascularization </vt:lpstr>
      <vt:lpstr>Secondary end points – Full Analysis set Individual components</vt:lpstr>
      <vt:lpstr>Conclusion</vt:lpstr>
      <vt:lpstr>With gratitude to the                 Investigators!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Wong</dc:creator>
  <cp:lastModifiedBy>Joost Daemen</cp:lastModifiedBy>
  <cp:revision>56</cp:revision>
  <dcterms:created xsi:type="dcterms:W3CDTF">2024-06-12T15:54:01Z</dcterms:created>
  <dcterms:modified xsi:type="dcterms:W3CDTF">2026-03-27T11:59:58Z</dcterms:modified>
</cp:coreProperties>
</file>