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9" r:id="rId6"/>
    <p:sldMasterId id="2147483681"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6858000" cx="12192000"/>
  <p:notesSz cx="9296400" cy="7010400"/>
  <p:embeddedFontLst>
    <p:embeddedFont>
      <p:font typeface="Arial Narrow"/>
      <p:regular r:id="rId31"/>
      <p:bold r:id="rId32"/>
      <p:italic r:id="rId33"/>
      <p:boldItalic r:id="rId34"/>
    </p:embeddedFont>
    <p:embeddedFont>
      <p:font typeface="Tahom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880">
          <p15:clr>
            <a:srgbClr val="A4A3A4"/>
          </p15:clr>
        </p15:guide>
      </p15:sldGuideLst>
    </p:ext>
    <p:ext uri="GoogleSlidesCustomDataVersion2">
      <go:slidesCustomData xmlns:go="http://customooxmlschemas.google.com/" r:id="rId37" roundtripDataSignature="AMtx7mhCPE7OCIyQnpPIrxVyw52eJVvs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D9FC2E-A4BA-4236-B8FB-3D841BBA73F1}">
  <a:tblStyle styleId="{DED9FC2E-A4BA-4236-B8FB-3D841BBA73F1}"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8ECF4"/>
          </a:solidFill>
        </a:fill>
      </a:tcStyle>
    </a:band1H>
    <a:band2H>
      <a:tcTxStyle/>
    </a:band2H>
    <a:band1V>
      <a:tcTxStyle/>
      <a:tcStyle>
        <a:fill>
          <a:solidFill>
            <a:srgbClr val="E8ECF4"/>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ArialNarrow-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ArialNarrow-italic.fntdata"/><Relationship Id="rId10" Type="http://schemas.openxmlformats.org/officeDocument/2006/relationships/slide" Target="slides/slide1.xml"/><Relationship Id="rId32" Type="http://schemas.openxmlformats.org/officeDocument/2006/relationships/font" Target="fonts/ArialNarrow-bold.fntdata"/><Relationship Id="rId13" Type="http://schemas.openxmlformats.org/officeDocument/2006/relationships/slide" Target="slides/slide4.xml"/><Relationship Id="rId35" Type="http://schemas.openxmlformats.org/officeDocument/2006/relationships/font" Target="fonts/Tahoma-regular.fntdata"/><Relationship Id="rId12" Type="http://schemas.openxmlformats.org/officeDocument/2006/relationships/slide" Target="slides/slide3.xml"/><Relationship Id="rId34" Type="http://schemas.openxmlformats.org/officeDocument/2006/relationships/font" Target="fonts/ArialNarrow-boldItalic.fntdata"/><Relationship Id="rId15" Type="http://schemas.openxmlformats.org/officeDocument/2006/relationships/slide" Target="slides/slide6.xml"/><Relationship Id="rId37" Type="http://customschemas.google.com/relationships/presentationmetadata" Target="metadata"/><Relationship Id="rId14" Type="http://schemas.openxmlformats.org/officeDocument/2006/relationships/slide" Target="slides/slide5.xml"/><Relationship Id="rId36" Type="http://schemas.openxmlformats.org/officeDocument/2006/relationships/font" Target="fonts/Tahoma-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29075" cy="3508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738" y="0"/>
            <a:ext cx="4029075" cy="3508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9563"/>
            <a:ext cx="4029075" cy="3508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738" y="6659563"/>
            <a:ext cx="4029075" cy="3508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notes"/>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notes"/>
          <p:cNvSpPr txBox="1"/>
          <p:nvPr>
            <p:ph idx="12" type="sldNum"/>
          </p:nvPr>
        </p:nvSpPr>
        <p:spPr>
          <a:xfrm>
            <a:off x="5265738" y="6659563"/>
            <a:ext cx="4029075" cy="3508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0: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0: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1: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11: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2: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2: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3: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3:notes"/>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13:notes"/>
          <p:cNvSpPr txBox="1"/>
          <p:nvPr>
            <p:ph idx="12" type="sldNum"/>
          </p:nvPr>
        </p:nvSpPr>
        <p:spPr>
          <a:xfrm>
            <a:off x="5265738" y="6659563"/>
            <a:ext cx="4029075" cy="3508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4: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4: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5: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15: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6: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6: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7: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17: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8: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9: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9: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0: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0: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1: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1: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5:notes"/>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notes"/>
          <p:cNvSpPr txBox="1"/>
          <p:nvPr>
            <p:ph idx="12" type="sldNum"/>
          </p:nvPr>
        </p:nvSpPr>
        <p:spPr>
          <a:xfrm>
            <a:off x="5265738" y="6659563"/>
            <a:ext cx="4029075" cy="3508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6:notes"/>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6:notes"/>
          <p:cNvSpPr txBox="1"/>
          <p:nvPr>
            <p:ph idx="12" type="sldNum"/>
          </p:nvPr>
        </p:nvSpPr>
        <p:spPr>
          <a:xfrm>
            <a:off x="5265738" y="6659563"/>
            <a:ext cx="4029075" cy="3508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7: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7: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8: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9: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9:notes"/>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9:notes"/>
          <p:cNvSpPr txBox="1"/>
          <p:nvPr>
            <p:ph idx="12" type="sldNum"/>
          </p:nvPr>
        </p:nvSpPr>
        <p:spPr>
          <a:xfrm>
            <a:off x="5265738" y="6659563"/>
            <a:ext cx="4029075" cy="3508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1">
  <p:cSld name="Title Slide C1">
    <p:spTree>
      <p:nvGrpSpPr>
        <p:cNvPr id="15" name="Shape 15"/>
        <p:cNvGrpSpPr/>
        <p:nvPr/>
      </p:nvGrpSpPr>
      <p:grpSpPr>
        <a:xfrm>
          <a:off x="0" y="0"/>
          <a:ext cx="0" cy="0"/>
          <a:chOff x="0" y="0"/>
          <a:chExt cx="0" cy="0"/>
        </a:xfrm>
      </p:grpSpPr>
      <p:sp>
        <p:nvSpPr>
          <p:cNvPr id="16" name="Google Shape;16;p23"/>
          <p:cNvSpPr/>
          <p:nvPr>
            <p:ph idx="2" type="pic"/>
          </p:nvPr>
        </p:nvSpPr>
        <p:spPr>
          <a:xfrm>
            <a:off x="0" y="2833302"/>
            <a:ext cx="12192000" cy="276999"/>
          </a:xfrm>
          <a:prstGeom prst="rect">
            <a:avLst/>
          </a:prstGeom>
          <a:noFill/>
          <a:ln>
            <a:noFill/>
          </a:ln>
        </p:spPr>
      </p:sp>
      <p:sp>
        <p:nvSpPr>
          <p:cNvPr id="17" name="Google Shape;17;p23"/>
          <p:cNvSpPr txBox="1"/>
          <p:nvPr>
            <p:ph type="ctrTitle"/>
          </p:nvPr>
        </p:nvSpPr>
        <p:spPr>
          <a:xfrm>
            <a:off x="1219200" y="914401"/>
            <a:ext cx="9753600" cy="76944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000">
                <a:solidFill>
                  <a:srgbClr val="1F497D"/>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txBox="1"/>
          <p:nvPr>
            <p:ph idx="1" type="subTitle"/>
          </p:nvPr>
        </p:nvSpPr>
        <p:spPr>
          <a:xfrm>
            <a:off x="1219200" y="2633475"/>
            <a:ext cx="9753600" cy="38472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1" sz="2500">
                <a:solidFill>
                  <a:srgbClr val="1C4A7C"/>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HRI_VisualIdentity_Primary_Colour.emf" id="20" name="Google Shape;20;p23"/>
          <p:cNvPicPr preferRelativeResize="0"/>
          <p:nvPr/>
        </p:nvPicPr>
        <p:blipFill rotWithShape="1">
          <a:blip r:embed="rId2">
            <a:alphaModFix/>
          </a:blip>
          <a:srcRect b="0" l="0" r="0" t="0"/>
          <a:stretch/>
        </p:blipFill>
        <p:spPr>
          <a:xfrm>
            <a:off x="0" y="6305342"/>
            <a:ext cx="1676400" cy="496942"/>
          </a:xfrm>
          <a:prstGeom prst="rect">
            <a:avLst/>
          </a:prstGeom>
          <a:noFill/>
          <a:ln>
            <a:noFill/>
          </a:ln>
        </p:spPr>
      </p:pic>
      <p:grpSp>
        <p:nvGrpSpPr>
          <p:cNvPr id="21" name="Google Shape;21;p23"/>
          <p:cNvGrpSpPr/>
          <p:nvPr/>
        </p:nvGrpSpPr>
        <p:grpSpPr>
          <a:xfrm>
            <a:off x="9677400" y="6400800"/>
            <a:ext cx="2057400" cy="378998"/>
            <a:chOff x="6163056" y="5867400"/>
            <a:chExt cx="2633848" cy="576072"/>
          </a:xfrm>
        </p:grpSpPr>
        <p:pic>
          <p:nvPicPr>
            <p:cNvPr descr="HHS_RGB.emf" id="22" name="Google Shape;22;p23"/>
            <p:cNvPicPr preferRelativeResize="0"/>
            <p:nvPr/>
          </p:nvPicPr>
          <p:blipFill rotWithShape="1">
            <a:blip r:embed="rId3">
              <a:alphaModFix/>
            </a:blip>
            <a:srcRect b="0" l="0" r="0" t="0"/>
            <a:stretch/>
          </p:blipFill>
          <p:spPr>
            <a:xfrm>
              <a:off x="6163056" y="5867400"/>
              <a:ext cx="1377521" cy="484631"/>
            </a:xfrm>
            <a:prstGeom prst="rect">
              <a:avLst/>
            </a:prstGeom>
            <a:noFill/>
            <a:ln>
              <a:noFill/>
            </a:ln>
          </p:spPr>
        </p:pic>
        <p:pic>
          <p:nvPicPr>
            <p:cNvPr descr="Mac_CMYK_HS-tagline.emf" id="23" name="Google Shape;23;p23"/>
            <p:cNvPicPr preferRelativeResize="0"/>
            <p:nvPr/>
          </p:nvPicPr>
          <p:blipFill rotWithShape="1">
            <a:blip r:embed="rId4">
              <a:alphaModFix/>
            </a:blip>
            <a:srcRect b="0" l="0" r="0" t="0"/>
            <a:stretch/>
          </p:blipFill>
          <p:spPr>
            <a:xfrm>
              <a:off x="7754112" y="5867400"/>
              <a:ext cx="1042792" cy="57607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3A">
  <p:cSld name="Content Layout 3A">
    <p:spTree>
      <p:nvGrpSpPr>
        <p:cNvPr id="75" name="Shape 75"/>
        <p:cNvGrpSpPr/>
        <p:nvPr/>
      </p:nvGrpSpPr>
      <p:grpSpPr>
        <a:xfrm>
          <a:off x="0" y="0"/>
          <a:ext cx="0" cy="0"/>
          <a:chOff x="0" y="0"/>
          <a:chExt cx="0" cy="0"/>
        </a:xfrm>
      </p:grpSpPr>
      <p:sp>
        <p:nvSpPr>
          <p:cNvPr id="76" name="Google Shape;76;p32"/>
          <p:cNvSpPr/>
          <p:nvPr/>
        </p:nvSpPr>
        <p:spPr>
          <a:xfrm>
            <a:off x="4352072" y="0"/>
            <a:ext cx="7839929" cy="685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 name="Google Shape;77;p32"/>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2"/>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3B">
  <p:cSld name="Content Layout 3B">
    <p:spTree>
      <p:nvGrpSpPr>
        <p:cNvPr id="79" name="Shape 79"/>
        <p:cNvGrpSpPr/>
        <p:nvPr/>
      </p:nvGrpSpPr>
      <p:grpSpPr>
        <a:xfrm>
          <a:off x="0" y="0"/>
          <a:ext cx="0" cy="0"/>
          <a:chOff x="0" y="0"/>
          <a:chExt cx="0" cy="0"/>
        </a:xfrm>
      </p:grpSpPr>
      <p:sp>
        <p:nvSpPr>
          <p:cNvPr id="80" name="Google Shape;80;p33"/>
          <p:cNvSpPr txBox="1"/>
          <p:nvPr>
            <p:ph type="title"/>
          </p:nvPr>
        </p:nvSpPr>
        <p:spPr>
          <a:xfrm>
            <a:off x="1202267" y="304800"/>
            <a:ext cx="9787467" cy="4572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b="1" i="0" sz="3600">
                <a:solidFill>
                  <a:srgbClr val="002060"/>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PHRI_VisualIdentity_Primary_Colour.emf" id="81" name="Google Shape;81;p33"/>
          <p:cNvPicPr preferRelativeResize="0"/>
          <p:nvPr/>
        </p:nvPicPr>
        <p:blipFill rotWithShape="1">
          <a:blip r:embed="rId2">
            <a:alphaModFix/>
          </a:blip>
          <a:srcRect b="0" l="0" r="0" t="0"/>
          <a:stretch/>
        </p:blipFill>
        <p:spPr>
          <a:xfrm>
            <a:off x="0" y="6275400"/>
            <a:ext cx="2428799" cy="582600"/>
          </a:xfrm>
          <a:prstGeom prst="rect">
            <a:avLst/>
          </a:prstGeom>
          <a:noFill/>
          <a:ln>
            <a:noFill/>
          </a:ln>
        </p:spPr>
      </p:pic>
      <p:grpSp>
        <p:nvGrpSpPr>
          <p:cNvPr id="82" name="Google Shape;82;p33"/>
          <p:cNvGrpSpPr/>
          <p:nvPr/>
        </p:nvGrpSpPr>
        <p:grpSpPr>
          <a:xfrm>
            <a:off x="9601200" y="6424784"/>
            <a:ext cx="2352040" cy="377416"/>
            <a:chOff x="6163056" y="5867400"/>
            <a:chExt cx="2633848" cy="576072"/>
          </a:xfrm>
        </p:grpSpPr>
        <p:pic>
          <p:nvPicPr>
            <p:cNvPr descr="HHS_RGB.emf" id="83" name="Google Shape;83;p33"/>
            <p:cNvPicPr preferRelativeResize="0"/>
            <p:nvPr/>
          </p:nvPicPr>
          <p:blipFill rotWithShape="1">
            <a:blip r:embed="rId3">
              <a:alphaModFix/>
            </a:blip>
            <a:srcRect b="0" l="0" r="0" t="0"/>
            <a:stretch/>
          </p:blipFill>
          <p:spPr>
            <a:xfrm>
              <a:off x="6163056" y="5867400"/>
              <a:ext cx="1377521" cy="484631"/>
            </a:xfrm>
            <a:prstGeom prst="rect">
              <a:avLst/>
            </a:prstGeom>
            <a:noFill/>
            <a:ln>
              <a:noFill/>
            </a:ln>
          </p:spPr>
        </p:pic>
        <p:pic>
          <p:nvPicPr>
            <p:cNvPr descr="Mac_CMYK_HS-tagline.emf" id="84" name="Google Shape;84;p33"/>
            <p:cNvPicPr preferRelativeResize="0"/>
            <p:nvPr/>
          </p:nvPicPr>
          <p:blipFill rotWithShape="1">
            <a:blip r:embed="rId4">
              <a:alphaModFix/>
            </a:blip>
            <a:srcRect b="0" l="0" r="0" t="0"/>
            <a:stretch/>
          </p:blipFill>
          <p:spPr>
            <a:xfrm>
              <a:off x="7754112" y="5867400"/>
              <a:ext cx="1042792" cy="576072"/>
            </a:xfrm>
            <a:prstGeom prst="rect">
              <a:avLst/>
            </a:prstGeom>
            <a:noFill/>
            <a:ln>
              <a:noFill/>
            </a:ln>
          </p:spPr>
        </p:pic>
      </p:grpSp>
      <p:cxnSp>
        <p:nvCxnSpPr>
          <p:cNvPr id="85" name="Google Shape;85;p33"/>
          <p:cNvCxnSpPr/>
          <p:nvPr/>
        </p:nvCxnSpPr>
        <p:spPr>
          <a:xfrm flipH="1" rot="10800000">
            <a:off x="7200" y="6248400"/>
            <a:ext cx="12161520" cy="27000"/>
          </a:xfrm>
          <a:prstGeom prst="straightConnector1">
            <a:avLst/>
          </a:prstGeom>
          <a:noFill/>
          <a:ln cap="flat" cmpd="sng" w="38100">
            <a:solidFill>
              <a:srgbClr val="002060"/>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3C">
  <p:cSld name="Content Layout 3C">
    <p:spTree>
      <p:nvGrpSpPr>
        <p:cNvPr id="86" name="Shape 86"/>
        <p:cNvGrpSpPr/>
        <p:nvPr/>
      </p:nvGrpSpPr>
      <p:grpSpPr>
        <a:xfrm>
          <a:off x="0" y="0"/>
          <a:ext cx="0" cy="0"/>
          <a:chOff x="0" y="0"/>
          <a:chExt cx="0" cy="0"/>
        </a:xfrm>
      </p:grpSpPr>
      <p:sp>
        <p:nvSpPr>
          <p:cNvPr id="87" name="Google Shape;87;p34"/>
          <p:cNvSpPr/>
          <p:nvPr/>
        </p:nvSpPr>
        <p:spPr>
          <a:xfrm>
            <a:off x="0" y="0"/>
            <a:ext cx="12192000" cy="6858000"/>
          </a:xfrm>
          <a:custGeom>
            <a:rect b="b" l="l" r="r" t="t"/>
            <a:pathLst>
              <a:path extrusionOk="0" h="5486400" w="9144000">
                <a:moveTo>
                  <a:pt x="0" y="5486400"/>
                </a:moveTo>
                <a:lnTo>
                  <a:pt x="9144000" y="5486400"/>
                </a:lnTo>
                <a:lnTo>
                  <a:pt x="9144000" y="0"/>
                </a:lnTo>
                <a:lnTo>
                  <a:pt x="0" y="0"/>
                </a:lnTo>
                <a:lnTo>
                  <a:pt x="0" y="5486400"/>
                </a:lnTo>
                <a:close/>
              </a:path>
            </a:pathLst>
          </a:custGeom>
          <a:solidFill>
            <a:srgbClr val="ECF4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34"/>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4"/>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4A" showMasterSp="0">
  <p:cSld name="Content Layout 4A">
    <p:bg>
      <p:bgPr>
        <a:solidFill>
          <a:schemeClr val="lt1"/>
        </a:solidFill>
      </p:bgPr>
    </p:bg>
    <p:spTree>
      <p:nvGrpSpPr>
        <p:cNvPr id="90" name="Shape 90"/>
        <p:cNvGrpSpPr/>
        <p:nvPr/>
      </p:nvGrpSpPr>
      <p:grpSpPr>
        <a:xfrm>
          <a:off x="0" y="0"/>
          <a:ext cx="0" cy="0"/>
          <a:chOff x="0" y="0"/>
          <a:chExt cx="0" cy="0"/>
        </a:xfrm>
      </p:grpSpPr>
      <p:sp>
        <p:nvSpPr>
          <p:cNvPr id="91" name="Google Shape;91;p35"/>
          <p:cNvSpPr/>
          <p:nvPr/>
        </p:nvSpPr>
        <p:spPr>
          <a:xfrm>
            <a:off x="0" y="0"/>
            <a:ext cx="12192000" cy="5715000"/>
          </a:xfrm>
          <a:custGeom>
            <a:rect b="b" l="l" r="r" t="t"/>
            <a:pathLst>
              <a:path extrusionOk="0" h="5486400" w="9144000">
                <a:moveTo>
                  <a:pt x="0" y="5486400"/>
                </a:moveTo>
                <a:lnTo>
                  <a:pt x="9144000" y="5486400"/>
                </a:lnTo>
                <a:lnTo>
                  <a:pt x="9144000" y="0"/>
                </a:lnTo>
                <a:lnTo>
                  <a:pt x="0" y="0"/>
                </a:lnTo>
                <a:lnTo>
                  <a:pt x="0" y="5486400"/>
                </a:lnTo>
                <a:close/>
              </a:path>
            </a:pathLst>
          </a:custGeom>
          <a:solidFill>
            <a:srgbClr val="ECF4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35"/>
          <p:cNvSpPr txBox="1"/>
          <p:nvPr/>
        </p:nvSpPr>
        <p:spPr>
          <a:xfrm>
            <a:off x="9302496" y="6172200"/>
            <a:ext cx="2438400" cy="344170"/>
          </a:xfrm>
          <a:prstGeom prst="rect">
            <a:avLst/>
          </a:prstGeom>
          <a:noFill/>
          <a:ln>
            <a:noFill/>
          </a:ln>
        </p:spPr>
        <p:txBody>
          <a:bodyPr anchorCtr="0" anchor="t" bIns="0" lIns="0" spcFirstLastPara="1" rIns="0" wrap="square" tIns="0">
            <a:spAutoFit/>
          </a:bodyPr>
          <a:lstStyle/>
          <a:p>
            <a:pPr indent="0" lvl="0" marL="12700" marR="0" rtl="0" algn="r">
              <a:lnSpc>
                <a:spcPct val="150555"/>
              </a:lnSpc>
              <a:spcBef>
                <a:spcPts val="0"/>
              </a:spcBef>
              <a:spcAft>
                <a:spcPts val="0"/>
              </a:spcAft>
              <a:buNone/>
            </a:pPr>
            <a:r>
              <a:rPr b="0" lang="en-GB" sz="1800">
                <a:solidFill>
                  <a:srgbClr val="0F2C52"/>
                </a:solidFill>
                <a:latin typeface="Arial"/>
                <a:ea typeface="Arial"/>
                <a:cs typeface="Arial"/>
                <a:sym typeface="Arial"/>
              </a:rPr>
              <a:t>www.</a:t>
            </a:r>
            <a:r>
              <a:rPr b="0" lang="en-GB" sz="1800">
                <a:solidFill>
                  <a:srgbClr val="0F2C52"/>
                </a:solidFill>
                <a:latin typeface="Tahoma"/>
                <a:ea typeface="Tahoma"/>
                <a:cs typeface="Tahoma"/>
                <a:sym typeface="Tahoma"/>
              </a:rPr>
              <a:t>phri</a:t>
            </a:r>
            <a:r>
              <a:rPr b="0" lang="en-GB" sz="1800">
                <a:solidFill>
                  <a:srgbClr val="0F2C52"/>
                </a:solidFill>
                <a:latin typeface="Arial"/>
                <a:ea typeface="Arial"/>
                <a:cs typeface="Arial"/>
                <a:sym typeface="Arial"/>
              </a:rPr>
              <a:t>.ca</a:t>
            </a:r>
            <a:endParaRPr b="0" sz="1800">
              <a:solidFill>
                <a:schemeClr val="dk1"/>
              </a:solidFill>
              <a:latin typeface="Arial"/>
              <a:ea typeface="Arial"/>
              <a:cs typeface="Arial"/>
              <a:sym typeface="Arial"/>
            </a:endParaRPr>
          </a:p>
        </p:txBody>
      </p:sp>
      <p:pic>
        <p:nvPicPr>
          <p:cNvPr descr="PHRI_VisualIdentity_Primary_Colour.emf" id="93" name="Google Shape;93;p35"/>
          <p:cNvPicPr preferRelativeResize="0"/>
          <p:nvPr/>
        </p:nvPicPr>
        <p:blipFill rotWithShape="1">
          <a:blip r:embed="rId2">
            <a:alphaModFix/>
          </a:blip>
          <a:srcRect b="0" l="0" r="0" t="0"/>
          <a:stretch/>
        </p:blipFill>
        <p:spPr>
          <a:xfrm>
            <a:off x="256032" y="5943600"/>
            <a:ext cx="2944456" cy="685800"/>
          </a:xfrm>
          <a:prstGeom prst="rect">
            <a:avLst/>
          </a:prstGeom>
          <a:noFill/>
          <a:ln>
            <a:noFill/>
          </a:ln>
        </p:spPr>
      </p:pic>
      <p:sp>
        <p:nvSpPr>
          <p:cNvPr id="94" name="Google Shape;94;p35"/>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5"/>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4B" showMasterSp="0">
  <p:cSld name="Content Layout 4B">
    <p:bg>
      <p:bgPr>
        <a:solidFill>
          <a:schemeClr val="lt1"/>
        </a:solidFill>
      </p:bgPr>
    </p:bg>
    <p:spTree>
      <p:nvGrpSpPr>
        <p:cNvPr id="96" name="Shape 96"/>
        <p:cNvGrpSpPr/>
        <p:nvPr/>
      </p:nvGrpSpPr>
      <p:grpSpPr>
        <a:xfrm>
          <a:off x="0" y="0"/>
          <a:ext cx="0" cy="0"/>
          <a:chOff x="0" y="0"/>
          <a:chExt cx="0" cy="0"/>
        </a:xfrm>
      </p:grpSpPr>
      <p:sp>
        <p:nvSpPr>
          <p:cNvPr id="97" name="Google Shape;97;p36"/>
          <p:cNvSpPr/>
          <p:nvPr/>
        </p:nvSpPr>
        <p:spPr>
          <a:xfrm>
            <a:off x="0" y="0"/>
            <a:ext cx="12192000" cy="5715000"/>
          </a:xfrm>
          <a:custGeom>
            <a:rect b="b" l="l" r="r" t="t"/>
            <a:pathLst>
              <a:path extrusionOk="0" h="5486400" w="9144000">
                <a:moveTo>
                  <a:pt x="0" y="5486400"/>
                </a:moveTo>
                <a:lnTo>
                  <a:pt x="9144000" y="5486400"/>
                </a:lnTo>
                <a:lnTo>
                  <a:pt x="9144000" y="0"/>
                </a:lnTo>
                <a:lnTo>
                  <a:pt x="0" y="0"/>
                </a:lnTo>
                <a:lnTo>
                  <a:pt x="0" y="5486400"/>
                </a:lnTo>
                <a:close/>
              </a:path>
            </a:pathLst>
          </a:custGeom>
          <a:solidFill>
            <a:srgbClr val="ECF4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36"/>
          <p:cNvSpPr txBox="1"/>
          <p:nvPr/>
        </p:nvSpPr>
        <p:spPr>
          <a:xfrm>
            <a:off x="609600" y="6291075"/>
            <a:ext cx="2209800" cy="346249"/>
          </a:xfrm>
          <a:prstGeom prst="rect">
            <a:avLst/>
          </a:prstGeom>
          <a:noFill/>
          <a:ln>
            <a:noFill/>
          </a:ln>
        </p:spPr>
        <p:txBody>
          <a:bodyPr anchorCtr="0" anchor="t" bIns="0" lIns="0" spcFirstLastPara="1" rIns="0" wrap="square" tIns="0">
            <a:spAutoFit/>
          </a:bodyPr>
          <a:lstStyle/>
          <a:p>
            <a:pPr indent="0" lvl="0" marL="12700" marR="0" rtl="0" algn="ctr">
              <a:lnSpc>
                <a:spcPct val="225833"/>
              </a:lnSpc>
              <a:spcBef>
                <a:spcPts val="0"/>
              </a:spcBef>
              <a:spcAft>
                <a:spcPts val="0"/>
              </a:spcAft>
              <a:buNone/>
            </a:pPr>
            <a:r>
              <a:rPr b="0" lang="en-GB" sz="1200">
                <a:solidFill>
                  <a:srgbClr val="0F2C52"/>
                </a:solidFill>
                <a:latin typeface="Arial"/>
                <a:ea typeface="Arial"/>
                <a:cs typeface="Arial"/>
                <a:sym typeface="Arial"/>
              </a:rPr>
              <a:t>www.</a:t>
            </a:r>
            <a:r>
              <a:rPr b="0" lang="en-GB" sz="1200">
                <a:solidFill>
                  <a:srgbClr val="0F2C52"/>
                </a:solidFill>
                <a:latin typeface="Tahoma"/>
                <a:ea typeface="Tahoma"/>
                <a:cs typeface="Tahoma"/>
                <a:sym typeface="Tahoma"/>
              </a:rPr>
              <a:t>phri</a:t>
            </a:r>
            <a:r>
              <a:rPr b="0" lang="en-GB" sz="1200">
                <a:solidFill>
                  <a:srgbClr val="0F2C52"/>
                </a:solidFill>
                <a:latin typeface="Arial"/>
                <a:ea typeface="Arial"/>
                <a:cs typeface="Arial"/>
                <a:sym typeface="Arial"/>
              </a:rPr>
              <a:t>.ca</a:t>
            </a:r>
            <a:endParaRPr b="0" sz="1200">
              <a:solidFill>
                <a:schemeClr val="dk1"/>
              </a:solidFill>
              <a:latin typeface="Arial"/>
              <a:ea typeface="Arial"/>
              <a:cs typeface="Arial"/>
              <a:sym typeface="Arial"/>
            </a:endParaRPr>
          </a:p>
        </p:txBody>
      </p:sp>
      <p:pic>
        <p:nvPicPr>
          <p:cNvPr descr="PHRI_VisualIdentity_Primary_Colour.emf" id="99" name="Google Shape;99;p36"/>
          <p:cNvPicPr preferRelativeResize="0"/>
          <p:nvPr/>
        </p:nvPicPr>
        <p:blipFill rotWithShape="1">
          <a:blip r:embed="rId2">
            <a:alphaModFix/>
          </a:blip>
          <a:srcRect b="0" l="0" r="0" t="0"/>
          <a:stretch/>
        </p:blipFill>
        <p:spPr>
          <a:xfrm>
            <a:off x="377954" y="5925312"/>
            <a:ext cx="2473343" cy="576072"/>
          </a:xfrm>
          <a:prstGeom prst="rect">
            <a:avLst/>
          </a:prstGeom>
          <a:noFill/>
          <a:ln>
            <a:noFill/>
          </a:ln>
        </p:spPr>
      </p:pic>
      <p:sp>
        <p:nvSpPr>
          <p:cNvPr id="100" name="Google Shape;100;p36"/>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6"/>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5A" showMasterSp="0">
  <p:cSld name="Content Layout 5A">
    <p:bg>
      <p:bgPr>
        <a:solidFill>
          <a:schemeClr val="lt1"/>
        </a:solidFill>
      </p:bgPr>
    </p:bg>
    <p:spTree>
      <p:nvGrpSpPr>
        <p:cNvPr id="102" name="Shape 102"/>
        <p:cNvGrpSpPr/>
        <p:nvPr/>
      </p:nvGrpSpPr>
      <p:grpSpPr>
        <a:xfrm>
          <a:off x="0" y="0"/>
          <a:ext cx="0" cy="0"/>
          <a:chOff x="0" y="0"/>
          <a:chExt cx="0" cy="0"/>
        </a:xfrm>
      </p:grpSpPr>
      <p:sp>
        <p:nvSpPr>
          <p:cNvPr id="103" name="Google Shape;103;p37"/>
          <p:cNvSpPr/>
          <p:nvPr/>
        </p:nvSpPr>
        <p:spPr>
          <a:xfrm>
            <a:off x="7467600" y="0"/>
            <a:ext cx="4724400" cy="5715000"/>
          </a:xfrm>
          <a:custGeom>
            <a:rect b="b" l="l" r="r" t="t"/>
            <a:pathLst>
              <a:path extrusionOk="0" h="5486400" w="3543300">
                <a:moveTo>
                  <a:pt x="0" y="5486400"/>
                </a:moveTo>
                <a:lnTo>
                  <a:pt x="3543300" y="5486400"/>
                </a:lnTo>
                <a:lnTo>
                  <a:pt x="3543300" y="0"/>
                </a:lnTo>
                <a:lnTo>
                  <a:pt x="0" y="0"/>
                </a:lnTo>
                <a:lnTo>
                  <a:pt x="0" y="5486400"/>
                </a:lnTo>
                <a:close/>
              </a:path>
            </a:pathLst>
          </a:custGeom>
          <a:solidFill>
            <a:srgbClr val="ECF4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p37"/>
          <p:cNvSpPr txBox="1"/>
          <p:nvPr>
            <p:ph type="title"/>
          </p:nvPr>
        </p:nvSpPr>
        <p:spPr>
          <a:xfrm>
            <a:off x="1202267" y="839155"/>
            <a:ext cx="5791200" cy="914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7"/>
          <p:cNvSpPr txBox="1"/>
          <p:nvPr>
            <p:ph idx="1" type="body"/>
          </p:nvPr>
        </p:nvSpPr>
        <p:spPr>
          <a:xfrm>
            <a:off x="7924800" y="838202"/>
            <a:ext cx="36576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37"/>
          <p:cNvSpPr txBox="1"/>
          <p:nvPr/>
        </p:nvSpPr>
        <p:spPr>
          <a:xfrm>
            <a:off x="9302496" y="6172200"/>
            <a:ext cx="2438400" cy="344170"/>
          </a:xfrm>
          <a:prstGeom prst="rect">
            <a:avLst/>
          </a:prstGeom>
          <a:noFill/>
          <a:ln>
            <a:noFill/>
          </a:ln>
        </p:spPr>
        <p:txBody>
          <a:bodyPr anchorCtr="0" anchor="t" bIns="0" lIns="0" spcFirstLastPara="1" rIns="0" wrap="square" tIns="0">
            <a:spAutoFit/>
          </a:bodyPr>
          <a:lstStyle/>
          <a:p>
            <a:pPr indent="0" lvl="0" marL="12700" marR="0" rtl="0" algn="r">
              <a:lnSpc>
                <a:spcPct val="150555"/>
              </a:lnSpc>
              <a:spcBef>
                <a:spcPts val="0"/>
              </a:spcBef>
              <a:spcAft>
                <a:spcPts val="0"/>
              </a:spcAft>
              <a:buNone/>
            </a:pPr>
            <a:r>
              <a:rPr b="0" lang="en-GB" sz="1800">
                <a:solidFill>
                  <a:srgbClr val="0F2C52"/>
                </a:solidFill>
                <a:latin typeface="Arial"/>
                <a:ea typeface="Arial"/>
                <a:cs typeface="Arial"/>
                <a:sym typeface="Arial"/>
              </a:rPr>
              <a:t>www.</a:t>
            </a:r>
            <a:r>
              <a:rPr b="0" lang="en-GB" sz="1800">
                <a:solidFill>
                  <a:srgbClr val="0F2C52"/>
                </a:solidFill>
                <a:latin typeface="Tahoma"/>
                <a:ea typeface="Tahoma"/>
                <a:cs typeface="Tahoma"/>
                <a:sym typeface="Tahoma"/>
              </a:rPr>
              <a:t>phri</a:t>
            </a:r>
            <a:r>
              <a:rPr b="0" lang="en-GB" sz="1800">
                <a:solidFill>
                  <a:srgbClr val="0F2C52"/>
                </a:solidFill>
                <a:latin typeface="Arial"/>
                <a:ea typeface="Arial"/>
                <a:cs typeface="Arial"/>
                <a:sym typeface="Arial"/>
              </a:rPr>
              <a:t>.ca</a:t>
            </a:r>
            <a:endParaRPr b="0" sz="1800">
              <a:solidFill>
                <a:schemeClr val="dk1"/>
              </a:solidFill>
              <a:latin typeface="Arial"/>
              <a:ea typeface="Arial"/>
              <a:cs typeface="Arial"/>
              <a:sym typeface="Arial"/>
            </a:endParaRPr>
          </a:p>
        </p:txBody>
      </p:sp>
      <p:pic>
        <p:nvPicPr>
          <p:cNvPr descr="PHRI_VisualIdentity_Primary_Colour.emf" id="107" name="Google Shape;107;p37"/>
          <p:cNvPicPr preferRelativeResize="0"/>
          <p:nvPr/>
        </p:nvPicPr>
        <p:blipFill rotWithShape="1">
          <a:blip r:embed="rId2">
            <a:alphaModFix/>
          </a:blip>
          <a:srcRect b="0" l="0" r="0" t="0"/>
          <a:stretch/>
        </p:blipFill>
        <p:spPr>
          <a:xfrm>
            <a:off x="256032" y="5943600"/>
            <a:ext cx="2944456" cy="685800"/>
          </a:xfrm>
          <a:prstGeom prst="rect">
            <a:avLst/>
          </a:prstGeom>
          <a:noFill/>
          <a:ln>
            <a:noFill/>
          </a:ln>
        </p:spPr>
      </p:pic>
      <p:sp>
        <p:nvSpPr>
          <p:cNvPr id="108" name="Google Shape;108;p37"/>
          <p:cNvSpPr txBox="1"/>
          <p:nvPr>
            <p:ph idx="2" type="body"/>
          </p:nvPr>
        </p:nvSpPr>
        <p:spPr>
          <a:xfrm>
            <a:off x="1200912" y="2057402"/>
            <a:ext cx="57912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5B" showMasterSp="0">
  <p:cSld name="Content Layout 5B">
    <p:bg>
      <p:bgPr>
        <a:solidFill>
          <a:schemeClr val="lt1"/>
        </a:solidFill>
      </p:bgPr>
    </p:bg>
    <p:spTree>
      <p:nvGrpSpPr>
        <p:cNvPr id="109" name="Shape 109"/>
        <p:cNvGrpSpPr/>
        <p:nvPr/>
      </p:nvGrpSpPr>
      <p:grpSpPr>
        <a:xfrm>
          <a:off x="0" y="0"/>
          <a:ext cx="0" cy="0"/>
          <a:chOff x="0" y="0"/>
          <a:chExt cx="0" cy="0"/>
        </a:xfrm>
      </p:grpSpPr>
      <p:sp>
        <p:nvSpPr>
          <p:cNvPr id="110" name="Google Shape;110;p38"/>
          <p:cNvSpPr/>
          <p:nvPr/>
        </p:nvSpPr>
        <p:spPr>
          <a:xfrm>
            <a:off x="7467600" y="0"/>
            <a:ext cx="4724400" cy="5715000"/>
          </a:xfrm>
          <a:custGeom>
            <a:rect b="b" l="l" r="r" t="t"/>
            <a:pathLst>
              <a:path extrusionOk="0" h="5486400" w="3543300">
                <a:moveTo>
                  <a:pt x="0" y="5486400"/>
                </a:moveTo>
                <a:lnTo>
                  <a:pt x="3543300" y="5486400"/>
                </a:lnTo>
                <a:lnTo>
                  <a:pt x="3543300" y="0"/>
                </a:lnTo>
                <a:lnTo>
                  <a:pt x="0" y="0"/>
                </a:lnTo>
                <a:lnTo>
                  <a:pt x="0" y="5486400"/>
                </a:lnTo>
                <a:close/>
              </a:path>
            </a:pathLst>
          </a:custGeom>
          <a:solidFill>
            <a:srgbClr val="ECF4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38"/>
          <p:cNvSpPr txBox="1"/>
          <p:nvPr/>
        </p:nvSpPr>
        <p:spPr>
          <a:xfrm>
            <a:off x="609600" y="6291075"/>
            <a:ext cx="2209800" cy="346249"/>
          </a:xfrm>
          <a:prstGeom prst="rect">
            <a:avLst/>
          </a:prstGeom>
          <a:noFill/>
          <a:ln>
            <a:noFill/>
          </a:ln>
        </p:spPr>
        <p:txBody>
          <a:bodyPr anchorCtr="0" anchor="t" bIns="0" lIns="0" spcFirstLastPara="1" rIns="0" wrap="square" tIns="0">
            <a:spAutoFit/>
          </a:bodyPr>
          <a:lstStyle/>
          <a:p>
            <a:pPr indent="0" lvl="0" marL="12700" marR="0" rtl="0" algn="ctr">
              <a:lnSpc>
                <a:spcPct val="225833"/>
              </a:lnSpc>
              <a:spcBef>
                <a:spcPts val="0"/>
              </a:spcBef>
              <a:spcAft>
                <a:spcPts val="0"/>
              </a:spcAft>
              <a:buNone/>
            </a:pPr>
            <a:r>
              <a:rPr b="0" lang="en-GB" sz="1200">
                <a:solidFill>
                  <a:srgbClr val="0F2C52"/>
                </a:solidFill>
                <a:latin typeface="Arial"/>
                <a:ea typeface="Arial"/>
                <a:cs typeface="Arial"/>
                <a:sym typeface="Arial"/>
              </a:rPr>
              <a:t>www.</a:t>
            </a:r>
            <a:r>
              <a:rPr b="0" lang="en-GB" sz="1200">
                <a:solidFill>
                  <a:srgbClr val="0F2C52"/>
                </a:solidFill>
                <a:latin typeface="Tahoma"/>
                <a:ea typeface="Tahoma"/>
                <a:cs typeface="Tahoma"/>
                <a:sym typeface="Tahoma"/>
              </a:rPr>
              <a:t>phri</a:t>
            </a:r>
            <a:r>
              <a:rPr b="0" lang="en-GB" sz="1200">
                <a:solidFill>
                  <a:srgbClr val="0F2C52"/>
                </a:solidFill>
                <a:latin typeface="Arial"/>
                <a:ea typeface="Arial"/>
                <a:cs typeface="Arial"/>
                <a:sym typeface="Arial"/>
              </a:rPr>
              <a:t>.ca</a:t>
            </a:r>
            <a:endParaRPr b="0" sz="1200">
              <a:solidFill>
                <a:schemeClr val="dk1"/>
              </a:solidFill>
              <a:latin typeface="Arial"/>
              <a:ea typeface="Arial"/>
              <a:cs typeface="Arial"/>
              <a:sym typeface="Arial"/>
            </a:endParaRPr>
          </a:p>
        </p:txBody>
      </p:sp>
      <p:pic>
        <p:nvPicPr>
          <p:cNvPr descr="PHRI_VisualIdentity_Primary_Colour.emf" id="112" name="Google Shape;112;p38"/>
          <p:cNvPicPr preferRelativeResize="0"/>
          <p:nvPr/>
        </p:nvPicPr>
        <p:blipFill rotWithShape="1">
          <a:blip r:embed="rId2">
            <a:alphaModFix/>
          </a:blip>
          <a:srcRect b="0" l="0" r="0" t="0"/>
          <a:stretch/>
        </p:blipFill>
        <p:spPr>
          <a:xfrm>
            <a:off x="377954" y="5925312"/>
            <a:ext cx="2473343" cy="576072"/>
          </a:xfrm>
          <a:prstGeom prst="rect">
            <a:avLst/>
          </a:prstGeom>
          <a:noFill/>
          <a:ln>
            <a:noFill/>
          </a:ln>
        </p:spPr>
      </p:pic>
      <p:sp>
        <p:nvSpPr>
          <p:cNvPr id="113" name="Google Shape;113;p38"/>
          <p:cNvSpPr txBox="1"/>
          <p:nvPr>
            <p:ph type="title"/>
          </p:nvPr>
        </p:nvSpPr>
        <p:spPr>
          <a:xfrm>
            <a:off x="1202267" y="839155"/>
            <a:ext cx="5791200" cy="914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8"/>
          <p:cNvSpPr txBox="1"/>
          <p:nvPr>
            <p:ph idx="1" type="body"/>
          </p:nvPr>
        </p:nvSpPr>
        <p:spPr>
          <a:xfrm>
            <a:off x="7924800" y="838202"/>
            <a:ext cx="36576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38"/>
          <p:cNvSpPr txBox="1"/>
          <p:nvPr>
            <p:ph idx="2" type="body"/>
          </p:nvPr>
        </p:nvSpPr>
        <p:spPr>
          <a:xfrm>
            <a:off x="1200912" y="2057402"/>
            <a:ext cx="57912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6A" showMasterSp="0">
  <p:cSld name="Content Layout 6A">
    <p:bg>
      <p:bgPr>
        <a:solidFill>
          <a:schemeClr val="lt1"/>
        </a:solidFill>
      </p:bgPr>
    </p:bg>
    <p:spTree>
      <p:nvGrpSpPr>
        <p:cNvPr id="116" name="Shape 116"/>
        <p:cNvGrpSpPr/>
        <p:nvPr/>
      </p:nvGrpSpPr>
      <p:grpSpPr>
        <a:xfrm>
          <a:off x="0" y="0"/>
          <a:ext cx="0" cy="0"/>
          <a:chOff x="0" y="0"/>
          <a:chExt cx="0" cy="0"/>
        </a:xfrm>
      </p:grpSpPr>
      <p:sp>
        <p:nvSpPr>
          <p:cNvPr id="117" name="Google Shape;117;p39"/>
          <p:cNvSpPr/>
          <p:nvPr/>
        </p:nvSpPr>
        <p:spPr>
          <a:xfrm>
            <a:off x="7467600" y="0"/>
            <a:ext cx="4724400" cy="6858000"/>
          </a:xfrm>
          <a:custGeom>
            <a:rect b="b" l="l" r="r" t="t"/>
            <a:pathLst>
              <a:path extrusionOk="0" h="5486400" w="3543300">
                <a:moveTo>
                  <a:pt x="0" y="5486400"/>
                </a:moveTo>
                <a:lnTo>
                  <a:pt x="3543300" y="5486400"/>
                </a:lnTo>
                <a:lnTo>
                  <a:pt x="3543300" y="0"/>
                </a:lnTo>
                <a:lnTo>
                  <a:pt x="0" y="0"/>
                </a:lnTo>
                <a:lnTo>
                  <a:pt x="0" y="5486400"/>
                </a:lnTo>
                <a:close/>
              </a:path>
            </a:pathLst>
          </a:custGeom>
          <a:solidFill>
            <a:srgbClr val="ECF4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39"/>
          <p:cNvSpPr txBox="1"/>
          <p:nvPr>
            <p:ph type="title"/>
          </p:nvPr>
        </p:nvSpPr>
        <p:spPr>
          <a:xfrm>
            <a:off x="1202267" y="839155"/>
            <a:ext cx="5791200" cy="914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9"/>
          <p:cNvSpPr txBox="1"/>
          <p:nvPr>
            <p:ph idx="1" type="body"/>
          </p:nvPr>
        </p:nvSpPr>
        <p:spPr>
          <a:xfrm>
            <a:off x="7924800" y="838202"/>
            <a:ext cx="36576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39"/>
          <p:cNvSpPr txBox="1"/>
          <p:nvPr>
            <p:ph idx="2" type="body"/>
          </p:nvPr>
        </p:nvSpPr>
        <p:spPr>
          <a:xfrm>
            <a:off x="1200912" y="2057402"/>
            <a:ext cx="57912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6B" showMasterSp="0">
  <p:cSld name="Content Layout 6B">
    <p:bg>
      <p:bgPr>
        <a:solidFill>
          <a:schemeClr val="lt1"/>
        </a:solidFill>
      </p:bgPr>
    </p:bg>
    <p:spTree>
      <p:nvGrpSpPr>
        <p:cNvPr id="121" name="Shape 121"/>
        <p:cNvGrpSpPr/>
        <p:nvPr/>
      </p:nvGrpSpPr>
      <p:grpSpPr>
        <a:xfrm>
          <a:off x="0" y="0"/>
          <a:ext cx="0" cy="0"/>
          <a:chOff x="0" y="0"/>
          <a:chExt cx="0" cy="0"/>
        </a:xfrm>
      </p:grpSpPr>
      <p:sp>
        <p:nvSpPr>
          <p:cNvPr id="122" name="Google Shape;122;p40"/>
          <p:cNvSpPr txBox="1"/>
          <p:nvPr>
            <p:ph type="title"/>
          </p:nvPr>
        </p:nvSpPr>
        <p:spPr>
          <a:xfrm>
            <a:off x="1202267" y="839155"/>
            <a:ext cx="5791200" cy="9144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40"/>
          <p:cNvSpPr txBox="1"/>
          <p:nvPr>
            <p:ph idx="1" type="body"/>
          </p:nvPr>
        </p:nvSpPr>
        <p:spPr>
          <a:xfrm>
            <a:off x="7924800" y="838202"/>
            <a:ext cx="36576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4" name="Google Shape;124;p40"/>
          <p:cNvSpPr txBox="1"/>
          <p:nvPr>
            <p:ph idx="2" type="body"/>
          </p:nvPr>
        </p:nvSpPr>
        <p:spPr>
          <a:xfrm>
            <a:off x="1200912" y="2057402"/>
            <a:ext cx="57912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5" name="Shape 125"/>
        <p:cNvGrpSpPr/>
        <p:nvPr/>
      </p:nvGrpSpPr>
      <p:grpSpPr>
        <a:xfrm>
          <a:off x="0" y="0"/>
          <a:ext cx="0" cy="0"/>
          <a:chOff x="0" y="0"/>
          <a:chExt cx="0" cy="0"/>
        </a:xfrm>
      </p:grpSpPr>
      <p:sp>
        <p:nvSpPr>
          <p:cNvPr id="126" name="Google Shape;126;p41"/>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4" name="Shape 2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27" name="Shape 127"/>
        <p:cNvGrpSpPr/>
        <p:nvPr/>
      </p:nvGrpSpPr>
      <p:grpSpPr>
        <a:xfrm>
          <a:off x="0" y="0"/>
          <a:ext cx="0" cy="0"/>
          <a:chOff x="0" y="0"/>
          <a:chExt cx="0" cy="0"/>
        </a:xfrm>
      </p:grpSpPr>
      <p:sp>
        <p:nvSpPr>
          <p:cNvPr id="128" name="Google Shape;128;p42"/>
          <p:cNvSpPr txBox="1"/>
          <p:nvPr>
            <p:ph idx="11" type="ftr"/>
          </p:nvPr>
        </p:nvSpPr>
        <p:spPr>
          <a:xfrm>
            <a:off x="4145280" y="6377942"/>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2"/>
          <p:cNvSpPr txBox="1"/>
          <p:nvPr>
            <p:ph idx="10" type="dt"/>
          </p:nvPr>
        </p:nvSpPr>
        <p:spPr>
          <a:xfrm>
            <a:off x="609600" y="6377942"/>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2"/>
          <p:cNvSpPr txBox="1"/>
          <p:nvPr>
            <p:ph idx="12" type="sldNum"/>
          </p:nvPr>
        </p:nvSpPr>
        <p:spPr>
          <a:xfrm>
            <a:off x="8778240" y="6377942"/>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0" name="Google Shape;14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2" name="Google Shape;15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5" name="Shape 155"/>
        <p:cNvGrpSpPr/>
        <p:nvPr/>
      </p:nvGrpSpPr>
      <p:grpSpPr>
        <a:xfrm>
          <a:off x="0" y="0"/>
          <a:ext cx="0" cy="0"/>
          <a:chOff x="0" y="0"/>
          <a:chExt cx="0" cy="0"/>
        </a:xfrm>
      </p:grpSpPr>
      <p:sp>
        <p:nvSpPr>
          <p:cNvPr id="156" name="Google Shape;15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2" name="Shape 162"/>
        <p:cNvGrpSpPr/>
        <p:nvPr/>
      </p:nvGrpSpPr>
      <p:grpSpPr>
        <a:xfrm>
          <a:off x="0" y="0"/>
          <a:ext cx="0" cy="0"/>
          <a:chOff x="0" y="0"/>
          <a:chExt cx="0" cy="0"/>
        </a:xfrm>
      </p:grpSpPr>
      <p:sp>
        <p:nvSpPr>
          <p:cNvPr id="163" name="Google Shape;163;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5" name="Google Shape;165;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1" name="Shape 171"/>
        <p:cNvGrpSpPr/>
        <p:nvPr/>
      </p:nvGrpSpPr>
      <p:grpSpPr>
        <a:xfrm>
          <a:off x="0" y="0"/>
          <a:ext cx="0" cy="0"/>
          <a:chOff x="0" y="0"/>
          <a:chExt cx="0" cy="0"/>
        </a:xfrm>
      </p:grpSpPr>
      <p:sp>
        <p:nvSpPr>
          <p:cNvPr id="172" name="Google Shape;17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0" name="Shape 180"/>
        <p:cNvGrpSpPr/>
        <p:nvPr/>
      </p:nvGrpSpPr>
      <p:grpSpPr>
        <a:xfrm>
          <a:off x="0" y="0"/>
          <a:ext cx="0" cy="0"/>
          <a:chOff x="0" y="0"/>
          <a:chExt cx="0" cy="0"/>
        </a:xfrm>
      </p:grpSpPr>
      <p:sp>
        <p:nvSpPr>
          <p:cNvPr id="181" name="Google Shape;181;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3" name="Google Shape;183;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4" name="Google Shape;18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7" name="Shape 187"/>
        <p:cNvGrpSpPr/>
        <p:nvPr/>
      </p:nvGrpSpPr>
      <p:grpSpPr>
        <a:xfrm>
          <a:off x="0" y="0"/>
          <a:ext cx="0" cy="0"/>
          <a:chOff x="0" y="0"/>
          <a:chExt cx="0" cy="0"/>
        </a:xfrm>
      </p:grpSpPr>
      <p:sp>
        <p:nvSpPr>
          <p:cNvPr id="188" name="Google Shape;188;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52"/>
          <p:cNvSpPr/>
          <p:nvPr>
            <p:ph idx="2" type="pic"/>
          </p:nvPr>
        </p:nvSpPr>
        <p:spPr>
          <a:xfrm>
            <a:off x="5183188" y="987425"/>
            <a:ext cx="6172200" cy="4873625"/>
          </a:xfrm>
          <a:prstGeom prst="rect">
            <a:avLst/>
          </a:prstGeom>
          <a:noFill/>
          <a:ln>
            <a:noFill/>
          </a:ln>
        </p:spPr>
      </p:sp>
      <p:sp>
        <p:nvSpPr>
          <p:cNvPr id="190" name="Google Shape;190;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1" name="Google Shape;19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1" showMasterSp="0">
  <p:cSld name="Title Slide A1">
    <p:bg>
      <p:bgPr>
        <a:solidFill>
          <a:schemeClr val="lt1"/>
        </a:solidFill>
      </p:bgPr>
    </p:bg>
    <p:spTree>
      <p:nvGrpSpPr>
        <p:cNvPr id="25" name="Shape 25"/>
        <p:cNvGrpSpPr/>
        <p:nvPr/>
      </p:nvGrpSpPr>
      <p:grpSpPr>
        <a:xfrm>
          <a:off x="0" y="0"/>
          <a:ext cx="0" cy="0"/>
          <a:chOff x="0" y="0"/>
          <a:chExt cx="0" cy="0"/>
        </a:xfrm>
      </p:grpSpPr>
      <p:sp>
        <p:nvSpPr>
          <p:cNvPr id="26" name="Google Shape;26;p25"/>
          <p:cNvSpPr/>
          <p:nvPr/>
        </p:nvSpPr>
        <p:spPr>
          <a:xfrm>
            <a:off x="0" y="0"/>
            <a:ext cx="12192000" cy="5943600"/>
          </a:xfrm>
          <a:prstGeom prst="rect">
            <a:avLst/>
          </a:prstGeom>
          <a:solidFill>
            <a:srgbClr val="3B6B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25"/>
          <p:cNvSpPr txBox="1"/>
          <p:nvPr>
            <p:ph type="ctrTitle"/>
          </p:nvPr>
        </p:nvSpPr>
        <p:spPr>
          <a:xfrm>
            <a:off x="1219200" y="914402"/>
            <a:ext cx="9753600" cy="76944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PHRI_VisualIdentity_Primary_Colour.emf" id="29" name="Google Shape;29;p25"/>
          <p:cNvPicPr preferRelativeResize="0"/>
          <p:nvPr/>
        </p:nvPicPr>
        <p:blipFill rotWithShape="1">
          <a:blip r:embed="rId2">
            <a:alphaModFix/>
          </a:blip>
          <a:srcRect b="0" l="0" r="0" t="0"/>
          <a:stretch/>
        </p:blipFill>
        <p:spPr>
          <a:xfrm>
            <a:off x="304800" y="6062475"/>
            <a:ext cx="2966752" cy="690993"/>
          </a:xfrm>
          <a:prstGeom prst="rect">
            <a:avLst/>
          </a:prstGeom>
          <a:noFill/>
          <a:ln>
            <a:noFill/>
          </a:ln>
        </p:spPr>
      </p:pic>
      <p:grpSp>
        <p:nvGrpSpPr>
          <p:cNvPr id="30" name="Google Shape;30;p25"/>
          <p:cNvGrpSpPr/>
          <p:nvPr/>
        </p:nvGrpSpPr>
        <p:grpSpPr>
          <a:xfrm>
            <a:off x="9070848" y="6172203"/>
            <a:ext cx="2653792" cy="453613"/>
            <a:chOff x="6163056" y="5867400"/>
            <a:chExt cx="2633848" cy="576072"/>
          </a:xfrm>
        </p:grpSpPr>
        <p:pic>
          <p:nvPicPr>
            <p:cNvPr descr="HHS_RGB.emf" id="31" name="Google Shape;31;p25"/>
            <p:cNvPicPr preferRelativeResize="0"/>
            <p:nvPr/>
          </p:nvPicPr>
          <p:blipFill rotWithShape="1">
            <a:blip r:embed="rId3">
              <a:alphaModFix/>
            </a:blip>
            <a:srcRect b="0" l="0" r="0" t="0"/>
            <a:stretch/>
          </p:blipFill>
          <p:spPr>
            <a:xfrm>
              <a:off x="6163056" y="5867400"/>
              <a:ext cx="1377521" cy="484631"/>
            </a:xfrm>
            <a:prstGeom prst="rect">
              <a:avLst/>
            </a:prstGeom>
            <a:noFill/>
            <a:ln>
              <a:noFill/>
            </a:ln>
          </p:spPr>
        </p:pic>
        <p:pic>
          <p:nvPicPr>
            <p:cNvPr descr="Mac_CMYK_HS-tagline.emf" id="32" name="Google Shape;32;p25"/>
            <p:cNvPicPr preferRelativeResize="0"/>
            <p:nvPr/>
          </p:nvPicPr>
          <p:blipFill rotWithShape="1">
            <a:blip r:embed="rId4">
              <a:alphaModFix/>
            </a:blip>
            <a:srcRect b="0" l="0" r="0" t="0"/>
            <a:stretch/>
          </p:blipFill>
          <p:spPr>
            <a:xfrm>
              <a:off x="7754112" y="5867400"/>
              <a:ext cx="1042792" cy="576072"/>
            </a:xfrm>
            <a:prstGeom prst="rect">
              <a:avLst/>
            </a:prstGeom>
            <a:noFill/>
            <a:ln>
              <a:noFill/>
            </a:ln>
          </p:spPr>
        </p:pic>
      </p:grpSp>
      <p:sp>
        <p:nvSpPr>
          <p:cNvPr id="33" name="Google Shape;33;p25"/>
          <p:cNvSpPr txBox="1"/>
          <p:nvPr>
            <p:ph idx="1" type="subTitle"/>
          </p:nvPr>
        </p:nvSpPr>
        <p:spPr>
          <a:xfrm>
            <a:off x="1219200" y="2633475"/>
            <a:ext cx="9753600" cy="38472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1" sz="250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4" name="Shape 194"/>
        <p:cNvGrpSpPr/>
        <p:nvPr/>
      </p:nvGrpSpPr>
      <p:grpSpPr>
        <a:xfrm>
          <a:off x="0" y="0"/>
          <a:ext cx="0" cy="0"/>
          <a:chOff x="0" y="0"/>
          <a:chExt cx="0" cy="0"/>
        </a:xfrm>
      </p:grpSpPr>
      <p:sp>
        <p:nvSpPr>
          <p:cNvPr id="195" name="Google Shape;19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0" name="Shape 200"/>
        <p:cNvGrpSpPr/>
        <p:nvPr/>
      </p:nvGrpSpPr>
      <p:grpSpPr>
        <a:xfrm>
          <a:off x="0" y="0"/>
          <a:ext cx="0" cy="0"/>
          <a:chOff x="0" y="0"/>
          <a:chExt cx="0" cy="0"/>
        </a:xfrm>
      </p:grpSpPr>
      <p:sp>
        <p:nvSpPr>
          <p:cNvPr id="201" name="Google Shape;201;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7" name="Shape 217"/>
        <p:cNvGrpSpPr/>
        <p:nvPr/>
      </p:nvGrpSpPr>
      <p:grpSpPr>
        <a:xfrm>
          <a:off x="0" y="0"/>
          <a:ext cx="0" cy="0"/>
          <a:chOff x="0" y="0"/>
          <a:chExt cx="0" cy="0"/>
        </a:xfrm>
      </p:grpSpPr>
      <p:sp>
        <p:nvSpPr>
          <p:cNvPr id="218" name="Google Shape;218;p56"/>
          <p:cNvSpPr txBox="1"/>
          <p:nvPr>
            <p:ph idx="1" type="subTitle"/>
          </p:nvPr>
        </p:nvSpPr>
        <p:spPr>
          <a:xfrm>
            <a:off x="914400" y="3111500"/>
            <a:ext cx="9855200" cy="285078"/>
          </a:xfrm>
          <a:prstGeom prst="rect">
            <a:avLst/>
          </a:prstGeom>
          <a:noFill/>
          <a:ln>
            <a:noFill/>
          </a:ln>
        </p:spPr>
        <p:txBody>
          <a:bodyPr anchorCtr="0" anchor="t" bIns="0" lIns="0" spcFirstLastPara="1" rIns="0" wrap="square" tIns="0">
            <a:spAutoFit/>
          </a:bodyPr>
          <a:lstStyle>
            <a:lvl1pPr lvl="0" algn="l">
              <a:lnSpc>
                <a:spcPct val="95000"/>
              </a:lnSpc>
              <a:spcBef>
                <a:spcPts val="760"/>
              </a:spcBef>
              <a:spcAft>
                <a:spcPts val="0"/>
              </a:spcAft>
              <a:buSzPts val="1900"/>
              <a:buFont typeface="Arial"/>
              <a:buNone/>
              <a:defRPr>
                <a:solidFill>
                  <a:schemeClr val="folHlink"/>
                </a:solidFill>
              </a:defRPr>
            </a:lvl1pPr>
            <a:lvl2pPr lvl="1" algn="l">
              <a:lnSpc>
                <a:spcPct val="95000"/>
              </a:lnSpc>
              <a:spcBef>
                <a:spcPts val="360"/>
              </a:spcBef>
              <a:spcAft>
                <a:spcPts val="0"/>
              </a:spcAft>
              <a:buSzPts val="1224"/>
              <a:buChar char="▪"/>
              <a:defRPr/>
            </a:lvl2pPr>
            <a:lvl3pPr lvl="2" algn="l">
              <a:lnSpc>
                <a:spcPct val="95000"/>
              </a:lnSpc>
              <a:spcBef>
                <a:spcPts val="180"/>
              </a:spcBef>
              <a:spcAft>
                <a:spcPts val="0"/>
              </a:spcAft>
              <a:buSzPts val="792"/>
              <a:buChar char="▪"/>
              <a:defRPr/>
            </a:lvl3pPr>
            <a:lvl4pPr lvl="3" algn="l">
              <a:lnSpc>
                <a:spcPct val="95000"/>
              </a:lnSpc>
              <a:spcBef>
                <a:spcPts val="360"/>
              </a:spcBef>
              <a:spcAft>
                <a:spcPts val="0"/>
              </a:spcAft>
              <a:buClr>
                <a:schemeClr val="dk1"/>
              </a:buClr>
              <a:buSzPts val="1800"/>
              <a:buChar char="–"/>
              <a:defRPr/>
            </a:lvl4pPr>
            <a:lvl5pPr lvl="4" algn="l">
              <a:lnSpc>
                <a:spcPct val="95000"/>
              </a:lnSpc>
              <a:spcBef>
                <a:spcPts val="360"/>
              </a:spcBef>
              <a:spcAft>
                <a:spcPts val="0"/>
              </a:spcAft>
              <a:buClr>
                <a:schemeClr val="dk1"/>
              </a:buClr>
              <a:buSzPts val="1800"/>
              <a:buChar char="»"/>
              <a:defRPr/>
            </a:lvl5pPr>
            <a:lvl6pPr lvl="5" algn="l">
              <a:lnSpc>
                <a:spcPct val="95000"/>
              </a:lnSpc>
              <a:spcBef>
                <a:spcPts val="360"/>
              </a:spcBef>
              <a:spcAft>
                <a:spcPts val="0"/>
              </a:spcAft>
              <a:buClr>
                <a:schemeClr val="lt1"/>
              </a:buClr>
              <a:buSzPts val="1800"/>
              <a:buChar char="»"/>
              <a:defRPr/>
            </a:lvl6pPr>
            <a:lvl7pPr lvl="6" algn="l">
              <a:lnSpc>
                <a:spcPct val="95000"/>
              </a:lnSpc>
              <a:spcBef>
                <a:spcPts val="360"/>
              </a:spcBef>
              <a:spcAft>
                <a:spcPts val="0"/>
              </a:spcAft>
              <a:buClr>
                <a:schemeClr val="lt1"/>
              </a:buClr>
              <a:buSzPts val="1800"/>
              <a:buChar char="»"/>
              <a:defRPr/>
            </a:lvl7pPr>
            <a:lvl8pPr lvl="7" algn="l">
              <a:lnSpc>
                <a:spcPct val="95000"/>
              </a:lnSpc>
              <a:spcBef>
                <a:spcPts val="360"/>
              </a:spcBef>
              <a:spcAft>
                <a:spcPts val="0"/>
              </a:spcAft>
              <a:buClr>
                <a:schemeClr val="lt1"/>
              </a:buClr>
              <a:buSzPts val="1800"/>
              <a:buChar char="»"/>
              <a:defRPr/>
            </a:lvl8pPr>
            <a:lvl9pPr lvl="8" algn="l">
              <a:lnSpc>
                <a:spcPct val="95000"/>
              </a:lnSpc>
              <a:spcBef>
                <a:spcPts val="360"/>
              </a:spcBef>
              <a:spcAft>
                <a:spcPts val="0"/>
              </a:spcAft>
              <a:buClr>
                <a:schemeClr val="lt1"/>
              </a:buClr>
              <a:buSzPts val="1800"/>
              <a:buChar char="»"/>
              <a:defRPr/>
            </a:lvl9pPr>
          </a:lstStyle>
          <a:p/>
        </p:txBody>
      </p:sp>
      <p:sp>
        <p:nvSpPr>
          <p:cNvPr id="219" name="Google Shape;219;p56"/>
          <p:cNvSpPr txBox="1"/>
          <p:nvPr>
            <p:ph type="ctrTitle"/>
          </p:nvPr>
        </p:nvSpPr>
        <p:spPr>
          <a:xfrm>
            <a:off x="914409" y="2405766"/>
            <a:ext cx="9834033" cy="373949"/>
          </a:xfrm>
          <a:prstGeom prst="rect">
            <a:avLst/>
          </a:prstGeom>
          <a:noFill/>
          <a:ln>
            <a:noFill/>
          </a:ln>
        </p:spPr>
        <p:txBody>
          <a:bodyPr anchorCtr="0" anchor="b" bIns="0" lIns="0" spcFirstLastPara="1" rIns="0" wrap="square" tIns="0">
            <a:spAutoFit/>
          </a:bodyPr>
          <a:lstStyle>
            <a:lvl1pPr lvl="0" algn="ctr">
              <a:lnSpc>
                <a:spcPct val="90000"/>
              </a:lnSpc>
              <a:spcBef>
                <a:spcPts val="0"/>
              </a:spcBef>
              <a:spcAft>
                <a:spcPts val="0"/>
              </a:spcAft>
              <a:buSzPts val="1400"/>
              <a:buNone/>
              <a:defRPr sz="27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0" name="Shape 220"/>
        <p:cNvGrpSpPr/>
        <p:nvPr/>
      </p:nvGrpSpPr>
      <p:grpSpPr>
        <a:xfrm>
          <a:off x="0" y="0"/>
          <a:ext cx="0" cy="0"/>
          <a:chOff x="0" y="0"/>
          <a:chExt cx="0" cy="0"/>
        </a:xfrm>
      </p:grpSpPr>
      <p:sp>
        <p:nvSpPr>
          <p:cNvPr id="221" name="Google Shape;221;p57"/>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2" name="Google Shape;222;p57"/>
          <p:cNvSpPr txBox="1"/>
          <p:nvPr>
            <p:ph idx="1" type="body"/>
          </p:nvPr>
        </p:nvSpPr>
        <p:spPr>
          <a:xfrm>
            <a:off x="304800" y="1143000"/>
            <a:ext cx="11163300" cy="1790700"/>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a:lvl1pPr>
            <a:lvl2pPr indent="-306324" lvl="1" marL="914400" algn="l">
              <a:lnSpc>
                <a:spcPct val="95000"/>
              </a:lnSpc>
              <a:spcBef>
                <a:spcPts val="360"/>
              </a:spcBef>
              <a:spcAft>
                <a:spcPts val="0"/>
              </a:spcAft>
              <a:buSzPts val="1224"/>
              <a:buChar char="▪"/>
              <a:defRPr/>
            </a:lvl2pPr>
            <a:lvl3pPr indent="-278892" lvl="2" marL="1371600" algn="l">
              <a:lnSpc>
                <a:spcPct val="95000"/>
              </a:lnSpc>
              <a:spcBef>
                <a:spcPts val="180"/>
              </a:spcBef>
              <a:spcAft>
                <a:spcPts val="0"/>
              </a:spcAft>
              <a:buSzPts val="792"/>
              <a:buChar char="▪"/>
              <a:defRPr/>
            </a:lvl3pPr>
            <a:lvl4pPr indent="-342900" lvl="3" marL="1828800" algn="l">
              <a:lnSpc>
                <a:spcPct val="95000"/>
              </a:lnSpc>
              <a:spcBef>
                <a:spcPts val="360"/>
              </a:spcBef>
              <a:spcAft>
                <a:spcPts val="0"/>
              </a:spcAft>
              <a:buClr>
                <a:schemeClr val="dk1"/>
              </a:buClr>
              <a:buSzPts val="1800"/>
              <a:buChar char="–"/>
              <a:defRPr/>
            </a:lvl4pPr>
            <a:lvl5pPr indent="-342900" lvl="4" marL="2286000" algn="l">
              <a:lnSpc>
                <a:spcPct val="95000"/>
              </a:lnSpc>
              <a:spcBef>
                <a:spcPts val="360"/>
              </a:spcBef>
              <a:spcAft>
                <a:spcPts val="0"/>
              </a:spcAft>
              <a:buClr>
                <a:schemeClr val="dk1"/>
              </a:buClr>
              <a:buSzPts val="1800"/>
              <a:buChar char="»"/>
              <a:defRPr/>
            </a:lvl5pPr>
            <a:lvl6pPr indent="-342900" lvl="5" marL="2743200" algn="l">
              <a:lnSpc>
                <a:spcPct val="95000"/>
              </a:lnSpc>
              <a:spcBef>
                <a:spcPts val="360"/>
              </a:spcBef>
              <a:spcAft>
                <a:spcPts val="0"/>
              </a:spcAft>
              <a:buClr>
                <a:schemeClr val="lt1"/>
              </a:buClr>
              <a:buSzPts val="1800"/>
              <a:buChar char="»"/>
              <a:defRPr/>
            </a:lvl6pPr>
            <a:lvl7pPr indent="-342900" lvl="6" marL="3200400" algn="l">
              <a:lnSpc>
                <a:spcPct val="95000"/>
              </a:lnSpc>
              <a:spcBef>
                <a:spcPts val="360"/>
              </a:spcBef>
              <a:spcAft>
                <a:spcPts val="0"/>
              </a:spcAft>
              <a:buClr>
                <a:schemeClr val="lt1"/>
              </a:buClr>
              <a:buSzPts val="1800"/>
              <a:buChar char="»"/>
              <a:defRPr/>
            </a:lvl7pPr>
            <a:lvl8pPr indent="-342900" lvl="7" marL="3657600" algn="l">
              <a:lnSpc>
                <a:spcPct val="95000"/>
              </a:lnSpc>
              <a:spcBef>
                <a:spcPts val="360"/>
              </a:spcBef>
              <a:spcAft>
                <a:spcPts val="0"/>
              </a:spcAft>
              <a:buClr>
                <a:schemeClr val="lt1"/>
              </a:buClr>
              <a:buSzPts val="1800"/>
              <a:buChar char="»"/>
              <a:defRPr/>
            </a:lvl8pPr>
            <a:lvl9pPr indent="-342900" lvl="8" marL="4114800" algn="l">
              <a:lnSpc>
                <a:spcPct val="95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3" name="Shape 223"/>
        <p:cNvGrpSpPr/>
        <p:nvPr/>
      </p:nvGrpSpPr>
      <p:grpSpPr>
        <a:xfrm>
          <a:off x="0" y="0"/>
          <a:ext cx="0" cy="0"/>
          <a:chOff x="0" y="0"/>
          <a:chExt cx="0" cy="0"/>
        </a:xfrm>
      </p:grpSpPr>
      <p:sp>
        <p:nvSpPr>
          <p:cNvPr id="224" name="Google Shape;224;p58"/>
          <p:cNvSpPr txBox="1"/>
          <p:nvPr>
            <p:ph type="title"/>
          </p:nvPr>
        </p:nvSpPr>
        <p:spPr>
          <a:xfrm>
            <a:off x="963084" y="4406901"/>
            <a:ext cx="10363200" cy="136207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b="1" sz="3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5" name="Google Shape;225;p58"/>
          <p:cNvSpPr txBox="1"/>
          <p:nvPr>
            <p:ph idx="1" type="body"/>
          </p:nvPr>
        </p:nvSpPr>
        <p:spPr>
          <a:xfrm>
            <a:off x="963084" y="3873422"/>
            <a:ext cx="10363200" cy="533479"/>
          </a:xfrm>
          <a:prstGeom prst="rect">
            <a:avLst/>
          </a:prstGeom>
          <a:noFill/>
          <a:ln>
            <a:noFill/>
          </a:ln>
        </p:spPr>
        <p:txBody>
          <a:bodyPr anchorCtr="0" anchor="b" bIns="155575" lIns="165100" spcFirstLastPara="1" rIns="165100" wrap="square" tIns="155575">
            <a:spAutoFit/>
          </a:bodyPr>
          <a:lstStyle>
            <a:lvl1pPr indent="-228600" lvl="0" marL="457200" algn="l">
              <a:lnSpc>
                <a:spcPct val="95000"/>
              </a:lnSpc>
              <a:spcBef>
                <a:spcPts val="600"/>
              </a:spcBef>
              <a:spcAft>
                <a:spcPts val="0"/>
              </a:spcAft>
              <a:buSzPts val="1500"/>
              <a:buNone/>
              <a:defRPr sz="1500"/>
            </a:lvl1pPr>
            <a:lvl2pPr indent="-228600" lvl="1" marL="914400" algn="l">
              <a:lnSpc>
                <a:spcPct val="95000"/>
              </a:lnSpc>
              <a:spcBef>
                <a:spcPts val="270"/>
              </a:spcBef>
              <a:spcAft>
                <a:spcPts val="0"/>
              </a:spcAft>
              <a:buSzPts val="918"/>
              <a:buNone/>
              <a:defRPr sz="1350"/>
            </a:lvl2pPr>
            <a:lvl3pPr indent="-228600" lvl="2" marL="1371600" algn="l">
              <a:lnSpc>
                <a:spcPct val="95000"/>
              </a:lnSpc>
              <a:spcBef>
                <a:spcPts val="120"/>
              </a:spcBef>
              <a:spcAft>
                <a:spcPts val="0"/>
              </a:spcAft>
              <a:buSzPts val="528"/>
              <a:buNone/>
              <a:defRPr sz="1200"/>
            </a:lvl3pPr>
            <a:lvl4pPr indent="-228600" lvl="3" marL="1828800" algn="l">
              <a:lnSpc>
                <a:spcPct val="95000"/>
              </a:lnSpc>
              <a:spcBef>
                <a:spcPts val="210"/>
              </a:spcBef>
              <a:spcAft>
                <a:spcPts val="0"/>
              </a:spcAft>
              <a:buClr>
                <a:schemeClr val="dk1"/>
              </a:buClr>
              <a:buSzPts val="1050"/>
              <a:buFont typeface="Arial"/>
              <a:buNone/>
              <a:defRPr sz="1050"/>
            </a:lvl4pPr>
            <a:lvl5pPr indent="-228600" lvl="4" marL="2286000" algn="l">
              <a:lnSpc>
                <a:spcPct val="95000"/>
              </a:lnSpc>
              <a:spcBef>
                <a:spcPts val="210"/>
              </a:spcBef>
              <a:spcAft>
                <a:spcPts val="0"/>
              </a:spcAft>
              <a:buClr>
                <a:schemeClr val="dk1"/>
              </a:buClr>
              <a:buSzPts val="1050"/>
              <a:buFont typeface="Arial"/>
              <a:buNone/>
              <a:defRPr sz="1050"/>
            </a:lvl5pPr>
            <a:lvl6pPr indent="-228600" lvl="5" marL="2743200" algn="l">
              <a:lnSpc>
                <a:spcPct val="95000"/>
              </a:lnSpc>
              <a:spcBef>
                <a:spcPts val="210"/>
              </a:spcBef>
              <a:spcAft>
                <a:spcPts val="0"/>
              </a:spcAft>
              <a:buClr>
                <a:schemeClr val="lt1"/>
              </a:buClr>
              <a:buSzPts val="1050"/>
              <a:buFont typeface="Rockwell"/>
              <a:buNone/>
              <a:defRPr sz="1050"/>
            </a:lvl6pPr>
            <a:lvl7pPr indent="-228600" lvl="6" marL="3200400" algn="l">
              <a:lnSpc>
                <a:spcPct val="95000"/>
              </a:lnSpc>
              <a:spcBef>
                <a:spcPts val="210"/>
              </a:spcBef>
              <a:spcAft>
                <a:spcPts val="0"/>
              </a:spcAft>
              <a:buClr>
                <a:schemeClr val="lt1"/>
              </a:buClr>
              <a:buSzPts val="1050"/>
              <a:buFont typeface="Rockwell"/>
              <a:buNone/>
              <a:defRPr sz="1050"/>
            </a:lvl7pPr>
            <a:lvl8pPr indent="-228600" lvl="7" marL="3657600" algn="l">
              <a:lnSpc>
                <a:spcPct val="95000"/>
              </a:lnSpc>
              <a:spcBef>
                <a:spcPts val="210"/>
              </a:spcBef>
              <a:spcAft>
                <a:spcPts val="0"/>
              </a:spcAft>
              <a:buClr>
                <a:schemeClr val="lt1"/>
              </a:buClr>
              <a:buSzPts val="1050"/>
              <a:buFont typeface="Rockwell"/>
              <a:buNone/>
              <a:defRPr sz="1050"/>
            </a:lvl8pPr>
            <a:lvl9pPr indent="-228600" lvl="8" marL="4114800" algn="l">
              <a:lnSpc>
                <a:spcPct val="95000"/>
              </a:lnSpc>
              <a:spcBef>
                <a:spcPts val="210"/>
              </a:spcBef>
              <a:spcAft>
                <a:spcPts val="0"/>
              </a:spcAft>
              <a:buClr>
                <a:schemeClr val="lt1"/>
              </a:buClr>
              <a:buSzPts val="1050"/>
              <a:buFont typeface="Rockwell"/>
              <a:buNone/>
              <a:defRPr sz="105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6" name="Shape 226"/>
        <p:cNvGrpSpPr/>
        <p:nvPr/>
      </p:nvGrpSpPr>
      <p:grpSpPr>
        <a:xfrm>
          <a:off x="0" y="0"/>
          <a:ext cx="0" cy="0"/>
          <a:chOff x="0" y="0"/>
          <a:chExt cx="0" cy="0"/>
        </a:xfrm>
      </p:grpSpPr>
      <p:sp>
        <p:nvSpPr>
          <p:cNvPr id="227" name="Google Shape;227;p59"/>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8" name="Google Shape;228;p59"/>
          <p:cNvSpPr txBox="1"/>
          <p:nvPr>
            <p:ph idx="1" type="body"/>
          </p:nvPr>
        </p:nvSpPr>
        <p:spPr>
          <a:xfrm>
            <a:off x="622317" y="2417775"/>
            <a:ext cx="5389033" cy="1659942"/>
          </a:xfrm>
          <a:prstGeom prst="rect">
            <a:avLst/>
          </a:prstGeom>
          <a:noFill/>
          <a:ln>
            <a:noFill/>
          </a:ln>
        </p:spPr>
        <p:txBody>
          <a:bodyPr anchorCtr="0" anchor="t" bIns="155575" lIns="165100" spcFirstLastPara="1" rIns="165100" wrap="square" tIns="155575">
            <a:spAutoFit/>
          </a:bodyPr>
          <a:lstStyle>
            <a:lvl1pPr indent="-361950" lvl="0" marL="457200" algn="l">
              <a:lnSpc>
                <a:spcPct val="95000"/>
              </a:lnSpc>
              <a:spcBef>
                <a:spcPts val="840"/>
              </a:spcBef>
              <a:spcAft>
                <a:spcPts val="0"/>
              </a:spcAft>
              <a:buSzPts val="2100"/>
              <a:buChar char="▪"/>
              <a:defRPr sz="2100"/>
            </a:lvl1pPr>
            <a:lvl2pPr indent="-306324" lvl="1" marL="914400" algn="l">
              <a:lnSpc>
                <a:spcPct val="95000"/>
              </a:lnSpc>
              <a:spcBef>
                <a:spcPts val="360"/>
              </a:spcBef>
              <a:spcAft>
                <a:spcPts val="0"/>
              </a:spcAft>
              <a:buSzPts val="1224"/>
              <a:buChar char="▪"/>
              <a:defRPr sz="1800"/>
            </a:lvl2pPr>
            <a:lvl3pPr indent="-270510" lvl="2" marL="1371600" algn="l">
              <a:lnSpc>
                <a:spcPct val="95000"/>
              </a:lnSpc>
              <a:spcBef>
                <a:spcPts val="150"/>
              </a:spcBef>
              <a:spcAft>
                <a:spcPts val="0"/>
              </a:spcAft>
              <a:buSzPts val="660"/>
              <a:buChar char="▪"/>
              <a:defRPr sz="1500"/>
            </a:lvl3pPr>
            <a:lvl4pPr indent="-314325" lvl="3" marL="1828800" algn="l">
              <a:lnSpc>
                <a:spcPct val="95000"/>
              </a:lnSpc>
              <a:spcBef>
                <a:spcPts val="270"/>
              </a:spcBef>
              <a:spcAft>
                <a:spcPts val="0"/>
              </a:spcAft>
              <a:buClr>
                <a:schemeClr val="dk1"/>
              </a:buClr>
              <a:buSzPts val="1350"/>
              <a:buFont typeface="Arial"/>
              <a:buChar char="–"/>
              <a:defRPr sz="1350"/>
            </a:lvl4pPr>
            <a:lvl5pPr indent="-314325" lvl="4" marL="2286000" algn="l">
              <a:lnSpc>
                <a:spcPct val="95000"/>
              </a:lnSpc>
              <a:spcBef>
                <a:spcPts val="270"/>
              </a:spcBef>
              <a:spcAft>
                <a:spcPts val="0"/>
              </a:spcAft>
              <a:buClr>
                <a:schemeClr val="dk1"/>
              </a:buClr>
              <a:buSzPts val="1350"/>
              <a:buFont typeface="Arial"/>
              <a:buChar char="»"/>
              <a:defRPr sz="1350"/>
            </a:lvl5pPr>
            <a:lvl6pPr indent="-314325" lvl="5" marL="2743200" algn="l">
              <a:lnSpc>
                <a:spcPct val="95000"/>
              </a:lnSpc>
              <a:spcBef>
                <a:spcPts val="270"/>
              </a:spcBef>
              <a:spcAft>
                <a:spcPts val="0"/>
              </a:spcAft>
              <a:buClr>
                <a:schemeClr val="lt1"/>
              </a:buClr>
              <a:buSzPts val="1350"/>
              <a:buFont typeface="Rockwell"/>
              <a:buChar char="»"/>
              <a:defRPr sz="1350"/>
            </a:lvl6pPr>
            <a:lvl7pPr indent="-314325" lvl="6" marL="3200400" algn="l">
              <a:lnSpc>
                <a:spcPct val="95000"/>
              </a:lnSpc>
              <a:spcBef>
                <a:spcPts val="270"/>
              </a:spcBef>
              <a:spcAft>
                <a:spcPts val="0"/>
              </a:spcAft>
              <a:buClr>
                <a:schemeClr val="lt1"/>
              </a:buClr>
              <a:buSzPts val="1350"/>
              <a:buFont typeface="Rockwell"/>
              <a:buChar char="»"/>
              <a:defRPr sz="1350"/>
            </a:lvl7pPr>
            <a:lvl8pPr indent="-314325" lvl="7" marL="3657600" algn="l">
              <a:lnSpc>
                <a:spcPct val="95000"/>
              </a:lnSpc>
              <a:spcBef>
                <a:spcPts val="270"/>
              </a:spcBef>
              <a:spcAft>
                <a:spcPts val="0"/>
              </a:spcAft>
              <a:buClr>
                <a:schemeClr val="lt1"/>
              </a:buClr>
              <a:buSzPts val="1350"/>
              <a:buFont typeface="Rockwell"/>
              <a:buChar char="»"/>
              <a:defRPr sz="1350"/>
            </a:lvl8pPr>
            <a:lvl9pPr indent="-314325" lvl="8" marL="4114800" algn="l">
              <a:lnSpc>
                <a:spcPct val="95000"/>
              </a:lnSpc>
              <a:spcBef>
                <a:spcPts val="270"/>
              </a:spcBef>
              <a:spcAft>
                <a:spcPts val="0"/>
              </a:spcAft>
              <a:buClr>
                <a:schemeClr val="lt1"/>
              </a:buClr>
              <a:buSzPts val="1350"/>
              <a:buFont typeface="Rockwell"/>
              <a:buChar char="»"/>
              <a:defRPr sz="1350"/>
            </a:lvl9pPr>
          </a:lstStyle>
          <a:p/>
        </p:txBody>
      </p:sp>
      <p:sp>
        <p:nvSpPr>
          <p:cNvPr id="229" name="Google Shape;229;p59"/>
          <p:cNvSpPr txBox="1"/>
          <p:nvPr>
            <p:ph idx="2" type="body"/>
          </p:nvPr>
        </p:nvSpPr>
        <p:spPr>
          <a:xfrm>
            <a:off x="6214549" y="2417775"/>
            <a:ext cx="5391151" cy="1659942"/>
          </a:xfrm>
          <a:prstGeom prst="rect">
            <a:avLst/>
          </a:prstGeom>
          <a:noFill/>
          <a:ln>
            <a:noFill/>
          </a:ln>
        </p:spPr>
        <p:txBody>
          <a:bodyPr anchorCtr="0" anchor="t" bIns="155575" lIns="165100" spcFirstLastPara="1" rIns="165100" wrap="square" tIns="155575">
            <a:spAutoFit/>
          </a:bodyPr>
          <a:lstStyle>
            <a:lvl1pPr indent="-361950" lvl="0" marL="457200" algn="l">
              <a:lnSpc>
                <a:spcPct val="95000"/>
              </a:lnSpc>
              <a:spcBef>
                <a:spcPts val="840"/>
              </a:spcBef>
              <a:spcAft>
                <a:spcPts val="0"/>
              </a:spcAft>
              <a:buSzPts val="2100"/>
              <a:buChar char="▪"/>
              <a:defRPr sz="2100"/>
            </a:lvl1pPr>
            <a:lvl2pPr indent="-306324" lvl="1" marL="914400" algn="l">
              <a:lnSpc>
                <a:spcPct val="95000"/>
              </a:lnSpc>
              <a:spcBef>
                <a:spcPts val="360"/>
              </a:spcBef>
              <a:spcAft>
                <a:spcPts val="0"/>
              </a:spcAft>
              <a:buSzPts val="1224"/>
              <a:buChar char="▪"/>
              <a:defRPr sz="1800"/>
            </a:lvl2pPr>
            <a:lvl3pPr indent="-270510" lvl="2" marL="1371600" algn="l">
              <a:lnSpc>
                <a:spcPct val="95000"/>
              </a:lnSpc>
              <a:spcBef>
                <a:spcPts val="150"/>
              </a:spcBef>
              <a:spcAft>
                <a:spcPts val="0"/>
              </a:spcAft>
              <a:buSzPts val="660"/>
              <a:buChar char="▪"/>
              <a:defRPr sz="1500"/>
            </a:lvl3pPr>
            <a:lvl4pPr indent="-314325" lvl="3" marL="1828800" algn="l">
              <a:lnSpc>
                <a:spcPct val="95000"/>
              </a:lnSpc>
              <a:spcBef>
                <a:spcPts val="270"/>
              </a:spcBef>
              <a:spcAft>
                <a:spcPts val="0"/>
              </a:spcAft>
              <a:buClr>
                <a:schemeClr val="dk1"/>
              </a:buClr>
              <a:buSzPts val="1350"/>
              <a:buFont typeface="Arial"/>
              <a:buChar char="–"/>
              <a:defRPr sz="1350"/>
            </a:lvl4pPr>
            <a:lvl5pPr indent="-314325" lvl="4" marL="2286000" algn="l">
              <a:lnSpc>
                <a:spcPct val="95000"/>
              </a:lnSpc>
              <a:spcBef>
                <a:spcPts val="270"/>
              </a:spcBef>
              <a:spcAft>
                <a:spcPts val="0"/>
              </a:spcAft>
              <a:buClr>
                <a:schemeClr val="dk1"/>
              </a:buClr>
              <a:buSzPts val="1350"/>
              <a:buFont typeface="Arial"/>
              <a:buChar char="»"/>
              <a:defRPr sz="1350"/>
            </a:lvl5pPr>
            <a:lvl6pPr indent="-314325" lvl="5" marL="2743200" algn="l">
              <a:lnSpc>
                <a:spcPct val="95000"/>
              </a:lnSpc>
              <a:spcBef>
                <a:spcPts val="270"/>
              </a:spcBef>
              <a:spcAft>
                <a:spcPts val="0"/>
              </a:spcAft>
              <a:buClr>
                <a:schemeClr val="lt1"/>
              </a:buClr>
              <a:buSzPts val="1350"/>
              <a:buFont typeface="Rockwell"/>
              <a:buChar char="»"/>
              <a:defRPr sz="1350"/>
            </a:lvl6pPr>
            <a:lvl7pPr indent="-314325" lvl="6" marL="3200400" algn="l">
              <a:lnSpc>
                <a:spcPct val="95000"/>
              </a:lnSpc>
              <a:spcBef>
                <a:spcPts val="270"/>
              </a:spcBef>
              <a:spcAft>
                <a:spcPts val="0"/>
              </a:spcAft>
              <a:buClr>
                <a:schemeClr val="lt1"/>
              </a:buClr>
              <a:buSzPts val="1350"/>
              <a:buFont typeface="Rockwell"/>
              <a:buChar char="»"/>
              <a:defRPr sz="1350"/>
            </a:lvl7pPr>
            <a:lvl8pPr indent="-314325" lvl="7" marL="3657600" algn="l">
              <a:lnSpc>
                <a:spcPct val="95000"/>
              </a:lnSpc>
              <a:spcBef>
                <a:spcPts val="270"/>
              </a:spcBef>
              <a:spcAft>
                <a:spcPts val="0"/>
              </a:spcAft>
              <a:buClr>
                <a:schemeClr val="lt1"/>
              </a:buClr>
              <a:buSzPts val="1350"/>
              <a:buFont typeface="Rockwell"/>
              <a:buChar char="»"/>
              <a:defRPr sz="1350"/>
            </a:lvl8pPr>
            <a:lvl9pPr indent="-314325" lvl="8" marL="4114800" algn="l">
              <a:lnSpc>
                <a:spcPct val="95000"/>
              </a:lnSpc>
              <a:spcBef>
                <a:spcPts val="270"/>
              </a:spcBef>
              <a:spcAft>
                <a:spcPts val="0"/>
              </a:spcAft>
              <a:buClr>
                <a:schemeClr val="lt1"/>
              </a:buClr>
              <a:buSzPts val="1350"/>
              <a:buFont typeface="Rockwell"/>
              <a:buChar char="»"/>
              <a:defRPr sz="135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0" name="Shape 230"/>
        <p:cNvGrpSpPr/>
        <p:nvPr/>
      </p:nvGrpSpPr>
      <p:grpSpPr>
        <a:xfrm>
          <a:off x="0" y="0"/>
          <a:ext cx="0" cy="0"/>
          <a:chOff x="0" y="0"/>
          <a:chExt cx="0" cy="0"/>
        </a:xfrm>
      </p:grpSpPr>
      <p:sp>
        <p:nvSpPr>
          <p:cNvPr id="231" name="Google Shape;231;p60"/>
          <p:cNvSpPr txBox="1"/>
          <p:nvPr>
            <p:ph type="title"/>
          </p:nvPr>
        </p:nvSpPr>
        <p:spPr>
          <a:xfrm>
            <a:off x="609600" y="274638"/>
            <a:ext cx="10972800" cy="1143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2" name="Google Shape;232;p60"/>
          <p:cNvSpPr txBox="1"/>
          <p:nvPr>
            <p:ph idx="1" type="body"/>
          </p:nvPr>
        </p:nvSpPr>
        <p:spPr>
          <a:xfrm>
            <a:off x="609604" y="1597551"/>
            <a:ext cx="5386917" cy="577338"/>
          </a:xfrm>
          <a:prstGeom prst="rect">
            <a:avLst/>
          </a:prstGeom>
          <a:noFill/>
          <a:ln>
            <a:noFill/>
          </a:ln>
        </p:spPr>
        <p:txBody>
          <a:bodyPr anchorCtr="0" anchor="b" bIns="155575" lIns="165100" spcFirstLastPara="1" rIns="165100" wrap="square" tIns="155575">
            <a:spAutoFit/>
          </a:bodyPr>
          <a:lstStyle>
            <a:lvl1pPr indent="-228600" lvl="0" marL="457200" algn="l">
              <a:lnSpc>
                <a:spcPct val="95000"/>
              </a:lnSpc>
              <a:spcBef>
                <a:spcPts val="720"/>
              </a:spcBef>
              <a:spcAft>
                <a:spcPts val="0"/>
              </a:spcAft>
              <a:buSzPts val="1800"/>
              <a:buNone/>
              <a:defRPr b="1" sz="1800"/>
            </a:lvl1pPr>
            <a:lvl2pPr indent="-228600" lvl="1" marL="914400" algn="l">
              <a:lnSpc>
                <a:spcPct val="95000"/>
              </a:lnSpc>
              <a:spcBef>
                <a:spcPts val="300"/>
              </a:spcBef>
              <a:spcAft>
                <a:spcPts val="0"/>
              </a:spcAft>
              <a:buSzPts val="1020"/>
              <a:buNone/>
              <a:defRPr b="1" sz="1500"/>
            </a:lvl2pPr>
            <a:lvl3pPr indent="-228600" lvl="2" marL="1371600" algn="l">
              <a:lnSpc>
                <a:spcPct val="95000"/>
              </a:lnSpc>
              <a:spcBef>
                <a:spcPts val="135"/>
              </a:spcBef>
              <a:spcAft>
                <a:spcPts val="0"/>
              </a:spcAft>
              <a:buSzPts val="594"/>
              <a:buNone/>
              <a:defRPr b="1" sz="1350"/>
            </a:lvl3pPr>
            <a:lvl4pPr indent="-228600" lvl="3" marL="1828800" algn="l">
              <a:lnSpc>
                <a:spcPct val="95000"/>
              </a:lnSpc>
              <a:spcBef>
                <a:spcPts val="240"/>
              </a:spcBef>
              <a:spcAft>
                <a:spcPts val="0"/>
              </a:spcAft>
              <a:buClr>
                <a:schemeClr val="dk1"/>
              </a:buClr>
              <a:buSzPts val="1200"/>
              <a:buFont typeface="Arial"/>
              <a:buNone/>
              <a:defRPr b="1" sz="1200"/>
            </a:lvl4pPr>
            <a:lvl5pPr indent="-228600" lvl="4" marL="2286000" algn="l">
              <a:lnSpc>
                <a:spcPct val="95000"/>
              </a:lnSpc>
              <a:spcBef>
                <a:spcPts val="240"/>
              </a:spcBef>
              <a:spcAft>
                <a:spcPts val="0"/>
              </a:spcAft>
              <a:buClr>
                <a:schemeClr val="dk1"/>
              </a:buClr>
              <a:buSzPts val="1200"/>
              <a:buFont typeface="Arial"/>
              <a:buNone/>
              <a:defRPr b="1" sz="1200"/>
            </a:lvl5pPr>
            <a:lvl6pPr indent="-228600" lvl="5" marL="2743200" algn="l">
              <a:lnSpc>
                <a:spcPct val="95000"/>
              </a:lnSpc>
              <a:spcBef>
                <a:spcPts val="240"/>
              </a:spcBef>
              <a:spcAft>
                <a:spcPts val="0"/>
              </a:spcAft>
              <a:buClr>
                <a:schemeClr val="lt1"/>
              </a:buClr>
              <a:buSzPts val="1200"/>
              <a:buFont typeface="Rockwell"/>
              <a:buNone/>
              <a:defRPr b="1" sz="1200"/>
            </a:lvl6pPr>
            <a:lvl7pPr indent="-228600" lvl="6" marL="3200400" algn="l">
              <a:lnSpc>
                <a:spcPct val="95000"/>
              </a:lnSpc>
              <a:spcBef>
                <a:spcPts val="240"/>
              </a:spcBef>
              <a:spcAft>
                <a:spcPts val="0"/>
              </a:spcAft>
              <a:buClr>
                <a:schemeClr val="lt1"/>
              </a:buClr>
              <a:buSzPts val="1200"/>
              <a:buFont typeface="Rockwell"/>
              <a:buNone/>
              <a:defRPr b="1" sz="1200"/>
            </a:lvl7pPr>
            <a:lvl8pPr indent="-228600" lvl="7" marL="3657600" algn="l">
              <a:lnSpc>
                <a:spcPct val="95000"/>
              </a:lnSpc>
              <a:spcBef>
                <a:spcPts val="240"/>
              </a:spcBef>
              <a:spcAft>
                <a:spcPts val="0"/>
              </a:spcAft>
              <a:buClr>
                <a:schemeClr val="lt1"/>
              </a:buClr>
              <a:buSzPts val="1200"/>
              <a:buFont typeface="Rockwell"/>
              <a:buNone/>
              <a:defRPr b="1" sz="1200"/>
            </a:lvl8pPr>
            <a:lvl9pPr indent="-228600" lvl="8" marL="4114800" algn="l">
              <a:lnSpc>
                <a:spcPct val="95000"/>
              </a:lnSpc>
              <a:spcBef>
                <a:spcPts val="240"/>
              </a:spcBef>
              <a:spcAft>
                <a:spcPts val="0"/>
              </a:spcAft>
              <a:buClr>
                <a:schemeClr val="lt1"/>
              </a:buClr>
              <a:buSzPts val="1200"/>
              <a:buFont typeface="Rockwell"/>
              <a:buNone/>
              <a:defRPr b="1" sz="1200"/>
            </a:lvl9pPr>
          </a:lstStyle>
          <a:p/>
        </p:txBody>
      </p:sp>
      <p:sp>
        <p:nvSpPr>
          <p:cNvPr id="233" name="Google Shape;233;p60"/>
          <p:cNvSpPr txBox="1"/>
          <p:nvPr>
            <p:ph idx="2" type="body"/>
          </p:nvPr>
        </p:nvSpPr>
        <p:spPr>
          <a:xfrm>
            <a:off x="609604" y="2174877"/>
            <a:ext cx="5386917" cy="1485663"/>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sz="1800"/>
            </a:lvl1pPr>
            <a:lvl2pPr indent="-293369" lvl="1" marL="914400" algn="l">
              <a:lnSpc>
                <a:spcPct val="95000"/>
              </a:lnSpc>
              <a:spcBef>
                <a:spcPts val="300"/>
              </a:spcBef>
              <a:spcAft>
                <a:spcPts val="0"/>
              </a:spcAft>
              <a:buSzPts val="1020"/>
              <a:buChar char="▪"/>
              <a:defRPr sz="1500"/>
            </a:lvl2pPr>
            <a:lvl3pPr indent="-266319" lvl="2" marL="1371600" algn="l">
              <a:lnSpc>
                <a:spcPct val="95000"/>
              </a:lnSpc>
              <a:spcBef>
                <a:spcPts val="135"/>
              </a:spcBef>
              <a:spcAft>
                <a:spcPts val="0"/>
              </a:spcAft>
              <a:buSzPts val="594"/>
              <a:buChar char="▪"/>
              <a:defRPr sz="1350"/>
            </a:lvl3pPr>
            <a:lvl4pPr indent="-304800" lvl="3" marL="1828800" algn="l">
              <a:lnSpc>
                <a:spcPct val="95000"/>
              </a:lnSpc>
              <a:spcBef>
                <a:spcPts val="240"/>
              </a:spcBef>
              <a:spcAft>
                <a:spcPts val="0"/>
              </a:spcAft>
              <a:buClr>
                <a:schemeClr val="dk1"/>
              </a:buClr>
              <a:buSzPts val="1200"/>
              <a:buFont typeface="Arial"/>
              <a:buChar char="–"/>
              <a:defRPr sz="1200"/>
            </a:lvl4pPr>
            <a:lvl5pPr indent="-304800" lvl="4" marL="2286000" algn="l">
              <a:lnSpc>
                <a:spcPct val="95000"/>
              </a:lnSpc>
              <a:spcBef>
                <a:spcPts val="240"/>
              </a:spcBef>
              <a:spcAft>
                <a:spcPts val="0"/>
              </a:spcAft>
              <a:buClr>
                <a:schemeClr val="dk1"/>
              </a:buClr>
              <a:buSzPts val="1200"/>
              <a:buFont typeface="Arial"/>
              <a:buChar char="»"/>
              <a:defRPr sz="1200"/>
            </a:lvl5pPr>
            <a:lvl6pPr indent="-304800" lvl="5" marL="2743200" algn="l">
              <a:lnSpc>
                <a:spcPct val="95000"/>
              </a:lnSpc>
              <a:spcBef>
                <a:spcPts val="240"/>
              </a:spcBef>
              <a:spcAft>
                <a:spcPts val="0"/>
              </a:spcAft>
              <a:buClr>
                <a:schemeClr val="lt1"/>
              </a:buClr>
              <a:buSzPts val="1200"/>
              <a:buFont typeface="Rockwell"/>
              <a:buChar char="»"/>
              <a:defRPr sz="1200"/>
            </a:lvl6pPr>
            <a:lvl7pPr indent="-304800" lvl="6" marL="3200400" algn="l">
              <a:lnSpc>
                <a:spcPct val="95000"/>
              </a:lnSpc>
              <a:spcBef>
                <a:spcPts val="240"/>
              </a:spcBef>
              <a:spcAft>
                <a:spcPts val="0"/>
              </a:spcAft>
              <a:buClr>
                <a:schemeClr val="lt1"/>
              </a:buClr>
              <a:buSzPts val="1200"/>
              <a:buFont typeface="Rockwell"/>
              <a:buChar char="»"/>
              <a:defRPr sz="1200"/>
            </a:lvl7pPr>
            <a:lvl8pPr indent="-304800" lvl="7" marL="3657600" algn="l">
              <a:lnSpc>
                <a:spcPct val="95000"/>
              </a:lnSpc>
              <a:spcBef>
                <a:spcPts val="240"/>
              </a:spcBef>
              <a:spcAft>
                <a:spcPts val="0"/>
              </a:spcAft>
              <a:buClr>
                <a:schemeClr val="lt1"/>
              </a:buClr>
              <a:buSzPts val="1200"/>
              <a:buFont typeface="Rockwell"/>
              <a:buChar char="»"/>
              <a:defRPr sz="1200"/>
            </a:lvl8pPr>
            <a:lvl9pPr indent="-304800" lvl="8" marL="4114800" algn="l">
              <a:lnSpc>
                <a:spcPct val="95000"/>
              </a:lnSpc>
              <a:spcBef>
                <a:spcPts val="240"/>
              </a:spcBef>
              <a:spcAft>
                <a:spcPts val="0"/>
              </a:spcAft>
              <a:buClr>
                <a:schemeClr val="lt1"/>
              </a:buClr>
              <a:buSzPts val="1200"/>
              <a:buFont typeface="Rockwell"/>
              <a:buChar char="»"/>
              <a:defRPr sz="1200"/>
            </a:lvl9pPr>
          </a:lstStyle>
          <a:p/>
        </p:txBody>
      </p:sp>
      <p:sp>
        <p:nvSpPr>
          <p:cNvPr id="234" name="Google Shape;234;p60"/>
          <p:cNvSpPr txBox="1"/>
          <p:nvPr>
            <p:ph idx="3" type="body"/>
          </p:nvPr>
        </p:nvSpPr>
        <p:spPr>
          <a:xfrm>
            <a:off x="6193384" y="1597551"/>
            <a:ext cx="5389033" cy="577338"/>
          </a:xfrm>
          <a:prstGeom prst="rect">
            <a:avLst/>
          </a:prstGeom>
          <a:noFill/>
          <a:ln>
            <a:noFill/>
          </a:ln>
        </p:spPr>
        <p:txBody>
          <a:bodyPr anchorCtr="0" anchor="b" bIns="155575" lIns="165100" spcFirstLastPara="1" rIns="165100" wrap="square" tIns="155575">
            <a:spAutoFit/>
          </a:bodyPr>
          <a:lstStyle>
            <a:lvl1pPr indent="-228600" lvl="0" marL="457200" algn="l">
              <a:lnSpc>
                <a:spcPct val="95000"/>
              </a:lnSpc>
              <a:spcBef>
                <a:spcPts val="720"/>
              </a:spcBef>
              <a:spcAft>
                <a:spcPts val="0"/>
              </a:spcAft>
              <a:buSzPts val="1800"/>
              <a:buNone/>
              <a:defRPr b="1" sz="1800"/>
            </a:lvl1pPr>
            <a:lvl2pPr indent="-228600" lvl="1" marL="914400" algn="l">
              <a:lnSpc>
                <a:spcPct val="95000"/>
              </a:lnSpc>
              <a:spcBef>
                <a:spcPts val="300"/>
              </a:spcBef>
              <a:spcAft>
                <a:spcPts val="0"/>
              </a:spcAft>
              <a:buSzPts val="1020"/>
              <a:buNone/>
              <a:defRPr b="1" sz="1500"/>
            </a:lvl2pPr>
            <a:lvl3pPr indent="-228600" lvl="2" marL="1371600" algn="l">
              <a:lnSpc>
                <a:spcPct val="95000"/>
              </a:lnSpc>
              <a:spcBef>
                <a:spcPts val="135"/>
              </a:spcBef>
              <a:spcAft>
                <a:spcPts val="0"/>
              </a:spcAft>
              <a:buSzPts val="594"/>
              <a:buNone/>
              <a:defRPr b="1" sz="1350"/>
            </a:lvl3pPr>
            <a:lvl4pPr indent="-228600" lvl="3" marL="1828800" algn="l">
              <a:lnSpc>
                <a:spcPct val="95000"/>
              </a:lnSpc>
              <a:spcBef>
                <a:spcPts val="240"/>
              </a:spcBef>
              <a:spcAft>
                <a:spcPts val="0"/>
              </a:spcAft>
              <a:buClr>
                <a:schemeClr val="dk1"/>
              </a:buClr>
              <a:buSzPts val="1200"/>
              <a:buFont typeface="Arial"/>
              <a:buNone/>
              <a:defRPr b="1" sz="1200"/>
            </a:lvl4pPr>
            <a:lvl5pPr indent="-228600" lvl="4" marL="2286000" algn="l">
              <a:lnSpc>
                <a:spcPct val="95000"/>
              </a:lnSpc>
              <a:spcBef>
                <a:spcPts val="240"/>
              </a:spcBef>
              <a:spcAft>
                <a:spcPts val="0"/>
              </a:spcAft>
              <a:buClr>
                <a:schemeClr val="dk1"/>
              </a:buClr>
              <a:buSzPts val="1200"/>
              <a:buFont typeface="Arial"/>
              <a:buNone/>
              <a:defRPr b="1" sz="1200"/>
            </a:lvl5pPr>
            <a:lvl6pPr indent="-228600" lvl="5" marL="2743200" algn="l">
              <a:lnSpc>
                <a:spcPct val="95000"/>
              </a:lnSpc>
              <a:spcBef>
                <a:spcPts val="240"/>
              </a:spcBef>
              <a:spcAft>
                <a:spcPts val="0"/>
              </a:spcAft>
              <a:buClr>
                <a:schemeClr val="lt1"/>
              </a:buClr>
              <a:buSzPts val="1200"/>
              <a:buFont typeface="Rockwell"/>
              <a:buNone/>
              <a:defRPr b="1" sz="1200"/>
            </a:lvl6pPr>
            <a:lvl7pPr indent="-228600" lvl="6" marL="3200400" algn="l">
              <a:lnSpc>
                <a:spcPct val="95000"/>
              </a:lnSpc>
              <a:spcBef>
                <a:spcPts val="240"/>
              </a:spcBef>
              <a:spcAft>
                <a:spcPts val="0"/>
              </a:spcAft>
              <a:buClr>
                <a:schemeClr val="lt1"/>
              </a:buClr>
              <a:buSzPts val="1200"/>
              <a:buFont typeface="Rockwell"/>
              <a:buNone/>
              <a:defRPr b="1" sz="1200"/>
            </a:lvl7pPr>
            <a:lvl8pPr indent="-228600" lvl="7" marL="3657600" algn="l">
              <a:lnSpc>
                <a:spcPct val="95000"/>
              </a:lnSpc>
              <a:spcBef>
                <a:spcPts val="240"/>
              </a:spcBef>
              <a:spcAft>
                <a:spcPts val="0"/>
              </a:spcAft>
              <a:buClr>
                <a:schemeClr val="lt1"/>
              </a:buClr>
              <a:buSzPts val="1200"/>
              <a:buFont typeface="Rockwell"/>
              <a:buNone/>
              <a:defRPr b="1" sz="1200"/>
            </a:lvl8pPr>
            <a:lvl9pPr indent="-228600" lvl="8" marL="4114800" algn="l">
              <a:lnSpc>
                <a:spcPct val="95000"/>
              </a:lnSpc>
              <a:spcBef>
                <a:spcPts val="240"/>
              </a:spcBef>
              <a:spcAft>
                <a:spcPts val="0"/>
              </a:spcAft>
              <a:buClr>
                <a:schemeClr val="lt1"/>
              </a:buClr>
              <a:buSzPts val="1200"/>
              <a:buFont typeface="Rockwell"/>
              <a:buNone/>
              <a:defRPr b="1" sz="1200"/>
            </a:lvl9pPr>
          </a:lstStyle>
          <a:p/>
        </p:txBody>
      </p:sp>
      <p:sp>
        <p:nvSpPr>
          <p:cNvPr id="235" name="Google Shape;235;p60"/>
          <p:cNvSpPr txBox="1"/>
          <p:nvPr>
            <p:ph idx="4" type="body"/>
          </p:nvPr>
        </p:nvSpPr>
        <p:spPr>
          <a:xfrm>
            <a:off x="6193384" y="2174877"/>
            <a:ext cx="5389033" cy="1485663"/>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sz="1800"/>
            </a:lvl1pPr>
            <a:lvl2pPr indent="-293369" lvl="1" marL="914400" algn="l">
              <a:lnSpc>
                <a:spcPct val="95000"/>
              </a:lnSpc>
              <a:spcBef>
                <a:spcPts val="300"/>
              </a:spcBef>
              <a:spcAft>
                <a:spcPts val="0"/>
              </a:spcAft>
              <a:buSzPts val="1020"/>
              <a:buChar char="▪"/>
              <a:defRPr sz="1500"/>
            </a:lvl2pPr>
            <a:lvl3pPr indent="-266319" lvl="2" marL="1371600" algn="l">
              <a:lnSpc>
                <a:spcPct val="95000"/>
              </a:lnSpc>
              <a:spcBef>
                <a:spcPts val="135"/>
              </a:spcBef>
              <a:spcAft>
                <a:spcPts val="0"/>
              </a:spcAft>
              <a:buSzPts val="594"/>
              <a:buChar char="▪"/>
              <a:defRPr sz="1350"/>
            </a:lvl3pPr>
            <a:lvl4pPr indent="-304800" lvl="3" marL="1828800" algn="l">
              <a:lnSpc>
                <a:spcPct val="95000"/>
              </a:lnSpc>
              <a:spcBef>
                <a:spcPts val="240"/>
              </a:spcBef>
              <a:spcAft>
                <a:spcPts val="0"/>
              </a:spcAft>
              <a:buClr>
                <a:schemeClr val="dk1"/>
              </a:buClr>
              <a:buSzPts val="1200"/>
              <a:buFont typeface="Arial"/>
              <a:buChar char="–"/>
              <a:defRPr sz="1200"/>
            </a:lvl4pPr>
            <a:lvl5pPr indent="-304800" lvl="4" marL="2286000" algn="l">
              <a:lnSpc>
                <a:spcPct val="95000"/>
              </a:lnSpc>
              <a:spcBef>
                <a:spcPts val="240"/>
              </a:spcBef>
              <a:spcAft>
                <a:spcPts val="0"/>
              </a:spcAft>
              <a:buClr>
                <a:schemeClr val="dk1"/>
              </a:buClr>
              <a:buSzPts val="1200"/>
              <a:buFont typeface="Arial"/>
              <a:buChar char="»"/>
              <a:defRPr sz="1200"/>
            </a:lvl5pPr>
            <a:lvl6pPr indent="-304800" lvl="5" marL="2743200" algn="l">
              <a:lnSpc>
                <a:spcPct val="95000"/>
              </a:lnSpc>
              <a:spcBef>
                <a:spcPts val="240"/>
              </a:spcBef>
              <a:spcAft>
                <a:spcPts val="0"/>
              </a:spcAft>
              <a:buClr>
                <a:schemeClr val="lt1"/>
              </a:buClr>
              <a:buSzPts val="1200"/>
              <a:buFont typeface="Rockwell"/>
              <a:buChar char="»"/>
              <a:defRPr sz="1200"/>
            </a:lvl6pPr>
            <a:lvl7pPr indent="-304800" lvl="6" marL="3200400" algn="l">
              <a:lnSpc>
                <a:spcPct val="95000"/>
              </a:lnSpc>
              <a:spcBef>
                <a:spcPts val="240"/>
              </a:spcBef>
              <a:spcAft>
                <a:spcPts val="0"/>
              </a:spcAft>
              <a:buClr>
                <a:schemeClr val="lt1"/>
              </a:buClr>
              <a:buSzPts val="1200"/>
              <a:buFont typeface="Rockwell"/>
              <a:buChar char="»"/>
              <a:defRPr sz="1200"/>
            </a:lvl7pPr>
            <a:lvl8pPr indent="-304800" lvl="7" marL="3657600" algn="l">
              <a:lnSpc>
                <a:spcPct val="95000"/>
              </a:lnSpc>
              <a:spcBef>
                <a:spcPts val="240"/>
              </a:spcBef>
              <a:spcAft>
                <a:spcPts val="0"/>
              </a:spcAft>
              <a:buClr>
                <a:schemeClr val="lt1"/>
              </a:buClr>
              <a:buSzPts val="1200"/>
              <a:buFont typeface="Rockwell"/>
              <a:buChar char="»"/>
              <a:defRPr sz="1200"/>
            </a:lvl8pPr>
            <a:lvl9pPr indent="-304800" lvl="8" marL="4114800" algn="l">
              <a:lnSpc>
                <a:spcPct val="95000"/>
              </a:lnSpc>
              <a:spcBef>
                <a:spcPts val="240"/>
              </a:spcBef>
              <a:spcAft>
                <a:spcPts val="0"/>
              </a:spcAft>
              <a:buClr>
                <a:schemeClr val="lt1"/>
              </a:buClr>
              <a:buSzPts val="1200"/>
              <a:buFont typeface="Rockwell"/>
              <a:buChar char="»"/>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6" name="Shape 236"/>
        <p:cNvGrpSpPr/>
        <p:nvPr/>
      </p:nvGrpSpPr>
      <p:grpSpPr>
        <a:xfrm>
          <a:off x="0" y="0"/>
          <a:ext cx="0" cy="0"/>
          <a:chOff x="0" y="0"/>
          <a:chExt cx="0" cy="0"/>
        </a:xfrm>
      </p:grpSpPr>
      <p:sp>
        <p:nvSpPr>
          <p:cNvPr id="237" name="Google Shape;237;p61"/>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8" name="Shape 23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9" name="Shape 239"/>
        <p:cNvGrpSpPr/>
        <p:nvPr/>
      </p:nvGrpSpPr>
      <p:grpSpPr>
        <a:xfrm>
          <a:off x="0" y="0"/>
          <a:ext cx="0" cy="0"/>
          <a:chOff x="0" y="0"/>
          <a:chExt cx="0" cy="0"/>
        </a:xfrm>
      </p:grpSpPr>
      <p:sp>
        <p:nvSpPr>
          <p:cNvPr id="240" name="Google Shape;240;p63"/>
          <p:cNvSpPr txBox="1"/>
          <p:nvPr>
            <p:ph type="title"/>
          </p:nvPr>
        </p:nvSpPr>
        <p:spPr>
          <a:xfrm>
            <a:off x="609610" y="273051"/>
            <a:ext cx="4011084" cy="116205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1" sz="1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1" name="Google Shape;241;p63"/>
          <p:cNvSpPr txBox="1"/>
          <p:nvPr>
            <p:ph idx="1" type="body"/>
          </p:nvPr>
        </p:nvSpPr>
        <p:spPr>
          <a:xfrm>
            <a:off x="4766742" y="273051"/>
            <a:ext cx="6815668" cy="1858457"/>
          </a:xfrm>
          <a:prstGeom prst="rect">
            <a:avLst/>
          </a:prstGeom>
          <a:noFill/>
          <a:ln>
            <a:noFill/>
          </a:ln>
        </p:spPr>
        <p:txBody>
          <a:bodyPr anchorCtr="0" anchor="t" bIns="155575" lIns="165100" spcFirstLastPara="1" rIns="165100" wrap="square" tIns="155575">
            <a:spAutoFit/>
          </a:bodyPr>
          <a:lstStyle>
            <a:lvl1pPr indent="-381000" lvl="0" marL="457200" algn="l">
              <a:lnSpc>
                <a:spcPct val="95000"/>
              </a:lnSpc>
              <a:spcBef>
                <a:spcPts val="960"/>
              </a:spcBef>
              <a:spcAft>
                <a:spcPts val="0"/>
              </a:spcAft>
              <a:buSzPts val="2400"/>
              <a:buChar char="▪"/>
              <a:defRPr sz="2400"/>
            </a:lvl1pPr>
            <a:lvl2pPr indent="-319278" lvl="1" marL="914400" algn="l">
              <a:lnSpc>
                <a:spcPct val="95000"/>
              </a:lnSpc>
              <a:spcBef>
                <a:spcPts val="420"/>
              </a:spcBef>
              <a:spcAft>
                <a:spcPts val="0"/>
              </a:spcAft>
              <a:buSzPts val="1428"/>
              <a:buChar char="▪"/>
              <a:defRPr sz="2100"/>
            </a:lvl2pPr>
            <a:lvl3pPr indent="-278892" lvl="2" marL="1371600" algn="l">
              <a:lnSpc>
                <a:spcPct val="95000"/>
              </a:lnSpc>
              <a:spcBef>
                <a:spcPts val="180"/>
              </a:spcBef>
              <a:spcAft>
                <a:spcPts val="0"/>
              </a:spcAft>
              <a:buSzPts val="792"/>
              <a:buChar char="▪"/>
              <a:defRPr sz="1800"/>
            </a:lvl3pPr>
            <a:lvl4pPr indent="-323850" lvl="3" marL="1828800" algn="l">
              <a:lnSpc>
                <a:spcPct val="95000"/>
              </a:lnSpc>
              <a:spcBef>
                <a:spcPts val="300"/>
              </a:spcBef>
              <a:spcAft>
                <a:spcPts val="0"/>
              </a:spcAft>
              <a:buClr>
                <a:schemeClr val="dk1"/>
              </a:buClr>
              <a:buSzPts val="1500"/>
              <a:buFont typeface="Arial"/>
              <a:buChar char="–"/>
              <a:defRPr sz="1500"/>
            </a:lvl4pPr>
            <a:lvl5pPr indent="-323850" lvl="4" marL="2286000" algn="l">
              <a:lnSpc>
                <a:spcPct val="95000"/>
              </a:lnSpc>
              <a:spcBef>
                <a:spcPts val="300"/>
              </a:spcBef>
              <a:spcAft>
                <a:spcPts val="0"/>
              </a:spcAft>
              <a:buClr>
                <a:schemeClr val="dk1"/>
              </a:buClr>
              <a:buSzPts val="1500"/>
              <a:buFont typeface="Arial"/>
              <a:buChar char="»"/>
              <a:defRPr sz="1500"/>
            </a:lvl5pPr>
            <a:lvl6pPr indent="-323850" lvl="5" marL="2743200" algn="l">
              <a:lnSpc>
                <a:spcPct val="95000"/>
              </a:lnSpc>
              <a:spcBef>
                <a:spcPts val="300"/>
              </a:spcBef>
              <a:spcAft>
                <a:spcPts val="0"/>
              </a:spcAft>
              <a:buClr>
                <a:schemeClr val="lt1"/>
              </a:buClr>
              <a:buSzPts val="1500"/>
              <a:buFont typeface="Rockwell"/>
              <a:buChar char="»"/>
              <a:defRPr sz="1500"/>
            </a:lvl6pPr>
            <a:lvl7pPr indent="-323850" lvl="6" marL="3200400" algn="l">
              <a:lnSpc>
                <a:spcPct val="95000"/>
              </a:lnSpc>
              <a:spcBef>
                <a:spcPts val="300"/>
              </a:spcBef>
              <a:spcAft>
                <a:spcPts val="0"/>
              </a:spcAft>
              <a:buClr>
                <a:schemeClr val="lt1"/>
              </a:buClr>
              <a:buSzPts val="1500"/>
              <a:buFont typeface="Rockwell"/>
              <a:buChar char="»"/>
              <a:defRPr sz="1500"/>
            </a:lvl7pPr>
            <a:lvl8pPr indent="-323850" lvl="7" marL="3657600" algn="l">
              <a:lnSpc>
                <a:spcPct val="95000"/>
              </a:lnSpc>
              <a:spcBef>
                <a:spcPts val="300"/>
              </a:spcBef>
              <a:spcAft>
                <a:spcPts val="0"/>
              </a:spcAft>
              <a:buClr>
                <a:schemeClr val="lt1"/>
              </a:buClr>
              <a:buSzPts val="1500"/>
              <a:buFont typeface="Rockwell"/>
              <a:buChar char="»"/>
              <a:defRPr sz="1500"/>
            </a:lvl8pPr>
            <a:lvl9pPr indent="-323850" lvl="8" marL="4114800" algn="l">
              <a:lnSpc>
                <a:spcPct val="95000"/>
              </a:lnSpc>
              <a:spcBef>
                <a:spcPts val="300"/>
              </a:spcBef>
              <a:spcAft>
                <a:spcPts val="0"/>
              </a:spcAft>
              <a:buClr>
                <a:schemeClr val="lt1"/>
              </a:buClr>
              <a:buSzPts val="1500"/>
              <a:buFont typeface="Rockwell"/>
              <a:buChar char="»"/>
              <a:defRPr sz="1500"/>
            </a:lvl9pPr>
          </a:lstStyle>
          <a:p/>
        </p:txBody>
      </p:sp>
      <p:sp>
        <p:nvSpPr>
          <p:cNvPr id="242" name="Google Shape;242;p63"/>
          <p:cNvSpPr txBox="1"/>
          <p:nvPr>
            <p:ph idx="2" type="body"/>
          </p:nvPr>
        </p:nvSpPr>
        <p:spPr>
          <a:xfrm>
            <a:off x="609610" y="1435104"/>
            <a:ext cx="4011084" cy="467692"/>
          </a:xfrm>
          <a:prstGeom prst="rect">
            <a:avLst/>
          </a:prstGeom>
          <a:noFill/>
          <a:ln>
            <a:noFill/>
          </a:ln>
        </p:spPr>
        <p:txBody>
          <a:bodyPr anchorCtr="0" anchor="t" bIns="155575" lIns="165100" spcFirstLastPara="1" rIns="165100" wrap="square" tIns="155575">
            <a:spAutoFit/>
          </a:bodyPr>
          <a:lstStyle>
            <a:lvl1pPr indent="-228600" lvl="0" marL="457200" algn="l">
              <a:lnSpc>
                <a:spcPct val="95000"/>
              </a:lnSpc>
              <a:spcBef>
                <a:spcPts val="420"/>
              </a:spcBef>
              <a:spcAft>
                <a:spcPts val="0"/>
              </a:spcAft>
              <a:buSzPts val="1050"/>
              <a:buNone/>
              <a:defRPr sz="1050"/>
            </a:lvl1pPr>
            <a:lvl2pPr indent="-228600" lvl="1" marL="914400" algn="l">
              <a:lnSpc>
                <a:spcPct val="95000"/>
              </a:lnSpc>
              <a:spcBef>
                <a:spcPts val="180"/>
              </a:spcBef>
              <a:spcAft>
                <a:spcPts val="0"/>
              </a:spcAft>
              <a:buSzPts val="612"/>
              <a:buNone/>
              <a:defRPr sz="900"/>
            </a:lvl2pPr>
            <a:lvl3pPr indent="-228600" lvl="2" marL="1371600" algn="l">
              <a:lnSpc>
                <a:spcPct val="95000"/>
              </a:lnSpc>
              <a:spcBef>
                <a:spcPts val="75"/>
              </a:spcBef>
              <a:spcAft>
                <a:spcPts val="0"/>
              </a:spcAft>
              <a:buSzPts val="330"/>
              <a:buNone/>
              <a:defRPr sz="750"/>
            </a:lvl3pPr>
            <a:lvl4pPr indent="-228600" lvl="3" marL="1828800" algn="l">
              <a:lnSpc>
                <a:spcPct val="95000"/>
              </a:lnSpc>
              <a:spcBef>
                <a:spcPts val="135"/>
              </a:spcBef>
              <a:spcAft>
                <a:spcPts val="0"/>
              </a:spcAft>
              <a:buClr>
                <a:schemeClr val="dk1"/>
              </a:buClr>
              <a:buSzPts val="675"/>
              <a:buFont typeface="Arial"/>
              <a:buNone/>
              <a:defRPr sz="675"/>
            </a:lvl4pPr>
            <a:lvl5pPr indent="-228600" lvl="4" marL="2286000" algn="l">
              <a:lnSpc>
                <a:spcPct val="95000"/>
              </a:lnSpc>
              <a:spcBef>
                <a:spcPts val="135"/>
              </a:spcBef>
              <a:spcAft>
                <a:spcPts val="0"/>
              </a:spcAft>
              <a:buClr>
                <a:schemeClr val="dk1"/>
              </a:buClr>
              <a:buSzPts val="675"/>
              <a:buFont typeface="Arial"/>
              <a:buNone/>
              <a:defRPr sz="675"/>
            </a:lvl5pPr>
            <a:lvl6pPr indent="-228600" lvl="5" marL="2743200" algn="l">
              <a:lnSpc>
                <a:spcPct val="95000"/>
              </a:lnSpc>
              <a:spcBef>
                <a:spcPts val="135"/>
              </a:spcBef>
              <a:spcAft>
                <a:spcPts val="0"/>
              </a:spcAft>
              <a:buClr>
                <a:schemeClr val="lt1"/>
              </a:buClr>
              <a:buSzPts val="675"/>
              <a:buFont typeface="Rockwell"/>
              <a:buNone/>
              <a:defRPr sz="675"/>
            </a:lvl6pPr>
            <a:lvl7pPr indent="-228600" lvl="6" marL="3200400" algn="l">
              <a:lnSpc>
                <a:spcPct val="95000"/>
              </a:lnSpc>
              <a:spcBef>
                <a:spcPts val="135"/>
              </a:spcBef>
              <a:spcAft>
                <a:spcPts val="0"/>
              </a:spcAft>
              <a:buClr>
                <a:schemeClr val="lt1"/>
              </a:buClr>
              <a:buSzPts val="675"/>
              <a:buFont typeface="Rockwell"/>
              <a:buNone/>
              <a:defRPr sz="675"/>
            </a:lvl7pPr>
            <a:lvl8pPr indent="-228600" lvl="7" marL="3657600" algn="l">
              <a:lnSpc>
                <a:spcPct val="95000"/>
              </a:lnSpc>
              <a:spcBef>
                <a:spcPts val="135"/>
              </a:spcBef>
              <a:spcAft>
                <a:spcPts val="0"/>
              </a:spcAft>
              <a:buClr>
                <a:schemeClr val="lt1"/>
              </a:buClr>
              <a:buSzPts val="675"/>
              <a:buFont typeface="Rockwell"/>
              <a:buNone/>
              <a:defRPr sz="675"/>
            </a:lvl8pPr>
            <a:lvl9pPr indent="-228600" lvl="8" marL="4114800" algn="l">
              <a:lnSpc>
                <a:spcPct val="95000"/>
              </a:lnSpc>
              <a:spcBef>
                <a:spcPts val="135"/>
              </a:spcBef>
              <a:spcAft>
                <a:spcPts val="0"/>
              </a:spcAft>
              <a:buClr>
                <a:schemeClr val="lt1"/>
              </a:buClr>
              <a:buSzPts val="675"/>
              <a:buFont typeface="Rockwell"/>
              <a:buNone/>
              <a:defRPr sz="675"/>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1">
  <p:cSld name="Title Slide B1">
    <p:spTree>
      <p:nvGrpSpPr>
        <p:cNvPr id="34" name="Shape 34"/>
        <p:cNvGrpSpPr/>
        <p:nvPr/>
      </p:nvGrpSpPr>
      <p:grpSpPr>
        <a:xfrm>
          <a:off x="0" y="0"/>
          <a:ext cx="0" cy="0"/>
          <a:chOff x="0" y="0"/>
          <a:chExt cx="0" cy="0"/>
        </a:xfrm>
      </p:grpSpPr>
      <p:sp>
        <p:nvSpPr>
          <p:cNvPr id="35" name="Google Shape;35;p26"/>
          <p:cNvSpPr/>
          <p:nvPr/>
        </p:nvSpPr>
        <p:spPr>
          <a:xfrm>
            <a:off x="0" y="0"/>
            <a:ext cx="12192000" cy="5943600"/>
          </a:xfrm>
          <a:prstGeom prst="rect">
            <a:avLst/>
          </a:prstGeom>
          <a:solidFill>
            <a:srgbClr val="CC15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 name="Google Shape;36;p26"/>
          <p:cNvSpPr txBox="1"/>
          <p:nvPr>
            <p:ph type="ctrTitle"/>
          </p:nvPr>
        </p:nvSpPr>
        <p:spPr>
          <a:xfrm>
            <a:off x="1219200" y="914402"/>
            <a:ext cx="9753600" cy="76944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6"/>
          <p:cNvSpPr txBox="1"/>
          <p:nvPr>
            <p:ph idx="1" type="subTitle"/>
          </p:nvPr>
        </p:nvSpPr>
        <p:spPr>
          <a:xfrm>
            <a:off x="1219200" y="2633475"/>
            <a:ext cx="9753600" cy="38472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1" sz="250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PHRI_VisualIdentity_Primary_Colour.emf" id="39" name="Google Shape;39;p26"/>
          <p:cNvPicPr preferRelativeResize="0"/>
          <p:nvPr/>
        </p:nvPicPr>
        <p:blipFill rotWithShape="1">
          <a:blip r:embed="rId2">
            <a:alphaModFix/>
          </a:blip>
          <a:srcRect b="0" l="0" r="0" t="0"/>
          <a:stretch/>
        </p:blipFill>
        <p:spPr>
          <a:xfrm>
            <a:off x="304800" y="6062475"/>
            <a:ext cx="2966752" cy="690993"/>
          </a:xfrm>
          <a:prstGeom prst="rect">
            <a:avLst/>
          </a:prstGeom>
          <a:noFill/>
          <a:ln>
            <a:noFill/>
          </a:ln>
        </p:spPr>
      </p:pic>
      <p:grpSp>
        <p:nvGrpSpPr>
          <p:cNvPr id="40" name="Google Shape;40;p26"/>
          <p:cNvGrpSpPr/>
          <p:nvPr/>
        </p:nvGrpSpPr>
        <p:grpSpPr>
          <a:xfrm>
            <a:off x="9070848" y="6172203"/>
            <a:ext cx="2653792" cy="453613"/>
            <a:chOff x="6163056" y="5867400"/>
            <a:chExt cx="2633848" cy="576072"/>
          </a:xfrm>
        </p:grpSpPr>
        <p:pic>
          <p:nvPicPr>
            <p:cNvPr descr="HHS_RGB.emf" id="41" name="Google Shape;41;p26"/>
            <p:cNvPicPr preferRelativeResize="0"/>
            <p:nvPr/>
          </p:nvPicPr>
          <p:blipFill rotWithShape="1">
            <a:blip r:embed="rId3">
              <a:alphaModFix/>
            </a:blip>
            <a:srcRect b="0" l="0" r="0" t="0"/>
            <a:stretch/>
          </p:blipFill>
          <p:spPr>
            <a:xfrm>
              <a:off x="6163056" y="5867400"/>
              <a:ext cx="1377521" cy="484631"/>
            </a:xfrm>
            <a:prstGeom prst="rect">
              <a:avLst/>
            </a:prstGeom>
            <a:noFill/>
            <a:ln>
              <a:noFill/>
            </a:ln>
          </p:spPr>
        </p:pic>
        <p:pic>
          <p:nvPicPr>
            <p:cNvPr descr="Mac_CMYK_HS-tagline.emf" id="42" name="Google Shape;42;p26"/>
            <p:cNvPicPr preferRelativeResize="0"/>
            <p:nvPr/>
          </p:nvPicPr>
          <p:blipFill rotWithShape="1">
            <a:blip r:embed="rId4">
              <a:alphaModFix/>
            </a:blip>
            <a:srcRect b="0" l="0" r="0" t="0"/>
            <a:stretch/>
          </p:blipFill>
          <p:spPr>
            <a:xfrm>
              <a:off x="7754112" y="5867400"/>
              <a:ext cx="1042792" cy="576072"/>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3" name="Shape 243"/>
        <p:cNvGrpSpPr/>
        <p:nvPr/>
      </p:nvGrpSpPr>
      <p:grpSpPr>
        <a:xfrm>
          <a:off x="0" y="0"/>
          <a:ext cx="0" cy="0"/>
          <a:chOff x="0" y="0"/>
          <a:chExt cx="0" cy="0"/>
        </a:xfrm>
      </p:grpSpPr>
      <p:sp>
        <p:nvSpPr>
          <p:cNvPr id="244" name="Google Shape;244;p64"/>
          <p:cNvSpPr txBox="1"/>
          <p:nvPr>
            <p:ph type="title"/>
          </p:nvPr>
        </p:nvSpPr>
        <p:spPr>
          <a:xfrm>
            <a:off x="2389717" y="4800601"/>
            <a:ext cx="7315200" cy="56673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1" sz="1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5" name="Google Shape;245;p64"/>
          <p:cNvSpPr/>
          <p:nvPr>
            <p:ph idx="2" type="pic"/>
          </p:nvPr>
        </p:nvSpPr>
        <p:spPr>
          <a:xfrm>
            <a:off x="2389717" y="612778"/>
            <a:ext cx="7315200" cy="665054"/>
          </a:xfrm>
          <a:prstGeom prst="rect">
            <a:avLst/>
          </a:prstGeom>
          <a:noFill/>
          <a:ln>
            <a:noFill/>
          </a:ln>
        </p:spPr>
      </p:sp>
      <p:sp>
        <p:nvSpPr>
          <p:cNvPr id="246" name="Google Shape;246;p64"/>
          <p:cNvSpPr txBox="1"/>
          <p:nvPr>
            <p:ph idx="1" type="body"/>
          </p:nvPr>
        </p:nvSpPr>
        <p:spPr>
          <a:xfrm>
            <a:off x="2389717" y="5367338"/>
            <a:ext cx="7315200" cy="467692"/>
          </a:xfrm>
          <a:prstGeom prst="rect">
            <a:avLst/>
          </a:prstGeom>
          <a:noFill/>
          <a:ln>
            <a:noFill/>
          </a:ln>
        </p:spPr>
        <p:txBody>
          <a:bodyPr anchorCtr="0" anchor="t" bIns="155575" lIns="165100" spcFirstLastPara="1" rIns="165100" wrap="square" tIns="155575">
            <a:spAutoFit/>
          </a:bodyPr>
          <a:lstStyle>
            <a:lvl1pPr indent="-228600" lvl="0" marL="457200" algn="l">
              <a:lnSpc>
                <a:spcPct val="95000"/>
              </a:lnSpc>
              <a:spcBef>
                <a:spcPts val="420"/>
              </a:spcBef>
              <a:spcAft>
                <a:spcPts val="0"/>
              </a:spcAft>
              <a:buSzPts val="1050"/>
              <a:buNone/>
              <a:defRPr sz="1050"/>
            </a:lvl1pPr>
            <a:lvl2pPr indent="-228600" lvl="1" marL="914400" algn="l">
              <a:lnSpc>
                <a:spcPct val="95000"/>
              </a:lnSpc>
              <a:spcBef>
                <a:spcPts val="180"/>
              </a:spcBef>
              <a:spcAft>
                <a:spcPts val="0"/>
              </a:spcAft>
              <a:buSzPts val="612"/>
              <a:buNone/>
              <a:defRPr sz="900"/>
            </a:lvl2pPr>
            <a:lvl3pPr indent="-228600" lvl="2" marL="1371600" algn="l">
              <a:lnSpc>
                <a:spcPct val="95000"/>
              </a:lnSpc>
              <a:spcBef>
                <a:spcPts val="75"/>
              </a:spcBef>
              <a:spcAft>
                <a:spcPts val="0"/>
              </a:spcAft>
              <a:buSzPts val="330"/>
              <a:buNone/>
              <a:defRPr sz="750"/>
            </a:lvl3pPr>
            <a:lvl4pPr indent="-228600" lvl="3" marL="1828800" algn="l">
              <a:lnSpc>
                <a:spcPct val="95000"/>
              </a:lnSpc>
              <a:spcBef>
                <a:spcPts val="135"/>
              </a:spcBef>
              <a:spcAft>
                <a:spcPts val="0"/>
              </a:spcAft>
              <a:buClr>
                <a:schemeClr val="dk1"/>
              </a:buClr>
              <a:buSzPts val="675"/>
              <a:buFont typeface="Arial"/>
              <a:buNone/>
              <a:defRPr sz="675"/>
            </a:lvl4pPr>
            <a:lvl5pPr indent="-228600" lvl="4" marL="2286000" algn="l">
              <a:lnSpc>
                <a:spcPct val="95000"/>
              </a:lnSpc>
              <a:spcBef>
                <a:spcPts val="135"/>
              </a:spcBef>
              <a:spcAft>
                <a:spcPts val="0"/>
              </a:spcAft>
              <a:buClr>
                <a:schemeClr val="dk1"/>
              </a:buClr>
              <a:buSzPts val="675"/>
              <a:buFont typeface="Arial"/>
              <a:buNone/>
              <a:defRPr sz="675"/>
            </a:lvl5pPr>
            <a:lvl6pPr indent="-228600" lvl="5" marL="2743200" algn="l">
              <a:lnSpc>
                <a:spcPct val="95000"/>
              </a:lnSpc>
              <a:spcBef>
                <a:spcPts val="135"/>
              </a:spcBef>
              <a:spcAft>
                <a:spcPts val="0"/>
              </a:spcAft>
              <a:buClr>
                <a:schemeClr val="lt1"/>
              </a:buClr>
              <a:buSzPts val="675"/>
              <a:buFont typeface="Rockwell"/>
              <a:buNone/>
              <a:defRPr sz="675"/>
            </a:lvl6pPr>
            <a:lvl7pPr indent="-228600" lvl="6" marL="3200400" algn="l">
              <a:lnSpc>
                <a:spcPct val="95000"/>
              </a:lnSpc>
              <a:spcBef>
                <a:spcPts val="135"/>
              </a:spcBef>
              <a:spcAft>
                <a:spcPts val="0"/>
              </a:spcAft>
              <a:buClr>
                <a:schemeClr val="lt1"/>
              </a:buClr>
              <a:buSzPts val="675"/>
              <a:buFont typeface="Rockwell"/>
              <a:buNone/>
              <a:defRPr sz="675"/>
            </a:lvl7pPr>
            <a:lvl8pPr indent="-228600" lvl="7" marL="3657600" algn="l">
              <a:lnSpc>
                <a:spcPct val="95000"/>
              </a:lnSpc>
              <a:spcBef>
                <a:spcPts val="135"/>
              </a:spcBef>
              <a:spcAft>
                <a:spcPts val="0"/>
              </a:spcAft>
              <a:buClr>
                <a:schemeClr val="lt1"/>
              </a:buClr>
              <a:buSzPts val="675"/>
              <a:buFont typeface="Rockwell"/>
              <a:buNone/>
              <a:defRPr sz="675"/>
            </a:lvl8pPr>
            <a:lvl9pPr indent="-228600" lvl="8" marL="4114800" algn="l">
              <a:lnSpc>
                <a:spcPct val="95000"/>
              </a:lnSpc>
              <a:spcBef>
                <a:spcPts val="135"/>
              </a:spcBef>
              <a:spcAft>
                <a:spcPts val="0"/>
              </a:spcAft>
              <a:buClr>
                <a:schemeClr val="lt1"/>
              </a:buClr>
              <a:buSzPts val="675"/>
              <a:buFont typeface="Rockwell"/>
              <a:buNone/>
              <a:defRPr sz="675"/>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7" name="Shape 247"/>
        <p:cNvGrpSpPr/>
        <p:nvPr/>
      </p:nvGrpSpPr>
      <p:grpSpPr>
        <a:xfrm>
          <a:off x="0" y="0"/>
          <a:ext cx="0" cy="0"/>
          <a:chOff x="0" y="0"/>
          <a:chExt cx="0" cy="0"/>
        </a:xfrm>
      </p:grpSpPr>
      <p:sp>
        <p:nvSpPr>
          <p:cNvPr id="248" name="Google Shape;248;p65"/>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9" name="Google Shape;249;p65"/>
          <p:cNvSpPr txBox="1"/>
          <p:nvPr>
            <p:ph idx="1" type="body"/>
          </p:nvPr>
        </p:nvSpPr>
        <p:spPr>
          <a:xfrm rot="5400000">
            <a:off x="7073409" y="-1539879"/>
            <a:ext cx="1711816" cy="7077579"/>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a:lvl1pPr>
            <a:lvl2pPr indent="-306324" lvl="1" marL="914400" algn="l">
              <a:lnSpc>
                <a:spcPct val="95000"/>
              </a:lnSpc>
              <a:spcBef>
                <a:spcPts val="360"/>
              </a:spcBef>
              <a:spcAft>
                <a:spcPts val="0"/>
              </a:spcAft>
              <a:buSzPts val="1224"/>
              <a:buChar char="▪"/>
              <a:defRPr/>
            </a:lvl2pPr>
            <a:lvl3pPr indent="-278892" lvl="2" marL="1371600" algn="l">
              <a:lnSpc>
                <a:spcPct val="95000"/>
              </a:lnSpc>
              <a:spcBef>
                <a:spcPts val="180"/>
              </a:spcBef>
              <a:spcAft>
                <a:spcPts val="0"/>
              </a:spcAft>
              <a:buSzPts val="792"/>
              <a:buChar char="▪"/>
              <a:defRPr/>
            </a:lvl3pPr>
            <a:lvl4pPr indent="-342900" lvl="3" marL="1828800" algn="l">
              <a:lnSpc>
                <a:spcPct val="95000"/>
              </a:lnSpc>
              <a:spcBef>
                <a:spcPts val="360"/>
              </a:spcBef>
              <a:spcAft>
                <a:spcPts val="0"/>
              </a:spcAft>
              <a:buClr>
                <a:schemeClr val="dk1"/>
              </a:buClr>
              <a:buSzPts val="1800"/>
              <a:buChar char="–"/>
              <a:defRPr/>
            </a:lvl4pPr>
            <a:lvl5pPr indent="-342900" lvl="4" marL="2286000" algn="l">
              <a:lnSpc>
                <a:spcPct val="95000"/>
              </a:lnSpc>
              <a:spcBef>
                <a:spcPts val="360"/>
              </a:spcBef>
              <a:spcAft>
                <a:spcPts val="0"/>
              </a:spcAft>
              <a:buClr>
                <a:schemeClr val="dk1"/>
              </a:buClr>
              <a:buSzPts val="1800"/>
              <a:buChar char="»"/>
              <a:defRPr/>
            </a:lvl5pPr>
            <a:lvl6pPr indent="-342900" lvl="5" marL="2743200" algn="l">
              <a:lnSpc>
                <a:spcPct val="95000"/>
              </a:lnSpc>
              <a:spcBef>
                <a:spcPts val="360"/>
              </a:spcBef>
              <a:spcAft>
                <a:spcPts val="0"/>
              </a:spcAft>
              <a:buClr>
                <a:schemeClr val="lt1"/>
              </a:buClr>
              <a:buSzPts val="1800"/>
              <a:buChar char="»"/>
              <a:defRPr/>
            </a:lvl6pPr>
            <a:lvl7pPr indent="-342900" lvl="6" marL="3200400" algn="l">
              <a:lnSpc>
                <a:spcPct val="95000"/>
              </a:lnSpc>
              <a:spcBef>
                <a:spcPts val="360"/>
              </a:spcBef>
              <a:spcAft>
                <a:spcPts val="0"/>
              </a:spcAft>
              <a:buClr>
                <a:schemeClr val="lt1"/>
              </a:buClr>
              <a:buSzPts val="1800"/>
              <a:buChar char="»"/>
              <a:defRPr/>
            </a:lvl7pPr>
            <a:lvl8pPr indent="-342900" lvl="7" marL="3657600" algn="l">
              <a:lnSpc>
                <a:spcPct val="95000"/>
              </a:lnSpc>
              <a:spcBef>
                <a:spcPts val="360"/>
              </a:spcBef>
              <a:spcAft>
                <a:spcPts val="0"/>
              </a:spcAft>
              <a:buClr>
                <a:schemeClr val="lt1"/>
              </a:buClr>
              <a:buSzPts val="1800"/>
              <a:buChar char="»"/>
              <a:defRPr/>
            </a:lvl8pPr>
            <a:lvl9pPr indent="-342900" lvl="8" marL="4114800" algn="l">
              <a:lnSpc>
                <a:spcPct val="95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0" name="Shape 250"/>
        <p:cNvGrpSpPr/>
        <p:nvPr/>
      </p:nvGrpSpPr>
      <p:grpSpPr>
        <a:xfrm>
          <a:off x="0" y="0"/>
          <a:ext cx="0" cy="0"/>
          <a:chOff x="0" y="0"/>
          <a:chExt cx="0" cy="0"/>
        </a:xfrm>
      </p:grpSpPr>
      <p:sp>
        <p:nvSpPr>
          <p:cNvPr id="251" name="Google Shape;251;p66"/>
          <p:cNvSpPr txBox="1"/>
          <p:nvPr>
            <p:ph type="title"/>
          </p:nvPr>
        </p:nvSpPr>
        <p:spPr>
          <a:xfrm rot="5400000">
            <a:off x="8207656" y="1006748"/>
            <a:ext cx="4452937" cy="2893484"/>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2" name="Google Shape;252;p66"/>
          <p:cNvSpPr txBox="1"/>
          <p:nvPr>
            <p:ph idx="1" type="body"/>
          </p:nvPr>
        </p:nvSpPr>
        <p:spPr>
          <a:xfrm rot="5400000">
            <a:off x="5665020" y="1560809"/>
            <a:ext cx="4452937" cy="1785361"/>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a:lvl1pPr>
            <a:lvl2pPr indent="-306324" lvl="1" marL="914400" algn="l">
              <a:lnSpc>
                <a:spcPct val="95000"/>
              </a:lnSpc>
              <a:spcBef>
                <a:spcPts val="360"/>
              </a:spcBef>
              <a:spcAft>
                <a:spcPts val="0"/>
              </a:spcAft>
              <a:buSzPts val="1224"/>
              <a:buChar char="▪"/>
              <a:defRPr/>
            </a:lvl2pPr>
            <a:lvl3pPr indent="-278892" lvl="2" marL="1371600" algn="l">
              <a:lnSpc>
                <a:spcPct val="95000"/>
              </a:lnSpc>
              <a:spcBef>
                <a:spcPts val="180"/>
              </a:spcBef>
              <a:spcAft>
                <a:spcPts val="0"/>
              </a:spcAft>
              <a:buSzPts val="792"/>
              <a:buChar char="▪"/>
              <a:defRPr/>
            </a:lvl3pPr>
            <a:lvl4pPr indent="-342900" lvl="3" marL="1828800" algn="l">
              <a:lnSpc>
                <a:spcPct val="95000"/>
              </a:lnSpc>
              <a:spcBef>
                <a:spcPts val="360"/>
              </a:spcBef>
              <a:spcAft>
                <a:spcPts val="0"/>
              </a:spcAft>
              <a:buClr>
                <a:schemeClr val="dk1"/>
              </a:buClr>
              <a:buSzPts val="1800"/>
              <a:buChar char="–"/>
              <a:defRPr/>
            </a:lvl4pPr>
            <a:lvl5pPr indent="-342900" lvl="4" marL="2286000" algn="l">
              <a:lnSpc>
                <a:spcPct val="95000"/>
              </a:lnSpc>
              <a:spcBef>
                <a:spcPts val="360"/>
              </a:spcBef>
              <a:spcAft>
                <a:spcPts val="0"/>
              </a:spcAft>
              <a:buClr>
                <a:schemeClr val="dk1"/>
              </a:buClr>
              <a:buSzPts val="1800"/>
              <a:buChar char="»"/>
              <a:defRPr/>
            </a:lvl5pPr>
            <a:lvl6pPr indent="-342900" lvl="5" marL="2743200" algn="l">
              <a:lnSpc>
                <a:spcPct val="95000"/>
              </a:lnSpc>
              <a:spcBef>
                <a:spcPts val="360"/>
              </a:spcBef>
              <a:spcAft>
                <a:spcPts val="0"/>
              </a:spcAft>
              <a:buClr>
                <a:schemeClr val="lt1"/>
              </a:buClr>
              <a:buSzPts val="1800"/>
              <a:buChar char="»"/>
              <a:defRPr/>
            </a:lvl6pPr>
            <a:lvl7pPr indent="-342900" lvl="6" marL="3200400" algn="l">
              <a:lnSpc>
                <a:spcPct val="95000"/>
              </a:lnSpc>
              <a:spcBef>
                <a:spcPts val="360"/>
              </a:spcBef>
              <a:spcAft>
                <a:spcPts val="0"/>
              </a:spcAft>
              <a:buClr>
                <a:schemeClr val="lt1"/>
              </a:buClr>
              <a:buSzPts val="1800"/>
              <a:buChar char="»"/>
              <a:defRPr/>
            </a:lvl7pPr>
            <a:lvl8pPr indent="-342900" lvl="7" marL="3657600" algn="l">
              <a:lnSpc>
                <a:spcPct val="95000"/>
              </a:lnSpc>
              <a:spcBef>
                <a:spcPts val="360"/>
              </a:spcBef>
              <a:spcAft>
                <a:spcPts val="0"/>
              </a:spcAft>
              <a:buClr>
                <a:schemeClr val="lt1"/>
              </a:buClr>
              <a:buSzPts val="1800"/>
              <a:buChar char="»"/>
              <a:defRPr/>
            </a:lvl8pPr>
            <a:lvl9pPr indent="-342900" lvl="8" marL="4114800" algn="l">
              <a:lnSpc>
                <a:spcPct val="95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3" name="Shape 253"/>
        <p:cNvGrpSpPr/>
        <p:nvPr/>
      </p:nvGrpSpPr>
      <p:grpSpPr>
        <a:xfrm>
          <a:off x="0" y="0"/>
          <a:ext cx="0" cy="0"/>
          <a:chOff x="0" y="0"/>
          <a:chExt cx="0" cy="0"/>
        </a:xfrm>
      </p:grpSpPr>
      <p:sp>
        <p:nvSpPr>
          <p:cNvPr id="254" name="Google Shape;254;p67"/>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sz="315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255" name="Shape 255"/>
        <p:cNvGrpSpPr/>
        <p:nvPr/>
      </p:nvGrpSpPr>
      <p:grpSpPr>
        <a:xfrm>
          <a:off x="0" y="0"/>
          <a:ext cx="0" cy="0"/>
          <a:chOff x="0" y="0"/>
          <a:chExt cx="0" cy="0"/>
        </a:xfrm>
      </p:grpSpPr>
      <p:sp>
        <p:nvSpPr>
          <p:cNvPr id="256" name="Google Shape;256;p68"/>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transition>
    <p:zoom dir="out"/>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57" name="Shape 257"/>
        <p:cNvGrpSpPr/>
        <p:nvPr/>
      </p:nvGrpSpPr>
      <p:grpSpPr>
        <a:xfrm>
          <a:off x="0" y="0"/>
          <a:ext cx="0" cy="0"/>
          <a:chOff x="0" y="0"/>
          <a:chExt cx="0" cy="0"/>
        </a:xfrm>
      </p:grpSpPr>
      <p:sp>
        <p:nvSpPr>
          <p:cNvPr id="258" name="Google Shape;258;p69"/>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9" name="Google Shape;259;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lt1"/>
                </a:solidFill>
                <a:latin typeface="Rockwell"/>
                <a:ea typeface="Rockwell"/>
                <a:cs typeface="Rockwell"/>
                <a:sym typeface="Rockwell"/>
              </a:defRPr>
            </a:lvl1pPr>
            <a:lvl2pPr indent="0" lvl="1" marL="0" marR="0" algn="r">
              <a:spcBef>
                <a:spcPts val="0"/>
              </a:spcBef>
              <a:buNone/>
              <a:defRPr sz="1200">
                <a:solidFill>
                  <a:schemeClr val="lt1"/>
                </a:solidFill>
                <a:latin typeface="Rockwell"/>
                <a:ea typeface="Rockwell"/>
                <a:cs typeface="Rockwell"/>
                <a:sym typeface="Rockwell"/>
              </a:defRPr>
            </a:lvl2pPr>
            <a:lvl3pPr indent="0" lvl="2" marL="0" marR="0" algn="r">
              <a:spcBef>
                <a:spcPts val="0"/>
              </a:spcBef>
              <a:buNone/>
              <a:defRPr sz="1200">
                <a:solidFill>
                  <a:schemeClr val="lt1"/>
                </a:solidFill>
                <a:latin typeface="Rockwell"/>
                <a:ea typeface="Rockwell"/>
                <a:cs typeface="Rockwell"/>
                <a:sym typeface="Rockwell"/>
              </a:defRPr>
            </a:lvl3pPr>
            <a:lvl4pPr indent="0" lvl="3" marL="0" marR="0" algn="r">
              <a:spcBef>
                <a:spcPts val="0"/>
              </a:spcBef>
              <a:buNone/>
              <a:defRPr sz="1200">
                <a:solidFill>
                  <a:schemeClr val="lt1"/>
                </a:solidFill>
                <a:latin typeface="Rockwell"/>
                <a:ea typeface="Rockwell"/>
                <a:cs typeface="Rockwell"/>
                <a:sym typeface="Rockwell"/>
              </a:defRPr>
            </a:lvl4pPr>
            <a:lvl5pPr indent="0" lvl="4" marL="0" marR="0" algn="r">
              <a:spcBef>
                <a:spcPts val="0"/>
              </a:spcBef>
              <a:buNone/>
              <a:defRPr sz="1200">
                <a:solidFill>
                  <a:schemeClr val="lt1"/>
                </a:solidFill>
                <a:latin typeface="Rockwell"/>
                <a:ea typeface="Rockwell"/>
                <a:cs typeface="Rockwell"/>
                <a:sym typeface="Rockwell"/>
              </a:defRPr>
            </a:lvl5pPr>
            <a:lvl6pPr indent="0" lvl="5" marL="0" marR="0" algn="r">
              <a:spcBef>
                <a:spcPts val="0"/>
              </a:spcBef>
              <a:buNone/>
              <a:defRPr sz="1200">
                <a:solidFill>
                  <a:schemeClr val="lt1"/>
                </a:solidFill>
                <a:latin typeface="Rockwell"/>
                <a:ea typeface="Rockwell"/>
                <a:cs typeface="Rockwell"/>
                <a:sym typeface="Rockwell"/>
              </a:defRPr>
            </a:lvl6pPr>
            <a:lvl7pPr indent="0" lvl="6" marL="0" marR="0" algn="r">
              <a:spcBef>
                <a:spcPts val="0"/>
              </a:spcBef>
              <a:buNone/>
              <a:defRPr sz="1200">
                <a:solidFill>
                  <a:schemeClr val="lt1"/>
                </a:solidFill>
                <a:latin typeface="Rockwell"/>
                <a:ea typeface="Rockwell"/>
                <a:cs typeface="Rockwell"/>
                <a:sym typeface="Rockwell"/>
              </a:defRPr>
            </a:lvl7pPr>
            <a:lvl8pPr indent="0" lvl="7" marL="0" marR="0" algn="r">
              <a:spcBef>
                <a:spcPts val="0"/>
              </a:spcBef>
              <a:buNone/>
              <a:defRPr sz="1200">
                <a:solidFill>
                  <a:schemeClr val="lt1"/>
                </a:solidFill>
                <a:latin typeface="Rockwell"/>
                <a:ea typeface="Rockwell"/>
                <a:cs typeface="Rockwell"/>
                <a:sym typeface="Rockwell"/>
              </a:defRPr>
            </a:lvl8pPr>
            <a:lvl9pPr indent="0" lvl="8" marL="0" marR="0" algn="r">
              <a:spcBef>
                <a:spcPts val="0"/>
              </a:spcBef>
              <a:buNone/>
              <a:defRPr sz="12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solidFill>
          <a:schemeClr val="lt1"/>
        </a:solidFill>
      </p:bgPr>
    </p:bg>
    <p:spTree>
      <p:nvGrpSpPr>
        <p:cNvPr id="262" name="Shape 262"/>
        <p:cNvGrpSpPr/>
        <p:nvPr/>
      </p:nvGrpSpPr>
      <p:grpSpPr>
        <a:xfrm>
          <a:off x="0" y="0"/>
          <a:ext cx="0" cy="0"/>
          <a:chOff x="0" y="0"/>
          <a:chExt cx="0" cy="0"/>
        </a:xfrm>
      </p:grpSpPr>
      <p:sp>
        <p:nvSpPr>
          <p:cNvPr id="263" name="Google Shape;263;p70"/>
          <p:cNvSpPr txBox="1"/>
          <p:nvPr>
            <p:ph type="title"/>
          </p:nvPr>
        </p:nvSpPr>
        <p:spPr>
          <a:xfrm>
            <a:off x="609617" y="1048512"/>
            <a:ext cx="10970953" cy="418576"/>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4" name="Google Shape;264;p70"/>
          <p:cNvSpPr txBox="1"/>
          <p:nvPr>
            <p:ph idx="11" type="ftr"/>
          </p:nvPr>
        </p:nvSpPr>
        <p:spPr>
          <a:xfrm>
            <a:off x="1020763" y="6457950"/>
            <a:ext cx="7304087" cy="1635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70"/>
          <p:cNvSpPr txBox="1"/>
          <p:nvPr>
            <p:ph idx="12" type="sldNum"/>
          </p:nvPr>
        </p:nvSpPr>
        <p:spPr>
          <a:xfrm>
            <a:off x="609600" y="6457950"/>
            <a:ext cx="315913" cy="1635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Rockwell"/>
                <a:ea typeface="Rockwell"/>
                <a:cs typeface="Rockwell"/>
                <a:sym typeface="Rockwell"/>
              </a:defRPr>
            </a:lvl1pPr>
            <a:lvl2pPr indent="0" lvl="1" marL="0" marR="0" algn="r">
              <a:spcBef>
                <a:spcPts val="0"/>
              </a:spcBef>
              <a:buNone/>
              <a:defRPr sz="1200">
                <a:solidFill>
                  <a:srgbClr val="888888"/>
                </a:solidFill>
                <a:latin typeface="Rockwell"/>
                <a:ea typeface="Rockwell"/>
                <a:cs typeface="Rockwell"/>
                <a:sym typeface="Rockwell"/>
              </a:defRPr>
            </a:lvl2pPr>
            <a:lvl3pPr indent="0" lvl="2" marL="0" marR="0" algn="r">
              <a:spcBef>
                <a:spcPts val="0"/>
              </a:spcBef>
              <a:buNone/>
              <a:defRPr sz="1200">
                <a:solidFill>
                  <a:srgbClr val="888888"/>
                </a:solidFill>
                <a:latin typeface="Rockwell"/>
                <a:ea typeface="Rockwell"/>
                <a:cs typeface="Rockwell"/>
                <a:sym typeface="Rockwell"/>
              </a:defRPr>
            </a:lvl3pPr>
            <a:lvl4pPr indent="0" lvl="3" marL="0" marR="0" algn="r">
              <a:spcBef>
                <a:spcPts val="0"/>
              </a:spcBef>
              <a:buNone/>
              <a:defRPr sz="1200">
                <a:solidFill>
                  <a:srgbClr val="888888"/>
                </a:solidFill>
                <a:latin typeface="Rockwell"/>
                <a:ea typeface="Rockwell"/>
                <a:cs typeface="Rockwell"/>
                <a:sym typeface="Rockwell"/>
              </a:defRPr>
            </a:lvl4pPr>
            <a:lvl5pPr indent="0" lvl="4" marL="0" marR="0" algn="r">
              <a:spcBef>
                <a:spcPts val="0"/>
              </a:spcBef>
              <a:buNone/>
              <a:defRPr sz="1200">
                <a:solidFill>
                  <a:srgbClr val="888888"/>
                </a:solidFill>
                <a:latin typeface="Rockwell"/>
                <a:ea typeface="Rockwell"/>
                <a:cs typeface="Rockwell"/>
                <a:sym typeface="Rockwell"/>
              </a:defRPr>
            </a:lvl5pPr>
            <a:lvl6pPr indent="0" lvl="5" marL="0" marR="0" algn="r">
              <a:spcBef>
                <a:spcPts val="0"/>
              </a:spcBef>
              <a:buNone/>
              <a:defRPr sz="1200">
                <a:solidFill>
                  <a:srgbClr val="888888"/>
                </a:solidFill>
                <a:latin typeface="Rockwell"/>
                <a:ea typeface="Rockwell"/>
                <a:cs typeface="Rockwell"/>
                <a:sym typeface="Rockwell"/>
              </a:defRPr>
            </a:lvl6pPr>
            <a:lvl7pPr indent="0" lvl="6" marL="0" marR="0" algn="r">
              <a:spcBef>
                <a:spcPts val="0"/>
              </a:spcBef>
              <a:buNone/>
              <a:defRPr sz="1200">
                <a:solidFill>
                  <a:srgbClr val="888888"/>
                </a:solidFill>
                <a:latin typeface="Rockwell"/>
                <a:ea typeface="Rockwell"/>
                <a:cs typeface="Rockwell"/>
                <a:sym typeface="Rockwell"/>
              </a:defRPr>
            </a:lvl7pPr>
            <a:lvl8pPr indent="0" lvl="7" marL="0" marR="0" algn="r">
              <a:spcBef>
                <a:spcPts val="0"/>
              </a:spcBef>
              <a:buNone/>
              <a:defRPr sz="1200">
                <a:solidFill>
                  <a:srgbClr val="888888"/>
                </a:solidFill>
                <a:latin typeface="Rockwell"/>
                <a:ea typeface="Rockwell"/>
                <a:cs typeface="Rockwell"/>
                <a:sym typeface="Rockwell"/>
              </a:defRPr>
            </a:lvl8pPr>
            <a:lvl9pPr indent="0" lvl="8" marL="0" marR="0" algn="r">
              <a:spcBef>
                <a:spcPts val="0"/>
              </a:spcBef>
              <a:buNone/>
              <a:defRPr sz="1200">
                <a:solidFill>
                  <a:srgbClr val="888888"/>
                </a:solidFill>
                <a:latin typeface="Rockwell"/>
                <a:ea typeface="Rockwell"/>
                <a:cs typeface="Rockwell"/>
                <a:sym typeface="Rockwell"/>
              </a:defRPr>
            </a:lvl9pPr>
          </a:lstStyle>
          <a:p>
            <a:pPr indent="0" lvl="0" marL="0" rtl="0" algn="r">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6" name="Shape 276"/>
        <p:cNvGrpSpPr/>
        <p:nvPr/>
      </p:nvGrpSpPr>
      <p:grpSpPr>
        <a:xfrm>
          <a:off x="0" y="0"/>
          <a:ext cx="0" cy="0"/>
          <a:chOff x="0" y="0"/>
          <a:chExt cx="0" cy="0"/>
        </a:xfrm>
      </p:grpSpPr>
      <p:sp>
        <p:nvSpPr>
          <p:cNvPr id="277" name="Google Shape;277;p72"/>
          <p:cNvSpPr txBox="1"/>
          <p:nvPr>
            <p:ph idx="1" type="subTitle"/>
          </p:nvPr>
        </p:nvSpPr>
        <p:spPr>
          <a:xfrm>
            <a:off x="914400" y="3111501"/>
            <a:ext cx="9855200" cy="277768"/>
          </a:xfrm>
          <a:prstGeom prst="rect">
            <a:avLst/>
          </a:prstGeom>
          <a:noFill/>
          <a:ln>
            <a:noFill/>
          </a:ln>
        </p:spPr>
        <p:txBody>
          <a:bodyPr anchorCtr="0" anchor="t" bIns="0" lIns="0" spcFirstLastPara="1" rIns="0" wrap="square" tIns="0">
            <a:spAutoFit/>
          </a:bodyPr>
          <a:lstStyle>
            <a:lvl1pPr lvl="0" algn="l">
              <a:lnSpc>
                <a:spcPct val="95000"/>
              </a:lnSpc>
              <a:spcBef>
                <a:spcPts val="760"/>
              </a:spcBef>
              <a:spcAft>
                <a:spcPts val="0"/>
              </a:spcAft>
              <a:buSzPts val="1900"/>
              <a:buFont typeface="Arial"/>
              <a:buNone/>
              <a:defRPr>
                <a:solidFill>
                  <a:schemeClr val="folHlink"/>
                </a:solidFill>
              </a:defRPr>
            </a:lvl1pPr>
            <a:lvl2pPr lvl="1" algn="l">
              <a:lnSpc>
                <a:spcPct val="95000"/>
              </a:lnSpc>
              <a:spcBef>
                <a:spcPts val="360"/>
              </a:spcBef>
              <a:spcAft>
                <a:spcPts val="0"/>
              </a:spcAft>
              <a:buSzPts val="1224"/>
              <a:buChar char="▪"/>
              <a:defRPr/>
            </a:lvl2pPr>
            <a:lvl3pPr lvl="2" algn="l">
              <a:lnSpc>
                <a:spcPct val="95000"/>
              </a:lnSpc>
              <a:spcBef>
                <a:spcPts val="180"/>
              </a:spcBef>
              <a:spcAft>
                <a:spcPts val="0"/>
              </a:spcAft>
              <a:buSzPts val="792"/>
              <a:buChar char="▪"/>
              <a:defRPr/>
            </a:lvl3pPr>
            <a:lvl4pPr lvl="3" algn="l">
              <a:lnSpc>
                <a:spcPct val="95000"/>
              </a:lnSpc>
              <a:spcBef>
                <a:spcPts val="360"/>
              </a:spcBef>
              <a:spcAft>
                <a:spcPts val="0"/>
              </a:spcAft>
              <a:buClr>
                <a:schemeClr val="dk1"/>
              </a:buClr>
              <a:buSzPts val="1800"/>
              <a:buChar char="–"/>
              <a:defRPr/>
            </a:lvl4pPr>
            <a:lvl5pPr lvl="4" algn="l">
              <a:lnSpc>
                <a:spcPct val="95000"/>
              </a:lnSpc>
              <a:spcBef>
                <a:spcPts val="360"/>
              </a:spcBef>
              <a:spcAft>
                <a:spcPts val="0"/>
              </a:spcAft>
              <a:buClr>
                <a:schemeClr val="dk1"/>
              </a:buClr>
              <a:buSzPts val="1800"/>
              <a:buChar char="»"/>
              <a:defRPr/>
            </a:lvl5pPr>
            <a:lvl6pPr lvl="5" algn="l">
              <a:lnSpc>
                <a:spcPct val="95000"/>
              </a:lnSpc>
              <a:spcBef>
                <a:spcPts val="360"/>
              </a:spcBef>
              <a:spcAft>
                <a:spcPts val="0"/>
              </a:spcAft>
              <a:buClr>
                <a:schemeClr val="lt1"/>
              </a:buClr>
              <a:buSzPts val="1800"/>
              <a:buChar char="»"/>
              <a:defRPr/>
            </a:lvl6pPr>
            <a:lvl7pPr lvl="6" algn="l">
              <a:lnSpc>
                <a:spcPct val="95000"/>
              </a:lnSpc>
              <a:spcBef>
                <a:spcPts val="360"/>
              </a:spcBef>
              <a:spcAft>
                <a:spcPts val="0"/>
              </a:spcAft>
              <a:buClr>
                <a:schemeClr val="lt1"/>
              </a:buClr>
              <a:buSzPts val="1800"/>
              <a:buChar char="»"/>
              <a:defRPr/>
            </a:lvl7pPr>
            <a:lvl8pPr lvl="7" algn="l">
              <a:lnSpc>
                <a:spcPct val="95000"/>
              </a:lnSpc>
              <a:spcBef>
                <a:spcPts val="360"/>
              </a:spcBef>
              <a:spcAft>
                <a:spcPts val="0"/>
              </a:spcAft>
              <a:buClr>
                <a:schemeClr val="lt1"/>
              </a:buClr>
              <a:buSzPts val="1800"/>
              <a:buChar char="»"/>
              <a:defRPr/>
            </a:lvl8pPr>
            <a:lvl9pPr lvl="8" algn="l">
              <a:lnSpc>
                <a:spcPct val="95000"/>
              </a:lnSpc>
              <a:spcBef>
                <a:spcPts val="360"/>
              </a:spcBef>
              <a:spcAft>
                <a:spcPts val="0"/>
              </a:spcAft>
              <a:buClr>
                <a:schemeClr val="lt1"/>
              </a:buClr>
              <a:buSzPts val="1800"/>
              <a:buChar char="»"/>
              <a:defRPr/>
            </a:lvl9pPr>
          </a:lstStyle>
          <a:p/>
        </p:txBody>
      </p:sp>
      <p:sp>
        <p:nvSpPr>
          <p:cNvPr id="278" name="Google Shape;278;p72"/>
          <p:cNvSpPr txBox="1"/>
          <p:nvPr>
            <p:ph type="ctrTitle"/>
          </p:nvPr>
        </p:nvSpPr>
        <p:spPr>
          <a:xfrm>
            <a:off x="914412" y="2405770"/>
            <a:ext cx="9834033" cy="373949"/>
          </a:xfrm>
          <a:prstGeom prst="rect">
            <a:avLst/>
          </a:prstGeom>
          <a:noFill/>
          <a:ln>
            <a:noFill/>
          </a:ln>
        </p:spPr>
        <p:txBody>
          <a:bodyPr anchorCtr="0" anchor="b" bIns="0" lIns="0" spcFirstLastPara="1" rIns="0" wrap="square" tIns="0">
            <a:spAutoFit/>
          </a:bodyPr>
          <a:lstStyle>
            <a:lvl1pPr lvl="0" algn="ctr">
              <a:lnSpc>
                <a:spcPct val="90000"/>
              </a:lnSpc>
              <a:spcBef>
                <a:spcPts val="0"/>
              </a:spcBef>
              <a:spcAft>
                <a:spcPts val="0"/>
              </a:spcAft>
              <a:buSzPts val="1400"/>
              <a:buNone/>
              <a:defRPr sz="27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9" name="Shape 279"/>
        <p:cNvGrpSpPr/>
        <p:nvPr/>
      </p:nvGrpSpPr>
      <p:grpSpPr>
        <a:xfrm>
          <a:off x="0" y="0"/>
          <a:ext cx="0" cy="0"/>
          <a:chOff x="0" y="0"/>
          <a:chExt cx="0" cy="0"/>
        </a:xfrm>
      </p:grpSpPr>
      <p:sp>
        <p:nvSpPr>
          <p:cNvPr id="280" name="Google Shape;280;p73"/>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1" name="Google Shape;281;p73"/>
          <p:cNvSpPr txBox="1"/>
          <p:nvPr>
            <p:ph idx="1" type="body"/>
          </p:nvPr>
        </p:nvSpPr>
        <p:spPr>
          <a:xfrm>
            <a:off x="304802" y="1143003"/>
            <a:ext cx="11163300" cy="1766125"/>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a:lvl1pPr>
            <a:lvl2pPr indent="-306324" lvl="1" marL="914400" algn="l">
              <a:lnSpc>
                <a:spcPct val="95000"/>
              </a:lnSpc>
              <a:spcBef>
                <a:spcPts val="360"/>
              </a:spcBef>
              <a:spcAft>
                <a:spcPts val="0"/>
              </a:spcAft>
              <a:buSzPts val="1224"/>
              <a:buChar char="▪"/>
              <a:defRPr/>
            </a:lvl2pPr>
            <a:lvl3pPr indent="-278892" lvl="2" marL="1371600" algn="l">
              <a:lnSpc>
                <a:spcPct val="95000"/>
              </a:lnSpc>
              <a:spcBef>
                <a:spcPts val="180"/>
              </a:spcBef>
              <a:spcAft>
                <a:spcPts val="0"/>
              </a:spcAft>
              <a:buSzPts val="792"/>
              <a:buChar char="▪"/>
              <a:defRPr/>
            </a:lvl3pPr>
            <a:lvl4pPr indent="-342900" lvl="3" marL="1828800" algn="l">
              <a:lnSpc>
                <a:spcPct val="95000"/>
              </a:lnSpc>
              <a:spcBef>
                <a:spcPts val="360"/>
              </a:spcBef>
              <a:spcAft>
                <a:spcPts val="0"/>
              </a:spcAft>
              <a:buClr>
                <a:schemeClr val="dk1"/>
              </a:buClr>
              <a:buSzPts val="1800"/>
              <a:buChar char="–"/>
              <a:defRPr/>
            </a:lvl4pPr>
            <a:lvl5pPr indent="-342900" lvl="4" marL="2286000" algn="l">
              <a:lnSpc>
                <a:spcPct val="95000"/>
              </a:lnSpc>
              <a:spcBef>
                <a:spcPts val="360"/>
              </a:spcBef>
              <a:spcAft>
                <a:spcPts val="0"/>
              </a:spcAft>
              <a:buClr>
                <a:schemeClr val="dk1"/>
              </a:buClr>
              <a:buSzPts val="1800"/>
              <a:buChar char="»"/>
              <a:defRPr/>
            </a:lvl5pPr>
            <a:lvl6pPr indent="-342900" lvl="5" marL="2743200" algn="l">
              <a:lnSpc>
                <a:spcPct val="95000"/>
              </a:lnSpc>
              <a:spcBef>
                <a:spcPts val="360"/>
              </a:spcBef>
              <a:spcAft>
                <a:spcPts val="0"/>
              </a:spcAft>
              <a:buClr>
                <a:schemeClr val="lt1"/>
              </a:buClr>
              <a:buSzPts val="1800"/>
              <a:buChar char="»"/>
              <a:defRPr/>
            </a:lvl6pPr>
            <a:lvl7pPr indent="-342900" lvl="6" marL="3200400" algn="l">
              <a:lnSpc>
                <a:spcPct val="95000"/>
              </a:lnSpc>
              <a:spcBef>
                <a:spcPts val="360"/>
              </a:spcBef>
              <a:spcAft>
                <a:spcPts val="0"/>
              </a:spcAft>
              <a:buClr>
                <a:schemeClr val="lt1"/>
              </a:buClr>
              <a:buSzPts val="1800"/>
              <a:buChar char="»"/>
              <a:defRPr/>
            </a:lvl7pPr>
            <a:lvl8pPr indent="-342900" lvl="7" marL="3657600" algn="l">
              <a:lnSpc>
                <a:spcPct val="95000"/>
              </a:lnSpc>
              <a:spcBef>
                <a:spcPts val="360"/>
              </a:spcBef>
              <a:spcAft>
                <a:spcPts val="0"/>
              </a:spcAft>
              <a:buClr>
                <a:schemeClr val="lt1"/>
              </a:buClr>
              <a:buSzPts val="1800"/>
              <a:buChar char="»"/>
              <a:defRPr/>
            </a:lvl8pPr>
            <a:lvl9pPr indent="-342900" lvl="8" marL="4114800" algn="l">
              <a:lnSpc>
                <a:spcPct val="95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2" name="Shape 282"/>
        <p:cNvGrpSpPr/>
        <p:nvPr/>
      </p:nvGrpSpPr>
      <p:grpSpPr>
        <a:xfrm>
          <a:off x="0" y="0"/>
          <a:ext cx="0" cy="0"/>
          <a:chOff x="0" y="0"/>
          <a:chExt cx="0" cy="0"/>
        </a:xfrm>
      </p:grpSpPr>
      <p:sp>
        <p:nvSpPr>
          <p:cNvPr id="283" name="Google Shape;283;p74"/>
          <p:cNvSpPr txBox="1"/>
          <p:nvPr>
            <p:ph type="title"/>
          </p:nvPr>
        </p:nvSpPr>
        <p:spPr>
          <a:xfrm>
            <a:off x="963084" y="4406901"/>
            <a:ext cx="10363200" cy="136207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b="1" sz="3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4" name="Google Shape;284;p74"/>
          <p:cNvSpPr txBox="1"/>
          <p:nvPr>
            <p:ph idx="1" type="body"/>
          </p:nvPr>
        </p:nvSpPr>
        <p:spPr>
          <a:xfrm>
            <a:off x="963084" y="3873426"/>
            <a:ext cx="10363200" cy="533479"/>
          </a:xfrm>
          <a:prstGeom prst="rect">
            <a:avLst/>
          </a:prstGeom>
          <a:noFill/>
          <a:ln>
            <a:noFill/>
          </a:ln>
        </p:spPr>
        <p:txBody>
          <a:bodyPr anchorCtr="0" anchor="b" bIns="155575" lIns="165100" spcFirstLastPara="1" rIns="165100" wrap="square" tIns="155575">
            <a:spAutoFit/>
          </a:bodyPr>
          <a:lstStyle>
            <a:lvl1pPr indent="-228600" lvl="0" marL="457200" algn="l">
              <a:lnSpc>
                <a:spcPct val="95000"/>
              </a:lnSpc>
              <a:spcBef>
                <a:spcPts val="600"/>
              </a:spcBef>
              <a:spcAft>
                <a:spcPts val="0"/>
              </a:spcAft>
              <a:buSzPts val="1500"/>
              <a:buNone/>
              <a:defRPr sz="1500"/>
            </a:lvl1pPr>
            <a:lvl2pPr indent="-228600" lvl="1" marL="914400" algn="l">
              <a:lnSpc>
                <a:spcPct val="95000"/>
              </a:lnSpc>
              <a:spcBef>
                <a:spcPts val="270"/>
              </a:spcBef>
              <a:spcAft>
                <a:spcPts val="0"/>
              </a:spcAft>
              <a:buSzPts val="919"/>
              <a:buNone/>
              <a:defRPr sz="1351"/>
            </a:lvl2pPr>
            <a:lvl3pPr indent="-228600" lvl="2" marL="1371600" algn="l">
              <a:lnSpc>
                <a:spcPct val="95000"/>
              </a:lnSpc>
              <a:spcBef>
                <a:spcPts val="120"/>
              </a:spcBef>
              <a:spcAft>
                <a:spcPts val="0"/>
              </a:spcAft>
              <a:buSzPts val="528"/>
              <a:buNone/>
              <a:defRPr sz="1200"/>
            </a:lvl3pPr>
            <a:lvl4pPr indent="-228600" lvl="3" marL="1828800" algn="l">
              <a:lnSpc>
                <a:spcPct val="95000"/>
              </a:lnSpc>
              <a:spcBef>
                <a:spcPts val="210"/>
              </a:spcBef>
              <a:spcAft>
                <a:spcPts val="0"/>
              </a:spcAft>
              <a:buClr>
                <a:schemeClr val="dk1"/>
              </a:buClr>
              <a:buSzPts val="1051"/>
              <a:buFont typeface="Arial"/>
              <a:buNone/>
              <a:defRPr sz="1051"/>
            </a:lvl4pPr>
            <a:lvl5pPr indent="-228600" lvl="4" marL="2286000" algn="l">
              <a:lnSpc>
                <a:spcPct val="95000"/>
              </a:lnSpc>
              <a:spcBef>
                <a:spcPts val="210"/>
              </a:spcBef>
              <a:spcAft>
                <a:spcPts val="0"/>
              </a:spcAft>
              <a:buClr>
                <a:schemeClr val="dk1"/>
              </a:buClr>
              <a:buSzPts val="1051"/>
              <a:buFont typeface="Arial"/>
              <a:buNone/>
              <a:defRPr sz="1051"/>
            </a:lvl5pPr>
            <a:lvl6pPr indent="-228600" lvl="5" marL="2743200" algn="l">
              <a:lnSpc>
                <a:spcPct val="95000"/>
              </a:lnSpc>
              <a:spcBef>
                <a:spcPts val="210"/>
              </a:spcBef>
              <a:spcAft>
                <a:spcPts val="0"/>
              </a:spcAft>
              <a:buClr>
                <a:schemeClr val="lt1"/>
              </a:buClr>
              <a:buSzPts val="1051"/>
              <a:buFont typeface="Rockwell"/>
              <a:buNone/>
              <a:defRPr sz="1051"/>
            </a:lvl6pPr>
            <a:lvl7pPr indent="-228600" lvl="6" marL="3200400" algn="l">
              <a:lnSpc>
                <a:spcPct val="95000"/>
              </a:lnSpc>
              <a:spcBef>
                <a:spcPts val="210"/>
              </a:spcBef>
              <a:spcAft>
                <a:spcPts val="0"/>
              </a:spcAft>
              <a:buClr>
                <a:schemeClr val="lt1"/>
              </a:buClr>
              <a:buSzPts val="1051"/>
              <a:buFont typeface="Rockwell"/>
              <a:buNone/>
              <a:defRPr sz="1051"/>
            </a:lvl7pPr>
            <a:lvl8pPr indent="-228600" lvl="7" marL="3657600" algn="l">
              <a:lnSpc>
                <a:spcPct val="95000"/>
              </a:lnSpc>
              <a:spcBef>
                <a:spcPts val="210"/>
              </a:spcBef>
              <a:spcAft>
                <a:spcPts val="0"/>
              </a:spcAft>
              <a:buClr>
                <a:schemeClr val="lt1"/>
              </a:buClr>
              <a:buSzPts val="1051"/>
              <a:buFont typeface="Rockwell"/>
              <a:buNone/>
              <a:defRPr sz="1051"/>
            </a:lvl8pPr>
            <a:lvl9pPr indent="-228600" lvl="8" marL="4114800" algn="l">
              <a:lnSpc>
                <a:spcPct val="95000"/>
              </a:lnSpc>
              <a:spcBef>
                <a:spcPts val="210"/>
              </a:spcBef>
              <a:spcAft>
                <a:spcPts val="0"/>
              </a:spcAft>
              <a:buClr>
                <a:schemeClr val="lt1"/>
              </a:buClr>
              <a:buSzPts val="1051"/>
              <a:buFont typeface="Rockwell"/>
              <a:buNone/>
              <a:defRPr sz="1051"/>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2">
  <p:cSld name="Title Slide C2">
    <p:spTree>
      <p:nvGrpSpPr>
        <p:cNvPr id="43" name="Shape 43"/>
        <p:cNvGrpSpPr/>
        <p:nvPr/>
      </p:nvGrpSpPr>
      <p:grpSpPr>
        <a:xfrm>
          <a:off x="0" y="0"/>
          <a:ext cx="0" cy="0"/>
          <a:chOff x="0" y="0"/>
          <a:chExt cx="0" cy="0"/>
        </a:xfrm>
      </p:grpSpPr>
      <p:sp>
        <p:nvSpPr>
          <p:cNvPr id="44" name="Google Shape;44;p27"/>
          <p:cNvSpPr/>
          <p:nvPr/>
        </p:nvSpPr>
        <p:spPr>
          <a:xfrm>
            <a:off x="0" y="5943600"/>
            <a:ext cx="12192000"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5" name="Google Shape;45;p27"/>
          <p:cNvGrpSpPr/>
          <p:nvPr/>
        </p:nvGrpSpPr>
        <p:grpSpPr>
          <a:xfrm>
            <a:off x="9070848" y="6172203"/>
            <a:ext cx="2653792" cy="453613"/>
            <a:chOff x="6163056" y="5867400"/>
            <a:chExt cx="2633848" cy="576072"/>
          </a:xfrm>
        </p:grpSpPr>
        <p:pic>
          <p:nvPicPr>
            <p:cNvPr descr="HHS_RGB.emf" id="46" name="Google Shape;46;p27"/>
            <p:cNvPicPr preferRelativeResize="0"/>
            <p:nvPr/>
          </p:nvPicPr>
          <p:blipFill rotWithShape="1">
            <a:blip r:embed="rId2">
              <a:alphaModFix/>
            </a:blip>
            <a:srcRect b="0" l="0" r="0" t="0"/>
            <a:stretch/>
          </p:blipFill>
          <p:spPr>
            <a:xfrm>
              <a:off x="6163056" y="5867400"/>
              <a:ext cx="1377521" cy="484631"/>
            </a:xfrm>
            <a:prstGeom prst="rect">
              <a:avLst/>
            </a:prstGeom>
            <a:noFill/>
            <a:ln>
              <a:noFill/>
            </a:ln>
          </p:spPr>
        </p:pic>
        <p:pic>
          <p:nvPicPr>
            <p:cNvPr descr="Mac_CMYK_HS-tagline.emf" id="47" name="Google Shape;47;p27"/>
            <p:cNvPicPr preferRelativeResize="0"/>
            <p:nvPr/>
          </p:nvPicPr>
          <p:blipFill rotWithShape="1">
            <a:blip r:embed="rId3">
              <a:alphaModFix/>
            </a:blip>
            <a:srcRect b="0" l="0" r="0" t="0"/>
            <a:stretch/>
          </p:blipFill>
          <p:spPr>
            <a:xfrm>
              <a:off x="7754112" y="5867400"/>
              <a:ext cx="1042792" cy="576072"/>
            </a:xfrm>
            <a:prstGeom prst="rect">
              <a:avLst/>
            </a:prstGeom>
            <a:noFill/>
            <a:ln>
              <a:noFill/>
            </a:ln>
          </p:spPr>
        </p:pic>
      </p:grpSp>
      <p:sp>
        <p:nvSpPr>
          <p:cNvPr id="48" name="Google Shape;48;p27"/>
          <p:cNvSpPr/>
          <p:nvPr>
            <p:ph idx="2" type="pic"/>
          </p:nvPr>
        </p:nvSpPr>
        <p:spPr>
          <a:xfrm>
            <a:off x="0" y="2833302"/>
            <a:ext cx="12192000" cy="276999"/>
          </a:xfrm>
          <a:prstGeom prst="rect">
            <a:avLst/>
          </a:prstGeom>
          <a:noFill/>
          <a:ln>
            <a:noFill/>
          </a:ln>
        </p:spPr>
      </p:sp>
      <p:sp>
        <p:nvSpPr>
          <p:cNvPr id="49" name="Google Shape;49;p27"/>
          <p:cNvSpPr txBox="1"/>
          <p:nvPr>
            <p:ph type="ctrTitle"/>
          </p:nvPr>
        </p:nvSpPr>
        <p:spPr>
          <a:xfrm>
            <a:off x="1219200" y="914401"/>
            <a:ext cx="9753600" cy="76944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000">
                <a:solidFill>
                  <a:srgbClr val="1F497D"/>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7"/>
          <p:cNvSpPr txBox="1"/>
          <p:nvPr>
            <p:ph idx="1" type="subTitle"/>
          </p:nvPr>
        </p:nvSpPr>
        <p:spPr>
          <a:xfrm>
            <a:off x="1219200" y="2633475"/>
            <a:ext cx="9753600" cy="38472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1" sz="2500">
                <a:solidFill>
                  <a:srgbClr val="1C4A7C"/>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nvSpPr>
        <p:spPr>
          <a:xfrm>
            <a:off x="609600" y="6291075"/>
            <a:ext cx="2209800" cy="346249"/>
          </a:xfrm>
          <a:prstGeom prst="rect">
            <a:avLst/>
          </a:prstGeom>
          <a:noFill/>
          <a:ln>
            <a:noFill/>
          </a:ln>
        </p:spPr>
        <p:txBody>
          <a:bodyPr anchorCtr="0" anchor="t" bIns="0" lIns="0" spcFirstLastPara="1" rIns="0" wrap="square" tIns="0">
            <a:spAutoFit/>
          </a:bodyPr>
          <a:lstStyle/>
          <a:p>
            <a:pPr indent="0" lvl="0" marL="12700" marR="0" rtl="0" algn="ctr">
              <a:lnSpc>
                <a:spcPct val="225833"/>
              </a:lnSpc>
              <a:spcBef>
                <a:spcPts val="0"/>
              </a:spcBef>
              <a:spcAft>
                <a:spcPts val="0"/>
              </a:spcAft>
              <a:buNone/>
            </a:pPr>
            <a:r>
              <a:rPr b="0" lang="en-GB" sz="1200">
                <a:solidFill>
                  <a:srgbClr val="0F2C52"/>
                </a:solidFill>
                <a:latin typeface="Arial"/>
                <a:ea typeface="Arial"/>
                <a:cs typeface="Arial"/>
                <a:sym typeface="Arial"/>
              </a:rPr>
              <a:t>www.</a:t>
            </a:r>
            <a:r>
              <a:rPr b="0" lang="en-GB" sz="1200">
                <a:solidFill>
                  <a:srgbClr val="0F2C52"/>
                </a:solidFill>
                <a:latin typeface="Tahoma"/>
                <a:ea typeface="Tahoma"/>
                <a:cs typeface="Tahoma"/>
                <a:sym typeface="Tahoma"/>
              </a:rPr>
              <a:t>phri</a:t>
            </a:r>
            <a:r>
              <a:rPr b="0" lang="en-GB" sz="1200">
                <a:solidFill>
                  <a:srgbClr val="0F2C52"/>
                </a:solidFill>
                <a:latin typeface="Arial"/>
                <a:ea typeface="Arial"/>
                <a:cs typeface="Arial"/>
                <a:sym typeface="Arial"/>
              </a:rPr>
              <a:t>.ca</a:t>
            </a:r>
            <a:endParaRPr b="0" sz="1200">
              <a:solidFill>
                <a:schemeClr val="dk1"/>
              </a:solidFill>
              <a:latin typeface="Arial"/>
              <a:ea typeface="Arial"/>
              <a:cs typeface="Arial"/>
              <a:sym typeface="Arial"/>
            </a:endParaRPr>
          </a:p>
        </p:txBody>
      </p:sp>
      <p:pic>
        <p:nvPicPr>
          <p:cNvPr descr="PHRI_VisualIdentity_Primary_Colour.emf" id="52" name="Google Shape;52;p27"/>
          <p:cNvPicPr preferRelativeResize="0"/>
          <p:nvPr/>
        </p:nvPicPr>
        <p:blipFill rotWithShape="1">
          <a:blip r:embed="rId4">
            <a:alphaModFix/>
          </a:blip>
          <a:srcRect b="0" l="0" r="0" t="0"/>
          <a:stretch/>
        </p:blipFill>
        <p:spPr>
          <a:xfrm>
            <a:off x="377954" y="5925312"/>
            <a:ext cx="2473343" cy="5760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5" name="Shape 285"/>
        <p:cNvGrpSpPr/>
        <p:nvPr/>
      </p:nvGrpSpPr>
      <p:grpSpPr>
        <a:xfrm>
          <a:off x="0" y="0"/>
          <a:ext cx="0" cy="0"/>
          <a:chOff x="0" y="0"/>
          <a:chExt cx="0" cy="0"/>
        </a:xfrm>
      </p:grpSpPr>
      <p:sp>
        <p:nvSpPr>
          <p:cNvPr id="286" name="Google Shape;286;p75"/>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7" name="Google Shape;287;p75"/>
          <p:cNvSpPr txBox="1"/>
          <p:nvPr>
            <p:ph idx="1" type="body"/>
          </p:nvPr>
        </p:nvSpPr>
        <p:spPr>
          <a:xfrm>
            <a:off x="622320" y="2417777"/>
            <a:ext cx="5389033" cy="1660198"/>
          </a:xfrm>
          <a:prstGeom prst="rect">
            <a:avLst/>
          </a:prstGeom>
          <a:noFill/>
          <a:ln>
            <a:noFill/>
          </a:ln>
        </p:spPr>
        <p:txBody>
          <a:bodyPr anchorCtr="0" anchor="t" bIns="155575" lIns="165100" spcFirstLastPara="1" rIns="165100" wrap="square" tIns="155575">
            <a:spAutoFit/>
          </a:bodyPr>
          <a:lstStyle>
            <a:lvl1pPr indent="-361950" lvl="0" marL="457200" algn="l">
              <a:lnSpc>
                <a:spcPct val="95000"/>
              </a:lnSpc>
              <a:spcBef>
                <a:spcPts val="840"/>
              </a:spcBef>
              <a:spcAft>
                <a:spcPts val="0"/>
              </a:spcAft>
              <a:buSzPts val="2100"/>
              <a:buChar char="▪"/>
              <a:defRPr sz="2100"/>
            </a:lvl1pPr>
            <a:lvl2pPr indent="-306324" lvl="1" marL="914400" algn="l">
              <a:lnSpc>
                <a:spcPct val="95000"/>
              </a:lnSpc>
              <a:spcBef>
                <a:spcPts val="360"/>
              </a:spcBef>
              <a:spcAft>
                <a:spcPts val="0"/>
              </a:spcAft>
              <a:buSzPts val="1224"/>
              <a:buChar char="▪"/>
              <a:defRPr sz="1800"/>
            </a:lvl2pPr>
            <a:lvl3pPr indent="-270510" lvl="2" marL="1371600" algn="l">
              <a:lnSpc>
                <a:spcPct val="95000"/>
              </a:lnSpc>
              <a:spcBef>
                <a:spcPts val="150"/>
              </a:spcBef>
              <a:spcAft>
                <a:spcPts val="0"/>
              </a:spcAft>
              <a:buSzPts val="660"/>
              <a:buChar char="▪"/>
              <a:defRPr sz="1500"/>
            </a:lvl3pPr>
            <a:lvl4pPr indent="-314388" lvl="3" marL="1828800" algn="l">
              <a:lnSpc>
                <a:spcPct val="95000"/>
              </a:lnSpc>
              <a:spcBef>
                <a:spcPts val="270"/>
              </a:spcBef>
              <a:spcAft>
                <a:spcPts val="0"/>
              </a:spcAft>
              <a:buClr>
                <a:schemeClr val="dk1"/>
              </a:buClr>
              <a:buSzPts val="1351"/>
              <a:buFont typeface="Arial"/>
              <a:buChar char="–"/>
              <a:defRPr sz="1351"/>
            </a:lvl4pPr>
            <a:lvl5pPr indent="-314388" lvl="4" marL="2286000" algn="l">
              <a:lnSpc>
                <a:spcPct val="95000"/>
              </a:lnSpc>
              <a:spcBef>
                <a:spcPts val="270"/>
              </a:spcBef>
              <a:spcAft>
                <a:spcPts val="0"/>
              </a:spcAft>
              <a:buClr>
                <a:schemeClr val="dk1"/>
              </a:buClr>
              <a:buSzPts val="1351"/>
              <a:buFont typeface="Arial"/>
              <a:buChar char="»"/>
              <a:defRPr sz="1351"/>
            </a:lvl5pPr>
            <a:lvl6pPr indent="-314388" lvl="5" marL="2743200" algn="l">
              <a:lnSpc>
                <a:spcPct val="95000"/>
              </a:lnSpc>
              <a:spcBef>
                <a:spcPts val="270"/>
              </a:spcBef>
              <a:spcAft>
                <a:spcPts val="0"/>
              </a:spcAft>
              <a:buClr>
                <a:schemeClr val="lt1"/>
              </a:buClr>
              <a:buSzPts val="1351"/>
              <a:buFont typeface="Rockwell"/>
              <a:buChar char="»"/>
              <a:defRPr sz="1351"/>
            </a:lvl6pPr>
            <a:lvl7pPr indent="-314388" lvl="6" marL="3200400" algn="l">
              <a:lnSpc>
                <a:spcPct val="95000"/>
              </a:lnSpc>
              <a:spcBef>
                <a:spcPts val="270"/>
              </a:spcBef>
              <a:spcAft>
                <a:spcPts val="0"/>
              </a:spcAft>
              <a:buClr>
                <a:schemeClr val="lt1"/>
              </a:buClr>
              <a:buSzPts val="1351"/>
              <a:buFont typeface="Rockwell"/>
              <a:buChar char="»"/>
              <a:defRPr sz="1351"/>
            </a:lvl7pPr>
            <a:lvl8pPr indent="-314388" lvl="7" marL="3657600" algn="l">
              <a:lnSpc>
                <a:spcPct val="95000"/>
              </a:lnSpc>
              <a:spcBef>
                <a:spcPts val="270"/>
              </a:spcBef>
              <a:spcAft>
                <a:spcPts val="0"/>
              </a:spcAft>
              <a:buClr>
                <a:schemeClr val="lt1"/>
              </a:buClr>
              <a:buSzPts val="1351"/>
              <a:buFont typeface="Rockwell"/>
              <a:buChar char="»"/>
              <a:defRPr sz="1351"/>
            </a:lvl8pPr>
            <a:lvl9pPr indent="-314388" lvl="8" marL="4114800" algn="l">
              <a:lnSpc>
                <a:spcPct val="95000"/>
              </a:lnSpc>
              <a:spcBef>
                <a:spcPts val="270"/>
              </a:spcBef>
              <a:spcAft>
                <a:spcPts val="0"/>
              </a:spcAft>
              <a:buClr>
                <a:schemeClr val="lt1"/>
              </a:buClr>
              <a:buSzPts val="1351"/>
              <a:buFont typeface="Rockwell"/>
              <a:buChar char="»"/>
              <a:defRPr sz="1351"/>
            </a:lvl9pPr>
          </a:lstStyle>
          <a:p/>
        </p:txBody>
      </p:sp>
      <p:sp>
        <p:nvSpPr>
          <p:cNvPr id="288" name="Google Shape;288;p75"/>
          <p:cNvSpPr txBox="1"/>
          <p:nvPr>
            <p:ph idx="2" type="body"/>
          </p:nvPr>
        </p:nvSpPr>
        <p:spPr>
          <a:xfrm>
            <a:off x="6214551" y="2417777"/>
            <a:ext cx="5391151" cy="1660198"/>
          </a:xfrm>
          <a:prstGeom prst="rect">
            <a:avLst/>
          </a:prstGeom>
          <a:noFill/>
          <a:ln>
            <a:noFill/>
          </a:ln>
        </p:spPr>
        <p:txBody>
          <a:bodyPr anchorCtr="0" anchor="t" bIns="155575" lIns="165100" spcFirstLastPara="1" rIns="165100" wrap="square" tIns="155575">
            <a:spAutoFit/>
          </a:bodyPr>
          <a:lstStyle>
            <a:lvl1pPr indent="-361950" lvl="0" marL="457200" algn="l">
              <a:lnSpc>
                <a:spcPct val="95000"/>
              </a:lnSpc>
              <a:spcBef>
                <a:spcPts val="840"/>
              </a:spcBef>
              <a:spcAft>
                <a:spcPts val="0"/>
              </a:spcAft>
              <a:buSzPts val="2100"/>
              <a:buChar char="▪"/>
              <a:defRPr sz="2100"/>
            </a:lvl1pPr>
            <a:lvl2pPr indent="-306324" lvl="1" marL="914400" algn="l">
              <a:lnSpc>
                <a:spcPct val="95000"/>
              </a:lnSpc>
              <a:spcBef>
                <a:spcPts val="360"/>
              </a:spcBef>
              <a:spcAft>
                <a:spcPts val="0"/>
              </a:spcAft>
              <a:buSzPts val="1224"/>
              <a:buChar char="▪"/>
              <a:defRPr sz="1800"/>
            </a:lvl2pPr>
            <a:lvl3pPr indent="-270510" lvl="2" marL="1371600" algn="l">
              <a:lnSpc>
                <a:spcPct val="95000"/>
              </a:lnSpc>
              <a:spcBef>
                <a:spcPts val="150"/>
              </a:spcBef>
              <a:spcAft>
                <a:spcPts val="0"/>
              </a:spcAft>
              <a:buSzPts val="660"/>
              <a:buChar char="▪"/>
              <a:defRPr sz="1500"/>
            </a:lvl3pPr>
            <a:lvl4pPr indent="-314388" lvl="3" marL="1828800" algn="l">
              <a:lnSpc>
                <a:spcPct val="95000"/>
              </a:lnSpc>
              <a:spcBef>
                <a:spcPts val="270"/>
              </a:spcBef>
              <a:spcAft>
                <a:spcPts val="0"/>
              </a:spcAft>
              <a:buClr>
                <a:schemeClr val="dk1"/>
              </a:buClr>
              <a:buSzPts val="1351"/>
              <a:buFont typeface="Arial"/>
              <a:buChar char="–"/>
              <a:defRPr sz="1351"/>
            </a:lvl4pPr>
            <a:lvl5pPr indent="-314388" lvl="4" marL="2286000" algn="l">
              <a:lnSpc>
                <a:spcPct val="95000"/>
              </a:lnSpc>
              <a:spcBef>
                <a:spcPts val="270"/>
              </a:spcBef>
              <a:spcAft>
                <a:spcPts val="0"/>
              </a:spcAft>
              <a:buClr>
                <a:schemeClr val="dk1"/>
              </a:buClr>
              <a:buSzPts val="1351"/>
              <a:buFont typeface="Arial"/>
              <a:buChar char="»"/>
              <a:defRPr sz="1351"/>
            </a:lvl5pPr>
            <a:lvl6pPr indent="-314388" lvl="5" marL="2743200" algn="l">
              <a:lnSpc>
                <a:spcPct val="95000"/>
              </a:lnSpc>
              <a:spcBef>
                <a:spcPts val="270"/>
              </a:spcBef>
              <a:spcAft>
                <a:spcPts val="0"/>
              </a:spcAft>
              <a:buClr>
                <a:schemeClr val="lt1"/>
              </a:buClr>
              <a:buSzPts val="1351"/>
              <a:buFont typeface="Rockwell"/>
              <a:buChar char="»"/>
              <a:defRPr sz="1351"/>
            </a:lvl6pPr>
            <a:lvl7pPr indent="-314388" lvl="6" marL="3200400" algn="l">
              <a:lnSpc>
                <a:spcPct val="95000"/>
              </a:lnSpc>
              <a:spcBef>
                <a:spcPts val="270"/>
              </a:spcBef>
              <a:spcAft>
                <a:spcPts val="0"/>
              </a:spcAft>
              <a:buClr>
                <a:schemeClr val="lt1"/>
              </a:buClr>
              <a:buSzPts val="1351"/>
              <a:buFont typeface="Rockwell"/>
              <a:buChar char="»"/>
              <a:defRPr sz="1351"/>
            </a:lvl7pPr>
            <a:lvl8pPr indent="-314388" lvl="7" marL="3657600" algn="l">
              <a:lnSpc>
                <a:spcPct val="95000"/>
              </a:lnSpc>
              <a:spcBef>
                <a:spcPts val="270"/>
              </a:spcBef>
              <a:spcAft>
                <a:spcPts val="0"/>
              </a:spcAft>
              <a:buClr>
                <a:schemeClr val="lt1"/>
              </a:buClr>
              <a:buSzPts val="1351"/>
              <a:buFont typeface="Rockwell"/>
              <a:buChar char="»"/>
              <a:defRPr sz="1351"/>
            </a:lvl8pPr>
            <a:lvl9pPr indent="-314388" lvl="8" marL="4114800" algn="l">
              <a:lnSpc>
                <a:spcPct val="95000"/>
              </a:lnSpc>
              <a:spcBef>
                <a:spcPts val="270"/>
              </a:spcBef>
              <a:spcAft>
                <a:spcPts val="0"/>
              </a:spcAft>
              <a:buClr>
                <a:schemeClr val="lt1"/>
              </a:buClr>
              <a:buSzPts val="1351"/>
              <a:buFont typeface="Rockwell"/>
              <a:buChar char="»"/>
              <a:defRPr sz="1351"/>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9" name="Shape 289"/>
        <p:cNvGrpSpPr/>
        <p:nvPr/>
      </p:nvGrpSpPr>
      <p:grpSpPr>
        <a:xfrm>
          <a:off x="0" y="0"/>
          <a:ext cx="0" cy="0"/>
          <a:chOff x="0" y="0"/>
          <a:chExt cx="0" cy="0"/>
        </a:xfrm>
      </p:grpSpPr>
      <p:sp>
        <p:nvSpPr>
          <p:cNvPr id="290" name="Google Shape;290;p76"/>
          <p:cNvSpPr txBox="1"/>
          <p:nvPr>
            <p:ph type="title"/>
          </p:nvPr>
        </p:nvSpPr>
        <p:spPr>
          <a:xfrm>
            <a:off x="609600" y="274638"/>
            <a:ext cx="10972800" cy="11430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1" name="Google Shape;291;p76"/>
          <p:cNvSpPr txBox="1"/>
          <p:nvPr>
            <p:ph idx="1" type="body"/>
          </p:nvPr>
        </p:nvSpPr>
        <p:spPr>
          <a:xfrm>
            <a:off x="609604" y="1597551"/>
            <a:ext cx="5386917" cy="577338"/>
          </a:xfrm>
          <a:prstGeom prst="rect">
            <a:avLst/>
          </a:prstGeom>
          <a:noFill/>
          <a:ln>
            <a:noFill/>
          </a:ln>
        </p:spPr>
        <p:txBody>
          <a:bodyPr anchorCtr="0" anchor="b" bIns="155575" lIns="165100" spcFirstLastPara="1" rIns="165100" wrap="square" tIns="155575">
            <a:spAutoFit/>
          </a:bodyPr>
          <a:lstStyle>
            <a:lvl1pPr indent="-228600" lvl="0" marL="457200" algn="l">
              <a:lnSpc>
                <a:spcPct val="95000"/>
              </a:lnSpc>
              <a:spcBef>
                <a:spcPts val="720"/>
              </a:spcBef>
              <a:spcAft>
                <a:spcPts val="0"/>
              </a:spcAft>
              <a:buSzPts val="1800"/>
              <a:buNone/>
              <a:defRPr b="1" sz="1800"/>
            </a:lvl1pPr>
            <a:lvl2pPr indent="-228600" lvl="1" marL="914400" algn="l">
              <a:lnSpc>
                <a:spcPct val="95000"/>
              </a:lnSpc>
              <a:spcBef>
                <a:spcPts val="300"/>
              </a:spcBef>
              <a:spcAft>
                <a:spcPts val="0"/>
              </a:spcAft>
              <a:buSzPts val="1020"/>
              <a:buNone/>
              <a:defRPr b="1" sz="1500"/>
            </a:lvl2pPr>
            <a:lvl3pPr indent="-228600" lvl="2" marL="1371600" algn="l">
              <a:lnSpc>
                <a:spcPct val="95000"/>
              </a:lnSpc>
              <a:spcBef>
                <a:spcPts val="135"/>
              </a:spcBef>
              <a:spcAft>
                <a:spcPts val="0"/>
              </a:spcAft>
              <a:buSzPts val="594"/>
              <a:buNone/>
              <a:defRPr b="1" sz="1351"/>
            </a:lvl3pPr>
            <a:lvl4pPr indent="-228600" lvl="3" marL="1828800" algn="l">
              <a:lnSpc>
                <a:spcPct val="95000"/>
              </a:lnSpc>
              <a:spcBef>
                <a:spcPts val="240"/>
              </a:spcBef>
              <a:spcAft>
                <a:spcPts val="0"/>
              </a:spcAft>
              <a:buClr>
                <a:schemeClr val="dk1"/>
              </a:buClr>
              <a:buSzPts val="1200"/>
              <a:buFont typeface="Arial"/>
              <a:buNone/>
              <a:defRPr b="1" sz="1200"/>
            </a:lvl4pPr>
            <a:lvl5pPr indent="-228600" lvl="4" marL="2286000" algn="l">
              <a:lnSpc>
                <a:spcPct val="95000"/>
              </a:lnSpc>
              <a:spcBef>
                <a:spcPts val="240"/>
              </a:spcBef>
              <a:spcAft>
                <a:spcPts val="0"/>
              </a:spcAft>
              <a:buClr>
                <a:schemeClr val="dk1"/>
              </a:buClr>
              <a:buSzPts val="1200"/>
              <a:buFont typeface="Arial"/>
              <a:buNone/>
              <a:defRPr b="1" sz="1200"/>
            </a:lvl5pPr>
            <a:lvl6pPr indent="-228600" lvl="5" marL="2743200" algn="l">
              <a:lnSpc>
                <a:spcPct val="95000"/>
              </a:lnSpc>
              <a:spcBef>
                <a:spcPts val="240"/>
              </a:spcBef>
              <a:spcAft>
                <a:spcPts val="0"/>
              </a:spcAft>
              <a:buClr>
                <a:schemeClr val="lt1"/>
              </a:buClr>
              <a:buSzPts val="1200"/>
              <a:buFont typeface="Rockwell"/>
              <a:buNone/>
              <a:defRPr b="1" sz="1200"/>
            </a:lvl6pPr>
            <a:lvl7pPr indent="-228600" lvl="6" marL="3200400" algn="l">
              <a:lnSpc>
                <a:spcPct val="95000"/>
              </a:lnSpc>
              <a:spcBef>
                <a:spcPts val="240"/>
              </a:spcBef>
              <a:spcAft>
                <a:spcPts val="0"/>
              </a:spcAft>
              <a:buClr>
                <a:schemeClr val="lt1"/>
              </a:buClr>
              <a:buSzPts val="1200"/>
              <a:buFont typeface="Rockwell"/>
              <a:buNone/>
              <a:defRPr b="1" sz="1200"/>
            </a:lvl7pPr>
            <a:lvl8pPr indent="-228600" lvl="7" marL="3657600" algn="l">
              <a:lnSpc>
                <a:spcPct val="95000"/>
              </a:lnSpc>
              <a:spcBef>
                <a:spcPts val="240"/>
              </a:spcBef>
              <a:spcAft>
                <a:spcPts val="0"/>
              </a:spcAft>
              <a:buClr>
                <a:schemeClr val="lt1"/>
              </a:buClr>
              <a:buSzPts val="1200"/>
              <a:buFont typeface="Rockwell"/>
              <a:buNone/>
              <a:defRPr b="1" sz="1200"/>
            </a:lvl8pPr>
            <a:lvl9pPr indent="-228600" lvl="8" marL="4114800" algn="l">
              <a:lnSpc>
                <a:spcPct val="95000"/>
              </a:lnSpc>
              <a:spcBef>
                <a:spcPts val="240"/>
              </a:spcBef>
              <a:spcAft>
                <a:spcPts val="0"/>
              </a:spcAft>
              <a:buClr>
                <a:schemeClr val="lt1"/>
              </a:buClr>
              <a:buSzPts val="1200"/>
              <a:buFont typeface="Rockwell"/>
              <a:buNone/>
              <a:defRPr b="1" sz="1200"/>
            </a:lvl9pPr>
          </a:lstStyle>
          <a:p/>
        </p:txBody>
      </p:sp>
      <p:sp>
        <p:nvSpPr>
          <p:cNvPr id="292" name="Google Shape;292;p76"/>
          <p:cNvSpPr txBox="1"/>
          <p:nvPr>
            <p:ph idx="2" type="body"/>
          </p:nvPr>
        </p:nvSpPr>
        <p:spPr>
          <a:xfrm>
            <a:off x="609604" y="2174881"/>
            <a:ext cx="5386917" cy="1485791"/>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sz="1800"/>
            </a:lvl1pPr>
            <a:lvl2pPr indent="-293369" lvl="1" marL="914400" algn="l">
              <a:lnSpc>
                <a:spcPct val="95000"/>
              </a:lnSpc>
              <a:spcBef>
                <a:spcPts val="300"/>
              </a:spcBef>
              <a:spcAft>
                <a:spcPts val="0"/>
              </a:spcAft>
              <a:buSzPts val="1020"/>
              <a:buChar char="▪"/>
              <a:defRPr sz="1500"/>
            </a:lvl2pPr>
            <a:lvl3pPr indent="-266346" lvl="2" marL="1371600" algn="l">
              <a:lnSpc>
                <a:spcPct val="95000"/>
              </a:lnSpc>
              <a:spcBef>
                <a:spcPts val="135"/>
              </a:spcBef>
              <a:spcAft>
                <a:spcPts val="0"/>
              </a:spcAft>
              <a:buSzPts val="594"/>
              <a:buChar char="▪"/>
              <a:defRPr sz="1351"/>
            </a:lvl3pPr>
            <a:lvl4pPr indent="-304800" lvl="3" marL="1828800" algn="l">
              <a:lnSpc>
                <a:spcPct val="95000"/>
              </a:lnSpc>
              <a:spcBef>
                <a:spcPts val="240"/>
              </a:spcBef>
              <a:spcAft>
                <a:spcPts val="0"/>
              </a:spcAft>
              <a:buClr>
                <a:schemeClr val="dk1"/>
              </a:buClr>
              <a:buSzPts val="1200"/>
              <a:buFont typeface="Arial"/>
              <a:buChar char="–"/>
              <a:defRPr sz="1200"/>
            </a:lvl4pPr>
            <a:lvl5pPr indent="-304800" lvl="4" marL="2286000" algn="l">
              <a:lnSpc>
                <a:spcPct val="95000"/>
              </a:lnSpc>
              <a:spcBef>
                <a:spcPts val="240"/>
              </a:spcBef>
              <a:spcAft>
                <a:spcPts val="0"/>
              </a:spcAft>
              <a:buClr>
                <a:schemeClr val="dk1"/>
              </a:buClr>
              <a:buSzPts val="1200"/>
              <a:buFont typeface="Arial"/>
              <a:buChar char="»"/>
              <a:defRPr sz="1200"/>
            </a:lvl5pPr>
            <a:lvl6pPr indent="-304800" lvl="5" marL="2743200" algn="l">
              <a:lnSpc>
                <a:spcPct val="95000"/>
              </a:lnSpc>
              <a:spcBef>
                <a:spcPts val="240"/>
              </a:spcBef>
              <a:spcAft>
                <a:spcPts val="0"/>
              </a:spcAft>
              <a:buClr>
                <a:schemeClr val="lt1"/>
              </a:buClr>
              <a:buSzPts val="1200"/>
              <a:buFont typeface="Rockwell"/>
              <a:buChar char="»"/>
              <a:defRPr sz="1200"/>
            </a:lvl6pPr>
            <a:lvl7pPr indent="-304800" lvl="6" marL="3200400" algn="l">
              <a:lnSpc>
                <a:spcPct val="95000"/>
              </a:lnSpc>
              <a:spcBef>
                <a:spcPts val="240"/>
              </a:spcBef>
              <a:spcAft>
                <a:spcPts val="0"/>
              </a:spcAft>
              <a:buClr>
                <a:schemeClr val="lt1"/>
              </a:buClr>
              <a:buSzPts val="1200"/>
              <a:buFont typeface="Rockwell"/>
              <a:buChar char="»"/>
              <a:defRPr sz="1200"/>
            </a:lvl7pPr>
            <a:lvl8pPr indent="-304800" lvl="7" marL="3657600" algn="l">
              <a:lnSpc>
                <a:spcPct val="95000"/>
              </a:lnSpc>
              <a:spcBef>
                <a:spcPts val="240"/>
              </a:spcBef>
              <a:spcAft>
                <a:spcPts val="0"/>
              </a:spcAft>
              <a:buClr>
                <a:schemeClr val="lt1"/>
              </a:buClr>
              <a:buSzPts val="1200"/>
              <a:buFont typeface="Rockwell"/>
              <a:buChar char="»"/>
              <a:defRPr sz="1200"/>
            </a:lvl8pPr>
            <a:lvl9pPr indent="-304800" lvl="8" marL="4114800" algn="l">
              <a:lnSpc>
                <a:spcPct val="95000"/>
              </a:lnSpc>
              <a:spcBef>
                <a:spcPts val="240"/>
              </a:spcBef>
              <a:spcAft>
                <a:spcPts val="0"/>
              </a:spcAft>
              <a:buClr>
                <a:schemeClr val="lt1"/>
              </a:buClr>
              <a:buSzPts val="1200"/>
              <a:buFont typeface="Rockwell"/>
              <a:buChar char="»"/>
              <a:defRPr sz="1200"/>
            </a:lvl9pPr>
          </a:lstStyle>
          <a:p/>
        </p:txBody>
      </p:sp>
      <p:sp>
        <p:nvSpPr>
          <p:cNvPr id="293" name="Google Shape;293;p76"/>
          <p:cNvSpPr txBox="1"/>
          <p:nvPr>
            <p:ph idx="3" type="body"/>
          </p:nvPr>
        </p:nvSpPr>
        <p:spPr>
          <a:xfrm>
            <a:off x="6193386" y="1597551"/>
            <a:ext cx="5389033" cy="577338"/>
          </a:xfrm>
          <a:prstGeom prst="rect">
            <a:avLst/>
          </a:prstGeom>
          <a:noFill/>
          <a:ln>
            <a:noFill/>
          </a:ln>
        </p:spPr>
        <p:txBody>
          <a:bodyPr anchorCtr="0" anchor="b" bIns="155575" lIns="165100" spcFirstLastPara="1" rIns="165100" wrap="square" tIns="155575">
            <a:spAutoFit/>
          </a:bodyPr>
          <a:lstStyle>
            <a:lvl1pPr indent="-228600" lvl="0" marL="457200" algn="l">
              <a:lnSpc>
                <a:spcPct val="95000"/>
              </a:lnSpc>
              <a:spcBef>
                <a:spcPts val="720"/>
              </a:spcBef>
              <a:spcAft>
                <a:spcPts val="0"/>
              </a:spcAft>
              <a:buSzPts val="1800"/>
              <a:buNone/>
              <a:defRPr b="1" sz="1800"/>
            </a:lvl1pPr>
            <a:lvl2pPr indent="-228600" lvl="1" marL="914400" algn="l">
              <a:lnSpc>
                <a:spcPct val="95000"/>
              </a:lnSpc>
              <a:spcBef>
                <a:spcPts val="300"/>
              </a:spcBef>
              <a:spcAft>
                <a:spcPts val="0"/>
              </a:spcAft>
              <a:buSzPts val="1020"/>
              <a:buNone/>
              <a:defRPr b="1" sz="1500"/>
            </a:lvl2pPr>
            <a:lvl3pPr indent="-228600" lvl="2" marL="1371600" algn="l">
              <a:lnSpc>
                <a:spcPct val="95000"/>
              </a:lnSpc>
              <a:spcBef>
                <a:spcPts val="135"/>
              </a:spcBef>
              <a:spcAft>
                <a:spcPts val="0"/>
              </a:spcAft>
              <a:buSzPts val="594"/>
              <a:buNone/>
              <a:defRPr b="1" sz="1351"/>
            </a:lvl3pPr>
            <a:lvl4pPr indent="-228600" lvl="3" marL="1828800" algn="l">
              <a:lnSpc>
                <a:spcPct val="95000"/>
              </a:lnSpc>
              <a:spcBef>
                <a:spcPts val="240"/>
              </a:spcBef>
              <a:spcAft>
                <a:spcPts val="0"/>
              </a:spcAft>
              <a:buClr>
                <a:schemeClr val="dk1"/>
              </a:buClr>
              <a:buSzPts val="1200"/>
              <a:buFont typeface="Arial"/>
              <a:buNone/>
              <a:defRPr b="1" sz="1200"/>
            </a:lvl4pPr>
            <a:lvl5pPr indent="-228600" lvl="4" marL="2286000" algn="l">
              <a:lnSpc>
                <a:spcPct val="95000"/>
              </a:lnSpc>
              <a:spcBef>
                <a:spcPts val="240"/>
              </a:spcBef>
              <a:spcAft>
                <a:spcPts val="0"/>
              </a:spcAft>
              <a:buClr>
                <a:schemeClr val="dk1"/>
              </a:buClr>
              <a:buSzPts val="1200"/>
              <a:buFont typeface="Arial"/>
              <a:buNone/>
              <a:defRPr b="1" sz="1200"/>
            </a:lvl5pPr>
            <a:lvl6pPr indent="-228600" lvl="5" marL="2743200" algn="l">
              <a:lnSpc>
                <a:spcPct val="95000"/>
              </a:lnSpc>
              <a:spcBef>
                <a:spcPts val="240"/>
              </a:spcBef>
              <a:spcAft>
                <a:spcPts val="0"/>
              </a:spcAft>
              <a:buClr>
                <a:schemeClr val="lt1"/>
              </a:buClr>
              <a:buSzPts val="1200"/>
              <a:buFont typeface="Rockwell"/>
              <a:buNone/>
              <a:defRPr b="1" sz="1200"/>
            </a:lvl6pPr>
            <a:lvl7pPr indent="-228600" lvl="6" marL="3200400" algn="l">
              <a:lnSpc>
                <a:spcPct val="95000"/>
              </a:lnSpc>
              <a:spcBef>
                <a:spcPts val="240"/>
              </a:spcBef>
              <a:spcAft>
                <a:spcPts val="0"/>
              </a:spcAft>
              <a:buClr>
                <a:schemeClr val="lt1"/>
              </a:buClr>
              <a:buSzPts val="1200"/>
              <a:buFont typeface="Rockwell"/>
              <a:buNone/>
              <a:defRPr b="1" sz="1200"/>
            </a:lvl7pPr>
            <a:lvl8pPr indent="-228600" lvl="7" marL="3657600" algn="l">
              <a:lnSpc>
                <a:spcPct val="95000"/>
              </a:lnSpc>
              <a:spcBef>
                <a:spcPts val="240"/>
              </a:spcBef>
              <a:spcAft>
                <a:spcPts val="0"/>
              </a:spcAft>
              <a:buClr>
                <a:schemeClr val="lt1"/>
              </a:buClr>
              <a:buSzPts val="1200"/>
              <a:buFont typeface="Rockwell"/>
              <a:buNone/>
              <a:defRPr b="1" sz="1200"/>
            </a:lvl8pPr>
            <a:lvl9pPr indent="-228600" lvl="8" marL="4114800" algn="l">
              <a:lnSpc>
                <a:spcPct val="95000"/>
              </a:lnSpc>
              <a:spcBef>
                <a:spcPts val="240"/>
              </a:spcBef>
              <a:spcAft>
                <a:spcPts val="0"/>
              </a:spcAft>
              <a:buClr>
                <a:schemeClr val="lt1"/>
              </a:buClr>
              <a:buSzPts val="1200"/>
              <a:buFont typeface="Rockwell"/>
              <a:buNone/>
              <a:defRPr b="1" sz="1200"/>
            </a:lvl9pPr>
          </a:lstStyle>
          <a:p/>
        </p:txBody>
      </p:sp>
      <p:sp>
        <p:nvSpPr>
          <p:cNvPr id="294" name="Google Shape;294;p76"/>
          <p:cNvSpPr txBox="1"/>
          <p:nvPr>
            <p:ph idx="4" type="body"/>
          </p:nvPr>
        </p:nvSpPr>
        <p:spPr>
          <a:xfrm>
            <a:off x="6193386" y="2174881"/>
            <a:ext cx="5389033" cy="1485791"/>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sz="1800"/>
            </a:lvl1pPr>
            <a:lvl2pPr indent="-293369" lvl="1" marL="914400" algn="l">
              <a:lnSpc>
                <a:spcPct val="95000"/>
              </a:lnSpc>
              <a:spcBef>
                <a:spcPts val="300"/>
              </a:spcBef>
              <a:spcAft>
                <a:spcPts val="0"/>
              </a:spcAft>
              <a:buSzPts val="1020"/>
              <a:buChar char="▪"/>
              <a:defRPr sz="1500"/>
            </a:lvl2pPr>
            <a:lvl3pPr indent="-266346" lvl="2" marL="1371600" algn="l">
              <a:lnSpc>
                <a:spcPct val="95000"/>
              </a:lnSpc>
              <a:spcBef>
                <a:spcPts val="135"/>
              </a:spcBef>
              <a:spcAft>
                <a:spcPts val="0"/>
              </a:spcAft>
              <a:buSzPts val="594"/>
              <a:buChar char="▪"/>
              <a:defRPr sz="1351"/>
            </a:lvl3pPr>
            <a:lvl4pPr indent="-304800" lvl="3" marL="1828800" algn="l">
              <a:lnSpc>
                <a:spcPct val="95000"/>
              </a:lnSpc>
              <a:spcBef>
                <a:spcPts val="240"/>
              </a:spcBef>
              <a:spcAft>
                <a:spcPts val="0"/>
              </a:spcAft>
              <a:buClr>
                <a:schemeClr val="dk1"/>
              </a:buClr>
              <a:buSzPts val="1200"/>
              <a:buFont typeface="Arial"/>
              <a:buChar char="–"/>
              <a:defRPr sz="1200"/>
            </a:lvl4pPr>
            <a:lvl5pPr indent="-304800" lvl="4" marL="2286000" algn="l">
              <a:lnSpc>
                <a:spcPct val="95000"/>
              </a:lnSpc>
              <a:spcBef>
                <a:spcPts val="240"/>
              </a:spcBef>
              <a:spcAft>
                <a:spcPts val="0"/>
              </a:spcAft>
              <a:buClr>
                <a:schemeClr val="dk1"/>
              </a:buClr>
              <a:buSzPts val="1200"/>
              <a:buFont typeface="Arial"/>
              <a:buChar char="»"/>
              <a:defRPr sz="1200"/>
            </a:lvl5pPr>
            <a:lvl6pPr indent="-304800" lvl="5" marL="2743200" algn="l">
              <a:lnSpc>
                <a:spcPct val="95000"/>
              </a:lnSpc>
              <a:spcBef>
                <a:spcPts val="240"/>
              </a:spcBef>
              <a:spcAft>
                <a:spcPts val="0"/>
              </a:spcAft>
              <a:buClr>
                <a:schemeClr val="lt1"/>
              </a:buClr>
              <a:buSzPts val="1200"/>
              <a:buFont typeface="Rockwell"/>
              <a:buChar char="»"/>
              <a:defRPr sz="1200"/>
            </a:lvl6pPr>
            <a:lvl7pPr indent="-304800" lvl="6" marL="3200400" algn="l">
              <a:lnSpc>
                <a:spcPct val="95000"/>
              </a:lnSpc>
              <a:spcBef>
                <a:spcPts val="240"/>
              </a:spcBef>
              <a:spcAft>
                <a:spcPts val="0"/>
              </a:spcAft>
              <a:buClr>
                <a:schemeClr val="lt1"/>
              </a:buClr>
              <a:buSzPts val="1200"/>
              <a:buFont typeface="Rockwell"/>
              <a:buChar char="»"/>
              <a:defRPr sz="1200"/>
            </a:lvl7pPr>
            <a:lvl8pPr indent="-304800" lvl="7" marL="3657600" algn="l">
              <a:lnSpc>
                <a:spcPct val="95000"/>
              </a:lnSpc>
              <a:spcBef>
                <a:spcPts val="240"/>
              </a:spcBef>
              <a:spcAft>
                <a:spcPts val="0"/>
              </a:spcAft>
              <a:buClr>
                <a:schemeClr val="lt1"/>
              </a:buClr>
              <a:buSzPts val="1200"/>
              <a:buFont typeface="Rockwell"/>
              <a:buChar char="»"/>
              <a:defRPr sz="1200"/>
            </a:lvl8pPr>
            <a:lvl9pPr indent="-304800" lvl="8" marL="4114800" algn="l">
              <a:lnSpc>
                <a:spcPct val="95000"/>
              </a:lnSpc>
              <a:spcBef>
                <a:spcPts val="240"/>
              </a:spcBef>
              <a:spcAft>
                <a:spcPts val="0"/>
              </a:spcAft>
              <a:buClr>
                <a:schemeClr val="lt1"/>
              </a:buClr>
              <a:buSzPts val="1200"/>
              <a:buFont typeface="Rockwell"/>
              <a:buChar char="»"/>
              <a:defRPr sz="12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bg>
      <p:bgPr>
        <a:solidFill>
          <a:schemeClr val="lt1"/>
        </a:solidFill>
      </p:bgPr>
    </p:bg>
    <p:spTree>
      <p:nvGrpSpPr>
        <p:cNvPr id="295" name="Shape 295"/>
        <p:cNvGrpSpPr/>
        <p:nvPr/>
      </p:nvGrpSpPr>
      <p:grpSpPr>
        <a:xfrm>
          <a:off x="0" y="0"/>
          <a:ext cx="0" cy="0"/>
          <a:chOff x="0" y="0"/>
          <a:chExt cx="0" cy="0"/>
        </a:xfrm>
      </p:grpSpPr>
      <p:sp>
        <p:nvSpPr>
          <p:cNvPr id="296" name="Google Shape;296;p77"/>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pic>
        <p:nvPicPr>
          <p:cNvPr id="297" name="Google Shape;297;p77"/>
          <p:cNvPicPr preferRelativeResize="0"/>
          <p:nvPr/>
        </p:nvPicPr>
        <p:blipFill rotWithShape="1">
          <a:blip r:embed="rId2">
            <a:alphaModFix/>
          </a:blip>
          <a:srcRect b="0" l="0" r="0" t="47834"/>
          <a:stretch/>
        </p:blipFill>
        <p:spPr>
          <a:xfrm>
            <a:off x="10928840" y="6172279"/>
            <a:ext cx="1169377" cy="64176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8" name="Shape 298"/>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9" name="Shape 299"/>
        <p:cNvGrpSpPr/>
        <p:nvPr/>
      </p:nvGrpSpPr>
      <p:grpSpPr>
        <a:xfrm>
          <a:off x="0" y="0"/>
          <a:ext cx="0" cy="0"/>
          <a:chOff x="0" y="0"/>
          <a:chExt cx="0" cy="0"/>
        </a:xfrm>
      </p:grpSpPr>
      <p:sp>
        <p:nvSpPr>
          <p:cNvPr id="300" name="Google Shape;300;p79"/>
          <p:cNvSpPr txBox="1"/>
          <p:nvPr>
            <p:ph type="title"/>
          </p:nvPr>
        </p:nvSpPr>
        <p:spPr>
          <a:xfrm>
            <a:off x="609611" y="273051"/>
            <a:ext cx="4011084" cy="116205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1" sz="1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1" name="Google Shape;301;p79"/>
          <p:cNvSpPr txBox="1"/>
          <p:nvPr>
            <p:ph idx="1" type="body"/>
          </p:nvPr>
        </p:nvSpPr>
        <p:spPr>
          <a:xfrm>
            <a:off x="4766743" y="273054"/>
            <a:ext cx="6815668" cy="1858457"/>
          </a:xfrm>
          <a:prstGeom prst="rect">
            <a:avLst/>
          </a:prstGeom>
          <a:noFill/>
          <a:ln>
            <a:noFill/>
          </a:ln>
        </p:spPr>
        <p:txBody>
          <a:bodyPr anchorCtr="0" anchor="t" bIns="155575" lIns="165100" spcFirstLastPara="1" rIns="165100" wrap="square" tIns="155575">
            <a:spAutoFit/>
          </a:bodyPr>
          <a:lstStyle>
            <a:lvl1pPr indent="-381000" lvl="0" marL="457200" algn="l">
              <a:lnSpc>
                <a:spcPct val="95000"/>
              </a:lnSpc>
              <a:spcBef>
                <a:spcPts val="960"/>
              </a:spcBef>
              <a:spcAft>
                <a:spcPts val="0"/>
              </a:spcAft>
              <a:buSzPts val="2400"/>
              <a:buChar char="▪"/>
              <a:defRPr sz="2400"/>
            </a:lvl1pPr>
            <a:lvl2pPr indent="-319278" lvl="1" marL="914400" algn="l">
              <a:lnSpc>
                <a:spcPct val="95000"/>
              </a:lnSpc>
              <a:spcBef>
                <a:spcPts val="420"/>
              </a:spcBef>
              <a:spcAft>
                <a:spcPts val="0"/>
              </a:spcAft>
              <a:buSzPts val="1428"/>
              <a:buChar char="▪"/>
              <a:defRPr sz="2100"/>
            </a:lvl2pPr>
            <a:lvl3pPr indent="-278892" lvl="2" marL="1371600" algn="l">
              <a:lnSpc>
                <a:spcPct val="95000"/>
              </a:lnSpc>
              <a:spcBef>
                <a:spcPts val="180"/>
              </a:spcBef>
              <a:spcAft>
                <a:spcPts val="0"/>
              </a:spcAft>
              <a:buSzPts val="792"/>
              <a:buChar char="▪"/>
              <a:defRPr sz="1800"/>
            </a:lvl3pPr>
            <a:lvl4pPr indent="-323850" lvl="3" marL="1828800" algn="l">
              <a:lnSpc>
                <a:spcPct val="95000"/>
              </a:lnSpc>
              <a:spcBef>
                <a:spcPts val="300"/>
              </a:spcBef>
              <a:spcAft>
                <a:spcPts val="0"/>
              </a:spcAft>
              <a:buClr>
                <a:schemeClr val="dk1"/>
              </a:buClr>
              <a:buSzPts val="1500"/>
              <a:buFont typeface="Arial"/>
              <a:buChar char="–"/>
              <a:defRPr sz="1500"/>
            </a:lvl4pPr>
            <a:lvl5pPr indent="-323850" lvl="4" marL="2286000" algn="l">
              <a:lnSpc>
                <a:spcPct val="95000"/>
              </a:lnSpc>
              <a:spcBef>
                <a:spcPts val="300"/>
              </a:spcBef>
              <a:spcAft>
                <a:spcPts val="0"/>
              </a:spcAft>
              <a:buClr>
                <a:schemeClr val="dk1"/>
              </a:buClr>
              <a:buSzPts val="1500"/>
              <a:buFont typeface="Arial"/>
              <a:buChar char="»"/>
              <a:defRPr sz="1500"/>
            </a:lvl5pPr>
            <a:lvl6pPr indent="-323850" lvl="5" marL="2743200" algn="l">
              <a:lnSpc>
                <a:spcPct val="95000"/>
              </a:lnSpc>
              <a:spcBef>
                <a:spcPts val="300"/>
              </a:spcBef>
              <a:spcAft>
                <a:spcPts val="0"/>
              </a:spcAft>
              <a:buClr>
                <a:schemeClr val="lt1"/>
              </a:buClr>
              <a:buSzPts val="1500"/>
              <a:buFont typeface="Rockwell"/>
              <a:buChar char="»"/>
              <a:defRPr sz="1500"/>
            </a:lvl6pPr>
            <a:lvl7pPr indent="-323850" lvl="6" marL="3200400" algn="l">
              <a:lnSpc>
                <a:spcPct val="95000"/>
              </a:lnSpc>
              <a:spcBef>
                <a:spcPts val="300"/>
              </a:spcBef>
              <a:spcAft>
                <a:spcPts val="0"/>
              </a:spcAft>
              <a:buClr>
                <a:schemeClr val="lt1"/>
              </a:buClr>
              <a:buSzPts val="1500"/>
              <a:buFont typeface="Rockwell"/>
              <a:buChar char="»"/>
              <a:defRPr sz="1500"/>
            </a:lvl7pPr>
            <a:lvl8pPr indent="-323850" lvl="7" marL="3657600" algn="l">
              <a:lnSpc>
                <a:spcPct val="95000"/>
              </a:lnSpc>
              <a:spcBef>
                <a:spcPts val="300"/>
              </a:spcBef>
              <a:spcAft>
                <a:spcPts val="0"/>
              </a:spcAft>
              <a:buClr>
                <a:schemeClr val="lt1"/>
              </a:buClr>
              <a:buSzPts val="1500"/>
              <a:buFont typeface="Rockwell"/>
              <a:buChar char="»"/>
              <a:defRPr sz="1500"/>
            </a:lvl8pPr>
            <a:lvl9pPr indent="-323850" lvl="8" marL="4114800" algn="l">
              <a:lnSpc>
                <a:spcPct val="95000"/>
              </a:lnSpc>
              <a:spcBef>
                <a:spcPts val="300"/>
              </a:spcBef>
              <a:spcAft>
                <a:spcPts val="0"/>
              </a:spcAft>
              <a:buClr>
                <a:schemeClr val="lt1"/>
              </a:buClr>
              <a:buSzPts val="1500"/>
              <a:buFont typeface="Rockwell"/>
              <a:buChar char="»"/>
              <a:defRPr sz="1500"/>
            </a:lvl9pPr>
          </a:lstStyle>
          <a:p/>
        </p:txBody>
      </p:sp>
      <p:sp>
        <p:nvSpPr>
          <p:cNvPr id="302" name="Google Shape;302;p79"/>
          <p:cNvSpPr txBox="1"/>
          <p:nvPr>
            <p:ph idx="2" type="body"/>
          </p:nvPr>
        </p:nvSpPr>
        <p:spPr>
          <a:xfrm>
            <a:off x="609611" y="1435104"/>
            <a:ext cx="4011084" cy="467820"/>
          </a:xfrm>
          <a:prstGeom prst="rect">
            <a:avLst/>
          </a:prstGeom>
          <a:noFill/>
          <a:ln>
            <a:noFill/>
          </a:ln>
        </p:spPr>
        <p:txBody>
          <a:bodyPr anchorCtr="0" anchor="t" bIns="155575" lIns="165100" spcFirstLastPara="1" rIns="165100" wrap="square" tIns="155575">
            <a:spAutoFit/>
          </a:bodyPr>
          <a:lstStyle>
            <a:lvl1pPr indent="-228600" lvl="0" marL="457200" algn="l">
              <a:lnSpc>
                <a:spcPct val="95000"/>
              </a:lnSpc>
              <a:spcBef>
                <a:spcPts val="420"/>
              </a:spcBef>
              <a:spcAft>
                <a:spcPts val="0"/>
              </a:spcAft>
              <a:buSzPts val="1051"/>
              <a:buNone/>
              <a:defRPr sz="1051"/>
            </a:lvl1pPr>
            <a:lvl2pPr indent="-228600" lvl="1" marL="914400" algn="l">
              <a:lnSpc>
                <a:spcPct val="95000"/>
              </a:lnSpc>
              <a:spcBef>
                <a:spcPts val="180"/>
              </a:spcBef>
              <a:spcAft>
                <a:spcPts val="0"/>
              </a:spcAft>
              <a:buSzPts val="612"/>
              <a:buNone/>
              <a:defRPr sz="900"/>
            </a:lvl2pPr>
            <a:lvl3pPr indent="-228600" lvl="2" marL="1371600" algn="l">
              <a:lnSpc>
                <a:spcPct val="95000"/>
              </a:lnSpc>
              <a:spcBef>
                <a:spcPts val="75"/>
              </a:spcBef>
              <a:spcAft>
                <a:spcPts val="0"/>
              </a:spcAft>
              <a:buSzPts val="330"/>
              <a:buNone/>
              <a:defRPr sz="751"/>
            </a:lvl3pPr>
            <a:lvl4pPr indent="-228600" lvl="3" marL="1828800" algn="l">
              <a:lnSpc>
                <a:spcPct val="95000"/>
              </a:lnSpc>
              <a:spcBef>
                <a:spcPts val="135"/>
              </a:spcBef>
              <a:spcAft>
                <a:spcPts val="0"/>
              </a:spcAft>
              <a:buClr>
                <a:schemeClr val="dk1"/>
              </a:buClr>
              <a:buSzPts val="675"/>
              <a:buFont typeface="Arial"/>
              <a:buNone/>
              <a:defRPr sz="675"/>
            </a:lvl4pPr>
            <a:lvl5pPr indent="-228600" lvl="4" marL="2286000" algn="l">
              <a:lnSpc>
                <a:spcPct val="95000"/>
              </a:lnSpc>
              <a:spcBef>
                <a:spcPts val="135"/>
              </a:spcBef>
              <a:spcAft>
                <a:spcPts val="0"/>
              </a:spcAft>
              <a:buClr>
                <a:schemeClr val="dk1"/>
              </a:buClr>
              <a:buSzPts val="675"/>
              <a:buFont typeface="Arial"/>
              <a:buNone/>
              <a:defRPr sz="675"/>
            </a:lvl5pPr>
            <a:lvl6pPr indent="-228600" lvl="5" marL="2743200" algn="l">
              <a:lnSpc>
                <a:spcPct val="95000"/>
              </a:lnSpc>
              <a:spcBef>
                <a:spcPts val="135"/>
              </a:spcBef>
              <a:spcAft>
                <a:spcPts val="0"/>
              </a:spcAft>
              <a:buClr>
                <a:schemeClr val="lt1"/>
              </a:buClr>
              <a:buSzPts val="675"/>
              <a:buFont typeface="Rockwell"/>
              <a:buNone/>
              <a:defRPr sz="675"/>
            </a:lvl6pPr>
            <a:lvl7pPr indent="-228600" lvl="6" marL="3200400" algn="l">
              <a:lnSpc>
                <a:spcPct val="95000"/>
              </a:lnSpc>
              <a:spcBef>
                <a:spcPts val="135"/>
              </a:spcBef>
              <a:spcAft>
                <a:spcPts val="0"/>
              </a:spcAft>
              <a:buClr>
                <a:schemeClr val="lt1"/>
              </a:buClr>
              <a:buSzPts val="675"/>
              <a:buFont typeface="Rockwell"/>
              <a:buNone/>
              <a:defRPr sz="675"/>
            </a:lvl7pPr>
            <a:lvl8pPr indent="-228600" lvl="7" marL="3657600" algn="l">
              <a:lnSpc>
                <a:spcPct val="95000"/>
              </a:lnSpc>
              <a:spcBef>
                <a:spcPts val="135"/>
              </a:spcBef>
              <a:spcAft>
                <a:spcPts val="0"/>
              </a:spcAft>
              <a:buClr>
                <a:schemeClr val="lt1"/>
              </a:buClr>
              <a:buSzPts val="675"/>
              <a:buFont typeface="Rockwell"/>
              <a:buNone/>
              <a:defRPr sz="675"/>
            </a:lvl8pPr>
            <a:lvl9pPr indent="-228600" lvl="8" marL="4114800" algn="l">
              <a:lnSpc>
                <a:spcPct val="95000"/>
              </a:lnSpc>
              <a:spcBef>
                <a:spcPts val="135"/>
              </a:spcBef>
              <a:spcAft>
                <a:spcPts val="0"/>
              </a:spcAft>
              <a:buClr>
                <a:schemeClr val="lt1"/>
              </a:buClr>
              <a:buSzPts val="675"/>
              <a:buFont typeface="Rockwell"/>
              <a:buNone/>
              <a:defRPr sz="675"/>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3" name="Shape 303"/>
        <p:cNvGrpSpPr/>
        <p:nvPr/>
      </p:nvGrpSpPr>
      <p:grpSpPr>
        <a:xfrm>
          <a:off x="0" y="0"/>
          <a:ext cx="0" cy="0"/>
          <a:chOff x="0" y="0"/>
          <a:chExt cx="0" cy="0"/>
        </a:xfrm>
      </p:grpSpPr>
      <p:sp>
        <p:nvSpPr>
          <p:cNvPr id="304" name="Google Shape;304;p80"/>
          <p:cNvSpPr txBox="1"/>
          <p:nvPr>
            <p:ph type="title"/>
          </p:nvPr>
        </p:nvSpPr>
        <p:spPr>
          <a:xfrm>
            <a:off x="2389717" y="4800601"/>
            <a:ext cx="7315200" cy="56673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b="1" sz="1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5" name="Google Shape;305;p80"/>
          <p:cNvSpPr/>
          <p:nvPr>
            <p:ph idx="2" type="pic"/>
          </p:nvPr>
        </p:nvSpPr>
        <p:spPr>
          <a:xfrm>
            <a:off x="2389717" y="612779"/>
            <a:ext cx="7315200" cy="665054"/>
          </a:xfrm>
          <a:prstGeom prst="rect">
            <a:avLst/>
          </a:prstGeom>
          <a:noFill/>
          <a:ln>
            <a:noFill/>
          </a:ln>
        </p:spPr>
      </p:sp>
      <p:sp>
        <p:nvSpPr>
          <p:cNvPr id="306" name="Google Shape;306;p80"/>
          <p:cNvSpPr txBox="1"/>
          <p:nvPr>
            <p:ph idx="1" type="body"/>
          </p:nvPr>
        </p:nvSpPr>
        <p:spPr>
          <a:xfrm>
            <a:off x="2389717" y="5367338"/>
            <a:ext cx="7315200" cy="467820"/>
          </a:xfrm>
          <a:prstGeom prst="rect">
            <a:avLst/>
          </a:prstGeom>
          <a:noFill/>
          <a:ln>
            <a:noFill/>
          </a:ln>
        </p:spPr>
        <p:txBody>
          <a:bodyPr anchorCtr="0" anchor="t" bIns="155575" lIns="165100" spcFirstLastPara="1" rIns="165100" wrap="square" tIns="155575">
            <a:spAutoFit/>
          </a:bodyPr>
          <a:lstStyle>
            <a:lvl1pPr indent="-228600" lvl="0" marL="457200" algn="l">
              <a:lnSpc>
                <a:spcPct val="95000"/>
              </a:lnSpc>
              <a:spcBef>
                <a:spcPts val="420"/>
              </a:spcBef>
              <a:spcAft>
                <a:spcPts val="0"/>
              </a:spcAft>
              <a:buSzPts val="1051"/>
              <a:buNone/>
              <a:defRPr sz="1051"/>
            </a:lvl1pPr>
            <a:lvl2pPr indent="-228600" lvl="1" marL="914400" algn="l">
              <a:lnSpc>
                <a:spcPct val="95000"/>
              </a:lnSpc>
              <a:spcBef>
                <a:spcPts val="180"/>
              </a:spcBef>
              <a:spcAft>
                <a:spcPts val="0"/>
              </a:spcAft>
              <a:buSzPts val="612"/>
              <a:buNone/>
              <a:defRPr sz="900"/>
            </a:lvl2pPr>
            <a:lvl3pPr indent="-228600" lvl="2" marL="1371600" algn="l">
              <a:lnSpc>
                <a:spcPct val="95000"/>
              </a:lnSpc>
              <a:spcBef>
                <a:spcPts val="75"/>
              </a:spcBef>
              <a:spcAft>
                <a:spcPts val="0"/>
              </a:spcAft>
              <a:buSzPts val="330"/>
              <a:buNone/>
              <a:defRPr sz="751"/>
            </a:lvl3pPr>
            <a:lvl4pPr indent="-228600" lvl="3" marL="1828800" algn="l">
              <a:lnSpc>
                <a:spcPct val="95000"/>
              </a:lnSpc>
              <a:spcBef>
                <a:spcPts val="135"/>
              </a:spcBef>
              <a:spcAft>
                <a:spcPts val="0"/>
              </a:spcAft>
              <a:buClr>
                <a:schemeClr val="dk1"/>
              </a:buClr>
              <a:buSzPts val="675"/>
              <a:buFont typeface="Arial"/>
              <a:buNone/>
              <a:defRPr sz="675"/>
            </a:lvl4pPr>
            <a:lvl5pPr indent="-228600" lvl="4" marL="2286000" algn="l">
              <a:lnSpc>
                <a:spcPct val="95000"/>
              </a:lnSpc>
              <a:spcBef>
                <a:spcPts val="135"/>
              </a:spcBef>
              <a:spcAft>
                <a:spcPts val="0"/>
              </a:spcAft>
              <a:buClr>
                <a:schemeClr val="dk1"/>
              </a:buClr>
              <a:buSzPts val="675"/>
              <a:buFont typeface="Arial"/>
              <a:buNone/>
              <a:defRPr sz="675"/>
            </a:lvl5pPr>
            <a:lvl6pPr indent="-228600" lvl="5" marL="2743200" algn="l">
              <a:lnSpc>
                <a:spcPct val="95000"/>
              </a:lnSpc>
              <a:spcBef>
                <a:spcPts val="135"/>
              </a:spcBef>
              <a:spcAft>
                <a:spcPts val="0"/>
              </a:spcAft>
              <a:buClr>
                <a:schemeClr val="lt1"/>
              </a:buClr>
              <a:buSzPts val="675"/>
              <a:buFont typeface="Rockwell"/>
              <a:buNone/>
              <a:defRPr sz="675"/>
            </a:lvl6pPr>
            <a:lvl7pPr indent="-228600" lvl="6" marL="3200400" algn="l">
              <a:lnSpc>
                <a:spcPct val="95000"/>
              </a:lnSpc>
              <a:spcBef>
                <a:spcPts val="135"/>
              </a:spcBef>
              <a:spcAft>
                <a:spcPts val="0"/>
              </a:spcAft>
              <a:buClr>
                <a:schemeClr val="lt1"/>
              </a:buClr>
              <a:buSzPts val="675"/>
              <a:buFont typeface="Rockwell"/>
              <a:buNone/>
              <a:defRPr sz="675"/>
            </a:lvl7pPr>
            <a:lvl8pPr indent="-228600" lvl="7" marL="3657600" algn="l">
              <a:lnSpc>
                <a:spcPct val="95000"/>
              </a:lnSpc>
              <a:spcBef>
                <a:spcPts val="135"/>
              </a:spcBef>
              <a:spcAft>
                <a:spcPts val="0"/>
              </a:spcAft>
              <a:buClr>
                <a:schemeClr val="lt1"/>
              </a:buClr>
              <a:buSzPts val="675"/>
              <a:buFont typeface="Rockwell"/>
              <a:buNone/>
              <a:defRPr sz="675"/>
            </a:lvl8pPr>
            <a:lvl9pPr indent="-228600" lvl="8" marL="4114800" algn="l">
              <a:lnSpc>
                <a:spcPct val="95000"/>
              </a:lnSpc>
              <a:spcBef>
                <a:spcPts val="135"/>
              </a:spcBef>
              <a:spcAft>
                <a:spcPts val="0"/>
              </a:spcAft>
              <a:buClr>
                <a:schemeClr val="lt1"/>
              </a:buClr>
              <a:buSzPts val="675"/>
              <a:buFont typeface="Rockwell"/>
              <a:buNone/>
              <a:defRPr sz="675"/>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7" name="Shape 307"/>
        <p:cNvGrpSpPr/>
        <p:nvPr/>
      </p:nvGrpSpPr>
      <p:grpSpPr>
        <a:xfrm>
          <a:off x="0" y="0"/>
          <a:ext cx="0" cy="0"/>
          <a:chOff x="0" y="0"/>
          <a:chExt cx="0" cy="0"/>
        </a:xfrm>
      </p:grpSpPr>
      <p:sp>
        <p:nvSpPr>
          <p:cNvPr id="308" name="Google Shape;308;p81"/>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9" name="Google Shape;309;p81"/>
          <p:cNvSpPr txBox="1"/>
          <p:nvPr>
            <p:ph idx="1" type="body"/>
          </p:nvPr>
        </p:nvSpPr>
        <p:spPr>
          <a:xfrm rot="5400000">
            <a:off x="7073412" y="-1539879"/>
            <a:ext cx="1711816" cy="7077579"/>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a:lvl1pPr>
            <a:lvl2pPr indent="-306324" lvl="1" marL="914400" algn="l">
              <a:lnSpc>
                <a:spcPct val="95000"/>
              </a:lnSpc>
              <a:spcBef>
                <a:spcPts val="360"/>
              </a:spcBef>
              <a:spcAft>
                <a:spcPts val="0"/>
              </a:spcAft>
              <a:buSzPts val="1224"/>
              <a:buChar char="▪"/>
              <a:defRPr/>
            </a:lvl2pPr>
            <a:lvl3pPr indent="-278892" lvl="2" marL="1371600" algn="l">
              <a:lnSpc>
                <a:spcPct val="95000"/>
              </a:lnSpc>
              <a:spcBef>
                <a:spcPts val="180"/>
              </a:spcBef>
              <a:spcAft>
                <a:spcPts val="0"/>
              </a:spcAft>
              <a:buSzPts val="792"/>
              <a:buChar char="▪"/>
              <a:defRPr/>
            </a:lvl3pPr>
            <a:lvl4pPr indent="-342900" lvl="3" marL="1828800" algn="l">
              <a:lnSpc>
                <a:spcPct val="95000"/>
              </a:lnSpc>
              <a:spcBef>
                <a:spcPts val="360"/>
              </a:spcBef>
              <a:spcAft>
                <a:spcPts val="0"/>
              </a:spcAft>
              <a:buClr>
                <a:schemeClr val="dk1"/>
              </a:buClr>
              <a:buSzPts val="1800"/>
              <a:buChar char="–"/>
              <a:defRPr/>
            </a:lvl4pPr>
            <a:lvl5pPr indent="-342900" lvl="4" marL="2286000" algn="l">
              <a:lnSpc>
                <a:spcPct val="95000"/>
              </a:lnSpc>
              <a:spcBef>
                <a:spcPts val="360"/>
              </a:spcBef>
              <a:spcAft>
                <a:spcPts val="0"/>
              </a:spcAft>
              <a:buClr>
                <a:schemeClr val="dk1"/>
              </a:buClr>
              <a:buSzPts val="1800"/>
              <a:buChar char="»"/>
              <a:defRPr/>
            </a:lvl5pPr>
            <a:lvl6pPr indent="-342900" lvl="5" marL="2743200" algn="l">
              <a:lnSpc>
                <a:spcPct val="95000"/>
              </a:lnSpc>
              <a:spcBef>
                <a:spcPts val="360"/>
              </a:spcBef>
              <a:spcAft>
                <a:spcPts val="0"/>
              </a:spcAft>
              <a:buClr>
                <a:schemeClr val="lt1"/>
              </a:buClr>
              <a:buSzPts val="1800"/>
              <a:buChar char="»"/>
              <a:defRPr/>
            </a:lvl6pPr>
            <a:lvl7pPr indent="-342900" lvl="6" marL="3200400" algn="l">
              <a:lnSpc>
                <a:spcPct val="95000"/>
              </a:lnSpc>
              <a:spcBef>
                <a:spcPts val="360"/>
              </a:spcBef>
              <a:spcAft>
                <a:spcPts val="0"/>
              </a:spcAft>
              <a:buClr>
                <a:schemeClr val="lt1"/>
              </a:buClr>
              <a:buSzPts val="1800"/>
              <a:buChar char="»"/>
              <a:defRPr/>
            </a:lvl7pPr>
            <a:lvl8pPr indent="-342900" lvl="7" marL="3657600" algn="l">
              <a:lnSpc>
                <a:spcPct val="95000"/>
              </a:lnSpc>
              <a:spcBef>
                <a:spcPts val="360"/>
              </a:spcBef>
              <a:spcAft>
                <a:spcPts val="0"/>
              </a:spcAft>
              <a:buClr>
                <a:schemeClr val="lt1"/>
              </a:buClr>
              <a:buSzPts val="1800"/>
              <a:buChar char="»"/>
              <a:defRPr/>
            </a:lvl8pPr>
            <a:lvl9pPr indent="-342900" lvl="8" marL="4114800" algn="l">
              <a:lnSpc>
                <a:spcPct val="95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0" name="Shape 310"/>
        <p:cNvGrpSpPr/>
        <p:nvPr/>
      </p:nvGrpSpPr>
      <p:grpSpPr>
        <a:xfrm>
          <a:off x="0" y="0"/>
          <a:ext cx="0" cy="0"/>
          <a:chOff x="0" y="0"/>
          <a:chExt cx="0" cy="0"/>
        </a:xfrm>
      </p:grpSpPr>
      <p:sp>
        <p:nvSpPr>
          <p:cNvPr id="311" name="Google Shape;311;p82"/>
          <p:cNvSpPr txBox="1"/>
          <p:nvPr>
            <p:ph type="title"/>
          </p:nvPr>
        </p:nvSpPr>
        <p:spPr>
          <a:xfrm rot="5400000">
            <a:off x="8207657" y="1006752"/>
            <a:ext cx="4452937" cy="2893484"/>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2" name="Google Shape;312;p82"/>
          <p:cNvSpPr txBox="1"/>
          <p:nvPr>
            <p:ph idx="1" type="body"/>
          </p:nvPr>
        </p:nvSpPr>
        <p:spPr>
          <a:xfrm rot="5400000">
            <a:off x="5665022" y="1560813"/>
            <a:ext cx="4452937" cy="1785361"/>
          </a:xfrm>
          <a:prstGeom prst="rect">
            <a:avLst/>
          </a:prstGeom>
          <a:noFill/>
          <a:ln>
            <a:noFill/>
          </a:ln>
        </p:spPr>
        <p:txBody>
          <a:bodyPr anchorCtr="0" anchor="t" bIns="155575" lIns="165100" spcFirstLastPara="1" rIns="165100" wrap="square" tIns="155575">
            <a:spAutoFit/>
          </a:bodyPr>
          <a:lstStyle>
            <a:lvl1pPr indent="-342900" lvl="0" marL="457200" algn="l">
              <a:lnSpc>
                <a:spcPct val="95000"/>
              </a:lnSpc>
              <a:spcBef>
                <a:spcPts val="720"/>
              </a:spcBef>
              <a:spcAft>
                <a:spcPts val="0"/>
              </a:spcAft>
              <a:buSzPts val="1800"/>
              <a:buChar char="▪"/>
              <a:defRPr/>
            </a:lvl1pPr>
            <a:lvl2pPr indent="-306324" lvl="1" marL="914400" algn="l">
              <a:lnSpc>
                <a:spcPct val="95000"/>
              </a:lnSpc>
              <a:spcBef>
                <a:spcPts val="360"/>
              </a:spcBef>
              <a:spcAft>
                <a:spcPts val="0"/>
              </a:spcAft>
              <a:buSzPts val="1224"/>
              <a:buChar char="▪"/>
              <a:defRPr/>
            </a:lvl2pPr>
            <a:lvl3pPr indent="-278892" lvl="2" marL="1371600" algn="l">
              <a:lnSpc>
                <a:spcPct val="95000"/>
              </a:lnSpc>
              <a:spcBef>
                <a:spcPts val="180"/>
              </a:spcBef>
              <a:spcAft>
                <a:spcPts val="0"/>
              </a:spcAft>
              <a:buSzPts val="792"/>
              <a:buChar char="▪"/>
              <a:defRPr/>
            </a:lvl3pPr>
            <a:lvl4pPr indent="-342900" lvl="3" marL="1828800" algn="l">
              <a:lnSpc>
                <a:spcPct val="95000"/>
              </a:lnSpc>
              <a:spcBef>
                <a:spcPts val="360"/>
              </a:spcBef>
              <a:spcAft>
                <a:spcPts val="0"/>
              </a:spcAft>
              <a:buClr>
                <a:schemeClr val="dk1"/>
              </a:buClr>
              <a:buSzPts val="1800"/>
              <a:buChar char="–"/>
              <a:defRPr/>
            </a:lvl4pPr>
            <a:lvl5pPr indent="-342900" lvl="4" marL="2286000" algn="l">
              <a:lnSpc>
                <a:spcPct val="95000"/>
              </a:lnSpc>
              <a:spcBef>
                <a:spcPts val="360"/>
              </a:spcBef>
              <a:spcAft>
                <a:spcPts val="0"/>
              </a:spcAft>
              <a:buClr>
                <a:schemeClr val="dk1"/>
              </a:buClr>
              <a:buSzPts val="1800"/>
              <a:buChar char="»"/>
              <a:defRPr/>
            </a:lvl5pPr>
            <a:lvl6pPr indent="-342900" lvl="5" marL="2743200" algn="l">
              <a:lnSpc>
                <a:spcPct val="95000"/>
              </a:lnSpc>
              <a:spcBef>
                <a:spcPts val="360"/>
              </a:spcBef>
              <a:spcAft>
                <a:spcPts val="0"/>
              </a:spcAft>
              <a:buClr>
                <a:schemeClr val="lt1"/>
              </a:buClr>
              <a:buSzPts val="1800"/>
              <a:buChar char="»"/>
              <a:defRPr/>
            </a:lvl6pPr>
            <a:lvl7pPr indent="-342900" lvl="6" marL="3200400" algn="l">
              <a:lnSpc>
                <a:spcPct val="95000"/>
              </a:lnSpc>
              <a:spcBef>
                <a:spcPts val="360"/>
              </a:spcBef>
              <a:spcAft>
                <a:spcPts val="0"/>
              </a:spcAft>
              <a:buClr>
                <a:schemeClr val="lt1"/>
              </a:buClr>
              <a:buSzPts val="1800"/>
              <a:buChar char="»"/>
              <a:defRPr/>
            </a:lvl7pPr>
            <a:lvl8pPr indent="-342900" lvl="7" marL="3657600" algn="l">
              <a:lnSpc>
                <a:spcPct val="95000"/>
              </a:lnSpc>
              <a:spcBef>
                <a:spcPts val="360"/>
              </a:spcBef>
              <a:spcAft>
                <a:spcPts val="0"/>
              </a:spcAft>
              <a:buClr>
                <a:schemeClr val="lt1"/>
              </a:buClr>
              <a:buSzPts val="1800"/>
              <a:buChar char="»"/>
              <a:defRPr/>
            </a:lvl8pPr>
            <a:lvl9pPr indent="-342900" lvl="8" marL="4114800" algn="l">
              <a:lnSpc>
                <a:spcPct val="95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13" name="Shape 313"/>
        <p:cNvGrpSpPr/>
        <p:nvPr/>
      </p:nvGrpSpPr>
      <p:grpSpPr>
        <a:xfrm>
          <a:off x="0" y="0"/>
          <a:ext cx="0" cy="0"/>
          <a:chOff x="0" y="0"/>
          <a:chExt cx="0" cy="0"/>
        </a:xfrm>
      </p:grpSpPr>
      <p:sp>
        <p:nvSpPr>
          <p:cNvPr id="314" name="Google Shape;314;p83"/>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sz="3151"/>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315" name="Shape 315"/>
        <p:cNvGrpSpPr/>
        <p:nvPr/>
      </p:nvGrpSpPr>
      <p:grpSpPr>
        <a:xfrm>
          <a:off x="0" y="0"/>
          <a:ext cx="0" cy="0"/>
          <a:chOff x="0" y="0"/>
          <a:chExt cx="0" cy="0"/>
        </a:xfrm>
      </p:grpSpPr>
      <p:sp>
        <p:nvSpPr>
          <p:cNvPr id="316" name="Google Shape;316;p84"/>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transition>
    <p:zoom dir="ou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1A">
  <p:cSld name="Content Layout 1A">
    <p:spTree>
      <p:nvGrpSpPr>
        <p:cNvPr id="53" name="Shape 53"/>
        <p:cNvGrpSpPr/>
        <p:nvPr/>
      </p:nvGrpSpPr>
      <p:grpSpPr>
        <a:xfrm>
          <a:off x="0" y="0"/>
          <a:ext cx="0" cy="0"/>
          <a:chOff x="0" y="0"/>
          <a:chExt cx="0" cy="0"/>
        </a:xfrm>
      </p:grpSpPr>
      <p:sp>
        <p:nvSpPr>
          <p:cNvPr id="54" name="Google Shape;54;p28"/>
          <p:cNvSpPr/>
          <p:nvPr/>
        </p:nvSpPr>
        <p:spPr>
          <a:xfrm>
            <a:off x="4352072" y="0"/>
            <a:ext cx="7839929" cy="685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28"/>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nvSpPr>
        <p:spPr>
          <a:xfrm>
            <a:off x="9302496" y="6172200"/>
            <a:ext cx="2438400" cy="344170"/>
          </a:xfrm>
          <a:prstGeom prst="rect">
            <a:avLst/>
          </a:prstGeom>
          <a:noFill/>
          <a:ln>
            <a:noFill/>
          </a:ln>
        </p:spPr>
        <p:txBody>
          <a:bodyPr anchorCtr="0" anchor="t" bIns="0" lIns="0" spcFirstLastPara="1" rIns="0" wrap="square" tIns="0">
            <a:spAutoFit/>
          </a:bodyPr>
          <a:lstStyle/>
          <a:p>
            <a:pPr indent="0" lvl="0" marL="12700" marR="0" rtl="0" algn="r">
              <a:lnSpc>
                <a:spcPct val="150555"/>
              </a:lnSpc>
              <a:spcBef>
                <a:spcPts val="0"/>
              </a:spcBef>
              <a:spcAft>
                <a:spcPts val="0"/>
              </a:spcAft>
              <a:buNone/>
            </a:pPr>
            <a:r>
              <a:rPr b="0" lang="en-GB" sz="1800">
                <a:solidFill>
                  <a:srgbClr val="0F2C52"/>
                </a:solidFill>
                <a:latin typeface="Arial"/>
                <a:ea typeface="Arial"/>
                <a:cs typeface="Arial"/>
                <a:sym typeface="Arial"/>
              </a:rPr>
              <a:t>www.</a:t>
            </a:r>
            <a:r>
              <a:rPr b="0" lang="en-GB" sz="1800">
                <a:solidFill>
                  <a:srgbClr val="0F2C52"/>
                </a:solidFill>
                <a:latin typeface="Tahoma"/>
                <a:ea typeface="Tahoma"/>
                <a:cs typeface="Tahoma"/>
                <a:sym typeface="Tahoma"/>
              </a:rPr>
              <a:t>phri</a:t>
            </a:r>
            <a:r>
              <a:rPr b="0" lang="en-GB" sz="1800">
                <a:solidFill>
                  <a:srgbClr val="0F2C52"/>
                </a:solidFill>
                <a:latin typeface="Arial"/>
                <a:ea typeface="Arial"/>
                <a:cs typeface="Arial"/>
                <a:sym typeface="Arial"/>
              </a:rPr>
              <a:t>.ca</a:t>
            </a:r>
            <a:endParaRPr b="0" sz="1800">
              <a:solidFill>
                <a:schemeClr val="dk1"/>
              </a:solidFill>
              <a:latin typeface="Arial"/>
              <a:ea typeface="Arial"/>
              <a:cs typeface="Arial"/>
              <a:sym typeface="Arial"/>
            </a:endParaRPr>
          </a:p>
        </p:txBody>
      </p:sp>
      <p:pic>
        <p:nvPicPr>
          <p:cNvPr descr="PHRI_VisualIdentity_Primary_Colour.emf" id="57" name="Google Shape;57;p28"/>
          <p:cNvPicPr preferRelativeResize="0"/>
          <p:nvPr/>
        </p:nvPicPr>
        <p:blipFill rotWithShape="1">
          <a:blip r:embed="rId3">
            <a:alphaModFix/>
          </a:blip>
          <a:srcRect b="0" l="0" r="0" t="0"/>
          <a:stretch/>
        </p:blipFill>
        <p:spPr>
          <a:xfrm>
            <a:off x="256032" y="5943600"/>
            <a:ext cx="2944456" cy="685800"/>
          </a:xfrm>
          <a:prstGeom prst="rect">
            <a:avLst/>
          </a:prstGeom>
          <a:noFill/>
          <a:ln>
            <a:noFill/>
          </a:ln>
        </p:spPr>
      </p:pic>
      <p:sp>
        <p:nvSpPr>
          <p:cNvPr id="58" name="Google Shape;58;p28"/>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7" name="Shape 317"/>
        <p:cNvGrpSpPr/>
        <p:nvPr/>
      </p:nvGrpSpPr>
      <p:grpSpPr>
        <a:xfrm>
          <a:off x="0" y="0"/>
          <a:ext cx="0" cy="0"/>
          <a:chOff x="0" y="0"/>
          <a:chExt cx="0" cy="0"/>
        </a:xfrm>
      </p:grpSpPr>
      <p:sp>
        <p:nvSpPr>
          <p:cNvPr id="318" name="Google Shape;318;p85"/>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9" name="Google Shape;319;p85"/>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85"/>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8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lt1"/>
                </a:solidFill>
                <a:latin typeface="Rockwell"/>
                <a:ea typeface="Rockwell"/>
                <a:cs typeface="Rockwell"/>
                <a:sym typeface="Rockwell"/>
              </a:defRPr>
            </a:lvl1pPr>
            <a:lvl2pPr indent="0" lvl="1" marL="0" marR="0" algn="r">
              <a:spcBef>
                <a:spcPts val="0"/>
              </a:spcBef>
              <a:buNone/>
              <a:defRPr sz="1200">
                <a:solidFill>
                  <a:schemeClr val="lt1"/>
                </a:solidFill>
                <a:latin typeface="Rockwell"/>
                <a:ea typeface="Rockwell"/>
                <a:cs typeface="Rockwell"/>
                <a:sym typeface="Rockwell"/>
              </a:defRPr>
            </a:lvl2pPr>
            <a:lvl3pPr indent="0" lvl="2" marL="0" marR="0" algn="r">
              <a:spcBef>
                <a:spcPts val="0"/>
              </a:spcBef>
              <a:buNone/>
              <a:defRPr sz="1200">
                <a:solidFill>
                  <a:schemeClr val="lt1"/>
                </a:solidFill>
                <a:latin typeface="Rockwell"/>
                <a:ea typeface="Rockwell"/>
                <a:cs typeface="Rockwell"/>
                <a:sym typeface="Rockwell"/>
              </a:defRPr>
            </a:lvl3pPr>
            <a:lvl4pPr indent="0" lvl="3" marL="0" marR="0" algn="r">
              <a:spcBef>
                <a:spcPts val="0"/>
              </a:spcBef>
              <a:buNone/>
              <a:defRPr sz="1200">
                <a:solidFill>
                  <a:schemeClr val="lt1"/>
                </a:solidFill>
                <a:latin typeface="Rockwell"/>
                <a:ea typeface="Rockwell"/>
                <a:cs typeface="Rockwell"/>
                <a:sym typeface="Rockwell"/>
              </a:defRPr>
            </a:lvl4pPr>
            <a:lvl5pPr indent="0" lvl="4" marL="0" marR="0" algn="r">
              <a:spcBef>
                <a:spcPts val="0"/>
              </a:spcBef>
              <a:buNone/>
              <a:defRPr sz="1200">
                <a:solidFill>
                  <a:schemeClr val="lt1"/>
                </a:solidFill>
                <a:latin typeface="Rockwell"/>
                <a:ea typeface="Rockwell"/>
                <a:cs typeface="Rockwell"/>
                <a:sym typeface="Rockwell"/>
              </a:defRPr>
            </a:lvl5pPr>
            <a:lvl6pPr indent="0" lvl="5" marL="0" marR="0" algn="r">
              <a:spcBef>
                <a:spcPts val="0"/>
              </a:spcBef>
              <a:buNone/>
              <a:defRPr sz="1200">
                <a:solidFill>
                  <a:schemeClr val="lt1"/>
                </a:solidFill>
                <a:latin typeface="Rockwell"/>
                <a:ea typeface="Rockwell"/>
                <a:cs typeface="Rockwell"/>
                <a:sym typeface="Rockwell"/>
              </a:defRPr>
            </a:lvl6pPr>
            <a:lvl7pPr indent="0" lvl="6" marL="0" marR="0" algn="r">
              <a:spcBef>
                <a:spcPts val="0"/>
              </a:spcBef>
              <a:buNone/>
              <a:defRPr sz="1200">
                <a:solidFill>
                  <a:schemeClr val="lt1"/>
                </a:solidFill>
                <a:latin typeface="Rockwell"/>
                <a:ea typeface="Rockwell"/>
                <a:cs typeface="Rockwell"/>
                <a:sym typeface="Rockwell"/>
              </a:defRPr>
            </a:lvl7pPr>
            <a:lvl8pPr indent="0" lvl="7" marL="0" marR="0" algn="r">
              <a:spcBef>
                <a:spcPts val="0"/>
              </a:spcBef>
              <a:buNone/>
              <a:defRPr sz="1200">
                <a:solidFill>
                  <a:schemeClr val="lt1"/>
                </a:solidFill>
                <a:latin typeface="Rockwell"/>
                <a:ea typeface="Rockwell"/>
                <a:cs typeface="Rockwell"/>
                <a:sym typeface="Rockwell"/>
              </a:defRPr>
            </a:lvl8pPr>
            <a:lvl9pPr indent="0" lvl="8" marL="0" marR="0" algn="r">
              <a:spcBef>
                <a:spcPts val="0"/>
              </a:spcBef>
              <a:buNone/>
              <a:defRPr sz="12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solidFill>
          <a:schemeClr val="lt1"/>
        </a:solidFill>
      </p:bgPr>
    </p:bg>
    <p:spTree>
      <p:nvGrpSpPr>
        <p:cNvPr id="322" name="Shape 322"/>
        <p:cNvGrpSpPr/>
        <p:nvPr/>
      </p:nvGrpSpPr>
      <p:grpSpPr>
        <a:xfrm>
          <a:off x="0" y="0"/>
          <a:ext cx="0" cy="0"/>
          <a:chOff x="0" y="0"/>
          <a:chExt cx="0" cy="0"/>
        </a:xfrm>
      </p:grpSpPr>
      <p:sp>
        <p:nvSpPr>
          <p:cNvPr id="323" name="Google Shape;323;p86"/>
          <p:cNvSpPr txBox="1"/>
          <p:nvPr>
            <p:ph type="title"/>
          </p:nvPr>
        </p:nvSpPr>
        <p:spPr>
          <a:xfrm>
            <a:off x="609620" y="1048512"/>
            <a:ext cx="10970953" cy="418576"/>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4" name="Google Shape;324;p86"/>
          <p:cNvSpPr txBox="1"/>
          <p:nvPr>
            <p:ph idx="11" type="ftr"/>
          </p:nvPr>
        </p:nvSpPr>
        <p:spPr>
          <a:xfrm>
            <a:off x="1020766" y="6457954"/>
            <a:ext cx="7304087" cy="1635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86"/>
          <p:cNvSpPr txBox="1"/>
          <p:nvPr>
            <p:ph idx="12" type="sldNum"/>
          </p:nvPr>
        </p:nvSpPr>
        <p:spPr>
          <a:xfrm>
            <a:off x="609602" y="6457954"/>
            <a:ext cx="315913" cy="1635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Rockwell"/>
                <a:ea typeface="Rockwell"/>
                <a:cs typeface="Rockwell"/>
                <a:sym typeface="Rockwell"/>
              </a:defRPr>
            </a:lvl1pPr>
            <a:lvl2pPr indent="0" lvl="1" marL="0" marR="0" algn="r">
              <a:spcBef>
                <a:spcPts val="0"/>
              </a:spcBef>
              <a:buNone/>
              <a:defRPr sz="1200">
                <a:solidFill>
                  <a:srgbClr val="888888"/>
                </a:solidFill>
                <a:latin typeface="Rockwell"/>
                <a:ea typeface="Rockwell"/>
                <a:cs typeface="Rockwell"/>
                <a:sym typeface="Rockwell"/>
              </a:defRPr>
            </a:lvl2pPr>
            <a:lvl3pPr indent="0" lvl="2" marL="0" marR="0" algn="r">
              <a:spcBef>
                <a:spcPts val="0"/>
              </a:spcBef>
              <a:buNone/>
              <a:defRPr sz="1200">
                <a:solidFill>
                  <a:srgbClr val="888888"/>
                </a:solidFill>
                <a:latin typeface="Rockwell"/>
                <a:ea typeface="Rockwell"/>
                <a:cs typeface="Rockwell"/>
                <a:sym typeface="Rockwell"/>
              </a:defRPr>
            </a:lvl3pPr>
            <a:lvl4pPr indent="0" lvl="3" marL="0" marR="0" algn="r">
              <a:spcBef>
                <a:spcPts val="0"/>
              </a:spcBef>
              <a:buNone/>
              <a:defRPr sz="1200">
                <a:solidFill>
                  <a:srgbClr val="888888"/>
                </a:solidFill>
                <a:latin typeface="Rockwell"/>
                <a:ea typeface="Rockwell"/>
                <a:cs typeface="Rockwell"/>
                <a:sym typeface="Rockwell"/>
              </a:defRPr>
            </a:lvl4pPr>
            <a:lvl5pPr indent="0" lvl="4" marL="0" marR="0" algn="r">
              <a:spcBef>
                <a:spcPts val="0"/>
              </a:spcBef>
              <a:buNone/>
              <a:defRPr sz="1200">
                <a:solidFill>
                  <a:srgbClr val="888888"/>
                </a:solidFill>
                <a:latin typeface="Rockwell"/>
                <a:ea typeface="Rockwell"/>
                <a:cs typeface="Rockwell"/>
                <a:sym typeface="Rockwell"/>
              </a:defRPr>
            </a:lvl5pPr>
            <a:lvl6pPr indent="0" lvl="5" marL="0" marR="0" algn="r">
              <a:spcBef>
                <a:spcPts val="0"/>
              </a:spcBef>
              <a:buNone/>
              <a:defRPr sz="1200">
                <a:solidFill>
                  <a:srgbClr val="888888"/>
                </a:solidFill>
                <a:latin typeface="Rockwell"/>
                <a:ea typeface="Rockwell"/>
                <a:cs typeface="Rockwell"/>
                <a:sym typeface="Rockwell"/>
              </a:defRPr>
            </a:lvl6pPr>
            <a:lvl7pPr indent="0" lvl="6" marL="0" marR="0" algn="r">
              <a:spcBef>
                <a:spcPts val="0"/>
              </a:spcBef>
              <a:buNone/>
              <a:defRPr sz="1200">
                <a:solidFill>
                  <a:srgbClr val="888888"/>
                </a:solidFill>
                <a:latin typeface="Rockwell"/>
                <a:ea typeface="Rockwell"/>
                <a:cs typeface="Rockwell"/>
                <a:sym typeface="Rockwell"/>
              </a:defRPr>
            </a:lvl7pPr>
            <a:lvl8pPr indent="0" lvl="7" marL="0" marR="0" algn="r">
              <a:spcBef>
                <a:spcPts val="0"/>
              </a:spcBef>
              <a:buNone/>
              <a:defRPr sz="1200">
                <a:solidFill>
                  <a:srgbClr val="888888"/>
                </a:solidFill>
                <a:latin typeface="Rockwell"/>
                <a:ea typeface="Rockwell"/>
                <a:cs typeface="Rockwell"/>
                <a:sym typeface="Rockwell"/>
              </a:defRPr>
            </a:lvl8pPr>
            <a:lvl9pPr indent="0" lvl="8" marL="0" marR="0" algn="r">
              <a:spcBef>
                <a:spcPts val="0"/>
              </a:spcBef>
              <a:buNone/>
              <a:defRPr sz="1200">
                <a:solidFill>
                  <a:srgbClr val="888888"/>
                </a:solidFill>
                <a:latin typeface="Rockwell"/>
                <a:ea typeface="Rockwell"/>
                <a:cs typeface="Rockwell"/>
                <a:sym typeface="Rockwell"/>
              </a:defRPr>
            </a:lvl9pPr>
          </a:lstStyle>
          <a:p>
            <a:pPr indent="0" lvl="0" marL="0" rtl="0" algn="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1B">
  <p:cSld name="Content Layout 1B">
    <p:spTree>
      <p:nvGrpSpPr>
        <p:cNvPr id="59" name="Shape 59"/>
        <p:cNvGrpSpPr/>
        <p:nvPr/>
      </p:nvGrpSpPr>
      <p:grpSpPr>
        <a:xfrm>
          <a:off x="0" y="0"/>
          <a:ext cx="0" cy="0"/>
          <a:chOff x="0" y="0"/>
          <a:chExt cx="0" cy="0"/>
        </a:xfrm>
      </p:grpSpPr>
      <p:sp>
        <p:nvSpPr>
          <p:cNvPr id="60" name="Google Shape;60;p29"/>
          <p:cNvSpPr/>
          <p:nvPr/>
        </p:nvSpPr>
        <p:spPr>
          <a:xfrm>
            <a:off x="4352072" y="0"/>
            <a:ext cx="7839929" cy="685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29"/>
          <p:cNvSpPr txBox="1"/>
          <p:nvPr/>
        </p:nvSpPr>
        <p:spPr>
          <a:xfrm>
            <a:off x="609600" y="6291075"/>
            <a:ext cx="2209800" cy="346249"/>
          </a:xfrm>
          <a:prstGeom prst="rect">
            <a:avLst/>
          </a:prstGeom>
          <a:noFill/>
          <a:ln>
            <a:noFill/>
          </a:ln>
        </p:spPr>
        <p:txBody>
          <a:bodyPr anchorCtr="0" anchor="t" bIns="0" lIns="0" spcFirstLastPara="1" rIns="0" wrap="square" tIns="0">
            <a:spAutoFit/>
          </a:bodyPr>
          <a:lstStyle/>
          <a:p>
            <a:pPr indent="0" lvl="0" marL="12700" marR="0" rtl="0" algn="ctr">
              <a:lnSpc>
                <a:spcPct val="225833"/>
              </a:lnSpc>
              <a:spcBef>
                <a:spcPts val="0"/>
              </a:spcBef>
              <a:spcAft>
                <a:spcPts val="0"/>
              </a:spcAft>
              <a:buNone/>
            </a:pPr>
            <a:r>
              <a:rPr b="0" lang="en-GB" sz="1200">
                <a:solidFill>
                  <a:srgbClr val="0F2C52"/>
                </a:solidFill>
                <a:latin typeface="Arial"/>
                <a:ea typeface="Arial"/>
                <a:cs typeface="Arial"/>
                <a:sym typeface="Arial"/>
              </a:rPr>
              <a:t>www.</a:t>
            </a:r>
            <a:r>
              <a:rPr b="0" lang="en-GB" sz="1200">
                <a:solidFill>
                  <a:srgbClr val="0F2C52"/>
                </a:solidFill>
                <a:latin typeface="Tahoma"/>
                <a:ea typeface="Tahoma"/>
                <a:cs typeface="Tahoma"/>
                <a:sym typeface="Tahoma"/>
              </a:rPr>
              <a:t>phri</a:t>
            </a:r>
            <a:r>
              <a:rPr b="0" lang="en-GB" sz="1200">
                <a:solidFill>
                  <a:srgbClr val="0F2C52"/>
                </a:solidFill>
                <a:latin typeface="Arial"/>
                <a:ea typeface="Arial"/>
                <a:cs typeface="Arial"/>
                <a:sym typeface="Arial"/>
              </a:rPr>
              <a:t>.ca</a:t>
            </a:r>
            <a:endParaRPr b="0" sz="1200">
              <a:solidFill>
                <a:schemeClr val="dk1"/>
              </a:solidFill>
              <a:latin typeface="Arial"/>
              <a:ea typeface="Arial"/>
              <a:cs typeface="Arial"/>
              <a:sym typeface="Arial"/>
            </a:endParaRPr>
          </a:p>
        </p:txBody>
      </p:sp>
      <p:pic>
        <p:nvPicPr>
          <p:cNvPr descr="PHRI_VisualIdentity_Primary_Colour.emf" id="62" name="Google Shape;62;p29"/>
          <p:cNvPicPr preferRelativeResize="0"/>
          <p:nvPr/>
        </p:nvPicPr>
        <p:blipFill rotWithShape="1">
          <a:blip r:embed="rId3">
            <a:alphaModFix/>
          </a:blip>
          <a:srcRect b="0" l="0" r="0" t="0"/>
          <a:stretch/>
        </p:blipFill>
        <p:spPr>
          <a:xfrm>
            <a:off x="377954" y="5925312"/>
            <a:ext cx="2473343" cy="576072"/>
          </a:xfrm>
          <a:prstGeom prst="rect">
            <a:avLst/>
          </a:prstGeom>
          <a:noFill/>
          <a:ln>
            <a:noFill/>
          </a:ln>
        </p:spPr>
      </p:pic>
      <p:sp>
        <p:nvSpPr>
          <p:cNvPr id="63" name="Google Shape;63;p29"/>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9"/>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2A">
  <p:cSld name="Content Layout 2A">
    <p:spTree>
      <p:nvGrpSpPr>
        <p:cNvPr id="65" name="Shape 65"/>
        <p:cNvGrpSpPr/>
        <p:nvPr/>
      </p:nvGrpSpPr>
      <p:grpSpPr>
        <a:xfrm>
          <a:off x="0" y="0"/>
          <a:ext cx="0" cy="0"/>
          <a:chOff x="0" y="0"/>
          <a:chExt cx="0" cy="0"/>
        </a:xfrm>
      </p:grpSpPr>
      <p:sp>
        <p:nvSpPr>
          <p:cNvPr id="66" name="Google Shape;66;p30"/>
          <p:cNvSpPr txBox="1"/>
          <p:nvPr/>
        </p:nvSpPr>
        <p:spPr>
          <a:xfrm>
            <a:off x="9302496" y="6172200"/>
            <a:ext cx="2438400" cy="344170"/>
          </a:xfrm>
          <a:prstGeom prst="rect">
            <a:avLst/>
          </a:prstGeom>
          <a:noFill/>
          <a:ln>
            <a:noFill/>
          </a:ln>
        </p:spPr>
        <p:txBody>
          <a:bodyPr anchorCtr="0" anchor="t" bIns="0" lIns="0" spcFirstLastPara="1" rIns="0" wrap="square" tIns="0">
            <a:spAutoFit/>
          </a:bodyPr>
          <a:lstStyle/>
          <a:p>
            <a:pPr indent="0" lvl="0" marL="12700" marR="0" rtl="0" algn="r">
              <a:lnSpc>
                <a:spcPct val="150555"/>
              </a:lnSpc>
              <a:spcBef>
                <a:spcPts val="0"/>
              </a:spcBef>
              <a:spcAft>
                <a:spcPts val="0"/>
              </a:spcAft>
              <a:buNone/>
            </a:pPr>
            <a:r>
              <a:rPr b="0" lang="en-GB" sz="1800">
                <a:solidFill>
                  <a:srgbClr val="0F2C52"/>
                </a:solidFill>
                <a:latin typeface="Arial"/>
                <a:ea typeface="Arial"/>
                <a:cs typeface="Arial"/>
                <a:sym typeface="Arial"/>
              </a:rPr>
              <a:t>www.</a:t>
            </a:r>
            <a:r>
              <a:rPr b="0" lang="en-GB" sz="1800">
                <a:solidFill>
                  <a:srgbClr val="0F2C52"/>
                </a:solidFill>
                <a:latin typeface="Tahoma"/>
                <a:ea typeface="Tahoma"/>
                <a:cs typeface="Tahoma"/>
                <a:sym typeface="Tahoma"/>
              </a:rPr>
              <a:t>phri</a:t>
            </a:r>
            <a:r>
              <a:rPr b="0" lang="en-GB" sz="1800">
                <a:solidFill>
                  <a:srgbClr val="0F2C52"/>
                </a:solidFill>
                <a:latin typeface="Arial"/>
                <a:ea typeface="Arial"/>
                <a:cs typeface="Arial"/>
                <a:sym typeface="Arial"/>
              </a:rPr>
              <a:t>.ca</a:t>
            </a:r>
            <a:endParaRPr b="0" sz="1800">
              <a:solidFill>
                <a:schemeClr val="dk1"/>
              </a:solidFill>
              <a:latin typeface="Arial"/>
              <a:ea typeface="Arial"/>
              <a:cs typeface="Arial"/>
              <a:sym typeface="Arial"/>
            </a:endParaRPr>
          </a:p>
        </p:txBody>
      </p:sp>
      <p:pic>
        <p:nvPicPr>
          <p:cNvPr descr="PHRI_VisualIdentity_Primary_Colour.emf" id="67" name="Google Shape;67;p30"/>
          <p:cNvPicPr preferRelativeResize="0"/>
          <p:nvPr/>
        </p:nvPicPr>
        <p:blipFill rotWithShape="1">
          <a:blip r:embed="rId2">
            <a:alphaModFix/>
          </a:blip>
          <a:srcRect b="0" l="0" r="0" t="0"/>
          <a:stretch/>
        </p:blipFill>
        <p:spPr>
          <a:xfrm>
            <a:off x="256032" y="5943600"/>
            <a:ext cx="2944456" cy="685800"/>
          </a:xfrm>
          <a:prstGeom prst="rect">
            <a:avLst/>
          </a:prstGeom>
          <a:noFill/>
          <a:ln>
            <a:noFill/>
          </a:ln>
        </p:spPr>
      </p:pic>
      <p:sp>
        <p:nvSpPr>
          <p:cNvPr id="68" name="Google Shape;68;p30"/>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0"/>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2B">
  <p:cSld name="Content Layout 2B">
    <p:spTree>
      <p:nvGrpSpPr>
        <p:cNvPr id="70" name="Shape 70"/>
        <p:cNvGrpSpPr/>
        <p:nvPr/>
      </p:nvGrpSpPr>
      <p:grpSpPr>
        <a:xfrm>
          <a:off x="0" y="0"/>
          <a:ext cx="0" cy="0"/>
          <a:chOff x="0" y="0"/>
          <a:chExt cx="0" cy="0"/>
        </a:xfrm>
      </p:grpSpPr>
      <p:sp>
        <p:nvSpPr>
          <p:cNvPr id="71" name="Google Shape;71;p31"/>
          <p:cNvSpPr txBox="1"/>
          <p:nvPr/>
        </p:nvSpPr>
        <p:spPr>
          <a:xfrm>
            <a:off x="609600" y="6291075"/>
            <a:ext cx="2209800" cy="346249"/>
          </a:xfrm>
          <a:prstGeom prst="rect">
            <a:avLst/>
          </a:prstGeom>
          <a:noFill/>
          <a:ln>
            <a:noFill/>
          </a:ln>
        </p:spPr>
        <p:txBody>
          <a:bodyPr anchorCtr="0" anchor="t" bIns="0" lIns="0" spcFirstLastPara="1" rIns="0" wrap="square" tIns="0">
            <a:spAutoFit/>
          </a:bodyPr>
          <a:lstStyle/>
          <a:p>
            <a:pPr indent="0" lvl="0" marL="12700" marR="0" rtl="0" algn="ctr">
              <a:lnSpc>
                <a:spcPct val="225833"/>
              </a:lnSpc>
              <a:spcBef>
                <a:spcPts val="0"/>
              </a:spcBef>
              <a:spcAft>
                <a:spcPts val="0"/>
              </a:spcAft>
              <a:buNone/>
            </a:pPr>
            <a:r>
              <a:rPr b="0" lang="en-GB" sz="1200">
                <a:solidFill>
                  <a:srgbClr val="0F2C52"/>
                </a:solidFill>
                <a:latin typeface="Arial"/>
                <a:ea typeface="Arial"/>
                <a:cs typeface="Arial"/>
                <a:sym typeface="Arial"/>
              </a:rPr>
              <a:t>www.</a:t>
            </a:r>
            <a:r>
              <a:rPr b="0" lang="en-GB" sz="1200">
                <a:solidFill>
                  <a:srgbClr val="0F2C52"/>
                </a:solidFill>
                <a:latin typeface="Tahoma"/>
                <a:ea typeface="Tahoma"/>
                <a:cs typeface="Tahoma"/>
                <a:sym typeface="Tahoma"/>
              </a:rPr>
              <a:t>phri</a:t>
            </a:r>
            <a:r>
              <a:rPr b="0" lang="en-GB" sz="1200">
                <a:solidFill>
                  <a:srgbClr val="0F2C52"/>
                </a:solidFill>
                <a:latin typeface="Arial"/>
                <a:ea typeface="Arial"/>
                <a:cs typeface="Arial"/>
                <a:sym typeface="Arial"/>
              </a:rPr>
              <a:t>.ca</a:t>
            </a:r>
            <a:endParaRPr b="0" sz="1200">
              <a:solidFill>
                <a:schemeClr val="dk1"/>
              </a:solidFill>
              <a:latin typeface="Arial"/>
              <a:ea typeface="Arial"/>
              <a:cs typeface="Arial"/>
              <a:sym typeface="Arial"/>
            </a:endParaRPr>
          </a:p>
        </p:txBody>
      </p:sp>
      <p:pic>
        <p:nvPicPr>
          <p:cNvPr descr="PHRI_VisualIdentity_Primary_Colour.emf" id="72" name="Google Shape;72;p31"/>
          <p:cNvPicPr preferRelativeResize="0"/>
          <p:nvPr/>
        </p:nvPicPr>
        <p:blipFill rotWithShape="1">
          <a:blip r:embed="rId2">
            <a:alphaModFix/>
          </a:blip>
          <a:srcRect b="0" l="0" r="0" t="0"/>
          <a:stretch/>
        </p:blipFill>
        <p:spPr>
          <a:xfrm>
            <a:off x="377954" y="5925312"/>
            <a:ext cx="2473343" cy="576072"/>
          </a:xfrm>
          <a:prstGeom prst="rect">
            <a:avLst/>
          </a:prstGeom>
          <a:noFill/>
          <a:ln>
            <a:noFill/>
          </a:ln>
        </p:spPr>
      </p:pic>
      <p:sp>
        <p:nvSpPr>
          <p:cNvPr id="73" name="Google Shape;73;p31"/>
          <p:cNvSpPr txBox="1"/>
          <p:nvPr>
            <p:ph type="title"/>
          </p:nvPr>
        </p:nvSpPr>
        <p:spPr>
          <a:xfrm>
            <a:off x="1202268" y="839156"/>
            <a:ext cx="9787467" cy="457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i="0" sz="3000">
                <a:solidFill>
                  <a:srgbClr val="1C4A7C"/>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a:off x="1200912" y="1609346"/>
            <a:ext cx="979017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2" Type="http://schemas.openxmlformats.org/officeDocument/2006/relationships/theme" Target="../theme/theme4.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15.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theme" Target="../theme/theme3.xml"/><Relationship Id="rId16" Type="http://schemas.openxmlformats.org/officeDocument/2006/relationships/slideLayout" Target="../slideLayouts/slideLayout46.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15.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theme" Target="../theme/theme5.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idx="1" type="body"/>
          </p:nvPr>
        </p:nvSpPr>
        <p:spPr>
          <a:xfrm>
            <a:off x="1202268" y="1613858"/>
            <a:ext cx="9787467" cy="27699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11" name="Google Shape;11;p22"/>
          <p:cNvSpPr txBox="1"/>
          <p:nvPr>
            <p:ph idx="11" type="ftr"/>
          </p:nvPr>
        </p:nvSpPr>
        <p:spPr>
          <a:xfrm>
            <a:off x="4145280" y="6377942"/>
            <a:ext cx="3901440" cy="276999"/>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609600" y="6377942"/>
            <a:ext cx="2804160"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2" type="sldNum"/>
          </p:nvPr>
        </p:nvSpPr>
        <p:spPr>
          <a:xfrm>
            <a:off x="8778240" y="6377942"/>
            <a:ext cx="2804160" cy="276999"/>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Arial"/>
                <a:ea typeface="Arial"/>
                <a:cs typeface="Arial"/>
                <a:sym typeface="Arial"/>
              </a:defRPr>
            </a:lvl1pPr>
            <a:lvl2pPr indent="0" lvl="1" marL="0" marR="0" rtl="0" algn="r">
              <a:spcBef>
                <a:spcPts val="0"/>
              </a:spcBef>
              <a:buNone/>
              <a:defRPr b="0" i="0" sz="1800" u="none" cap="none" strike="noStrike">
                <a:solidFill>
                  <a:srgbClr val="888888"/>
                </a:solidFill>
                <a:latin typeface="Arial"/>
                <a:ea typeface="Arial"/>
                <a:cs typeface="Arial"/>
                <a:sym typeface="Arial"/>
              </a:defRPr>
            </a:lvl2pPr>
            <a:lvl3pPr indent="0" lvl="2" marL="0" marR="0" rtl="0" algn="r">
              <a:spcBef>
                <a:spcPts val="0"/>
              </a:spcBef>
              <a:buNone/>
              <a:defRPr b="0" i="0" sz="1800" u="none" cap="none" strike="noStrike">
                <a:solidFill>
                  <a:srgbClr val="888888"/>
                </a:solidFill>
                <a:latin typeface="Arial"/>
                <a:ea typeface="Arial"/>
                <a:cs typeface="Arial"/>
                <a:sym typeface="Arial"/>
              </a:defRPr>
            </a:lvl3pPr>
            <a:lvl4pPr indent="0" lvl="3" marL="0" marR="0" rtl="0" algn="r">
              <a:spcBef>
                <a:spcPts val="0"/>
              </a:spcBef>
              <a:buNone/>
              <a:defRPr b="0" i="0" sz="1800" u="none" cap="none" strike="noStrike">
                <a:solidFill>
                  <a:srgbClr val="888888"/>
                </a:solidFill>
                <a:latin typeface="Arial"/>
                <a:ea typeface="Arial"/>
                <a:cs typeface="Arial"/>
                <a:sym typeface="Arial"/>
              </a:defRPr>
            </a:lvl4pPr>
            <a:lvl5pPr indent="0" lvl="4" marL="0" marR="0" rtl="0" algn="r">
              <a:spcBef>
                <a:spcPts val="0"/>
              </a:spcBef>
              <a:buNone/>
              <a:defRPr b="0" i="0" sz="1800" u="none" cap="none" strike="noStrike">
                <a:solidFill>
                  <a:srgbClr val="888888"/>
                </a:solidFill>
                <a:latin typeface="Arial"/>
                <a:ea typeface="Arial"/>
                <a:cs typeface="Arial"/>
                <a:sym typeface="Arial"/>
              </a:defRPr>
            </a:lvl5pPr>
            <a:lvl6pPr indent="0" lvl="5" marL="0" marR="0" rtl="0" algn="r">
              <a:spcBef>
                <a:spcPts val="0"/>
              </a:spcBef>
              <a:buNone/>
              <a:defRPr b="0" i="0" sz="1800" u="none" cap="none" strike="noStrike">
                <a:solidFill>
                  <a:srgbClr val="888888"/>
                </a:solidFill>
                <a:latin typeface="Arial"/>
                <a:ea typeface="Arial"/>
                <a:cs typeface="Arial"/>
                <a:sym typeface="Arial"/>
              </a:defRPr>
            </a:lvl6pPr>
            <a:lvl7pPr indent="0" lvl="6" marL="0" marR="0" rtl="0" algn="r">
              <a:spcBef>
                <a:spcPts val="0"/>
              </a:spcBef>
              <a:buNone/>
              <a:defRPr b="0" i="0" sz="1800" u="none" cap="none" strike="noStrike">
                <a:solidFill>
                  <a:srgbClr val="888888"/>
                </a:solidFill>
                <a:latin typeface="Arial"/>
                <a:ea typeface="Arial"/>
                <a:cs typeface="Arial"/>
                <a:sym typeface="Arial"/>
              </a:defRPr>
            </a:lvl7pPr>
            <a:lvl8pPr indent="0" lvl="7" marL="0" marR="0" rtl="0" algn="r">
              <a:spcBef>
                <a:spcPts val="0"/>
              </a:spcBef>
              <a:buNone/>
              <a:defRPr b="0" i="0" sz="1800" u="none" cap="none" strike="noStrike">
                <a:solidFill>
                  <a:srgbClr val="888888"/>
                </a:solidFill>
                <a:latin typeface="Arial"/>
                <a:ea typeface="Arial"/>
                <a:cs typeface="Arial"/>
                <a:sym typeface="Arial"/>
              </a:defRPr>
            </a:lvl8pPr>
            <a:lvl9pPr indent="0" lvl="8" marL="0" marR="0" rtl="0" algn="r">
              <a:spcBef>
                <a:spcPts val="0"/>
              </a:spcBef>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 name="Google Shape;14;p22"/>
          <p:cNvSpPr txBox="1"/>
          <p:nvPr>
            <p:ph type="title"/>
          </p:nvPr>
        </p:nvSpPr>
        <p:spPr>
          <a:xfrm>
            <a:off x="1200912" y="841248"/>
            <a:ext cx="9790176"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000" u="none" cap="none" strike="noStrike">
                <a:solidFill>
                  <a:srgbClr val="1C4A7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55"/>
          <p:cNvSpPr txBox="1"/>
          <p:nvPr>
            <p:ph idx="1" type="body"/>
          </p:nvPr>
        </p:nvSpPr>
        <p:spPr>
          <a:xfrm>
            <a:off x="304800" y="1143000"/>
            <a:ext cx="11163300" cy="1790700"/>
          </a:xfrm>
          <a:prstGeom prst="rect">
            <a:avLst/>
          </a:prstGeom>
          <a:noFill/>
          <a:ln>
            <a:noFill/>
          </a:ln>
        </p:spPr>
        <p:txBody>
          <a:bodyPr anchorCtr="0" anchor="t" bIns="155575" lIns="165100" spcFirstLastPara="1" rIns="165100" wrap="square" tIns="155575">
            <a:spAutoFit/>
          </a:bodyPr>
          <a:lstStyle>
            <a:lvl1pPr indent="-349250" lvl="0" marL="457200" marR="0" rtl="0" algn="l">
              <a:lnSpc>
                <a:spcPct val="95000"/>
              </a:lnSpc>
              <a:spcBef>
                <a:spcPts val="760"/>
              </a:spcBef>
              <a:spcAft>
                <a:spcPts val="0"/>
              </a:spcAft>
              <a:buClr>
                <a:srgbClr val="CC0000"/>
              </a:buClr>
              <a:buSzPts val="1900"/>
              <a:buFont typeface="Noto Sans Symbols"/>
              <a:buChar char="▪"/>
              <a:defRPr b="0" i="0" sz="1900" u="none" cap="none" strike="noStrike">
                <a:solidFill>
                  <a:schemeClr val="dk1"/>
                </a:solidFill>
                <a:latin typeface="Arial"/>
                <a:ea typeface="Arial"/>
                <a:cs typeface="Arial"/>
                <a:sym typeface="Arial"/>
              </a:defRPr>
            </a:lvl1pPr>
            <a:lvl2pPr indent="-310642" lvl="1" marL="914400" marR="0" rtl="0" algn="l">
              <a:lnSpc>
                <a:spcPct val="95000"/>
              </a:lnSpc>
              <a:spcBef>
                <a:spcPts val="380"/>
              </a:spcBef>
              <a:spcAft>
                <a:spcPts val="0"/>
              </a:spcAft>
              <a:buClr>
                <a:schemeClr val="dk2"/>
              </a:buClr>
              <a:buSzPts val="1292"/>
              <a:buFont typeface="Noto Sans Symbols"/>
              <a:buChar char="▪"/>
              <a:defRPr b="0" i="0" sz="1900" u="none" cap="none" strike="noStrike">
                <a:solidFill>
                  <a:schemeClr val="dk1"/>
                </a:solidFill>
                <a:latin typeface="Arial"/>
                <a:ea typeface="Arial"/>
                <a:cs typeface="Arial"/>
                <a:sym typeface="Arial"/>
              </a:defRPr>
            </a:lvl2pPr>
            <a:lvl3pPr indent="-281686" lvl="2" marL="1371600" marR="0" rtl="0" algn="l">
              <a:lnSpc>
                <a:spcPct val="95000"/>
              </a:lnSpc>
              <a:spcBef>
                <a:spcPts val="190"/>
              </a:spcBef>
              <a:spcAft>
                <a:spcPts val="0"/>
              </a:spcAft>
              <a:buClr>
                <a:schemeClr val="lt1"/>
              </a:buClr>
              <a:buSzPts val="836"/>
              <a:buFont typeface="Noto Sans Symbols"/>
              <a:buChar char="▪"/>
              <a:defRPr b="0" i="1" sz="1900" u="none" cap="none" strike="noStrike">
                <a:solidFill>
                  <a:schemeClr val="dk1"/>
                </a:solidFill>
                <a:latin typeface="Arial"/>
                <a:ea typeface="Arial"/>
                <a:cs typeface="Arial"/>
                <a:sym typeface="Arial"/>
              </a:defRPr>
            </a:lvl3pPr>
            <a:lvl4pPr indent="-323850" lvl="3" marL="1828800" marR="0" rtl="0" algn="l">
              <a:lnSpc>
                <a:spcPct val="95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5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6pPr>
            <a:lvl7pPr indent="-323850" lvl="6" marL="32004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7pPr>
            <a:lvl8pPr indent="-323850" lvl="7" marL="36576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8pPr>
            <a:lvl9pPr indent="-323850" lvl="8" marL="41148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9pPr>
          </a:lstStyle>
          <a:p/>
        </p:txBody>
      </p:sp>
      <p:sp>
        <p:nvSpPr>
          <p:cNvPr id="208" name="Google Shape;208;p55"/>
          <p:cNvSpPr txBox="1"/>
          <p:nvPr>
            <p:ph type="title"/>
          </p:nvPr>
        </p:nvSpPr>
        <p:spPr>
          <a:xfrm>
            <a:off x="303213" y="227013"/>
            <a:ext cx="11577637" cy="452437"/>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1pPr>
            <a:lvl2pPr lvl="1"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2pPr>
            <a:lvl3pPr lvl="2"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3pPr>
            <a:lvl4pPr lvl="3"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4pPr>
            <a:lvl5pPr lvl="4"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5pPr>
            <a:lvl6pPr lvl="5"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6pPr>
            <a:lvl7pPr lvl="6"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7pPr>
            <a:lvl8pPr lvl="7"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8pPr>
            <a:lvl9pPr lvl="8"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9pPr>
          </a:lstStyle>
          <a:p/>
        </p:txBody>
      </p:sp>
      <p:sp>
        <p:nvSpPr>
          <p:cNvPr id="209" name="Google Shape;209;p55"/>
          <p:cNvSpPr txBox="1"/>
          <p:nvPr/>
        </p:nvSpPr>
        <p:spPr>
          <a:xfrm>
            <a:off x="-7938" y="6677493"/>
            <a:ext cx="12192001" cy="207962"/>
          </a:xfrm>
          <a:prstGeom prst="rect">
            <a:avLst/>
          </a:prstGeom>
          <a:solidFill>
            <a:srgbClr val="9C1D22"/>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1" sz="750">
              <a:solidFill>
                <a:schemeClr val="lt1"/>
              </a:solidFill>
              <a:latin typeface="Arial"/>
              <a:ea typeface="Arial"/>
              <a:cs typeface="Arial"/>
              <a:sym typeface="Arial"/>
            </a:endParaRPr>
          </a:p>
        </p:txBody>
      </p:sp>
      <p:pic>
        <p:nvPicPr>
          <p:cNvPr id="210" name="Google Shape;210;p55"/>
          <p:cNvPicPr preferRelativeResize="0"/>
          <p:nvPr/>
        </p:nvPicPr>
        <p:blipFill rotWithShape="1">
          <a:blip r:embed="rId1">
            <a:alphaModFix/>
          </a:blip>
          <a:srcRect b="0" l="0" r="0" t="0"/>
          <a:stretch/>
        </p:blipFill>
        <p:spPr>
          <a:xfrm>
            <a:off x="11078598" y="6096000"/>
            <a:ext cx="1049902" cy="515938"/>
          </a:xfrm>
          <a:prstGeom prst="rect">
            <a:avLst/>
          </a:prstGeom>
          <a:noFill/>
          <a:ln>
            <a:noFill/>
          </a:ln>
        </p:spPr>
      </p:pic>
      <p:sp>
        <p:nvSpPr>
          <p:cNvPr id="211" name="Google Shape;21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12" name="Google Shape;21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13" name="Google Shape;21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Rockwell"/>
                <a:ea typeface="Rockwell"/>
                <a:cs typeface="Rockwell"/>
                <a:sym typeface="Rockwell"/>
              </a:defRPr>
            </a:lvl1pPr>
            <a:lvl2pPr indent="0" lvl="1" marL="0" marR="0" rtl="0" algn="r">
              <a:spcBef>
                <a:spcPts val="0"/>
              </a:spcBef>
              <a:buNone/>
              <a:defRPr sz="1200">
                <a:solidFill>
                  <a:schemeClr val="lt1"/>
                </a:solidFill>
                <a:latin typeface="Rockwell"/>
                <a:ea typeface="Rockwell"/>
                <a:cs typeface="Rockwell"/>
                <a:sym typeface="Rockwell"/>
              </a:defRPr>
            </a:lvl2pPr>
            <a:lvl3pPr indent="0" lvl="2" marL="0" marR="0" rtl="0" algn="r">
              <a:spcBef>
                <a:spcPts val="0"/>
              </a:spcBef>
              <a:buNone/>
              <a:defRPr sz="1200">
                <a:solidFill>
                  <a:schemeClr val="lt1"/>
                </a:solidFill>
                <a:latin typeface="Rockwell"/>
                <a:ea typeface="Rockwell"/>
                <a:cs typeface="Rockwell"/>
                <a:sym typeface="Rockwell"/>
              </a:defRPr>
            </a:lvl3pPr>
            <a:lvl4pPr indent="0" lvl="3" marL="0" marR="0" rtl="0" algn="r">
              <a:spcBef>
                <a:spcPts val="0"/>
              </a:spcBef>
              <a:buNone/>
              <a:defRPr sz="1200">
                <a:solidFill>
                  <a:schemeClr val="lt1"/>
                </a:solidFill>
                <a:latin typeface="Rockwell"/>
                <a:ea typeface="Rockwell"/>
                <a:cs typeface="Rockwell"/>
                <a:sym typeface="Rockwell"/>
              </a:defRPr>
            </a:lvl4pPr>
            <a:lvl5pPr indent="0" lvl="4" marL="0" marR="0" rtl="0" algn="r">
              <a:spcBef>
                <a:spcPts val="0"/>
              </a:spcBef>
              <a:buNone/>
              <a:defRPr sz="1200">
                <a:solidFill>
                  <a:schemeClr val="lt1"/>
                </a:solidFill>
                <a:latin typeface="Rockwell"/>
                <a:ea typeface="Rockwell"/>
                <a:cs typeface="Rockwell"/>
                <a:sym typeface="Rockwell"/>
              </a:defRPr>
            </a:lvl5pPr>
            <a:lvl6pPr indent="0" lvl="5" marL="0" marR="0" rtl="0" algn="r">
              <a:spcBef>
                <a:spcPts val="0"/>
              </a:spcBef>
              <a:buNone/>
              <a:defRPr sz="1200">
                <a:solidFill>
                  <a:schemeClr val="lt1"/>
                </a:solidFill>
                <a:latin typeface="Rockwell"/>
                <a:ea typeface="Rockwell"/>
                <a:cs typeface="Rockwell"/>
                <a:sym typeface="Rockwell"/>
              </a:defRPr>
            </a:lvl6pPr>
            <a:lvl7pPr indent="0" lvl="6" marL="0" marR="0" rtl="0" algn="r">
              <a:spcBef>
                <a:spcPts val="0"/>
              </a:spcBef>
              <a:buNone/>
              <a:defRPr sz="1200">
                <a:solidFill>
                  <a:schemeClr val="lt1"/>
                </a:solidFill>
                <a:latin typeface="Rockwell"/>
                <a:ea typeface="Rockwell"/>
                <a:cs typeface="Rockwell"/>
                <a:sym typeface="Rockwell"/>
              </a:defRPr>
            </a:lvl7pPr>
            <a:lvl8pPr indent="0" lvl="7" marL="0" marR="0" rtl="0" algn="r">
              <a:spcBef>
                <a:spcPts val="0"/>
              </a:spcBef>
              <a:buNone/>
              <a:defRPr sz="1200">
                <a:solidFill>
                  <a:schemeClr val="lt1"/>
                </a:solidFill>
                <a:latin typeface="Rockwell"/>
                <a:ea typeface="Rockwell"/>
                <a:cs typeface="Rockwell"/>
                <a:sym typeface="Rockwell"/>
              </a:defRPr>
            </a:lvl8pPr>
            <a:lvl9pPr indent="0" lvl="8" marL="0" marR="0" rtl="0" algn="r">
              <a:spcBef>
                <a:spcPts val="0"/>
              </a:spcBef>
              <a:buNone/>
              <a:defRPr sz="12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GB"/>
              <a:t>‹#›</a:t>
            </a:fld>
            <a:endParaRPr/>
          </a:p>
        </p:txBody>
      </p:sp>
      <p:sp>
        <p:nvSpPr>
          <p:cNvPr id="214" name="Google Shape;214;p55"/>
          <p:cNvSpPr/>
          <p:nvPr/>
        </p:nvSpPr>
        <p:spPr>
          <a:xfrm>
            <a:off x="-7938" y="4819650"/>
            <a:ext cx="9144001" cy="358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Arial"/>
              <a:ea typeface="Arial"/>
              <a:cs typeface="Arial"/>
              <a:sym typeface="Arial"/>
            </a:endParaRPr>
          </a:p>
        </p:txBody>
      </p:sp>
      <p:sp>
        <p:nvSpPr>
          <p:cNvPr id="215" name="Google Shape;215;p55"/>
          <p:cNvSpPr txBox="1"/>
          <p:nvPr/>
        </p:nvSpPr>
        <p:spPr>
          <a:xfrm>
            <a:off x="1595718" y="6669554"/>
            <a:ext cx="2185988" cy="13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900">
                <a:solidFill>
                  <a:schemeClr val="lt1"/>
                </a:solidFill>
                <a:latin typeface="Arial Narrow"/>
                <a:ea typeface="Arial Narrow"/>
                <a:cs typeface="Arial Narrow"/>
                <a:sym typeface="Arial Narrow"/>
              </a:rPr>
              <a:t>Cardiovascular Clinical Research Center</a:t>
            </a:r>
            <a:endParaRPr b="1" sz="900">
              <a:solidFill>
                <a:schemeClr val="lt1"/>
              </a:solidFill>
              <a:latin typeface="Arial Narrow"/>
              <a:ea typeface="Arial Narrow"/>
              <a:cs typeface="Arial Narrow"/>
              <a:sym typeface="Arial Narrow"/>
            </a:endParaRPr>
          </a:p>
        </p:txBody>
      </p:sp>
      <p:sp>
        <p:nvSpPr>
          <p:cNvPr id="216" name="Google Shape;216;p55"/>
          <p:cNvSpPr/>
          <p:nvPr/>
        </p:nvSpPr>
        <p:spPr>
          <a:xfrm>
            <a:off x="916564" y="6599581"/>
            <a:ext cx="673245" cy="290223"/>
          </a:xfrm>
          <a:custGeom>
            <a:rect b="b" l="l" r="r" t="t"/>
            <a:pathLst>
              <a:path extrusionOk="0" h="221" w="51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Rockwell"/>
              <a:buNone/>
            </a:pPr>
            <a:r>
              <a:t/>
            </a:r>
            <a:endParaRPr b="0" i="0" sz="1800" u="none" cap="none" strike="noStrike">
              <a:solidFill>
                <a:srgbClr val="53565A"/>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71"/>
          <p:cNvSpPr txBox="1"/>
          <p:nvPr>
            <p:ph idx="1" type="body"/>
          </p:nvPr>
        </p:nvSpPr>
        <p:spPr>
          <a:xfrm>
            <a:off x="304802" y="1143003"/>
            <a:ext cx="11163300" cy="1766125"/>
          </a:xfrm>
          <a:prstGeom prst="rect">
            <a:avLst/>
          </a:prstGeom>
          <a:noFill/>
          <a:ln>
            <a:noFill/>
          </a:ln>
        </p:spPr>
        <p:txBody>
          <a:bodyPr anchorCtr="0" anchor="t" bIns="155575" lIns="165100" spcFirstLastPara="1" rIns="165100" wrap="square" tIns="155575">
            <a:spAutoFit/>
          </a:bodyPr>
          <a:lstStyle>
            <a:lvl1pPr indent="-349250" lvl="0" marL="457200" marR="0" rtl="0" algn="l">
              <a:lnSpc>
                <a:spcPct val="95000"/>
              </a:lnSpc>
              <a:spcBef>
                <a:spcPts val="760"/>
              </a:spcBef>
              <a:spcAft>
                <a:spcPts val="0"/>
              </a:spcAft>
              <a:buClr>
                <a:srgbClr val="CC0000"/>
              </a:buClr>
              <a:buSzPts val="1900"/>
              <a:buFont typeface="Noto Sans Symbols"/>
              <a:buChar char="▪"/>
              <a:defRPr b="0" i="0" sz="1900" u="none" cap="none" strike="noStrike">
                <a:solidFill>
                  <a:schemeClr val="dk1"/>
                </a:solidFill>
                <a:latin typeface="Arial"/>
                <a:ea typeface="Arial"/>
                <a:cs typeface="Arial"/>
                <a:sym typeface="Arial"/>
              </a:defRPr>
            </a:lvl1pPr>
            <a:lvl2pPr indent="-310642" lvl="1" marL="914400" marR="0" rtl="0" algn="l">
              <a:lnSpc>
                <a:spcPct val="95000"/>
              </a:lnSpc>
              <a:spcBef>
                <a:spcPts val="380"/>
              </a:spcBef>
              <a:spcAft>
                <a:spcPts val="0"/>
              </a:spcAft>
              <a:buClr>
                <a:schemeClr val="dk2"/>
              </a:buClr>
              <a:buSzPts val="1292"/>
              <a:buFont typeface="Noto Sans Symbols"/>
              <a:buChar char="▪"/>
              <a:defRPr b="0" i="0" sz="1900" u="none" cap="none" strike="noStrike">
                <a:solidFill>
                  <a:schemeClr val="dk1"/>
                </a:solidFill>
                <a:latin typeface="Arial"/>
                <a:ea typeface="Arial"/>
                <a:cs typeface="Arial"/>
                <a:sym typeface="Arial"/>
              </a:defRPr>
            </a:lvl2pPr>
            <a:lvl3pPr indent="-281686" lvl="2" marL="1371600" marR="0" rtl="0" algn="l">
              <a:lnSpc>
                <a:spcPct val="95000"/>
              </a:lnSpc>
              <a:spcBef>
                <a:spcPts val="190"/>
              </a:spcBef>
              <a:spcAft>
                <a:spcPts val="0"/>
              </a:spcAft>
              <a:buClr>
                <a:schemeClr val="lt1"/>
              </a:buClr>
              <a:buSzPts val="836"/>
              <a:buFont typeface="Noto Sans Symbols"/>
              <a:buChar char="▪"/>
              <a:defRPr b="0" i="1" sz="1900" u="none" cap="none" strike="noStrike">
                <a:solidFill>
                  <a:schemeClr val="dk1"/>
                </a:solidFill>
                <a:latin typeface="Arial"/>
                <a:ea typeface="Arial"/>
                <a:cs typeface="Arial"/>
                <a:sym typeface="Arial"/>
              </a:defRPr>
            </a:lvl3pPr>
            <a:lvl4pPr indent="-323850" lvl="3" marL="1828800" marR="0" rtl="0" algn="l">
              <a:lnSpc>
                <a:spcPct val="95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5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6pPr>
            <a:lvl7pPr indent="-323850" lvl="6" marL="32004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7pPr>
            <a:lvl8pPr indent="-323850" lvl="7" marL="36576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8pPr>
            <a:lvl9pPr indent="-323850" lvl="8" marL="4114800" marR="0" rtl="0" algn="l">
              <a:lnSpc>
                <a:spcPct val="95000"/>
              </a:lnSpc>
              <a:spcBef>
                <a:spcPts val="300"/>
              </a:spcBef>
              <a:spcAft>
                <a:spcPts val="0"/>
              </a:spcAft>
              <a:buClr>
                <a:schemeClr val="lt1"/>
              </a:buClr>
              <a:buSzPts val="1500"/>
              <a:buFont typeface="Rockwell"/>
              <a:buChar char="»"/>
              <a:defRPr b="0" i="0" sz="1500" u="none" cap="none" strike="noStrike">
                <a:solidFill>
                  <a:schemeClr val="lt1"/>
                </a:solidFill>
                <a:latin typeface="Rockwell"/>
                <a:ea typeface="Rockwell"/>
                <a:cs typeface="Rockwell"/>
                <a:sym typeface="Rockwell"/>
              </a:defRPr>
            </a:lvl9pPr>
          </a:lstStyle>
          <a:p/>
        </p:txBody>
      </p:sp>
      <p:sp>
        <p:nvSpPr>
          <p:cNvPr id="268" name="Google Shape;268;p71"/>
          <p:cNvSpPr txBox="1"/>
          <p:nvPr>
            <p:ph type="title"/>
          </p:nvPr>
        </p:nvSpPr>
        <p:spPr>
          <a:xfrm>
            <a:off x="303215" y="227015"/>
            <a:ext cx="11577637" cy="452437"/>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1pPr>
            <a:lvl2pPr lvl="1"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2pPr>
            <a:lvl3pPr lvl="2"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3pPr>
            <a:lvl4pPr lvl="3"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4pPr>
            <a:lvl5pPr lvl="4" marR="0" rtl="0" algn="ctr">
              <a:lnSpc>
                <a:spcPct val="90000"/>
              </a:lnSpc>
              <a:spcBef>
                <a:spcPts val="0"/>
              </a:spcBef>
              <a:spcAft>
                <a:spcPts val="0"/>
              </a:spcAft>
              <a:buSzPts val="1400"/>
              <a:buNone/>
              <a:defRPr b="1" i="0" sz="2700" u="none" cap="none" strike="noStrike">
                <a:solidFill>
                  <a:srgbClr val="9D1E23"/>
                </a:solidFill>
                <a:latin typeface="Rockwell"/>
                <a:ea typeface="Rockwell"/>
                <a:cs typeface="Rockwell"/>
                <a:sym typeface="Rockwell"/>
              </a:defRPr>
            </a:lvl5pPr>
            <a:lvl6pPr lvl="5"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6pPr>
            <a:lvl7pPr lvl="6"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7pPr>
            <a:lvl8pPr lvl="7"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8pPr>
            <a:lvl9pPr lvl="8" marR="0" rtl="0" algn="l">
              <a:lnSpc>
                <a:spcPct val="90000"/>
              </a:lnSpc>
              <a:spcBef>
                <a:spcPts val="0"/>
              </a:spcBef>
              <a:spcAft>
                <a:spcPts val="0"/>
              </a:spcAft>
              <a:buSzPts val="1400"/>
              <a:buNone/>
              <a:defRPr b="1" i="0" sz="2100" u="none" cap="none" strike="noStrike">
                <a:solidFill>
                  <a:srgbClr val="FFCC66"/>
                </a:solidFill>
                <a:latin typeface="Arial"/>
                <a:ea typeface="Arial"/>
                <a:cs typeface="Arial"/>
                <a:sym typeface="Arial"/>
              </a:defRPr>
            </a:lvl9pPr>
          </a:lstStyle>
          <a:p/>
        </p:txBody>
      </p:sp>
      <p:sp>
        <p:nvSpPr>
          <p:cNvPr id="269" name="Google Shape;269;p71"/>
          <p:cNvSpPr txBox="1"/>
          <p:nvPr/>
        </p:nvSpPr>
        <p:spPr>
          <a:xfrm>
            <a:off x="-4761" y="6650041"/>
            <a:ext cx="12192001" cy="207877"/>
          </a:xfrm>
          <a:prstGeom prst="rect">
            <a:avLst/>
          </a:prstGeom>
          <a:solidFill>
            <a:srgbClr val="9C1D22"/>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1" sz="751">
              <a:solidFill>
                <a:schemeClr val="lt1"/>
              </a:solidFill>
              <a:latin typeface="Arial"/>
              <a:ea typeface="Arial"/>
              <a:cs typeface="Arial"/>
              <a:sym typeface="Arial"/>
            </a:endParaRPr>
          </a:p>
        </p:txBody>
      </p:sp>
      <p:pic>
        <p:nvPicPr>
          <p:cNvPr id="270" name="Google Shape;270;p71"/>
          <p:cNvPicPr preferRelativeResize="0"/>
          <p:nvPr/>
        </p:nvPicPr>
        <p:blipFill rotWithShape="1">
          <a:blip r:embed="rId1">
            <a:alphaModFix/>
          </a:blip>
          <a:srcRect b="0" l="0" r="0" t="0"/>
          <a:stretch/>
        </p:blipFill>
        <p:spPr>
          <a:xfrm>
            <a:off x="10723566" y="6096000"/>
            <a:ext cx="1404937" cy="515938"/>
          </a:xfrm>
          <a:prstGeom prst="rect">
            <a:avLst/>
          </a:prstGeom>
          <a:noFill/>
          <a:ln>
            <a:noFill/>
          </a:ln>
        </p:spPr>
      </p:pic>
      <p:sp>
        <p:nvSpPr>
          <p:cNvPr id="271" name="Google Shape;271;p71"/>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72" name="Google Shape;272;p71"/>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73" name="Google Shape;273;p7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Rockwell"/>
                <a:ea typeface="Rockwell"/>
                <a:cs typeface="Rockwell"/>
                <a:sym typeface="Rockwell"/>
              </a:defRPr>
            </a:lvl1pPr>
            <a:lvl2pPr indent="0" lvl="1" marL="0" marR="0" rtl="0" algn="r">
              <a:spcBef>
                <a:spcPts val="0"/>
              </a:spcBef>
              <a:buNone/>
              <a:defRPr sz="1200">
                <a:solidFill>
                  <a:schemeClr val="lt1"/>
                </a:solidFill>
                <a:latin typeface="Rockwell"/>
                <a:ea typeface="Rockwell"/>
                <a:cs typeface="Rockwell"/>
                <a:sym typeface="Rockwell"/>
              </a:defRPr>
            </a:lvl2pPr>
            <a:lvl3pPr indent="0" lvl="2" marL="0" marR="0" rtl="0" algn="r">
              <a:spcBef>
                <a:spcPts val="0"/>
              </a:spcBef>
              <a:buNone/>
              <a:defRPr sz="1200">
                <a:solidFill>
                  <a:schemeClr val="lt1"/>
                </a:solidFill>
                <a:latin typeface="Rockwell"/>
                <a:ea typeface="Rockwell"/>
                <a:cs typeface="Rockwell"/>
                <a:sym typeface="Rockwell"/>
              </a:defRPr>
            </a:lvl3pPr>
            <a:lvl4pPr indent="0" lvl="3" marL="0" marR="0" rtl="0" algn="r">
              <a:spcBef>
                <a:spcPts val="0"/>
              </a:spcBef>
              <a:buNone/>
              <a:defRPr sz="1200">
                <a:solidFill>
                  <a:schemeClr val="lt1"/>
                </a:solidFill>
                <a:latin typeface="Rockwell"/>
                <a:ea typeface="Rockwell"/>
                <a:cs typeface="Rockwell"/>
                <a:sym typeface="Rockwell"/>
              </a:defRPr>
            </a:lvl4pPr>
            <a:lvl5pPr indent="0" lvl="4" marL="0" marR="0" rtl="0" algn="r">
              <a:spcBef>
                <a:spcPts val="0"/>
              </a:spcBef>
              <a:buNone/>
              <a:defRPr sz="1200">
                <a:solidFill>
                  <a:schemeClr val="lt1"/>
                </a:solidFill>
                <a:latin typeface="Rockwell"/>
                <a:ea typeface="Rockwell"/>
                <a:cs typeface="Rockwell"/>
                <a:sym typeface="Rockwell"/>
              </a:defRPr>
            </a:lvl5pPr>
            <a:lvl6pPr indent="0" lvl="5" marL="0" marR="0" rtl="0" algn="r">
              <a:spcBef>
                <a:spcPts val="0"/>
              </a:spcBef>
              <a:buNone/>
              <a:defRPr sz="1200">
                <a:solidFill>
                  <a:schemeClr val="lt1"/>
                </a:solidFill>
                <a:latin typeface="Rockwell"/>
                <a:ea typeface="Rockwell"/>
                <a:cs typeface="Rockwell"/>
                <a:sym typeface="Rockwell"/>
              </a:defRPr>
            </a:lvl6pPr>
            <a:lvl7pPr indent="0" lvl="6" marL="0" marR="0" rtl="0" algn="r">
              <a:spcBef>
                <a:spcPts val="0"/>
              </a:spcBef>
              <a:buNone/>
              <a:defRPr sz="1200">
                <a:solidFill>
                  <a:schemeClr val="lt1"/>
                </a:solidFill>
                <a:latin typeface="Rockwell"/>
                <a:ea typeface="Rockwell"/>
                <a:cs typeface="Rockwell"/>
                <a:sym typeface="Rockwell"/>
              </a:defRPr>
            </a:lvl7pPr>
            <a:lvl8pPr indent="0" lvl="7" marL="0" marR="0" rtl="0" algn="r">
              <a:spcBef>
                <a:spcPts val="0"/>
              </a:spcBef>
              <a:buNone/>
              <a:defRPr sz="1200">
                <a:solidFill>
                  <a:schemeClr val="lt1"/>
                </a:solidFill>
                <a:latin typeface="Rockwell"/>
                <a:ea typeface="Rockwell"/>
                <a:cs typeface="Rockwell"/>
                <a:sym typeface="Rockwell"/>
              </a:defRPr>
            </a:lvl8pPr>
            <a:lvl9pPr indent="0" lvl="8" marL="0" marR="0" rtl="0" algn="r">
              <a:spcBef>
                <a:spcPts val="0"/>
              </a:spcBef>
              <a:buNone/>
              <a:defRPr sz="12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GB"/>
              <a:t>‹#›</a:t>
            </a:fld>
            <a:endParaRPr/>
          </a:p>
        </p:txBody>
      </p:sp>
      <p:sp>
        <p:nvSpPr>
          <p:cNvPr id="274" name="Google Shape;274;p71"/>
          <p:cNvSpPr txBox="1"/>
          <p:nvPr/>
        </p:nvSpPr>
        <p:spPr>
          <a:xfrm>
            <a:off x="1595718" y="6632610"/>
            <a:ext cx="2185988" cy="13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900">
                <a:solidFill>
                  <a:schemeClr val="lt1"/>
                </a:solidFill>
                <a:latin typeface="Arial Narrow"/>
                <a:ea typeface="Arial Narrow"/>
                <a:cs typeface="Arial Narrow"/>
                <a:sym typeface="Arial Narrow"/>
              </a:rPr>
              <a:t>Cardiovascular Clinical Research Center</a:t>
            </a:r>
            <a:endParaRPr b="1" sz="900">
              <a:solidFill>
                <a:schemeClr val="lt1"/>
              </a:solidFill>
              <a:latin typeface="Arial Narrow"/>
              <a:ea typeface="Arial Narrow"/>
              <a:cs typeface="Arial Narrow"/>
              <a:sym typeface="Arial Narrow"/>
            </a:endParaRPr>
          </a:p>
        </p:txBody>
      </p:sp>
      <p:sp>
        <p:nvSpPr>
          <p:cNvPr id="275" name="Google Shape;275;p71"/>
          <p:cNvSpPr/>
          <p:nvPr/>
        </p:nvSpPr>
        <p:spPr>
          <a:xfrm>
            <a:off x="916564" y="6562637"/>
            <a:ext cx="673245" cy="290223"/>
          </a:xfrm>
          <a:custGeom>
            <a:rect b="b" l="l" r="r" t="t"/>
            <a:pathLst>
              <a:path extrusionOk="0" h="221" w="51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Rockwell"/>
              <a:buNone/>
            </a:pPr>
            <a:r>
              <a:t/>
            </a:r>
            <a:endParaRPr b="0" i="0" sz="1800" u="none" cap="none" strike="noStrike">
              <a:solidFill>
                <a:srgbClr val="53565A"/>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
          <p:cNvSpPr txBox="1"/>
          <p:nvPr>
            <p:ph idx="1" type="subTitle"/>
          </p:nvPr>
        </p:nvSpPr>
        <p:spPr>
          <a:xfrm>
            <a:off x="496784" y="2209800"/>
            <a:ext cx="11198431" cy="3676712"/>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i="0" lang="en-GB" sz="2700">
                <a:solidFill>
                  <a:srgbClr val="002060"/>
                </a:solidFill>
                <a:latin typeface="Arial"/>
                <a:ea typeface="Arial"/>
                <a:cs typeface="Arial"/>
                <a:sym typeface="Arial"/>
              </a:rPr>
              <a:t>An individual patient data meta-analysis of randomized trials </a:t>
            </a:r>
            <a:endParaRPr/>
          </a:p>
          <a:p>
            <a:pPr indent="0" lvl="0" marL="0" rtl="0" algn="ctr">
              <a:spcBef>
                <a:spcPts val="0"/>
              </a:spcBef>
              <a:spcAft>
                <a:spcPts val="0"/>
              </a:spcAft>
              <a:buNone/>
            </a:pPr>
            <a:r>
              <a:rPr b="1" i="0" lang="en-GB" sz="2700">
                <a:solidFill>
                  <a:srgbClr val="002060"/>
                </a:solidFill>
                <a:latin typeface="Arial"/>
                <a:ea typeface="Arial"/>
                <a:cs typeface="Arial"/>
                <a:sym typeface="Arial"/>
              </a:rPr>
              <a:t>comparing complete versus culprit lesion-only </a:t>
            </a:r>
            <a:endParaRPr/>
          </a:p>
          <a:p>
            <a:pPr indent="0" lvl="0" marL="0" rtl="0" algn="ctr">
              <a:spcBef>
                <a:spcPts val="0"/>
              </a:spcBef>
              <a:spcAft>
                <a:spcPts val="0"/>
              </a:spcAft>
              <a:buNone/>
            </a:pPr>
            <a:r>
              <a:rPr b="1" i="0" lang="en-GB" sz="2700">
                <a:solidFill>
                  <a:srgbClr val="002060"/>
                </a:solidFill>
                <a:latin typeface="Arial"/>
                <a:ea typeface="Arial"/>
                <a:cs typeface="Arial"/>
                <a:sym typeface="Arial"/>
              </a:rPr>
              <a:t>revascularisation for acute myocardial infarction: </a:t>
            </a:r>
            <a:endParaRPr/>
          </a:p>
          <a:p>
            <a:pPr indent="0" lvl="0" marL="0" rtl="0" algn="ctr">
              <a:spcBef>
                <a:spcPts val="1800"/>
              </a:spcBef>
              <a:spcAft>
                <a:spcPts val="0"/>
              </a:spcAft>
              <a:buNone/>
            </a:pPr>
            <a:r>
              <a:rPr b="1" lang="en-GB" sz="2000">
                <a:solidFill>
                  <a:srgbClr val="C00000"/>
                </a:solidFill>
                <a:latin typeface="Arial"/>
                <a:ea typeface="Arial"/>
                <a:cs typeface="Arial"/>
                <a:sym typeface="Arial"/>
              </a:rPr>
              <a:t>THE COMPLETE REVASCULARISATION TRIALISTS’ COLLABORATION</a:t>
            </a:r>
            <a:endParaRPr sz="2000">
              <a:solidFill>
                <a:srgbClr val="C00000"/>
              </a:solidFill>
              <a:latin typeface="Arial"/>
              <a:ea typeface="Arial"/>
              <a:cs typeface="Arial"/>
              <a:sym typeface="Arial"/>
            </a:endParaRPr>
          </a:p>
          <a:p>
            <a:pPr indent="0" lvl="0" marL="0" rtl="0" algn="ctr">
              <a:spcBef>
                <a:spcPts val="600"/>
              </a:spcBef>
              <a:spcAft>
                <a:spcPts val="0"/>
              </a:spcAft>
              <a:buNone/>
            </a:pPr>
            <a:r>
              <a:rPr b="1" lang="en-GB" sz="3200">
                <a:solidFill>
                  <a:srgbClr val="002060"/>
                </a:solidFill>
                <a:latin typeface="Arial"/>
                <a:ea typeface="Arial"/>
                <a:cs typeface="Arial"/>
                <a:sym typeface="Arial"/>
              </a:rPr>
              <a:t> </a:t>
            </a:r>
            <a:endParaRPr b="1" sz="3200">
              <a:solidFill>
                <a:srgbClr val="002060"/>
              </a:solidFill>
              <a:latin typeface="Arial"/>
              <a:ea typeface="Arial"/>
              <a:cs typeface="Arial"/>
              <a:sym typeface="Arial"/>
            </a:endParaRPr>
          </a:p>
          <a:p>
            <a:pPr indent="0" lvl="0" marL="0" rtl="0" algn="ctr">
              <a:lnSpc>
                <a:spcPct val="110000"/>
              </a:lnSpc>
              <a:spcBef>
                <a:spcPts val="0"/>
              </a:spcBef>
              <a:spcAft>
                <a:spcPts val="0"/>
              </a:spcAft>
              <a:buNone/>
            </a:pPr>
            <a:r>
              <a:rPr b="1" i="0" lang="en-GB" sz="2000">
                <a:solidFill>
                  <a:srgbClr val="002060"/>
                </a:solidFill>
                <a:latin typeface="Tahoma"/>
                <a:ea typeface="Tahoma"/>
                <a:cs typeface="Tahoma"/>
                <a:sym typeface="Tahoma"/>
              </a:rPr>
              <a:t>Shamir R. Mehta, </a:t>
            </a:r>
            <a:r>
              <a:rPr i="0" lang="en-GB" sz="2000">
                <a:solidFill>
                  <a:srgbClr val="002060"/>
                </a:solidFill>
                <a:latin typeface="Tahoma"/>
                <a:ea typeface="Tahoma"/>
                <a:cs typeface="Tahoma"/>
                <a:sym typeface="Tahoma"/>
              </a:rPr>
              <a:t>Denise TW Tiong, Felix Böhm, Chinthanie Ramasundarahettige, </a:t>
            </a:r>
            <a:endParaRPr/>
          </a:p>
          <a:p>
            <a:pPr indent="0" lvl="0" marL="0" rtl="0" algn="ctr">
              <a:lnSpc>
                <a:spcPct val="110000"/>
              </a:lnSpc>
              <a:spcBef>
                <a:spcPts val="0"/>
              </a:spcBef>
              <a:spcAft>
                <a:spcPts val="0"/>
              </a:spcAft>
              <a:buNone/>
            </a:pPr>
            <a:r>
              <a:rPr i="0" lang="en-GB" sz="2000">
                <a:solidFill>
                  <a:srgbClr val="002060"/>
                </a:solidFill>
                <a:latin typeface="Tahoma"/>
                <a:ea typeface="Tahoma"/>
                <a:cs typeface="Tahoma"/>
                <a:sym typeface="Tahoma"/>
              </a:rPr>
              <a:t>Simone Biscaglia, Gianluca Campo, Stefan James, Pieter C Smits, Daniele Giacoppo, </a:t>
            </a:r>
            <a:endParaRPr/>
          </a:p>
          <a:p>
            <a:pPr indent="0" lvl="0" marL="0" rtl="0" algn="ctr">
              <a:lnSpc>
                <a:spcPct val="110000"/>
              </a:lnSpc>
              <a:spcBef>
                <a:spcPts val="0"/>
              </a:spcBef>
              <a:spcAft>
                <a:spcPts val="0"/>
              </a:spcAft>
              <a:buNone/>
            </a:pPr>
            <a:r>
              <a:rPr i="0" lang="en-GB" sz="2000">
                <a:solidFill>
                  <a:srgbClr val="002060"/>
                </a:solidFill>
                <a:latin typeface="Tahoma"/>
                <a:ea typeface="Tahoma"/>
                <a:cs typeface="Tahoma"/>
                <a:sym typeface="Tahoma"/>
              </a:rPr>
              <a:t>Gerry P McCann, Amerjeet Banning, Dan Eik Høfsten, Gianni Casella, Faith R Kirabo, </a:t>
            </a:r>
            <a:endParaRPr/>
          </a:p>
          <a:p>
            <a:pPr indent="0" lvl="0" marL="0" rtl="0" algn="ctr">
              <a:lnSpc>
                <a:spcPct val="110000"/>
              </a:lnSpc>
              <a:spcBef>
                <a:spcPts val="0"/>
              </a:spcBef>
              <a:spcAft>
                <a:spcPts val="0"/>
              </a:spcAft>
              <a:buNone/>
            </a:pPr>
            <a:r>
              <a:rPr i="0" lang="en-GB" sz="2000">
                <a:solidFill>
                  <a:srgbClr val="002060"/>
                </a:solidFill>
                <a:latin typeface="Tahoma"/>
                <a:ea typeface="Tahoma"/>
                <a:cs typeface="Tahoma"/>
                <a:sym typeface="Tahoma"/>
              </a:rPr>
              <a:t>Helen Nguyen, David A Wood, John A Cairns, Thomas Engstrøm</a:t>
            </a:r>
            <a:endParaRPr i="0" sz="2000">
              <a:solidFill>
                <a:srgbClr val="002060"/>
              </a:solidFill>
              <a:latin typeface="Tahoma"/>
              <a:ea typeface="Tahoma"/>
              <a:cs typeface="Tahoma"/>
              <a:sym typeface="Tahoma"/>
            </a:endParaRPr>
          </a:p>
        </p:txBody>
      </p:sp>
      <p:cxnSp>
        <p:nvCxnSpPr>
          <p:cNvPr id="332" name="Google Shape;332;p1"/>
          <p:cNvCxnSpPr/>
          <p:nvPr/>
        </p:nvCxnSpPr>
        <p:spPr>
          <a:xfrm>
            <a:off x="0" y="1676400"/>
            <a:ext cx="12192000" cy="0"/>
          </a:xfrm>
          <a:prstGeom prst="straightConnector1">
            <a:avLst/>
          </a:prstGeom>
          <a:noFill/>
          <a:ln cap="flat" cmpd="sng" w="38100">
            <a:solidFill>
              <a:srgbClr val="002060"/>
            </a:solidFill>
            <a:prstDash val="solid"/>
            <a:round/>
            <a:headEnd len="sm" w="sm" type="none"/>
            <a:tailEnd len="sm" w="sm" type="none"/>
          </a:ln>
          <a:effectLst>
            <a:outerShdw blurRad="40000" rotWithShape="0" dir="5400000" dist="23000">
              <a:srgbClr val="000000">
                <a:alpha val="34901"/>
              </a:srgbClr>
            </a:outerShdw>
          </a:effectLst>
        </p:spPr>
      </p:cxnSp>
      <p:sp>
        <p:nvSpPr>
          <p:cNvPr id="333" name="Google Shape;333;p1"/>
          <p:cNvSpPr txBox="1"/>
          <p:nvPr>
            <p:ph type="ctrTitle"/>
          </p:nvPr>
        </p:nvSpPr>
        <p:spPr>
          <a:xfrm>
            <a:off x="990600" y="459027"/>
            <a:ext cx="12039600" cy="738664"/>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2400">
                <a:solidFill>
                  <a:srgbClr val="C00000"/>
                </a:solidFill>
                <a:latin typeface="Arial"/>
                <a:ea typeface="Arial"/>
                <a:cs typeface="Arial"/>
                <a:sym typeface="Arial"/>
              </a:rPr>
              <a:t>Complete Revascularization Trialists’ Collaboration</a:t>
            </a:r>
            <a:br>
              <a:rPr b="1" lang="en-GB" sz="2400">
                <a:solidFill>
                  <a:srgbClr val="C00000"/>
                </a:solidFill>
                <a:latin typeface="Arial"/>
                <a:ea typeface="Arial"/>
                <a:cs typeface="Arial"/>
                <a:sym typeface="Arial"/>
              </a:rPr>
            </a:br>
            <a:r>
              <a:rPr b="1" lang="en-GB" sz="2400">
                <a:solidFill>
                  <a:srgbClr val="C00000"/>
                </a:solidFill>
                <a:latin typeface="Arial"/>
                <a:ea typeface="Arial"/>
                <a:cs typeface="Arial"/>
                <a:sym typeface="Arial"/>
              </a:rPr>
              <a:t>Final Results</a:t>
            </a:r>
            <a:endParaRPr sz="2400">
              <a:solidFill>
                <a:srgbClr val="C00000"/>
              </a:solidFill>
              <a:latin typeface="Arial"/>
              <a:ea typeface="Arial"/>
              <a:cs typeface="Arial"/>
              <a:sym typeface="Arial"/>
            </a:endParaRPr>
          </a:p>
        </p:txBody>
      </p:sp>
      <p:pic>
        <p:nvPicPr>
          <p:cNvPr id="334" name="Google Shape;334;p1"/>
          <p:cNvPicPr preferRelativeResize="0"/>
          <p:nvPr/>
        </p:nvPicPr>
        <p:blipFill rotWithShape="1">
          <a:blip r:embed="rId3">
            <a:alphaModFix/>
          </a:blip>
          <a:srcRect b="19205" l="4559" r="4558" t="17022"/>
          <a:stretch/>
        </p:blipFill>
        <p:spPr>
          <a:xfrm>
            <a:off x="152400" y="304800"/>
            <a:ext cx="2715952" cy="1270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0"/>
          <p:cNvSpPr txBox="1"/>
          <p:nvPr/>
        </p:nvSpPr>
        <p:spPr>
          <a:xfrm>
            <a:off x="2903220" y="209460"/>
            <a:ext cx="6934200" cy="101382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GB" sz="3300">
                <a:solidFill>
                  <a:srgbClr val="002060"/>
                </a:solidFill>
                <a:latin typeface="Arial"/>
                <a:ea typeface="Arial"/>
                <a:cs typeface="Arial"/>
                <a:sym typeface="Arial"/>
              </a:rPr>
              <a:t>Primary Outcome: </a:t>
            </a:r>
            <a:endParaRPr/>
          </a:p>
          <a:p>
            <a:pPr indent="0" lvl="0" marL="0" marR="0" rtl="0" algn="ctr">
              <a:spcBef>
                <a:spcPts val="0"/>
              </a:spcBef>
              <a:spcAft>
                <a:spcPts val="0"/>
              </a:spcAft>
              <a:buNone/>
            </a:pPr>
            <a:r>
              <a:rPr b="1" i="0" lang="en-GB" sz="3300">
                <a:solidFill>
                  <a:srgbClr val="002060"/>
                </a:solidFill>
                <a:latin typeface="Arial"/>
                <a:ea typeface="Arial"/>
                <a:cs typeface="Arial"/>
                <a:sym typeface="Arial"/>
              </a:rPr>
              <a:t>CV Death </a:t>
            </a:r>
            <a:endParaRPr/>
          </a:p>
        </p:txBody>
      </p:sp>
      <p:grpSp>
        <p:nvGrpSpPr>
          <p:cNvPr id="410" name="Google Shape;410;p10"/>
          <p:cNvGrpSpPr/>
          <p:nvPr/>
        </p:nvGrpSpPr>
        <p:grpSpPr>
          <a:xfrm>
            <a:off x="2438400" y="1447800"/>
            <a:ext cx="7696200" cy="5199065"/>
            <a:chOff x="1905000" y="797918"/>
            <a:chExt cx="8819552" cy="5957932"/>
          </a:xfrm>
        </p:grpSpPr>
        <p:pic>
          <p:nvPicPr>
            <p:cNvPr id="411" name="Google Shape;411;p10"/>
            <p:cNvPicPr preferRelativeResize="0"/>
            <p:nvPr/>
          </p:nvPicPr>
          <p:blipFill rotWithShape="1">
            <a:blip r:embed="rId3">
              <a:alphaModFix/>
            </a:blip>
            <a:srcRect b="0" l="0" r="0" t="0"/>
            <a:stretch/>
          </p:blipFill>
          <p:spPr>
            <a:xfrm>
              <a:off x="1905000" y="797918"/>
              <a:ext cx="7467600" cy="5957932"/>
            </a:xfrm>
            <a:prstGeom prst="rect">
              <a:avLst/>
            </a:prstGeom>
            <a:noFill/>
            <a:ln>
              <a:noFill/>
            </a:ln>
          </p:spPr>
        </p:pic>
        <p:sp>
          <p:nvSpPr>
            <p:cNvPr id="412" name="Google Shape;412;p10"/>
            <p:cNvSpPr/>
            <p:nvPr/>
          </p:nvSpPr>
          <p:spPr>
            <a:xfrm>
              <a:off x="3581400" y="914400"/>
              <a:ext cx="2920992"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13" name="Google Shape;413;p10"/>
            <p:cNvSpPr/>
            <p:nvPr/>
          </p:nvSpPr>
          <p:spPr>
            <a:xfrm>
              <a:off x="5234819" y="2784350"/>
              <a:ext cx="3261983" cy="942330"/>
            </a:xfrm>
            <a:prstGeom prst="roundRect">
              <a:avLst>
                <a:gd fmla="val 50000" name="adj"/>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C00000"/>
                  </a:solidFill>
                  <a:latin typeface="Arial"/>
                  <a:ea typeface="Arial"/>
                  <a:cs typeface="Arial"/>
                  <a:sym typeface="Arial"/>
                </a:rPr>
                <a:t>Culprit Lesion-Only PCI</a:t>
              </a:r>
              <a:endParaRPr/>
            </a:p>
            <a:p>
              <a:pPr indent="0" lvl="0" marL="0" marR="0" rtl="0" algn="ctr">
                <a:spcBef>
                  <a:spcPts val="0"/>
                </a:spcBef>
                <a:spcAft>
                  <a:spcPts val="0"/>
                </a:spcAft>
                <a:buNone/>
              </a:pPr>
              <a:r>
                <a:rPr b="1" lang="en-GB" sz="1600">
                  <a:solidFill>
                    <a:srgbClr val="C00000"/>
                  </a:solidFill>
                  <a:latin typeface="Arial"/>
                  <a:ea typeface="Arial"/>
                  <a:cs typeface="Arial"/>
                  <a:sym typeface="Arial"/>
                </a:rPr>
                <a:t>(N=4,577)</a:t>
              </a:r>
              <a:endParaRPr/>
            </a:p>
          </p:txBody>
        </p:sp>
        <p:sp>
          <p:nvSpPr>
            <p:cNvPr id="414" name="Google Shape;414;p10"/>
            <p:cNvSpPr/>
            <p:nvPr/>
          </p:nvSpPr>
          <p:spPr>
            <a:xfrm>
              <a:off x="5867400" y="2195282"/>
              <a:ext cx="2590961"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15" name="Google Shape;415;p10"/>
            <p:cNvSpPr txBox="1"/>
            <p:nvPr/>
          </p:nvSpPr>
          <p:spPr>
            <a:xfrm>
              <a:off x="9087566" y="3371777"/>
              <a:ext cx="1636986"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C00000"/>
                  </a:solidFill>
                  <a:latin typeface="Arial"/>
                  <a:ea typeface="Arial"/>
                  <a:cs typeface="Arial"/>
                  <a:sym typeface="Arial"/>
                </a:rPr>
                <a:t>4.6% (209 events)</a:t>
              </a:r>
              <a:endParaRPr/>
            </a:p>
          </p:txBody>
        </p:sp>
        <p:sp>
          <p:nvSpPr>
            <p:cNvPr id="416" name="Google Shape;416;p10"/>
            <p:cNvSpPr txBox="1"/>
            <p:nvPr/>
          </p:nvSpPr>
          <p:spPr>
            <a:xfrm>
              <a:off x="9065429" y="3766877"/>
              <a:ext cx="1636987"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Arial"/>
                  <a:ea typeface="Arial"/>
                  <a:cs typeface="Arial"/>
                  <a:sym typeface="Arial"/>
                </a:rPr>
                <a:t>3.6% (155 events)</a:t>
              </a:r>
              <a:endParaRPr/>
            </a:p>
          </p:txBody>
        </p:sp>
        <p:sp>
          <p:nvSpPr>
            <p:cNvPr id="417" name="Google Shape;417;p10"/>
            <p:cNvSpPr txBox="1"/>
            <p:nvPr/>
          </p:nvSpPr>
          <p:spPr>
            <a:xfrm>
              <a:off x="6532260" y="4290811"/>
              <a:ext cx="3675047" cy="6701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Complete Revascularization</a:t>
              </a:r>
              <a:endParaRPr/>
            </a:p>
            <a:p>
              <a:pPr indent="0" lvl="0" marL="0" marR="0" rtl="0" algn="ctr">
                <a:spcBef>
                  <a:spcPts val="0"/>
                </a:spcBef>
                <a:spcAft>
                  <a:spcPts val="0"/>
                </a:spcAft>
                <a:buNone/>
              </a:pPr>
              <a:r>
                <a:rPr b="1" lang="en-GB" sz="1600">
                  <a:solidFill>
                    <a:schemeClr val="dk1"/>
                  </a:solidFill>
                  <a:latin typeface="Arial"/>
                  <a:ea typeface="Arial"/>
                  <a:cs typeface="Arial"/>
                  <a:sym typeface="Arial"/>
                </a:rPr>
                <a:t>(N=4,259)</a:t>
              </a:r>
              <a:endParaRPr/>
            </a:p>
          </p:txBody>
        </p:sp>
        <p:sp>
          <p:nvSpPr>
            <p:cNvPr id="418" name="Google Shape;418;p10"/>
            <p:cNvSpPr/>
            <p:nvPr/>
          </p:nvSpPr>
          <p:spPr>
            <a:xfrm>
              <a:off x="4507981" y="1169293"/>
              <a:ext cx="3988821" cy="1500869"/>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200">
                  <a:solidFill>
                    <a:srgbClr val="002060"/>
                  </a:solidFill>
                  <a:latin typeface="Arial"/>
                  <a:ea typeface="Arial"/>
                  <a:cs typeface="Arial"/>
                  <a:sym typeface="Arial"/>
                </a:rPr>
                <a:t>HR 0.76</a:t>
              </a:r>
              <a:endParaRPr/>
            </a:p>
            <a:p>
              <a:pPr indent="0" lvl="0" marL="0" marR="0" rtl="0" algn="ctr">
                <a:spcBef>
                  <a:spcPts val="0"/>
                </a:spcBef>
                <a:spcAft>
                  <a:spcPts val="0"/>
                </a:spcAft>
                <a:buNone/>
              </a:pPr>
              <a:r>
                <a:rPr lang="en-GB" sz="2200">
                  <a:solidFill>
                    <a:srgbClr val="002060"/>
                  </a:solidFill>
                  <a:latin typeface="Arial"/>
                  <a:ea typeface="Arial"/>
                  <a:cs typeface="Arial"/>
                  <a:sym typeface="Arial"/>
                </a:rPr>
                <a:t>95% CI 0.62-0.93</a:t>
              </a:r>
              <a:endParaRPr/>
            </a:p>
            <a:p>
              <a:pPr indent="0" lvl="0" marL="0" marR="0" rtl="0" algn="ctr">
                <a:spcBef>
                  <a:spcPts val="0"/>
                </a:spcBef>
                <a:spcAft>
                  <a:spcPts val="0"/>
                </a:spcAft>
                <a:buNone/>
              </a:pPr>
              <a:r>
                <a:rPr b="1" lang="en-GB" sz="2200">
                  <a:solidFill>
                    <a:srgbClr val="002060"/>
                  </a:solidFill>
                  <a:latin typeface="Arial"/>
                  <a:ea typeface="Arial"/>
                  <a:cs typeface="Arial"/>
                  <a:sym typeface="Arial"/>
                </a:rPr>
                <a:t>P=0.0091</a:t>
              </a:r>
              <a:endParaRPr/>
            </a:p>
          </p:txBody>
        </p:sp>
      </p:grpSp>
      <p:pic>
        <p:nvPicPr>
          <p:cNvPr id="419" name="Google Shape;419;p10"/>
          <p:cNvPicPr preferRelativeResize="0"/>
          <p:nvPr/>
        </p:nvPicPr>
        <p:blipFill rotWithShape="1">
          <a:blip r:embed="rId4">
            <a:alphaModFix/>
          </a:blip>
          <a:srcRect b="19205" l="4559" r="4558" t="17022"/>
          <a:stretch/>
        </p:blipFill>
        <p:spPr>
          <a:xfrm>
            <a:off x="0" y="60305"/>
            <a:ext cx="2805702" cy="13121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1"/>
          <p:cNvSpPr txBox="1"/>
          <p:nvPr/>
        </p:nvSpPr>
        <p:spPr>
          <a:xfrm>
            <a:off x="-27972" y="1752600"/>
            <a:ext cx="2466372" cy="73536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GB" sz="2800">
                <a:solidFill>
                  <a:srgbClr val="002060"/>
                </a:solidFill>
                <a:latin typeface="Arial"/>
                <a:ea typeface="Arial"/>
                <a:cs typeface="Arial"/>
                <a:sym typeface="Arial"/>
              </a:rPr>
              <a:t>Primary Outcomes</a:t>
            </a:r>
            <a:endParaRPr/>
          </a:p>
          <a:p>
            <a:pPr indent="0" lvl="0" marL="0" marR="0" rtl="0" algn="ctr">
              <a:spcBef>
                <a:spcPts val="0"/>
              </a:spcBef>
              <a:spcAft>
                <a:spcPts val="0"/>
              </a:spcAft>
              <a:buNone/>
            </a:pPr>
            <a:r>
              <a:rPr b="1" i="0" lang="en-GB" sz="2800">
                <a:solidFill>
                  <a:srgbClr val="002060"/>
                </a:solidFill>
                <a:latin typeface="Arial"/>
                <a:ea typeface="Arial"/>
                <a:cs typeface="Arial"/>
                <a:sym typeface="Arial"/>
              </a:rPr>
              <a:t>Forest Plots</a:t>
            </a:r>
            <a:endParaRPr/>
          </a:p>
        </p:txBody>
      </p:sp>
      <p:sp>
        <p:nvSpPr>
          <p:cNvPr id="425" name="Google Shape;425;p11"/>
          <p:cNvSpPr txBox="1"/>
          <p:nvPr/>
        </p:nvSpPr>
        <p:spPr>
          <a:xfrm>
            <a:off x="6477000" y="76200"/>
            <a:ext cx="21336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002060"/>
                </a:solidFill>
                <a:latin typeface="Arial"/>
                <a:ea typeface="Arial"/>
                <a:cs typeface="Arial"/>
                <a:sym typeface="Arial"/>
              </a:rPr>
              <a:t>CV Death or New MI</a:t>
            </a:r>
            <a:endParaRPr/>
          </a:p>
        </p:txBody>
      </p:sp>
      <p:sp>
        <p:nvSpPr>
          <p:cNvPr id="426" name="Google Shape;426;p11"/>
          <p:cNvSpPr txBox="1"/>
          <p:nvPr/>
        </p:nvSpPr>
        <p:spPr>
          <a:xfrm>
            <a:off x="7086600" y="3581400"/>
            <a:ext cx="10951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002060"/>
                </a:solidFill>
                <a:latin typeface="Arial"/>
                <a:ea typeface="Arial"/>
                <a:cs typeface="Arial"/>
                <a:sym typeface="Arial"/>
              </a:rPr>
              <a:t>CV Death</a:t>
            </a:r>
            <a:endParaRPr/>
          </a:p>
        </p:txBody>
      </p:sp>
      <p:grpSp>
        <p:nvGrpSpPr>
          <p:cNvPr id="427" name="Google Shape;427;p11"/>
          <p:cNvGrpSpPr/>
          <p:nvPr/>
        </p:nvGrpSpPr>
        <p:grpSpPr>
          <a:xfrm>
            <a:off x="2514601" y="76200"/>
            <a:ext cx="7057104" cy="3352800"/>
            <a:chOff x="76200" y="1087850"/>
            <a:chExt cx="5890076" cy="2798350"/>
          </a:xfrm>
        </p:grpSpPr>
        <p:pic>
          <p:nvPicPr>
            <p:cNvPr id="428" name="Google Shape;428;p11"/>
            <p:cNvPicPr preferRelativeResize="0"/>
            <p:nvPr/>
          </p:nvPicPr>
          <p:blipFill rotWithShape="1">
            <a:blip r:embed="rId3">
              <a:alphaModFix/>
            </a:blip>
            <a:srcRect b="0" l="0" r="0" t="0"/>
            <a:stretch/>
          </p:blipFill>
          <p:spPr>
            <a:xfrm>
              <a:off x="76200" y="1087850"/>
              <a:ext cx="5890076" cy="2798350"/>
            </a:xfrm>
            <a:prstGeom prst="rect">
              <a:avLst/>
            </a:prstGeom>
            <a:noFill/>
            <a:ln cap="flat" cmpd="sng" w="9525">
              <a:solidFill>
                <a:srgbClr val="FF0000"/>
              </a:solidFill>
              <a:prstDash val="solid"/>
              <a:round/>
              <a:headEnd len="sm" w="sm" type="none"/>
              <a:tailEnd len="sm" w="sm" type="none"/>
            </a:ln>
          </p:spPr>
        </p:pic>
        <p:sp>
          <p:nvSpPr>
            <p:cNvPr id="429" name="Google Shape;429;p11"/>
            <p:cNvSpPr txBox="1"/>
            <p:nvPr/>
          </p:nvSpPr>
          <p:spPr>
            <a:xfrm>
              <a:off x="1649860" y="3563779"/>
              <a:ext cx="1223123" cy="2055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Arial"/>
                  <a:ea typeface="Arial"/>
                  <a:cs typeface="Arial"/>
                  <a:sym typeface="Arial"/>
                </a:rPr>
                <a:t>P heterogeneity=0.49</a:t>
              </a:r>
              <a:endParaRPr/>
            </a:p>
          </p:txBody>
        </p:sp>
      </p:grpSp>
      <p:grpSp>
        <p:nvGrpSpPr>
          <p:cNvPr id="430" name="Google Shape;430;p11"/>
          <p:cNvGrpSpPr/>
          <p:nvPr/>
        </p:nvGrpSpPr>
        <p:grpSpPr>
          <a:xfrm>
            <a:off x="2514601" y="3429000"/>
            <a:ext cx="7057104" cy="3352799"/>
            <a:chOff x="6231023" y="1060252"/>
            <a:chExt cx="5913352" cy="2809408"/>
          </a:xfrm>
        </p:grpSpPr>
        <p:pic>
          <p:nvPicPr>
            <p:cNvPr id="431" name="Google Shape;431;p11"/>
            <p:cNvPicPr preferRelativeResize="0"/>
            <p:nvPr/>
          </p:nvPicPr>
          <p:blipFill rotWithShape="1">
            <a:blip r:embed="rId4">
              <a:alphaModFix/>
            </a:blip>
            <a:srcRect b="0" l="0" r="0" t="0"/>
            <a:stretch/>
          </p:blipFill>
          <p:spPr>
            <a:xfrm>
              <a:off x="6231023" y="1060252"/>
              <a:ext cx="5913352" cy="2809408"/>
            </a:xfrm>
            <a:prstGeom prst="rect">
              <a:avLst/>
            </a:prstGeom>
            <a:noFill/>
            <a:ln cap="flat" cmpd="sng" w="9525">
              <a:solidFill>
                <a:srgbClr val="FF0000"/>
              </a:solidFill>
              <a:prstDash val="solid"/>
              <a:round/>
              <a:headEnd len="sm" w="sm" type="none"/>
              <a:tailEnd len="sm" w="sm" type="none"/>
            </a:ln>
          </p:spPr>
        </p:pic>
        <p:sp>
          <p:nvSpPr>
            <p:cNvPr id="432" name="Google Shape;432;p11"/>
            <p:cNvSpPr txBox="1"/>
            <p:nvPr/>
          </p:nvSpPr>
          <p:spPr>
            <a:xfrm>
              <a:off x="7832525" y="3575814"/>
              <a:ext cx="1227956" cy="2063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Arial"/>
                  <a:ea typeface="Arial"/>
                  <a:cs typeface="Arial"/>
                  <a:sym typeface="Arial"/>
                </a:rPr>
                <a:t>P heterogeneity=0.38</a:t>
              </a:r>
              <a:endParaRPr/>
            </a:p>
          </p:txBody>
        </p:sp>
      </p:grpSp>
      <p:pic>
        <p:nvPicPr>
          <p:cNvPr id="433" name="Google Shape;433;p11"/>
          <p:cNvPicPr preferRelativeResize="0"/>
          <p:nvPr/>
        </p:nvPicPr>
        <p:blipFill rotWithShape="1">
          <a:blip r:embed="rId5">
            <a:alphaModFix/>
          </a:blip>
          <a:srcRect b="19205" l="4559" r="4558" t="17022"/>
          <a:stretch/>
        </p:blipFill>
        <p:spPr>
          <a:xfrm>
            <a:off x="0" y="6161"/>
            <a:ext cx="2466372" cy="11534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12"/>
          <p:cNvPicPr preferRelativeResize="0"/>
          <p:nvPr/>
        </p:nvPicPr>
        <p:blipFill rotWithShape="1">
          <a:blip r:embed="rId3">
            <a:alphaModFix/>
          </a:blip>
          <a:srcRect b="0" l="0" r="0" t="0"/>
          <a:stretch/>
        </p:blipFill>
        <p:spPr>
          <a:xfrm>
            <a:off x="2438400" y="1095292"/>
            <a:ext cx="6973154" cy="5553248"/>
          </a:xfrm>
          <a:prstGeom prst="rect">
            <a:avLst/>
          </a:prstGeom>
          <a:noFill/>
          <a:ln>
            <a:noFill/>
          </a:ln>
        </p:spPr>
      </p:pic>
      <p:sp>
        <p:nvSpPr>
          <p:cNvPr id="439" name="Google Shape;439;p12"/>
          <p:cNvSpPr txBox="1"/>
          <p:nvPr/>
        </p:nvSpPr>
        <p:spPr>
          <a:xfrm>
            <a:off x="2903220" y="209460"/>
            <a:ext cx="6934200" cy="735365"/>
          </a:xfrm>
          <a:prstGeom prst="rect">
            <a:avLst/>
          </a:prstGeom>
          <a:noFill/>
          <a:ln>
            <a:noFill/>
          </a:ln>
        </p:spPr>
        <p:txBody>
          <a:bodyPr anchorCtr="0" anchor="t" bIns="0" lIns="0" spcFirstLastPara="1" rIns="0" wrap="square" tIns="0">
            <a:normAutofit fontScale="62500" lnSpcReduction="20000"/>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Secondary Outcome</a:t>
            </a:r>
            <a:endParaRPr/>
          </a:p>
          <a:p>
            <a:pPr indent="0" lvl="0" marL="0" marR="0" rtl="0" algn="ctr">
              <a:spcBef>
                <a:spcPts val="0"/>
              </a:spcBef>
              <a:spcAft>
                <a:spcPts val="0"/>
              </a:spcAft>
              <a:buNone/>
            </a:pPr>
            <a:r>
              <a:rPr b="1" i="0" lang="en-GB" sz="5100">
                <a:solidFill>
                  <a:srgbClr val="002060"/>
                </a:solidFill>
                <a:latin typeface="Arial"/>
                <a:ea typeface="Arial"/>
                <a:cs typeface="Arial"/>
                <a:sym typeface="Arial"/>
              </a:rPr>
              <a:t>All-cause Death</a:t>
            </a:r>
            <a:endParaRPr/>
          </a:p>
        </p:txBody>
      </p:sp>
      <p:grpSp>
        <p:nvGrpSpPr>
          <p:cNvPr id="440" name="Google Shape;440;p12"/>
          <p:cNvGrpSpPr/>
          <p:nvPr/>
        </p:nvGrpSpPr>
        <p:grpSpPr>
          <a:xfrm>
            <a:off x="4031300" y="1111202"/>
            <a:ext cx="7322500" cy="3516800"/>
            <a:chOff x="4031300" y="1111202"/>
            <a:chExt cx="7322500" cy="3516800"/>
          </a:xfrm>
        </p:grpSpPr>
        <p:sp>
          <p:nvSpPr>
            <p:cNvPr id="441" name="Google Shape;441;p12"/>
            <p:cNvSpPr/>
            <p:nvPr/>
          </p:nvSpPr>
          <p:spPr>
            <a:xfrm>
              <a:off x="4031300" y="1212131"/>
              <a:ext cx="26743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2" name="Google Shape;442;p12"/>
            <p:cNvSpPr/>
            <p:nvPr/>
          </p:nvSpPr>
          <p:spPr>
            <a:xfrm>
              <a:off x="5368450" y="2207355"/>
              <a:ext cx="308975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3" name="Google Shape;443;p12"/>
            <p:cNvSpPr txBox="1"/>
            <p:nvPr/>
          </p:nvSpPr>
          <p:spPr>
            <a:xfrm>
              <a:off x="9077215" y="2419290"/>
              <a:ext cx="227658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C00000"/>
                  </a:solidFill>
                  <a:latin typeface="Arial"/>
                  <a:ea typeface="Arial"/>
                  <a:cs typeface="Arial"/>
                  <a:sym typeface="Arial"/>
                </a:rPr>
                <a:t>8.1% (370 deaths)</a:t>
              </a:r>
              <a:endParaRPr/>
            </a:p>
          </p:txBody>
        </p:sp>
        <p:sp>
          <p:nvSpPr>
            <p:cNvPr id="444" name="Google Shape;444;p12"/>
            <p:cNvSpPr txBox="1"/>
            <p:nvPr/>
          </p:nvSpPr>
          <p:spPr>
            <a:xfrm>
              <a:off x="9012263" y="2952690"/>
              <a:ext cx="227658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7.2% (308 deaths)</a:t>
              </a:r>
              <a:endParaRPr/>
            </a:p>
          </p:txBody>
        </p:sp>
        <p:sp>
          <p:nvSpPr>
            <p:cNvPr id="445" name="Google Shape;445;p12"/>
            <p:cNvSpPr txBox="1"/>
            <p:nvPr/>
          </p:nvSpPr>
          <p:spPr>
            <a:xfrm>
              <a:off x="6880407" y="3981671"/>
              <a:ext cx="3262432"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Complete Revascularization</a:t>
              </a:r>
              <a:endParaRPr/>
            </a:p>
            <a:p>
              <a:pPr indent="0" lvl="0" marL="0" marR="0" rtl="0" algn="ctr">
                <a:spcBef>
                  <a:spcPts val="0"/>
                </a:spcBef>
                <a:spcAft>
                  <a:spcPts val="0"/>
                </a:spcAft>
                <a:buNone/>
              </a:pPr>
              <a:r>
                <a:rPr b="1" lang="en-GB" sz="1800">
                  <a:solidFill>
                    <a:schemeClr val="dk1"/>
                  </a:solidFill>
                  <a:latin typeface="Arial"/>
                  <a:ea typeface="Arial"/>
                  <a:cs typeface="Arial"/>
                  <a:sym typeface="Arial"/>
                </a:rPr>
                <a:t>(N=4,259)</a:t>
              </a:r>
              <a:endParaRPr/>
            </a:p>
          </p:txBody>
        </p:sp>
        <p:sp>
          <p:nvSpPr>
            <p:cNvPr id="446" name="Google Shape;446;p12"/>
            <p:cNvSpPr/>
            <p:nvPr/>
          </p:nvSpPr>
          <p:spPr>
            <a:xfrm>
              <a:off x="4656006" y="1111202"/>
              <a:ext cx="3510090" cy="1308977"/>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rgbClr val="002060"/>
                  </a:solidFill>
                  <a:latin typeface="Arial"/>
                  <a:ea typeface="Arial"/>
                  <a:cs typeface="Arial"/>
                  <a:sym typeface="Arial"/>
                </a:rPr>
                <a:t>HR 0.85</a:t>
              </a:r>
              <a:endParaRPr/>
            </a:p>
            <a:p>
              <a:pPr indent="0" lvl="0" marL="0" marR="0" rtl="0" algn="ctr">
                <a:spcBef>
                  <a:spcPts val="0"/>
                </a:spcBef>
                <a:spcAft>
                  <a:spcPts val="0"/>
                </a:spcAft>
                <a:buNone/>
              </a:pPr>
              <a:r>
                <a:rPr lang="en-GB" sz="2400">
                  <a:solidFill>
                    <a:srgbClr val="002060"/>
                  </a:solidFill>
                  <a:latin typeface="Arial"/>
                  <a:ea typeface="Arial"/>
                  <a:cs typeface="Arial"/>
                  <a:sym typeface="Arial"/>
                </a:rPr>
                <a:t>95% CI 0.73-0.99</a:t>
              </a:r>
              <a:endParaRPr/>
            </a:p>
            <a:p>
              <a:pPr indent="0" lvl="0" marL="0" marR="0" rtl="0" algn="ctr">
                <a:spcBef>
                  <a:spcPts val="0"/>
                </a:spcBef>
                <a:spcAft>
                  <a:spcPts val="0"/>
                </a:spcAft>
                <a:buNone/>
              </a:pPr>
              <a:r>
                <a:rPr b="1" lang="en-GB" sz="2400">
                  <a:solidFill>
                    <a:srgbClr val="002060"/>
                  </a:solidFill>
                  <a:latin typeface="Arial"/>
                  <a:ea typeface="Arial"/>
                  <a:cs typeface="Arial"/>
                  <a:sym typeface="Arial"/>
                </a:rPr>
                <a:t>P=0.039</a:t>
              </a:r>
              <a:endParaRPr/>
            </a:p>
          </p:txBody>
        </p:sp>
        <p:sp>
          <p:nvSpPr>
            <p:cNvPr id="447" name="Google Shape;447;p12"/>
            <p:cNvSpPr/>
            <p:nvPr/>
          </p:nvSpPr>
          <p:spPr>
            <a:xfrm>
              <a:off x="4587666" y="2570646"/>
              <a:ext cx="3016667" cy="908864"/>
            </a:xfrm>
            <a:prstGeom prst="roundRect">
              <a:avLst>
                <a:gd fmla="val 50000"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C00000"/>
                  </a:solidFill>
                  <a:latin typeface="Arial"/>
                  <a:ea typeface="Arial"/>
                  <a:cs typeface="Arial"/>
                  <a:sym typeface="Arial"/>
                </a:rPr>
                <a:t>Culprit Lesion-Only PCI</a:t>
              </a:r>
              <a:endParaRPr/>
            </a:p>
            <a:p>
              <a:pPr indent="0" lvl="0" marL="0" marR="0" rtl="0" algn="ctr">
                <a:spcBef>
                  <a:spcPts val="0"/>
                </a:spcBef>
                <a:spcAft>
                  <a:spcPts val="0"/>
                </a:spcAft>
                <a:buNone/>
              </a:pPr>
              <a:r>
                <a:rPr b="1" lang="en-GB" sz="1800">
                  <a:solidFill>
                    <a:srgbClr val="C00000"/>
                  </a:solidFill>
                  <a:latin typeface="Arial"/>
                  <a:ea typeface="Arial"/>
                  <a:cs typeface="Arial"/>
                  <a:sym typeface="Arial"/>
                </a:rPr>
                <a:t>(N=4,577)</a:t>
              </a:r>
              <a:endParaRPr/>
            </a:p>
          </p:txBody>
        </p:sp>
      </p:grpSp>
      <p:sp>
        <p:nvSpPr>
          <p:cNvPr id="448" name="Google Shape;448;p12"/>
          <p:cNvSpPr txBox="1"/>
          <p:nvPr/>
        </p:nvSpPr>
        <p:spPr>
          <a:xfrm>
            <a:off x="486940" y="2818534"/>
            <a:ext cx="152157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rgbClr val="002060"/>
                </a:solidFill>
                <a:latin typeface="Arial"/>
                <a:ea typeface="Arial"/>
                <a:cs typeface="Arial"/>
                <a:sym typeface="Arial"/>
              </a:rPr>
              <a:t>Median</a:t>
            </a:r>
            <a:endParaRPr/>
          </a:p>
          <a:p>
            <a:pPr indent="0" lvl="0" marL="0" marR="0" rtl="0" algn="ctr">
              <a:spcBef>
                <a:spcPts val="0"/>
              </a:spcBef>
              <a:spcAft>
                <a:spcPts val="0"/>
              </a:spcAft>
              <a:buNone/>
            </a:pPr>
            <a:r>
              <a:rPr lang="en-GB" sz="2400">
                <a:solidFill>
                  <a:srgbClr val="002060"/>
                </a:solidFill>
                <a:latin typeface="Arial"/>
                <a:ea typeface="Arial"/>
                <a:cs typeface="Arial"/>
                <a:sym typeface="Arial"/>
              </a:rPr>
              <a:t>Follow-up</a:t>
            </a:r>
            <a:endParaRPr/>
          </a:p>
          <a:p>
            <a:pPr indent="0" lvl="0" marL="0" marR="0" rtl="0" algn="ctr">
              <a:spcBef>
                <a:spcPts val="0"/>
              </a:spcBef>
              <a:spcAft>
                <a:spcPts val="0"/>
              </a:spcAft>
              <a:buNone/>
            </a:pPr>
            <a:r>
              <a:rPr lang="en-GB" sz="2400">
                <a:solidFill>
                  <a:srgbClr val="002060"/>
                </a:solidFill>
                <a:latin typeface="Arial"/>
                <a:ea typeface="Arial"/>
                <a:cs typeface="Arial"/>
                <a:sym typeface="Arial"/>
              </a:rPr>
              <a:t>3 years</a:t>
            </a:r>
            <a:endParaRPr/>
          </a:p>
        </p:txBody>
      </p:sp>
      <p:pic>
        <p:nvPicPr>
          <p:cNvPr id="449" name="Google Shape;449;p12"/>
          <p:cNvPicPr preferRelativeResize="0"/>
          <p:nvPr/>
        </p:nvPicPr>
        <p:blipFill rotWithShape="1">
          <a:blip r:embed="rId4">
            <a:alphaModFix/>
          </a:blip>
          <a:srcRect b="19205" l="4559" r="4558" t="17022"/>
          <a:stretch/>
        </p:blipFill>
        <p:spPr>
          <a:xfrm>
            <a:off x="28251" y="0"/>
            <a:ext cx="2566632" cy="12003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3"/>
          <p:cNvSpPr txBox="1"/>
          <p:nvPr/>
        </p:nvSpPr>
        <p:spPr>
          <a:xfrm>
            <a:off x="2903220" y="209460"/>
            <a:ext cx="6934200" cy="735365"/>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1" i="0" lang="en-GB" sz="3700">
                <a:solidFill>
                  <a:srgbClr val="002060"/>
                </a:solidFill>
                <a:latin typeface="Arial"/>
                <a:ea typeface="Arial"/>
                <a:cs typeface="Arial"/>
                <a:sym typeface="Arial"/>
              </a:rPr>
              <a:t>CV Death and Non-CV Death</a:t>
            </a:r>
            <a:endParaRPr/>
          </a:p>
        </p:txBody>
      </p:sp>
      <p:sp>
        <p:nvSpPr>
          <p:cNvPr id="456" name="Google Shape;456;p13"/>
          <p:cNvSpPr txBox="1"/>
          <p:nvPr/>
        </p:nvSpPr>
        <p:spPr>
          <a:xfrm>
            <a:off x="1556932" y="1143000"/>
            <a:ext cx="3048837"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2060"/>
                </a:solidFill>
                <a:latin typeface="Arial"/>
                <a:ea typeface="Arial"/>
                <a:cs typeface="Arial"/>
                <a:sym typeface="Arial"/>
              </a:rPr>
              <a:t>CV Death</a:t>
            </a:r>
            <a:endParaRPr/>
          </a:p>
        </p:txBody>
      </p:sp>
      <p:grpSp>
        <p:nvGrpSpPr>
          <p:cNvPr id="457" name="Google Shape;457;p13"/>
          <p:cNvGrpSpPr/>
          <p:nvPr/>
        </p:nvGrpSpPr>
        <p:grpSpPr>
          <a:xfrm>
            <a:off x="296298" y="1905000"/>
            <a:ext cx="5342502" cy="4031224"/>
            <a:chOff x="1905000" y="797918"/>
            <a:chExt cx="7895932" cy="5957932"/>
          </a:xfrm>
        </p:grpSpPr>
        <p:pic>
          <p:nvPicPr>
            <p:cNvPr id="458" name="Google Shape;458;p13"/>
            <p:cNvPicPr preferRelativeResize="0"/>
            <p:nvPr/>
          </p:nvPicPr>
          <p:blipFill rotWithShape="1">
            <a:blip r:embed="rId3">
              <a:alphaModFix/>
            </a:blip>
            <a:srcRect b="0" l="0" r="0" t="0"/>
            <a:stretch/>
          </p:blipFill>
          <p:spPr>
            <a:xfrm>
              <a:off x="1905000" y="797918"/>
              <a:ext cx="7467600" cy="5957932"/>
            </a:xfrm>
            <a:prstGeom prst="rect">
              <a:avLst/>
            </a:prstGeom>
            <a:noFill/>
            <a:ln>
              <a:noFill/>
            </a:ln>
          </p:spPr>
        </p:pic>
        <p:sp>
          <p:nvSpPr>
            <p:cNvPr id="459" name="Google Shape;459;p13"/>
            <p:cNvSpPr/>
            <p:nvPr/>
          </p:nvSpPr>
          <p:spPr>
            <a:xfrm>
              <a:off x="3581400" y="914400"/>
              <a:ext cx="2920992"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60" name="Google Shape;460;p13"/>
            <p:cNvSpPr/>
            <p:nvPr/>
          </p:nvSpPr>
          <p:spPr>
            <a:xfrm>
              <a:off x="5376173" y="3125051"/>
              <a:ext cx="1835964" cy="605909"/>
            </a:xfrm>
            <a:prstGeom prst="roundRect">
              <a:avLst>
                <a:gd fmla="val 50000" name="adj"/>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rgbClr val="C00000"/>
                  </a:solidFill>
                  <a:latin typeface="Arial"/>
                  <a:ea typeface="Arial"/>
                  <a:cs typeface="Arial"/>
                  <a:sym typeface="Arial"/>
                </a:rPr>
                <a:t>Culprit Lesion-Only PCI</a:t>
              </a:r>
              <a:endParaRPr/>
            </a:p>
            <a:p>
              <a:pPr indent="0" lvl="0" marL="0" marR="0" rtl="0" algn="ctr">
                <a:spcBef>
                  <a:spcPts val="0"/>
                </a:spcBef>
                <a:spcAft>
                  <a:spcPts val="0"/>
                </a:spcAft>
                <a:buNone/>
              </a:pPr>
              <a:r>
                <a:rPr lang="en-GB" sz="1100">
                  <a:solidFill>
                    <a:srgbClr val="C00000"/>
                  </a:solidFill>
                  <a:latin typeface="Arial"/>
                  <a:ea typeface="Arial"/>
                  <a:cs typeface="Arial"/>
                  <a:sym typeface="Arial"/>
                </a:rPr>
                <a:t>(N=4,577)</a:t>
              </a:r>
              <a:endParaRPr/>
            </a:p>
          </p:txBody>
        </p:sp>
        <p:sp>
          <p:nvSpPr>
            <p:cNvPr id="461" name="Google Shape;461;p13"/>
            <p:cNvSpPr/>
            <p:nvPr/>
          </p:nvSpPr>
          <p:spPr>
            <a:xfrm>
              <a:off x="5867400" y="2195282"/>
              <a:ext cx="2590961"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62" name="Google Shape;462;p13"/>
            <p:cNvSpPr txBox="1"/>
            <p:nvPr/>
          </p:nvSpPr>
          <p:spPr>
            <a:xfrm>
              <a:off x="8163944" y="3205810"/>
              <a:ext cx="1636987"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C00000"/>
                  </a:solidFill>
                  <a:latin typeface="Arial"/>
                  <a:ea typeface="Arial"/>
                  <a:cs typeface="Arial"/>
                  <a:sym typeface="Arial"/>
                </a:rPr>
                <a:t>4.6% (209 events)</a:t>
              </a:r>
              <a:endParaRPr/>
            </a:p>
          </p:txBody>
        </p:sp>
        <p:sp>
          <p:nvSpPr>
            <p:cNvPr id="463" name="Google Shape;463;p13"/>
            <p:cNvSpPr txBox="1"/>
            <p:nvPr/>
          </p:nvSpPr>
          <p:spPr>
            <a:xfrm>
              <a:off x="8163945" y="4069205"/>
              <a:ext cx="1636987" cy="3077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Arial"/>
                  <a:ea typeface="Arial"/>
                  <a:cs typeface="Arial"/>
                  <a:sym typeface="Arial"/>
                </a:rPr>
                <a:t>3.6% (155 events)</a:t>
              </a:r>
              <a:endParaRPr/>
            </a:p>
          </p:txBody>
        </p:sp>
        <p:sp>
          <p:nvSpPr>
            <p:cNvPr id="464" name="Google Shape;464;p13"/>
            <p:cNvSpPr txBox="1"/>
            <p:nvPr/>
          </p:nvSpPr>
          <p:spPr>
            <a:xfrm>
              <a:off x="5867400" y="4493595"/>
              <a:ext cx="1943160" cy="430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Arial"/>
                  <a:ea typeface="Arial"/>
                  <a:cs typeface="Arial"/>
                  <a:sym typeface="Arial"/>
                </a:rPr>
                <a:t>Complete Revascularization</a:t>
              </a:r>
              <a:endParaRPr/>
            </a:p>
            <a:p>
              <a:pPr indent="0" lvl="0" marL="0" marR="0" rtl="0" algn="ctr">
                <a:spcBef>
                  <a:spcPts val="0"/>
                </a:spcBef>
                <a:spcAft>
                  <a:spcPts val="0"/>
                </a:spcAft>
                <a:buNone/>
              </a:pPr>
              <a:r>
                <a:rPr lang="en-GB" sz="1100">
                  <a:solidFill>
                    <a:schemeClr val="dk1"/>
                  </a:solidFill>
                  <a:latin typeface="Arial"/>
                  <a:ea typeface="Arial"/>
                  <a:cs typeface="Arial"/>
                  <a:sym typeface="Arial"/>
                </a:rPr>
                <a:t>(N=4,259)</a:t>
              </a:r>
              <a:endParaRPr/>
            </a:p>
          </p:txBody>
        </p:sp>
        <p:sp>
          <p:nvSpPr>
            <p:cNvPr id="465" name="Google Shape;465;p13"/>
            <p:cNvSpPr/>
            <p:nvPr/>
          </p:nvSpPr>
          <p:spPr>
            <a:xfrm>
              <a:off x="3822909" y="1810547"/>
              <a:ext cx="2260504" cy="1022376"/>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rgbClr val="002060"/>
                  </a:solidFill>
                  <a:latin typeface="Arial"/>
                  <a:ea typeface="Arial"/>
                  <a:cs typeface="Arial"/>
                  <a:sym typeface="Arial"/>
                </a:rPr>
                <a:t>HR 0.76</a:t>
              </a:r>
              <a:endParaRPr/>
            </a:p>
            <a:p>
              <a:pPr indent="0" lvl="0" marL="0" marR="0" rtl="0" algn="ctr">
                <a:spcBef>
                  <a:spcPts val="0"/>
                </a:spcBef>
                <a:spcAft>
                  <a:spcPts val="0"/>
                </a:spcAft>
                <a:buNone/>
              </a:pPr>
              <a:r>
                <a:rPr lang="en-GB" sz="1200">
                  <a:solidFill>
                    <a:srgbClr val="002060"/>
                  </a:solidFill>
                  <a:latin typeface="Arial"/>
                  <a:ea typeface="Arial"/>
                  <a:cs typeface="Arial"/>
                  <a:sym typeface="Arial"/>
                </a:rPr>
                <a:t>95% CI 0.62-0.93</a:t>
              </a:r>
              <a:endParaRPr/>
            </a:p>
            <a:p>
              <a:pPr indent="0" lvl="0" marL="0" marR="0" rtl="0" algn="ctr">
                <a:spcBef>
                  <a:spcPts val="0"/>
                </a:spcBef>
                <a:spcAft>
                  <a:spcPts val="0"/>
                </a:spcAft>
                <a:buNone/>
              </a:pPr>
              <a:r>
                <a:rPr b="1" lang="en-GB" sz="1200">
                  <a:solidFill>
                    <a:srgbClr val="002060"/>
                  </a:solidFill>
                  <a:latin typeface="Arial"/>
                  <a:ea typeface="Arial"/>
                  <a:cs typeface="Arial"/>
                  <a:sym typeface="Arial"/>
                </a:rPr>
                <a:t>P=0.0091</a:t>
              </a:r>
              <a:endParaRPr/>
            </a:p>
          </p:txBody>
        </p:sp>
      </p:grpSp>
      <p:sp>
        <p:nvSpPr>
          <p:cNvPr id="466" name="Google Shape;466;p13"/>
          <p:cNvSpPr txBox="1"/>
          <p:nvPr/>
        </p:nvSpPr>
        <p:spPr>
          <a:xfrm>
            <a:off x="7696200" y="1186132"/>
            <a:ext cx="3048837"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2060"/>
                </a:solidFill>
                <a:latin typeface="Arial"/>
                <a:ea typeface="Arial"/>
                <a:cs typeface="Arial"/>
                <a:sym typeface="Arial"/>
              </a:rPr>
              <a:t>Non-CV Death</a:t>
            </a:r>
            <a:endParaRPr/>
          </a:p>
        </p:txBody>
      </p:sp>
      <p:sp>
        <p:nvSpPr>
          <p:cNvPr id="467" name="Google Shape;467;p13"/>
          <p:cNvSpPr/>
          <p:nvPr/>
        </p:nvSpPr>
        <p:spPr>
          <a:xfrm>
            <a:off x="47919" y="879274"/>
            <a:ext cx="6048081" cy="5369126"/>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8" name="Google Shape;468;p13"/>
          <p:cNvSpPr/>
          <p:nvPr/>
        </p:nvSpPr>
        <p:spPr>
          <a:xfrm>
            <a:off x="6174067" y="879274"/>
            <a:ext cx="5970013" cy="5369126"/>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69" name="Google Shape;469;p13"/>
          <p:cNvGrpSpPr/>
          <p:nvPr/>
        </p:nvGrpSpPr>
        <p:grpSpPr>
          <a:xfrm>
            <a:off x="6324599" y="1898728"/>
            <a:ext cx="5659956" cy="3892472"/>
            <a:chOff x="1981198" y="562332"/>
            <a:chExt cx="8840767" cy="6079983"/>
          </a:xfrm>
        </p:grpSpPr>
        <p:pic>
          <p:nvPicPr>
            <p:cNvPr id="470" name="Google Shape;470;p13"/>
            <p:cNvPicPr preferRelativeResize="0"/>
            <p:nvPr/>
          </p:nvPicPr>
          <p:blipFill rotWithShape="1">
            <a:blip r:embed="rId4">
              <a:alphaModFix/>
            </a:blip>
            <a:srcRect b="0" l="0" r="0" t="0"/>
            <a:stretch/>
          </p:blipFill>
          <p:spPr>
            <a:xfrm>
              <a:off x="1981198" y="562332"/>
              <a:ext cx="8024625" cy="6079983"/>
            </a:xfrm>
            <a:prstGeom prst="rect">
              <a:avLst/>
            </a:prstGeom>
            <a:noFill/>
            <a:ln>
              <a:noFill/>
            </a:ln>
          </p:spPr>
        </p:pic>
        <p:grpSp>
          <p:nvGrpSpPr>
            <p:cNvPr id="471" name="Google Shape;471;p13"/>
            <p:cNvGrpSpPr/>
            <p:nvPr/>
          </p:nvGrpSpPr>
          <p:grpSpPr>
            <a:xfrm>
              <a:off x="3677881" y="572128"/>
              <a:ext cx="7144084" cy="4634837"/>
              <a:chOff x="4031298" y="498567"/>
              <a:chExt cx="7144084" cy="4634837"/>
            </a:xfrm>
          </p:grpSpPr>
          <p:sp>
            <p:nvSpPr>
              <p:cNvPr id="472" name="Google Shape;472;p13"/>
              <p:cNvSpPr/>
              <p:nvPr/>
            </p:nvSpPr>
            <p:spPr>
              <a:xfrm>
                <a:off x="4031298" y="498567"/>
                <a:ext cx="3193105"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3" name="Google Shape;473;p13"/>
              <p:cNvSpPr/>
              <p:nvPr/>
            </p:nvSpPr>
            <p:spPr>
              <a:xfrm>
                <a:off x="6443768" y="1786275"/>
                <a:ext cx="2795505" cy="9908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4" name="Google Shape;474;p13"/>
              <p:cNvSpPr txBox="1"/>
              <p:nvPr/>
            </p:nvSpPr>
            <p:spPr>
              <a:xfrm>
                <a:off x="8544929" y="3117078"/>
                <a:ext cx="2556949" cy="4807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C00000"/>
                    </a:solidFill>
                    <a:latin typeface="Arial"/>
                    <a:ea typeface="Arial"/>
                    <a:cs typeface="Arial"/>
                    <a:sym typeface="Arial"/>
                  </a:rPr>
                  <a:t>3.5% (161 events)</a:t>
                </a:r>
                <a:endParaRPr/>
              </a:p>
            </p:txBody>
          </p:sp>
          <p:sp>
            <p:nvSpPr>
              <p:cNvPr id="475" name="Google Shape;475;p13"/>
              <p:cNvSpPr txBox="1"/>
              <p:nvPr/>
            </p:nvSpPr>
            <p:spPr>
              <a:xfrm>
                <a:off x="8618431" y="4041836"/>
                <a:ext cx="2556951" cy="4807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Arial"/>
                    <a:ea typeface="Arial"/>
                    <a:cs typeface="Arial"/>
                    <a:sym typeface="Arial"/>
                  </a:rPr>
                  <a:t>3.6% (153 events)</a:t>
                </a:r>
                <a:endParaRPr/>
              </a:p>
            </p:txBody>
          </p:sp>
          <p:sp>
            <p:nvSpPr>
              <p:cNvPr id="476" name="Google Shape;476;p13"/>
              <p:cNvSpPr txBox="1"/>
              <p:nvPr/>
            </p:nvSpPr>
            <p:spPr>
              <a:xfrm>
                <a:off x="6064306" y="4460365"/>
                <a:ext cx="3035188" cy="6730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Arial"/>
                    <a:ea typeface="Arial"/>
                    <a:cs typeface="Arial"/>
                    <a:sym typeface="Arial"/>
                  </a:rPr>
                  <a:t>Complete Revascularization</a:t>
                </a:r>
                <a:endParaRPr/>
              </a:p>
              <a:p>
                <a:pPr indent="0" lvl="0" marL="0" marR="0" rtl="0" algn="ctr">
                  <a:spcBef>
                    <a:spcPts val="0"/>
                  </a:spcBef>
                  <a:spcAft>
                    <a:spcPts val="0"/>
                  </a:spcAft>
                  <a:buNone/>
                </a:pPr>
                <a:r>
                  <a:rPr lang="en-GB" sz="1100">
                    <a:solidFill>
                      <a:schemeClr val="dk1"/>
                    </a:solidFill>
                    <a:latin typeface="Arial"/>
                    <a:ea typeface="Arial"/>
                    <a:cs typeface="Arial"/>
                    <a:sym typeface="Arial"/>
                  </a:rPr>
                  <a:t>(N=4,259)</a:t>
                </a:r>
                <a:endParaRPr/>
              </a:p>
            </p:txBody>
          </p:sp>
          <p:sp>
            <p:nvSpPr>
              <p:cNvPr id="477" name="Google Shape;477;p13"/>
              <p:cNvSpPr/>
              <p:nvPr/>
            </p:nvSpPr>
            <p:spPr>
              <a:xfrm>
                <a:off x="4588931" y="1741249"/>
                <a:ext cx="2387593" cy="990847"/>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rgbClr val="002060"/>
                    </a:solidFill>
                    <a:latin typeface="Arial"/>
                    <a:ea typeface="Arial"/>
                    <a:cs typeface="Arial"/>
                    <a:sym typeface="Arial"/>
                  </a:rPr>
                  <a:t>HR 0.98</a:t>
                </a:r>
                <a:endParaRPr/>
              </a:p>
              <a:p>
                <a:pPr indent="0" lvl="0" marL="0" marR="0" rtl="0" algn="ctr">
                  <a:spcBef>
                    <a:spcPts val="0"/>
                  </a:spcBef>
                  <a:spcAft>
                    <a:spcPts val="0"/>
                  </a:spcAft>
                  <a:buNone/>
                </a:pPr>
                <a:r>
                  <a:rPr lang="en-GB" sz="1200">
                    <a:solidFill>
                      <a:srgbClr val="002060"/>
                    </a:solidFill>
                    <a:latin typeface="Arial"/>
                    <a:ea typeface="Arial"/>
                    <a:cs typeface="Arial"/>
                    <a:sym typeface="Arial"/>
                  </a:rPr>
                  <a:t>95% CI 0.78-1.22</a:t>
                </a:r>
                <a:endParaRPr/>
              </a:p>
              <a:p>
                <a:pPr indent="0" lvl="0" marL="0" marR="0" rtl="0" algn="ctr">
                  <a:spcBef>
                    <a:spcPts val="0"/>
                  </a:spcBef>
                  <a:spcAft>
                    <a:spcPts val="0"/>
                  </a:spcAft>
                  <a:buNone/>
                </a:pPr>
                <a:r>
                  <a:rPr b="1" lang="en-GB" sz="1200">
                    <a:solidFill>
                      <a:srgbClr val="002060"/>
                    </a:solidFill>
                    <a:latin typeface="Arial"/>
                    <a:ea typeface="Arial"/>
                    <a:cs typeface="Arial"/>
                    <a:sym typeface="Arial"/>
                  </a:rPr>
                  <a:t>P=0.850</a:t>
                </a:r>
                <a:endParaRPr/>
              </a:p>
            </p:txBody>
          </p:sp>
          <p:sp>
            <p:nvSpPr>
              <p:cNvPr id="478" name="Google Shape;478;p13"/>
              <p:cNvSpPr/>
              <p:nvPr/>
            </p:nvSpPr>
            <p:spPr>
              <a:xfrm>
                <a:off x="5170438" y="3371727"/>
                <a:ext cx="2867748" cy="946421"/>
              </a:xfrm>
              <a:prstGeom prst="roundRect">
                <a:avLst>
                  <a:gd fmla="val 50000"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rgbClr val="C00000"/>
                    </a:solidFill>
                    <a:latin typeface="Arial"/>
                    <a:ea typeface="Arial"/>
                    <a:cs typeface="Arial"/>
                    <a:sym typeface="Arial"/>
                  </a:rPr>
                  <a:t>Culprit Lesion-Only PCI</a:t>
                </a:r>
                <a:endParaRPr/>
              </a:p>
              <a:p>
                <a:pPr indent="0" lvl="0" marL="0" marR="0" rtl="0" algn="ctr">
                  <a:spcBef>
                    <a:spcPts val="0"/>
                  </a:spcBef>
                  <a:spcAft>
                    <a:spcPts val="0"/>
                  </a:spcAft>
                  <a:buNone/>
                </a:pPr>
                <a:r>
                  <a:rPr lang="en-GB" sz="1100">
                    <a:solidFill>
                      <a:srgbClr val="C00000"/>
                    </a:solidFill>
                    <a:latin typeface="Arial"/>
                    <a:ea typeface="Arial"/>
                    <a:cs typeface="Arial"/>
                    <a:sym typeface="Arial"/>
                  </a:rPr>
                  <a:t>(N=4,577)</a:t>
                </a:r>
                <a:endParaRPr/>
              </a:p>
            </p:txBody>
          </p:sp>
        </p:grpSp>
      </p:grpSp>
      <p:pic>
        <p:nvPicPr>
          <p:cNvPr id="479" name="Google Shape;479;p13"/>
          <p:cNvPicPr preferRelativeResize="0"/>
          <p:nvPr/>
        </p:nvPicPr>
        <p:blipFill rotWithShape="1">
          <a:blip r:embed="rId5">
            <a:alphaModFix/>
          </a:blip>
          <a:srcRect b="19205" l="4559" r="4558" t="17022"/>
          <a:stretch/>
        </p:blipFill>
        <p:spPr>
          <a:xfrm>
            <a:off x="69690" y="30684"/>
            <a:ext cx="2034996" cy="95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4"/>
          <p:cNvSpPr txBox="1"/>
          <p:nvPr/>
        </p:nvSpPr>
        <p:spPr>
          <a:xfrm>
            <a:off x="2903220" y="209460"/>
            <a:ext cx="6934200" cy="735365"/>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1" i="0" lang="en-GB" sz="3200">
                <a:solidFill>
                  <a:srgbClr val="002060"/>
                </a:solidFill>
                <a:latin typeface="Arial"/>
                <a:ea typeface="Arial"/>
                <a:cs typeface="Arial"/>
                <a:sym typeface="Arial"/>
              </a:rPr>
              <a:t>New MI</a:t>
            </a:r>
            <a:endParaRPr/>
          </a:p>
        </p:txBody>
      </p:sp>
      <p:grpSp>
        <p:nvGrpSpPr>
          <p:cNvPr id="485" name="Google Shape;485;p14"/>
          <p:cNvGrpSpPr/>
          <p:nvPr/>
        </p:nvGrpSpPr>
        <p:grpSpPr>
          <a:xfrm>
            <a:off x="2133600" y="1049368"/>
            <a:ext cx="9006811" cy="5580032"/>
            <a:chOff x="2487017" y="975807"/>
            <a:chExt cx="9006811" cy="5580032"/>
          </a:xfrm>
        </p:grpSpPr>
        <p:pic>
          <p:nvPicPr>
            <p:cNvPr id="486" name="Google Shape;486;p14"/>
            <p:cNvPicPr preferRelativeResize="0"/>
            <p:nvPr/>
          </p:nvPicPr>
          <p:blipFill rotWithShape="1">
            <a:blip r:embed="rId3">
              <a:alphaModFix/>
            </a:blip>
            <a:srcRect b="0" l="0" r="0" t="0"/>
            <a:stretch/>
          </p:blipFill>
          <p:spPr>
            <a:xfrm>
              <a:off x="2487017" y="975807"/>
              <a:ext cx="7350403" cy="5580032"/>
            </a:xfrm>
            <a:prstGeom prst="rect">
              <a:avLst/>
            </a:prstGeom>
            <a:noFill/>
            <a:ln>
              <a:noFill/>
            </a:ln>
          </p:spPr>
        </p:pic>
        <p:sp>
          <p:nvSpPr>
            <p:cNvPr id="487" name="Google Shape;487;p14"/>
            <p:cNvSpPr/>
            <p:nvPr/>
          </p:nvSpPr>
          <p:spPr>
            <a:xfrm>
              <a:off x="4031300" y="1212131"/>
              <a:ext cx="26743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8" name="Google Shape;488;p14"/>
            <p:cNvSpPr/>
            <p:nvPr/>
          </p:nvSpPr>
          <p:spPr>
            <a:xfrm>
              <a:off x="6443768" y="2091318"/>
              <a:ext cx="2293299"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9" name="Google Shape;489;p14"/>
            <p:cNvSpPr txBox="1"/>
            <p:nvPr/>
          </p:nvSpPr>
          <p:spPr>
            <a:xfrm>
              <a:off x="9436855" y="2411068"/>
              <a:ext cx="205697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C00000"/>
                  </a:solidFill>
                  <a:latin typeface="Arial"/>
                  <a:ea typeface="Arial"/>
                  <a:cs typeface="Arial"/>
                  <a:sym typeface="Arial"/>
                </a:rPr>
                <a:t>7.8% (357 events)</a:t>
              </a:r>
              <a:endParaRPr/>
            </a:p>
          </p:txBody>
        </p:sp>
        <p:sp>
          <p:nvSpPr>
            <p:cNvPr id="490" name="Google Shape;490;p14"/>
            <p:cNvSpPr txBox="1"/>
            <p:nvPr/>
          </p:nvSpPr>
          <p:spPr>
            <a:xfrm>
              <a:off x="9436855" y="3147831"/>
              <a:ext cx="205697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6.0% (255 events)</a:t>
              </a:r>
              <a:endParaRPr/>
            </a:p>
          </p:txBody>
        </p:sp>
        <p:sp>
          <p:nvSpPr>
            <p:cNvPr id="491" name="Google Shape;491;p14"/>
            <p:cNvSpPr txBox="1"/>
            <p:nvPr/>
          </p:nvSpPr>
          <p:spPr>
            <a:xfrm>
              <a:off x="7039156" y="3754100"/>
              <a:ext cx="2414444"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Arial"/>
                  <a:ea typeface="Arial"/>
                  <a:cs typeface="Arial"/>
                  <a:sym typeface="Arial"/>
                </a:rPr>
                <a:t>Complete Revascularization</a:t>
              </a:r>
              <a:endParaRPr/>
            </a:p>
            <a:p>
              <a:pPr indent="0" lvl="0" marL="0" marR="0" rtl="0" algn="ctr">
                <a:spcBef>
                  <a:spcPts val="0"/>
                </a:spcBef>
                <a:spcAft>
                  <a:spcPts val="0"/>
                </a:spcAft>
                <a:buNone/>
              </a:pPr>
              <a:r>
                <a:rPr lang="en-GB" sz="1400">
                  <a:solidFill>
                    <a:schemeClr val="dk1"/>
                  </a:solidFill>
                  <a:latin typeface="Arial"/>
                  <a:ea typeface="Arial"/>
                  <a:cs typeface="Arial"/>
                  <a:sym typeface="Arial"/>
                </a:rPr>
                <a:t>(N=4,259)</a:t>
              </a:r>
              <a:endParaRPr/>
            </a:p>
          </p:txBody>
        </p:sp>
        <p:sp>
          <p:nvSpPr>
            <p:cNvPr id="492" name="Google Shape;492;p14"/>
            <p:cNvSpPr/>
            <p:nvPr/>
          </p:nvSpPr>
          <p:spPr>
            <a:xfrm>
              <a:off x="4318008" y="1741250"/>
              <a:ext cx="2387592" cy="990846"/>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rgbClr val="002060"/>
                  </a:solidFill>
                  <a:latin typeface="Arial"/>
                  <a:ea typeface="Arial"/>
                  <a:cs typeface="Arial"/>
                  <a:sym typeface="Arial"/>
                </a:rPr>
                <a:t>HR 0.76</a:t>
              </a:r>
              <a:endParaRPr/>
            </a:p>
            <a:p>
              <a:pPr indent="0" lvl="0" marL="0" marR="0" rtl="0" algn="ctr">
                <a:spcBef>
                  <a:spcPts val="0"/>
                </a:spcBef>
                <a:spcAft>
                  <a:spcPts val="0"/>
                </a:spcAft>
                <a:buNone/>
              </a:pPr>
              <a:r>
                <a:rPr lang="en-GB" sz="2000">
                  <a:solidFill>
                    <a:srgbClr val="002060"/>
                  </a:solidFill>
                  <a:latin typeface="Arial"/>
                  <a:ea typeface="Arial"/>
                  <a:cs typeface="Arial"/>
                  <a:sym typeface="Arial"/>
                </a:rPr>
                <a:t>95% CI 0.65-0.90</a:t>
              </a:r>
              <a:endParaRPr/>
            </a:p>
            <a:p>
              <a:pPr indent="0" lvl="0" marL="0" marR="0" rtl="0" algn="ctr">
                <a:spcBef>
                  <a:spcPts val="0"/>
                </a:spcBef>
                <a:spcAft>
                  <a:spcPts val="0"/>
                </a:spcAft>
                <a:buNone/>
              </a:pPr>
              <a:r>
                <a:rPr b="1" lang="en-GB" sz="2000">
                  <a:solidFill>
                    <a:srgbClr val="002060"/>
                  </a:solidFill>
                  <a:latin typeface="Arial"/>
                  <a:ea typeface="Arial"/>
                  <a:cs typeface="Arial"/>
                  <a:sym typeface="Arial"/>
                </a:rPr>
                <a:t>P&lt;0.0001</a:t>
              </a:r>
              <a:endParaRPr/>
            </a:p>
          </p:txBody>
        </p:sp>
        <p:sp>
          <p:nvSpPr>
            <p:cNvPr id="493" name="Google Shape;493;p14"/>
            <p:cNvSpPr/>
            <p:nvPr/>
          </p:nvSpPr>
          <p:spPr>
            <a:xfrm>
              <a:off x="7143556" y="2091318"/>
              <a:ext cx="2255907" cy="735747"/>
            </a:xfrm>
            <a:prstGeom prst="roundRect">
              <a:avLst>
                <a:gd fmla="val 50000"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C00000"/>
                  </a:solidFill>
                  <a:latin typeface="Arial"/>
                  <a:ea typeface="Arial"/>
                  <a:cs typeface="Arial"/>
                  <a:sym typeface="Arial"/>
                </a:rPr>
                <a:t>Culprit Lesion-Only PCI</a:t>
              </a:r>
              <a:endParaRPr/>
            </a:p>
            <a:p>
              <a:pPr indent="0" lvl="0" marL="0" marR="0" rtl="0" algn="ctr">
                <a:spcBef>
                  <a:spcPts val="0"/>
                </a:spcBef>
                <a:spcAft>
                  <a:spcPts val="0"/>
                </a:spcAft>
                <a:buNone/>
              </a:pPr>
              <a:r>
                <a:rPr lang="en-GB" sz="1400">
                  <a:solidFill>
                    <a:srgbClr val="C00000"/>
                  </a:solidFill>
                  <a:latin typeface="Arial"/>
                  <a:ea typeface="Arial"/>
                  <a:cs typeface="Arial"/>
                  <a:sym typeface="Arial"/>
                </a:rPr>
                <a:t>(N=4,577)</a:t>
              </a:r>
              <a:endParaRPr/>
            </a:p>
          </p:txBody>
        </p:sp>
      </p:grpSp>
      <p:pic>
        <p:nvPicPr>
          <p:cNvPr id="494" name="Google Shape;494;p14"/>
          <p:cNvPicPr preferRelativeResize="0"/>
          <p:nvPr/>
        </p:nvPicPr>
        <p:blipFill rotWithShape="1">
          <a:blip r:embed="rId4">
            <a:alphaModFix/>
          </a:blip>
          <a:srcRect b="19205" l="4559" r="4558" t="17022"/>
          <a:stretch/>
        </p:blipFill>
        <p:spPr>
          <a:xfrm>
            <a:off x="-11008" y="44721"/>
            <a:ext cx="2914228" cy="1362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aphicFrame>
        <p:nvGraphicFramePr>
          <p:cNvPr id="499" name="Google Shape;499;p15"/>
          <p:cNvGraphicFramePr/>
          <p:nvPr/>
        </p:nvGraphicFramePr>
        <p:xfrm>
          <a:off x="381000" y="1623600"/>
          <a:ext cx="3000000" cy="3000000"/>
        </p:xfrm>
        <a:graphic>
          <a:graphicData uri="http://schemas.openxmlformats.org/drawingml/2006/table">
            <a:tbl>
              <a:tblPr>
                <a:noFill/>
                <a:tableStyleId>{DED9FC2E-A4BA-4236-B8FB-3D841BBA73F1}</a:tableStyleId>
              </a:tblPr>
              <a:tblGrid>
                <a:gridCol w="2514600"/>
                <a:gridCol w="2743200"/>
                <a:gridCol w="2895600"/>
                <a:gridCol w="1981200"/>
                <a:gridCol w="1066800"/>
              </a:tblGrid>
              <a:tr h="720000">
                <a:tc>
                  <a:txBody>
                    <a:bodyPr/>
                    <a:lstStyle/>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Outcome</a:t>
                      </a:r>
                      <a:endParaRPr b="1"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7F7F7F"/>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800" u="none" cap="none" strike="noStrike">
                          <a:solidFill>
                            <a:srgbClr val="002060"/>
                          </a:solidFill>
                          <a:latin typeface="Arial"/>
                          <a:ea typeface="Arial"/>
                          <a:cs typeface="Arial"/>
                          <a:sym typeface="Arial"/>
                        </a:rPr>
                        <a:t>Complete Revasc (N=4259)</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800" u="none" cap="none" strike="noStrike">
                          <a:solidFill>
                            <a:srgbClr val="7030A0"/>
                          </a:solidFill>
                          <a:latin typeface="Arial"/>
                          <a:ea typeface="Arial"/>
                          <a:cs typeface="Arial"/>
                          <a:sym typeface="Arial"/>
                        </a:rPr>
                        <a:t>Culprit Lesion-only PCI (N=4577)</a:t>
                      </a:r>
                      <a:endParaRPr sz="1800" u="none" cap="none" strike="noStrike">
                        <a:solidFill>
                          <a:srgbClr val="7030A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800" u="none" cap="none" strike="noStrike">
                          <a:solidFill>
                            <a:srgbClr val="002060"/>
                          </a:solidFill>
                          <a:latin typeface="Arial"/>
                          <a:ea typeface="Arial"/>
                          <a:cs typeface="Arial"/>
                          <a:sym typeface="Arial"/>
                        </a:rPr>
                        <a:t>HR (95% CI)</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800" u="none" cap="none" strike="noStrike">
                          <a:solidFill>
                            <a:srgbClr val="002060"/>
                          </a:solidFill>
                          <a:latin typeface="Arial"/>
                          <a:ea typeface="Arial"/>
                          <a:cs typeface="Arial"/>
                          <a:sym typeface="Arial"/>
                        </a:rPr>
                        <a:t>P-value</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r>
              <a:tr h="720000">
                <a:tc>
                  <a:txBody>
                    <a:bodyPr/>
                    <a:lstStyle/>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Primary Outcome: </a:t>
                      </a:r>
                      <a:endParaRPr/>
                    </a:p>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CV death or new MI</a:t>
                      </a:r>
                      <a:endParaRPr b="1"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382 (9.0%)</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7030A0"/>
                          </a:solidFill>
                          <a:latin typeface="Arial"/>
                          <a:ea typeface="Arial"/>
                          <a:cs typeface="Arial"/>
                          <a:sym typeface="Arial"/>
                        </a:rPr>
                        <a:t>528 (11.5%)</a:t>
                      </a:r>
                      <a:endParaRPr sz="1800" u="none" cap="none" strike="noStrike">
                        <a:solidFill>
                          <a:srgbClr val="7030A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0.76 (0.67-0.87)</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&lt;0.0001</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595959"/>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r>
              <a:tr h="720000">
                <a:tc>
                  <a:txBody>
                    <a:bodyPr/>
                    <a:lstStyle/>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Primary Outcome: </a:t>
                      </a:r>
                      <a:endParaRPr/>
                    </a:p>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CV death</a:t>
                      </a:r>
                      <a:endParaRPr b="1"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155 (3.6%)</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7030A0"/>
                          </a:solidFill>
                          <a:latin typeface="Arial"/>
                          <a:ea typeface="Arial"/>
                          <a:cs typeface="Arial"/>
                          <a:sym typeface="Arial"/>
                        </a:rPr>
                        <a:t>209 (4.6%)</a:t>
                      </a:r>
                      <a:endParaRPr sz="1800" u="none" cap="none" strike="noStrike">
                        <a:solidFill>
                          <a:srgbClr val="7030A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0.76 (0.62-0.93)</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0.0091</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r>
              <a:tr h="720000">
                <a:tc>
                  <a:txBody>
                    <a:bodyPr/>
                    <a:lstStyle/>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Secondary Outcome: </a:t>
                      </a:r>
                      <a:endParaRPr/>
                    </a:p>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All-cause death</a:t>
                      </a:r>
                      <a:endParaRPr b="1"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308 (7.2%)</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7030A0"/>
                          </a:solidFill>
                          <a:latin typeface="Arial"/>
                          <a:ea typeface="Arial"/>
                          <a:cs typeface="Arial"/>
                          <a:sym typeface="Arial"/>
                        </a:rPr>
                        <a:t>370 (8.1%)</a:t>
                      </a:r>
                      <a:endParaRPr sz="1800" u="none" cap="none" strike="noStrike">
                        <a:solidFill>
                          <a:srgbClr val="7030A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0.85 (0.73-0.99)</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0.039</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r>
              <a:tr h="720000">
                <a:tc>
                  <a:txBody>
                    <a:bodyPr/>
                    <a:lstStyle/>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Non-CV death</a:t>
                      </a:r>
                      <a:endParaRPr b="1"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153 (3.6%)</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7030A0"/>
                          </a:solidFill>
                          <a:latin typeface="Arial"/>
                          <a:ea typeface="Arial"/>
                          <a:cs typeface="Arial"/>
                          <a:sym typeface="Arial"/>
                        </a:rPr>
                        <a:t>161 (3.5%)</a:t>
                      </a:r>
                      <a:endParaRPr sz="1800" u="none" cap="none" strike="noStrike">
                        <a:solidFill>
                          <a:srgbClr val="7030A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0.98 (0.78-1.22)</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0.85</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E0E7F8"/>
                    </a:solidFill>
                  </a:tcPr>
                </a:tc>
              </a:tr>
              <a:tr h="720000">
                <a:tc>
                  <a:txBody>
                    <a:bodyPr/>
                    <a:lstStyle/>
                    <a:p>
                      <a:pPr indent="0" lvl="0" marL="0" marR="0" rtl="0" algn="l">
                        <a:spcBef>
                          <a:spcPts val="0"/>
                        </a:spcBef>
                        <a:spcAft>
                          <a:spcPts val="0"/>
                        </a:spcAft>
                        <a:buNone/>
                      </a:pPr>
                      <a:r>
                        <a:rPr b="1" lang="en-GB" sz="1800" u="none" cap="none" strike="noStrike">
                          <a:solidFill>
                            <a:srgbClr val="002060"/>
                          </a:solidFill>
                          <a:latin typeface="Arial"/>
                          <a:ea typeface="Arial"/>
                          <a:cs typeface="Arial"/>
                          <a:sym typeface="Arial"/>
                        </a:rPr>
                        <a:t>New MI</a:t>
                      </a:r>
                      <a:endParaRPr b="1"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7F7F7F"/>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255 (6.0%)</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7F7F7F"/>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7030A0"/>
                          </a:solidFill>
                          <a:latin typeface="Arial"/>
                          <a:ea typeface="Arial"/>
                          <a:cs typeface="Arial"/>
                          <a:sym typeface="Arial"/>
                        </a:rPr>
                        <a:t>357 (7.8%)</a:t>
                      </a:r>
                      <a:endParaRPr sz="1800" u="none" cap="none" strike="noStrike">
                        <a:solidFill>
                          <a:srgbClr val="7030A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0.76 (0.65-0.90)</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800" u="none" cap="none" strike="noStrike">
                          <a:solidFill>
                            <a:srgbClr val="002060"/>
                          </a:solidFill>
                          <a:latin typeface="Arial"/>
                          <a:ea typeface="Arial"/>
                          <a:cs typeface="Arial"/>
                          <a:sym typeface="Arial"/>
                        </a:rPr>
                        <a:t>0.0011</a:t>
                      </a:r>
                      <a:endParaRPr sz="1800" u="none" cap="none" strike="noStrike">
                        <a:solidFill>
                          <a:srgbClr val="002060"/>
                        </a:solidFill>
                        <a:latin typeface="Arial"/>
                        <a:ea typeface="Arial"/>
                        <a:cs typeface="Arial"/>
                        <a:sym typeface="Arial"/>
                      </a:endParaRPr>
                    </a:p>
                  </a:txBody>
                  <a:tcPr marT="0" marB="0" marR="68575" marL="68575" anchor="ctr">
                    <a:lnL cap="flat" cmpd="sng" w="12700">
                      <a:solidFill>
                        <a:srgbClr val="595959"/>
                      </a:solidFill>
                      <a:prstDash val="solid"/>
                      <a:round/>
                      <a:headEnd len="sm" w="sm" type="none"/>
                      <a:tailEnd len="sm" w="sm" type="none"/>
                    </a:lnL>
                    <a:lnR cap="flat" cmpd="sng" w="12700">
                      <a:solidFill>
                        <a:srgbClr val="595959"/>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595959"/>
                      </a:solidFill>
                      <a:prstDash val="solid"/>
                      <a:round/>
                      <a:headEnd len="sm" w="sm" type="none"/>
                      <a:tailEnd len="sm" w="sm" type="none"/>
                    </a:lnB>
                    <a:solidFill>
                      <a:srgbClr val="E0E7F8"/>
                    </a:solidFill>
                  </a:tcPr>
                </a:tc>
              </a:tr>
            </a:tbl>
          </a:graphicData>
        </a:graphic>
      </p:graphicFrame>
      <p:sp>
        <p:nvSpPr>
          <p:cNvPr id="500" name="Google Shape;500;p15"/>
          <p:cNvSpPr txBox="1"/>
          <p:nvPr/>
        </p:nvSpPr>
        <p:spPr>
          <a:xfrm>
            <a:off x="2971800" y="283705"/>
            <a:ext cx="6934200" cy="73536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GB" sz="3200">
                <a:solidFill>
                  <a:srgbClr val="002060"/>
                </a:solidFill>
                <a:latin typeface="Arial"/>
                <a:ea typeface="Arial"/>
                <a:cs typeface="Arial"/>
                <a:sym typeface="Arial"/>
              </a:rPr>
              <a:t>Summary of Main Outcomes</a:t>
            </a:r>
            <a:endParaRPr/>
          </a:p>
          <a:p>
            <a:pPr indent="0" lvl="0" marL="0" marR="0" rtl="0" algn="ctr">
              <a:spcBef>
                <a:spcPts val="0"/>
              </a:spcBef>
              <a:spcAft>
                <a:spcPts val="0"/>
              </a:spcAft>
              <a:buNone/>
            </a:pPr>
            <a:r>
              <a:rPr b="1" i="0" lang="en-GB" sz="2400">
                <a:solidFill>
                  <a:srgbClr val="002060"/>
                </a:solidFill>
                <a:latin typeface="Arial"/>
                <a:ea typeface="Arial"/>
                <a:cs typeface="Arial"/>
                <a:sym typeface="Arial"/>
              </a:rPr>
              <a:t>Median Follow-up 3 Years</a:t>
            </a:r>
            <a:endParaRPr/>
          </a:p>
        </p:txBody>
      </p:sp>
      <p:pic>
        <p:nvPicPr>
          <p:cNvPr id="501" name="Google Shape;501;p15"/>
          <p:cNvPicPr preferRelativeResize="0"/>
          <p:nvPr/>
        </p:nvPicPr>
        <p:blipFill rotWithShape="1">
          <a:blip r:embed="rId3">
            <a:alphaModFix/>
          </a:blip>
          <a:srcRect b="19205" l="4559" r="4558" t="17022"/>
          <a:stretch/>
        </p:blipFill>
        <p:spPr>
          <a:xfrm>
            <a:off x="0" y="0"/>
            <a:ext cx="2286000" cy="10690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A graph with numbers and lines&#10;&#10;AI-generated content may be incorrect." id="506" name="Google Shape;506;p16"/>
          <p:cNvPicPr preferRelativeResize="0"/>
          <p:nvPr/>
        </p:nvPicPr>
        <p:blipFill rotWithShape="1">
          <a:blip r:embed="rId3">
            <a:alphaModFix/>
          </a:blip>
          <a:srcRect b="0" l="0" r="0" t="0"/>
          <a:stretch/>
        </p:blipFill>
        <p:spPr>
          <a:xfrm>
            <a:off x="4096635" y="3529209"/>
            <a:ext cx="6886014" cy="3271843"/>
          </a:xfrm>
          <a:prstGeom prst="rect">
            <a:avLst/>
          </a:prstGeom>
          <a:noFill/>
          <a:ln cap="flat" cmpd="sng" w="9525">
            <a:solidFill>
              <a:srgbClr val="BFBFBF"/>
            </a:solidFill>
            <a:prstDash val="solid"/>
            <a:round/>
            <a:headEnd len="sm" w="sm" type="none"/>
            <a:tailEnd len="sm" w="sm" type="none"/>
          </a:ln>
        </p:spPr>
      </p:pic>
      <p:pic>
        <p:nvPicPr>
          <p:cNvPr id="507" name="Google Shape;507;p16"/>
          <p:cNvPicPr preferRelativeResize="0"/>
          <p:nvPr/>
        </p:nvPicPr>
        <p:blipFill rotWithShape="1">
          <a:blip r:embed="rId4">
            <a:alphaModFix/>
          </a:blip>
          <a:srcRect b="0" l="0" r="0" t="0"/>
          <a:stretch/>
        </p:blipFill>
        <p:spPr>
          <a:xfrm>
            <a:off x="4096635" y="158399"/>
            <a:ext cx="6883399" cy="3270601"/>
          </a:xfrm>
          <a:prstGeom prst="rect">
            <a:avLst/>
          </a:prstGeom>
          <a:noFill/>
          <a:ln cap="flat" cmpd="sng" w="9525">
            <a:solidFill>
              <a:srgbClr val="BFBFBF"/>
            </a:solidFill>
            <a:prstDash val="solid"/>
            <a:round/>
            <a:headEnd len="sm" w="sm" type="none"/>
            <a:tailEnd len="sm" w="sm" type="none"/>
          </a:ln>
        </p:spPr>
      </p:pic>
      <p:sp>
        <p:nvSpPr>
          <p:cNvPr id="508" name="Google Shape;508;p16"/>
          <p:cNvSpPr txBox="1"/>
          <p:nvPr/>
        </p:nvSpPr>
        <p:spPr>
          <a:xfrm>
            <a:off x="457200" y="2133600"/>
            <a:ext cx="2591766" cy="7353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2060"/>
              </a:buClr>
              <a:buSzPts val="2000"/>
              <a:buFont typeface="Arial"/>
              <a:buNone/>
            </a:pPr>
            <a:r>
              <a:rPr b="1" i="0" lang="en-GB" sz="2000" u="none" cap="none" strike="noStrike">
                <a:solidFill>
                  <a:srgbClr val="002060"/>
                </a:solidFill>
                <a:latin typeface="Arial"/>
                <a:ea typeface="Arial"/>
                <a:cs typeface="Arial"/>
                <a:sym typeface="Arial"/>
              </a:rPr>
              <a:t>Sensitivity Analysis:</a:t>
            </a:r>
            <a:endParaRPr/>
          </a:p>
          <a:p>
            <a:pPr indent="0" lvl="0" marL="0" marR="0" rtl="0" algn="l">
              <a:lnSpc>
                <a:spcPct val="100000"/>
              </a:lnSpc>
              <a:spcBef>
                <a:spcPts val="0"/>
              </a:spcBef>
              <a:spcAft>
                <a:spcPts val="0"/>
              </a:spcAft>
              <a:buClr>
                <a:srgbClr val="002060"/>
              </a:buClr>
              <a:buSzPts val="2000"/>
              <a:buFont typeface="Arial"/>
              <a:buNone/>
            </a:pPr>
            <a:r>
              <a:rPr b="1" i="0" lang="en-GB" sz="2000" u="none" cap="none" strike="noStrike">
                <a:solidFill>
                  <a:srgbClr val="002060"/>
                </a:solidFill>
                <a:latin typeface="Arial"/>
                <a:ea typeface="Arial"/>
                <a:cs typeface="Arial"/>
                <a:sym typeface="Arial"/>
              </a:rPr>
              <a:t>Two stage approach including PRAMI</a:t>
            </a:r>
            <a:endParaRPr/>
          </a:p>
        </p:txBody>
      </p:sp>
      <p:sp>
        <p:nvSpPr>
          <p:cNvPr id="509" name="Google Shape;509;p16"/>
          <p:cNvSpPr txBox="1"/>
          <p:nvPr/>
        </p:nvSpPr>
        <p:spPr>
          <a:xfrm>
            <a:off x="8153400" y="271790"/>
            <a:ext cx="1515158" cy="26161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100"/>
              <a:buFont typeface="Arial"/>
              <a:buNone/>
            </a:pPr>
            <a:r>
              <a:rPr b="1" i="0" lang="en-GB" sz="1100" u="none" cap="none" strike="noStrike">
                <a:solidFill>
                  <a:srgbClr val="002060"/>
                </a:solidFill>
                <a:latin typeface="Arial"/>
                <a:ea typeface="Arial"/>
                <a:cs typeface="Arial"/>
                <a:sym typeface="Arial"/>
              </a:rPr>
              <a:t>CV Death or New MI</a:t>
            </a:r>
            <a:endParaRPr/>
          </a:p>
        </p:txBody>
      </p:sp>
      <p:sp>
        <p:nvSpPr>
          <p:cNvPr id="510" name="Google Shape;510;p16"/>
          <p:cNvSpPr txBox="1"/>
          <p:nvPr/>
        </p:nvSpPr>
        <p:spPr>
          <a:xfrm>
            <a:off x="8483357" y="3581400"/>
            <a:ext cx="813043" cy="26161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100"/>
              <a:buFont typeface="Arial"/>
              <a:buNone/>
            </a:pPr>
            <a:r>
              <a:rPr b="1" i="0" lang="en-GB" sz="1100" u="none" cap="none" strike="noStrike">
                <a:solidFill>
                  <a:srgbClr val="002060"/>
                </a:solidFill>
                <a:latin typeface="Arial"/>
                <a:ea typeface="Arial"/>
                <a:cs typeface="Arial"/>
                <a:sym typeface="Arial"/>
              </a:rPr>
              <a:t>CV Death</a:t>
            </a:r>
            <a:endParaRPr/>
          </a:p>
        </p:txBody>
      </p:sp>
      <p:pic>
        <p:nvPicPr>
          <p:cNvPr id="511" name="Google Shape;511;p16"/>
          <p:cNvPicPr preferRelativeResize="0"/>
          <p:nvPr/>
        </p:nvPicPr>
        <p:blipFill rotWithShape="1">
          <a:blip r:embed="rId5">
            <a:alphaModFix/>
          </a:blip>
          <a:srcRect b="19205" l="4559" r="4558" t="17022"/>
          <a:stretch/>
        </p:blipFill>
        <p:spPr>
          <a:xfrm>
            <a:off x="193393" y="158399"/>
            <a:ext cx="2591766" cy="12120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7"/>
          <p:cNvSpPr txBox="1"/>
          <p:nvPr/>
        </p:nvSpPr>
        <p:spPr>
          <a:xfrm>
            <a:off x="2364442" y="77684"/>
            <a:ext cx="6934200" cy="735365"/>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Subgroups</a:t>
            </a:r>
            <a:endParaRPr/>
          </a:p>
        </p:txBody>
      </p:sp>
      <p:pic>
        <p:nvPicPr>
          <p:cNvPr id="517" name="Google Shape;517;p17"/>
          <p:cNvPicPr preferRelativeResize="0"/>
          <p:nvPr/>
        </p:nvPicPr>
        <p:blipFill rotWithShape="1">
          <a:blip r:embed="rId3">
            <a:alphaModFix/>
          </a:blip>
          <a:srcRect b="0" l="0" r="10000" t="0"/>
          <a:stretch/>
        </p:blipFill>
        <p:spPr>
          <a:xfrm>
            <a:off x="914400" y="990600"/>
            <a:ext cx="10943031" cy="5702152"/>
          </a:xfrm>
          <a:prstGeom prst="rect">
            <a:avLst/>
          </a:prstGeom>
          <a:noFill/>
          <a:ln>
            <a:noFill/>
          </a:ln>
        </p:spPr>
      </p:pic>
      <p:pic>
        <p:nvPicPr>
          <p:cNvPr id="518" name="Google Shape;518;p17"/>
          <p:cNvPicPr preferRelativeResize="0"/>
          <p:nvPr/>
        </p:nvPicPr>
        <p:blipFill rotWithShape="1">
          <a:blip r:embed="rId4">
            <a:alphaModFix/>
          </a:blip>
          <a:srcRect b="19205" l="4559" r="4558" t="17022"/>
          <a:stretch/>
        </p:blipFill>
        <p:spPr>
          <a:xfrm>
            <a:off x="0" y="21771"/>
            <a:ext cx="2588356" cy="12104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18"/>
          <p:cNvPicPr preferRelativeResize="0"/>
          <p:nvPr/>
        </p:nvPicPr>
        <p:blipFill rotWithShape="1">
          <a:blip r:embed="rId3">
            <a:alphaModFix/>
          </a:blip>
          <a:srcRect b="0" l="0" r="10000" t="0"/>
          <a:stretch/>
        </p:blipFill>
        <p:spPr>
          <a:xfrm>
            <a:off x="914400" y="990600"/>
            <a:ext cx="10943031" cy="5702152"/>
          </a:xfrm>
          <a:prstGeom prst="rect">
            <a:avLst/>
          </a:prstGeom>
          <a:noFill/>
          <a:ln>
            <a:noFill/>
          </a:ln>
        </p:spPr>
      </p:pic>
      <p:sp>
        <p:nvSpPr>
          <p:cNvPr id="524" name="Google Shape;524;p18"/>
          <p:cNvSpPr txBox="1"/>
          <p:nvPr/>
        </p:nvSpPr>
        <p:spPr>
          <a:xfrm>
            <a:off x="2364442" y="77684"/>
            <a:ext cx="6934200" cy="735365"/>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Subgroups</a:t>
            </a:r>
            <a:endParaRPr/>
          </a:p>
        </p:txBody>
      </p:sp>
      <p:sp>
        <p:nvSpPr>
          <p:cNvPr id="525" name="Google Shape;525;p18"/>
          <p:cNvSpPr txBox="1"/>
          <p:nvPr/>
        </p:nvSpPr>
        <p:spPr>
          <a:xfrm>
            <a:off x="1668328" y="1443326"/>
            <a:ext cx="9685472" cy="4755148"/>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182875" lIns="182875" spcFirstLastPara="1" rIns="182875" wrap="square" tIns="182875">
            <a:spAutoFit/>
          </a:bodyPr>
          <a:lstStyle/>
          <a:p>
            <a:pPr indent="0" lvl="0" marL="0" marR="0" rtl="0" algn="l">
              <a:spcBef>
                <a:spcPts val="0"/>
              </a:spcBef>
              <a:spcAft>
                <a:spcPts val="0"/>
              </a:spcAft>
              <a:buNone/>
            </a:pPr>
            <a:r>
              <a:rPr b="1" lang="en-GB" sz="2400">
                <a:solidFill>
                  <a:srgbClr val="002060"/>
                </a:solidFill>
                <a:latin typeface="Arial"/>
                <a:ea typeface="Arial"/>
                <a:cs typeface="Arial"/>
                <a:sym typeface="Arial"/>
              </a:rPr>
              <a:t>Consistent results for both primary outcomes:</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Age &lt;60, 60 to &lt;75, ≥75</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Women vs men</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Diabetes vs No Diabetes</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STEMI vs NSTEMI</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Killip Class ≥2 vs &lt; 2</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NCL Stenosis Severity 50-&lt;70%, 70 to &lt;90%, 90 to 99%, 100%</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Prox/mid LAD NCL vs other location</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Number of residual diseased vessels: 1 vs 2</a:t>
            </a:r>
            <a:endParaRPr/>
          </a:p>
          <a:p>
            <a:pPr indent="-514350" lvl="0" marL="514350" marR="0" rtl="0" algn="l">
              <a:spcBef>
                <a:spcPts val="600"/>
              </a:spcBef>
              <a:spcAft>
                <a:spcPts val="0"/>
              </a:spcAft>
              <a:buClr>
                <a:srgbClr val="002060"/>
              </a:buClr>
              <a:buSzPts val="2400"/>
              <a:buFont typeface="Arial"/>
              <a:buAutoNum type="arabicPeriod"/>
            </a:pPr>
            <a:r>
              <a:rPr lang="en-GB" sz="2400">
                <a:solidFill>
                  <a:srgbClr val="002060"/>
                </a:solidFill>
                <a:latin typeface="Arial"/>
                <a:ea typeface="Arial"/>
                <a:cs typeface="Arial"/>
                <a:sym typeface="Arial"/>
              </a:rPr>
              <a:t>Complete Revasc Strategy: Angio-guided vs Physio-guided</a:t>
            </a:r>
            <a:endParaRPr/>
          </a:p>
        </p:txBody>
      </p:sp>
      <p:pic>
        <p:nvPicPr>
          <p:cNvPr id="526" name="Google Shape;526;p18"/>
          <p:cNvPicPr preferRelativeResize="0"/>
          <p:nvPr/>
        </p:nvPicPr>
        <p:blipFill rotWithShape="1">
          <a:blip r:embed="rId4">
            <a:alphaModFix/>
          </a:blip>
          <a:srcRect b="19205" l="4559" r="4558" t="17022"/>
          <a:stretch/>
        </p:blipFill>
        <p:spPr>
          <a:xfrm>
            <a:off x="10887" y="23255"/>
            <a:ext cx="2656114" cy="1242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9"/>
          <p:cNvSpPr txBox="1"/>
          <p:nvPr/>
        </p:nvSpPr>
        <p:spPr>
          <a:xfrm>
            <a:off x="647699" y="1143000"/>
            <a:ext cx="10896600" cy="52937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This IPD involving </a:t>
            </a:r>
            <a:r>
              <a:rPr lang="en-GB" sz="2400" u="sng">
                <a:solidFill>
                  <a:srgbClr val="C00000"/>
                </a:solidFill>
                <a:latin typeface="Calibri"/>
                <a:ea typeface="Calibri"/>
                <a:cs typeface="Calibri"/>
                <a:sym typeface="Calibri"/>
              </a:rPr>
              <a:t>8,836 patients from 6 multicentre </a:t>
            </a:r>
            <a:r>
              <a:rPr lang="en-GB" sz="2400">
                <a:solidFill>
                  <a:srgbClr val="002060"/>
                </a:solidFill>
                <a:latin typeface="Calibri"/>
                <a:ea typeface="Calibri"/>
                <a:cs typeface="Calibri"/>
                <a:sym typeface="Calibri"/>
              </a:rPr>
              <a:t>randomized trials </a:t>
            </a:r>
            <a:r>
              <a:rPr lang="en-GB" sz="2400">
                <a:solidFill>
                  <a:schemeClr val="dk1"/>
                </a:solidFill>
                <a:latin typeface="Calibri"/>
                <a:ea typeface="Calibri"/>
                <a:cs typeface="Calibri"/>
                <a:sym typeface="Calibri"/>
              </a:rPr>
              <a:t>demonstrated that, compared with culprit lesion-only PCI, </a:t>
            </a:r>
            <a:r>
              <a:rPr b="1" lang="en-GB" sz="2400">
                <a:solidFill>
                  <a:srgbClr val="C00000"/>
                </a:solidFill>
                <a:latin typeface="Calibri"/>
                <a:ea typeface="Calibri"/>
                <a:cs typeface="Calibri"/>
                <a:sym typeface="Calibri"/>
              </a:rPr>
              <a:t>complete revascularisation: </a:t>
            </a:r>
            <a:endParaRPr/>
          </a:p>
          <a:p>
            <a:pPr indent="-377825" lvl="0" marL="720725" marR="0" rtl="0" algn="l">
              <a:spcBef>
                <a:spcPts val="600"/>
              </a:spcBef>
              <a:spcAft>
                <a:spcPts val="0"/>
              </a:spcAft>
              <a:buClr>
                <a:srgbClr val="002060"/>
              </a:buClr>
              <a:buSzPts val="2400"/>
              <a:buFont typeface="Arial"/>
              <a:buChar char="•"/>
            </a:pPr>
            <a:r>
              <a:rPr lang="en-GB" sz="2400">
                <a:solidFill>
                  <a:srgbClr val="002060"/>
                </a:solidFill>
                <a:latin typeface="Calibri"/>
                <a:ea typeface="Calibri"/>
                <a:cs typeface="Calibri"/>
                <a:sym typeface="Calibri"/>
              </a:rPr>
              <a:t>	</a:t>
            </a:r>
            <a:r>
              <a:rPr b="1" lang="en-GB" sz="2400">
                <a:solidFill>
                  <a:srgbClr val="002060"/>
                </a:solidFill>
                <a:latin typeface="Calibri"/>
                <a:ea typeface="Calibri"/>
                <a:cs typeface="Calibri"/>
                <a:sym typeface="Calibri"/>
              </a:rPr>
              <a:t>Reduced CV death or new MI </a:t>
            </a:r>
            <a:r>
              <a:rPr lang="en-GB" sz="2400">
                <a:solidFill>
                  <a:srgbClr val="002060"/>
                </a:solidFill>
                <a:latin typeface="Calibri"/>
                <a:ea typeface="Calibri"/>
                <a:cs typeface="Calibri"/>
                <a:sym typeface="Calibri"/>
              </a:rPr>
              <a:t>by 24% (P&lt;0.0001)</a:t>
            </a:r>
            <a:endParaRPr/>
          </a:p>
          <a:p>
            <a:pPr indent="-592138" lvl="0" marL="935038"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Reduced CV death alone </a:t>
            </a:r>
            <a:r>
              <a:rPr lang="en-GB" sz="2400">
                <a:solidFill>
                  <a:srgbClr val="002060"/>
                </a:solidFill>
                <a:latin typeface="Calibri"/>
                <a:ea typeface="Calibri"/>
                <a:cs typeface="Calibri"/>
                <a:sym typeface="Calibri"/>
              </a:rPr>
              <a:t>by 24% (P=0.0091)</a:t>
            </a:r>
            <a:endParaRPr/>
          </a:p>
          <a:p>
            <a:pPr indent="-592138" lvl="0" marL="935038"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Reduced all-cause death </a:t>
            </a:r>
            <a:r>
              <a:rPr lang="en-GB" sz="2400">
                <a:solidFill>
                  <a:srgbClr val="002060"/>
                </a:solidFill>
                <a:latin typeface="Calibri"/>
                <a:ea typeface="Calibri"/>
                <a:cs typeface="Calibri"/>
                <a:sym typeface="Calibri"/>
              </a:rPr>
              <a:t>by 15% P=0.039)</a:t>
            </a:r>
            <a:endParaRPr sz="2400">
              <a:solidFill>
                <a:srgbClr val="002060"/>
              </a:solidFill>
              <a:latin typeface="Calibri"/>
              <a:ea typeface="Calibri"/>
              <a:cs typeface="Calibri"/>
              <a:sym typeface="Calibri"/>
            </a:endParaRPr>
          </a:p>
          <a:p>
            <a:pPr indent="-592138" lvl="0" marL="935038"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Reduced new MI </a:t>
            </a:r>
            <a:r>
              <a:rPr lang="en-GB" sz="2400">
                <a:solidFill>
                  <a:srgbClr val="002060"/>
                </a:solidFill>
                <a:latin typeface="Calibri"/>
                <a:ea typeface="Calibri"/>
                <a:cs typeface="Calibri"/>
                <a:sym typeface="Calibri"/>
              </a:rPr>
              <a:t>by 24% (P=0.0011)</a:t>
            </a:r>
            <a:endParaRPr/>
          </a:p>
          <a:p>
            <a:pPr indent="-592138" lvl="0" marL="935038"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Had no effect on Non-CV Death</a:t>
            </a:r>
            <a:endParaRPr/>
          </a:p>
          <a:p>
            <a:pPr indent="0" lvl="0" marL="12700" marR="0" rtl="0" algn="l">
              <a:spcBef>
                <a:spcPts val="600"/>
              </a:spcBef>
              <a:spcAft>
                <a:spcPts val="0"/>
              </a:spcAft>
              <a:buNone/>
            </a:pPr>
            <a:r>
              <a:rPr lang="en-GB" sz="2400" u="sng">
                <a:solidFill>
                  <a:srgbClr val="C00000"/>
                </a:solidFill>
                <a:latin typeface="Calibri"/>
                <a:ea typeface="Calibri"/>
                <a:cs typeface="Calibri"/>
                <a:sym typeface="Calibri"/>
              </a:rPr>
              <a:t>This benefit was consistent in all subgroups studied, including</a:t>
            </a:r>
            <a:r>
              <a:rPr lang="en-GB" sz="2400">
                <a:solidFill>
                  <a:srgbClr val="C00000"/>
                </a:solidFill>
                <a:latin typeface="Calibri"/>
                <a:ea typeface="Calibri"/>
                <a:cs typeface="Calibri"/>
                <a:sym typeface="Calibri"/>
              </a:rPr>
              <a:t>:</a:t>
            </a:r>
            <a:r>
              <a:rPr lang="en-GB" sz="2400">
                <a:solidFill>
                  <a:schemeClr val="dk1"/>
                </a:solidFill>
                <a:latin typeface="Calibri"/>
                <a:ea typeface="Calibri"/>
                <a:cs typeface="Calibri"/>
                <a:sym typeface="Calibri"/>
              </a:rPr>
              <a:t> </a:t>
            </a:r>
            <a:endParaRPr/>
          </a:p>
          <a:p>
            <a:pPr indent="-568325" lvl="0" marL="889000"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Women and men </a:t>
            </a:r>
            <a:endParaRPr/>
          </a:p>
          <a:p>
            <a:pPr indent="-568325" lvl="0" marL="889000"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Younger and older patients </a:t>
            </a:r>
            <a:endParaRPr/>
          </a:p>
          <a:p>
            <a:pPr indent="-568325" lvl="0" marL="889000"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STEMI and NSTEMI </a:t>
            </a:r>
            <a:endParaRPr/>
          </a:p>
          <a:p>
            <a:pPr indent="-568325" lvl="0" marL="889000" marR="0" rtl="0" algn="l">
              <a:spcBef>
                <a:spcPts val="600"/>
              </a:spcBef>
              <a:spcAft>
                <a:spcPts val="0"/>
              </a:spcAft>
              <a:buClr>
                <a:srgbClr val="002060"/>
              </a:buClr>
              <a:buSzPts val="2400"/>
              <a:buFont typeface="Arial"/>
              <a:buChar char="•"/>
            </a:pPr>
            <a:r>
              <a:rPr b="1" lang="en-GB" sz="2400">
                <a:solidFill>
                  <a:srgbClr val="002060"/>
                </a:solidFill>
                <a:latin typeface="Calibri"/>
                <a:ea typeface="Calibri"/>
                <a:cs typeface="Calibri"/>
                <a:sym typeface="Calibri"/>
              </a:rPr>
              <a:t>Physiology-guided and angiography-guided NCL PCI strategies</a:t>
            </a:r>
            <a:endParaRPr/>
          </a:p>
        </p:txBody>
      </p:sp>
      <p:sp>
        <p:nvSpPr>
          <p:cNvPr id="532" name="Google Shape;532;p19"/>
          <p:cNvSpPr txBox="1"/>
          <p:nvPr/>
        </p:nvSpPr>
        <p:spPr>
          <a:xfrm>
            <a:off x="1202266" y="109100"/>
            <a:ext cx="9787467"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Conclusions</a:t>
            </a:r>
            <a:endParaRPr/>
          </a:p>
        </p:txBody>
      </p:sp>
      <p:pic>
        <p:nvPicPr>
          <p:cNvPr id="533" name="Google Shape;533;p19"/>
          <p:cNvPicPr preferRelativeResize="0"/>
          <p:nvPr/>
        </p:nvPicPr>
        <p:blipFill rotWithShape="1">
          <a:blip r:embed="rId3">
            <a:alphaModFix/>
          </a:blip>
          <a:srcRect b="19205" l="4559" r="4558" t="17022"/>
          <a:stretch/>
        </p:blipFill>
        <p:spPr>
          <a:xfrm>
            <a:off x="-10886" y="-35974"/>
            <a:ext cx="2590800" cy="12116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
          <p:cNvSpPr txBox="1"/>
          <p:nvPr/>
        </p:nvSpPr>
        <p:spPr>
          <a:xfrm>
            <a:off x="647700" y="1600200"/>
            <a:ext cx="10096500" cy="39104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C00000"/>
              </a:buClr>
              <a:buSzPts val="2730"/>
              <a:buFont typeface="Arial"/>
              <a:buChar char="•"/>
            </a:pPr>
            <a:r>
              <a:rPr b="0" i="0" lang="en-GB" sz="2100" u="none" cap="none" strike="noStrike">
                <a:solidFill>
                  <a:srgbClr val="002060"/>
                </a:solidFill>
                <a:latin typeface="Arial"/>
                <a:ea typeface="Arial"/>
                <a:cs typeface="Arial"/>
                <a:sym typeface="Arial"/>
              </a:rPr>
              <a:t>Patients undergoing PCI of the culprit lesion for ACS are often found to have multivessel CAD, with 1 or more non-culprit lesions.</a:t>
            </a:r>
            <a:endParaRPr/>
          </a:p>
          <a:p>
            <a:pPr indent="-169545" lvl="0" marL="342900" marR="0" rtl="0" algn="l">
              <a:spcBef>
                <a:spcPts val="0"/>
              </a:spcBef>
              <a:spcAft>
                <a:spcPts val="0"/>
              </a:spcAft>
              <a:buClr>
                <a:srgbClr val="C00000"/>
              </a:buClr>
              <a:buSzPts val="2730"/>
              <a:buFont typeface="Arial"/>
              <a:buNone/>
            </a:pPr>
            <a:r>
              <a:t/>
            </a:r>
            <a:endParaRPr b="0" i="0" sz="2100" u="none" cap="none" strike="noStrike">
              <a:solidFill>
                <a:srgbClr val="002060"/>
              </a:solidFill>
              <a:latin typeface="Arial"/>
              <a:ea typeface="Arial"/>
              <a:cs typeface="Arial"/>
              <a:sym typeface="Arial"/>
            </a:endParaRPr>
          </a:p>
          <a:p>
            <a:pPr indent="-342900" lvl="0" marL="342900" marR="0" rtl="0" algn="l">
              <a:spcBef>
                <a:spcPts val="0"/>
              </a:spcBef>
              <a:spcAft>
                <a:spcPts val="0"/>
              </a:spcAft>
              <a:buClr>
                <a:srgbClr val="C00000"/>
              </a:buClr>
              <a:buSzPts val="2730"/>
              <a:buFont typeface="Arial"/>
              <a:buChar char="•"/>
            </a:pPr>
            <a:r>
              <a:rPr b="0" i="0" lang="en-GB" sz="2100" u="none" cap="none" strike="noStrike">
                <a:solidFill>
                  <a:srgbClr val="002060"/>
                </a:solidFill>
                <a:latin typeface="Arial"/>
                <a:ea typeface="Arial"/>
                <a:cs typeface="Arial"/>
                <a:sym typeface="Arial"/>
              </a:rPr>
              <a:t>RCT’s have evaluated whether to routinely perform complete revascularisation (multi-vessel PCI of all non-culprit lesions, in addition to the culprit lesion) or manage the non-culprit lesions conservatively (culprit lesion-only PCI). </a:t>
            </a:r>
            <a:endParaRPr b="0" i="1" sz="2100" u="none" cap="none" strike="noStrike">
              <a:solidFill>
                <a:srgbClr val="002060"/>
              </a:solidFill>
              <a:latin typeface="Arial"/>
              <a:ea typeface="Arial"/>
              <a:cs typeface="Arial"/>
              <a:sym typeface="Arial"/>
            </a:endParaRPr>
          </a:p>
          <a:p>
            <a:pPr indent="-169545" lvl="0" marL="342900" marR="0" rtl="0" algn="l">
              <a:spcBef>
                <a:spcPts val="0"/>
              </a:spcBef>
              <a:spcAft>
                <a:spcPts val="0"/>
              </a:spcAft>
              <a:buClr>
                <a:srgbClr val="C00000"/>
              </a:buClr>
              <a:buSzPts val="2730"/>
              <a:buFont typeface="Arial"/>
              <a:buNone/>
            </a:pPr>
            <a:r>
              <a:t/>
            </a:r>
            <a:endParaRPr b="0" i="0" sz="2100" u="none" cap="none" strike="noStrike">
              <a:solidFill>
                <a:srgbClr val="002060"/>
              </a:solidFill>
              <a:latin typeface="Arial"/>
              <a:ea typeface="Arial"/>
              <a:cs typeface="Arial"/>
              <a:sym typeface="Arial"/>
            </a:endParaRPr>
          </a:p>
          <a:p>
            <a:pPr indent="-342900" lvl="0" marL="342900" marR="0" rtl="0" algn="l">
              <a:spcBef>
                <a:spcPts val="0"/>
              </a:spcBef>
              <a:spcAft>
                <a:spcPts val="0"/>
              </a:spcAft>
              <a:buClr>
                <a:srgbClr val="C00000"/>
              </a:buClr>
              <a:buSzPts val="2730"/>
              <a:buFont typeface="Arial"/>
              <a:buChar char="•"/>
            </a:pPr>
            <a:r>
              <a:rPr b="0" i="0" lang="en-GB" sz="2100" u="none" cap="none" strike="noStrike">
                <a:solidFill>
                  <a:srgbClr val="002060"/>
                </a:solidFill>
                <a:latin typeface="Arial"/>
                <a:ea typeface="Arial"/>
                <a:cs typeface="Arial"/>
                <a:sym typeface="Arial"/>
              </a:rPr>
              <a:t>Most (but not all), RCT’s have shown that complete revascularization reduces non-fatal events, </a:t>
            </a:r>
            <a:r>
              <a:rPr b="0" i="1" lang="en-GB" sz="2100" u="none" cap="none" strike="noStrike">
                <a:solidFill>
                  <a:srgbClr val="002060"/>
                </a:solidFill>
                <a:latin typeface="Arial"/>
                <a:ea typeface="Arial"/>
                <a:cs typeface="Arial"/>
                <a:sym typeface="Arial"/>
              </a:rPr>
              <a:t>but there remains uncertainty regarding: </a:t>
            </a:r>
            <a:endParaRPr/>
          </a:p>
          <a:p>
            <a:pPr indent="0" lvl="1" marL="457200" marR="0" rtl="0" algn="l">
              <a:lnSpc>
                <a:spcPct val="150000"/>
              </a:lnSpc>
              <a:spcBef>
                <a:spcPts val="0"/>
              </a:spcBef>
              <a:spcAft>
                <a:spcPts val="0"/>
              </a:spcAft>
              <a:buNone/>
            </a:pPr>
            <a:r>
              <a:rPr b="0" i="0" lang="en-GB" sz="2100" u="none" cap="none" strike="noStrike">
                <a:solidFill>
                  <a:srgbClr val="002060"/>
                </a:solidFill>
                <a:latin typeface="Arial"/>
                <a:ea typeface="Arial"/>
                <a:cs typeface="Arial"/>
                <a:sym typeface="Arial"/>
              </a:rPr>
              <a:t>1. the robustness of this benefit when considering the totality of RCT data</a:t>
            </a:r>
            <a:endParaRPr/>
          </a:p>
          <a:p>
            <a:pPr indent="0" lvl="1" marL="457200" marR="0" rtl="0" algn="l">
              <a:lnSpc>
                <a:spcPct val="150000"/>
              </a:lnSpc>
              <a:spcBef>
                <a:spcPts val="0"/>
              </a:spcBef>
              <a:spcAft>
                <a:spcPts val="0"/>
              </a:spcAft>
              <a:buNone/>
            </a:pPr>
            <a:r>
              <a:rPr b="0" i="0" lang="en-GB" sz="2100" u="none" cap="none" strike="noStrike">
                <a:solidFill>
                  <a:srgbClr val="002060"/>
                </a:solidFill>
                <a:latin typeface="Arial"/>
                <a:ea typeface="Arial"/>
                <a:cs typeface="Arial"/>
                <a:sym typeface="Arial"/>
              </a:rPr>
              <a:t>2. whether complete revascularization reduces cardiovascular death</a:t>
            </a:r>
            <a:endParaRPr b="1" i="0" sz="2100" u="none" cap="none" strike="noStrike">
              <a:solidFill>
                <a:srgbClr val="002060"/>
              </a:solidFill>
              <a:latin typeface="Arial"/>
              <a:ea typeface="Arial"/>
              <a:cs typeface="Arial"/>
              <a:sym typeface="Arial"/>
            </a:endParaRPr>
          </a:p>
        </p:txBody>
      </p:sp>
      <p:sp>
        <p:nvSpPr>
          <p:cNvPr id="340" name="Google Shape;340;p2"/>
          <p:cNvSpPr txBox="1"/>
          <p:nvPr/>
        </p:nvSpPr>
        <p:spPr>
          <a:xfrm>
            <a:off x="1261533" y="279073"/>
            <a:ext cx="9787467" cy="67710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400" u="none" cap="none" strike="noStrike">
                <a:solidFill>
                  <a:srgbClr val="002060"/>
                </a:solidFill>
                <a:latin typeface="Arial"/>
                <a:ea typeface="Arial"/>
                <a:cs typeface="Arial"/>
                <a:sym typeface="Arial"/>
              </a:rPr>
              <a:t>Background</a:t>
            </a:r>
            <a:endParaRPr/>
          </a:p>
        </p:txBody>
      </p:sp>
      <p:pic>
        <p:nvPicPr>
          <p:cNvPr id="341" name="Google Shape;341;p2"/>
          <p:cNvPicPr preferRelativeResize="0"/>
          <p:nvPr/>
        </p:nvPicPr>
        <p:blipFill rotWithShape="1">
          <a:blip r:embed="rId3">
            <a:alphaModFix/>
          </a:blip>
          <a:srcRect b="19205" l="4559" r="4558" t="17022"/>
          <a:stretch/>
        </p:blipFill>
        <p:spPr>
          <a:xfrm>
            <a:off x="152400" y="133977"/>
            <a:ext cx="2157567" cy="10090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0"/>
          <p:cNvSpPr txBox="1"/>
          <p:nvPr/>
        </p:nvSpPr>
        <p:spPr>
          <a:xfrm>
            <a:off x="989058" y="861566"/>
            <a:ext cx="10363200" cy="54630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700">
              <a:solidFill>
                <a:srgbClr val="002060"/>
              </a:solidFill>
              <a:latin typeface="Arial"/>
              <a:ea typeface="Arial"/>
              <a:cs typeface="Arial"/>
              <a:sym typeface="Arial"/>
            </a:endParaRPr>
          </a:p>
          <a:p>
            <a:pPr indent="-342900" lvl="0" marL="342900" marR="0" rtl="0" algn="l">
              <a:spcBef>
                <a:spcPts val="600"/>
              </a:spcBef>
              <a:spcAft>
                <a:spcPts val="0"/>
              </a:spcAft>
              <a:buClr>
                <a:srgbClr val="002060"/>
              </a:buClr>
              <a:buSzPts val="2700"/>
              <a:buFont typeface="Arial"/>
              <a:buChar char="•"/>
            </a:pPr>
            <a:r>
              <a:rPr lang="en-GB" sz="2700">
                <a:solidFill>
                  <a:srgbClr val="002060"/>
                </a:solidFill>
                <a:latin typeface="Arial"/>
                <a:ea typeface="Arial"/>
                <a:cs typeface="Arial"/>
                <a:sym typeface="Arial"/>
              </a:rPr>
              <a:t>These data provide the </a:t>
            </a:r>
            <a:r>
              <a:rPr lang="en-GB" sz="2700">
                <a:solidFill>
                  <a:srgbClr val="C00000"/>
                </a:solidFill>
                <a:latin typeface="Arial"/>
                <a:ea typeface="Arial"/>
                <a:cs typeface="Arial"/>
                <a:sym typeface="Arial"/>
              </a:rPr>
              <a:t>strongest evidence </a:t>
            </a:r>
            <a:r>
              <a:rPr lang="en-GB" sz="2700">
                <a:solidFill>
                  <a:srgbClr val="002060"/>
                </a:solidFill>
                <a:latin typeface="Arial"/>
                <a:ea typeface="Arial"/>
                <a:cs typeface="Arial"/>
                <a:sym typeface="Arial"/>
              </a:rPr>
              <a:t>that complete revascularisation improves important clinical outcomes in patients with acute MI and multivessel CAD</a:t>
            </a:r>
            <a:endParaRPr sz="2700">
              <a:solidFill>
                <a:srgbClr val="002060"/>
              </a:solidFill>
              <a:latin typeface="Arial"/>
              <a:ea typeface="Arial"/>
              <a:cs typeface="Arial"/>
              <a:sym typeface="Arial"/>
            </a:endParaRPr>
          </a:p>
          <a:p>
            <a:pPr indent="-171450" lvl="0" marL="342900" marR="0" rtl="0" algn="l">
              <a:spcBef>
                <a:spcPts val="600"/>
              </a:spcBef>
              <a:spcAft>
                <a:spcPts val="0"/>
              </a:spcAft>
              <a:buClr>
                <a:schemeClr val="dk1"/>
              </a:buClr>
              <a:buSzPts val="2700"/>
              <a:buFont typeface="Arial"/>
              <a:buNone/>
            </a:pPr>
            <a:r>
              <a:t/>
            </a:r>
            <a:endParaRPr sz="2700">
              <a:solidFill>
                <a:srgbClr val="002060"/>
              </a:solidFill>
              <a:latin typeface="Arial"/>
              <a:ea typeface="Arial"/>
              <a:cs typeface="Arial"/>
              <a:sym typeface="Arial"/>
            </a:endParaRPr>
          </a:p>
          <a:p>
            <a:pPr indent="-342900" lvl="0" marL="342900" marR="0" rtl="0" algn="l">
              <a:spcBef>
                <a:spcPts val="600"/>
              </a:spcBef>
              <a:spcAft>
                <a:spcPts val="0"/>
              </a:spcAft>
              <a:buClr>
                <a:srgbClr val="002060"/>
              </a:buClr>
              <a:buSzPts val="2700"/>
              <a:buFont typeface="Arial"/>
              <a:buChar char="•"/>
            </a:pPr>
            <a:r>
              <a:rPr lang="en-GB" sz="2700">
                <a:solidFill>
                  <a:srgbClr val="002060"/>
                </a:solidFill>
                <a:latin typeface="Arial"/>
                <a:ea typeface="Arial"/>
                <a:cs typeface="Arial"/>
                <a:sym typeface="Arial"/>
              </a:rPr>
              <a:t>The </a:t>
            </a:r>
            <a:r>
              <a:rPr lang="en-GB" sz="2700">
                <a:solidFill>
                  <a:srgbClr val="C00000"/>
                </a:solidFill>
                <a:latin typeface="Arial"/>
                <a:ea typeface="Arial"/>
                <a:cs typeface="Arial"/>
                <a:sym typeface="Arial"/>
              </a:rPr>
              <a:t>number needed to treat to prevent 1 CV death or new MI is 41 </a:t>
            </a:r>
            <a:r>
              <a:rPr lang="en-GB" sz="2700">
                <a:solidFill>
                  <a:srgbClr val="002060"/>
                </a:solidFill>
                <a:latin typeface="Arial"/>
                <a:ea typeface="Arial"/>
                <a:cs typeface="Arial"/>
                <a:sym typeface="Arial"/>
              </a:rPr>
              <a:t>patients and </a:t>
            </a:r>
            <a:r>
              <a:rPr lang="en-GB" sz="2700">
                <a:solidFill>
                  <a:srgbClr val="C00000"/>
                </a:solidFill>
                <a:latin typeface="Arial"/>
                <a:ea typeface="Arial"/>
                <a:cs typeface="Arial"/>
                <a:sym typeface="Arial"/>
              </a:rPr>
              <a:t>to prevent 1 CV death is 99</a:t>
            </a:r>
            <a:r>
              <a:rPr lang="en-GB" sz="2700">
                <a:solidFill>
                  <a:srgbClr val="002060"/>
                </a:solidFill>
                <a:latin typeface="Arial"/>
                <a:ea typeface="Arial"/>
                <a:cs typeface="Arial"/>
                <a:sym typeface="Arial"/>
              </a:rPr>
              <a:t> over 3 years. </a:t>
            </a:r>
            <a:endParaRPr sz="2700">
              <a:solidFill>
                <a:srgbClr val="002060"/>
              </a:solidFill>
              <a:latin typeface="Arial"/>
              <a:ea typeface="Arial"/>
              <a:cs typeface="Arial"/>
              <a:sym typeface="Arial"/>
            </a:endParaRPr>
          </a:p>
          <a:p>
            <a:pPr indent="-171450" lvl="0" marL="342900" marR="0" rtl="0" algn="l">
              <a:spcBef>
                <a:spcPts val="600"/>
              </a:spcBef>
              <a:spcAft>
                <a:spcPts val="0"/>
              </a:spcAft>
              <a:buClr>
                <a:schemeClr val="dk1"/>
              </a:buClr>
              <a:buSzPts val="2700"/>
              <a:buFont typeface="Arial"/>
              <a:buNone/>
            </a:pPr>
            <a:r>
              <a:t/>
            </a:r>
            <a:endParaRPr sz="2700">
              <a:solidFill>
                <a:srgbClr val="002060"/>
              </a:solidFill>
              <a:latin typeface="Arial"/>
              <a:ea typeface="Arial"/>
              <a:cs typeface="Arial"/>
              <a:sym typeface="Arial"/>
            </a:endParaRPr>
          </a:p>
          <a:p>
            <a:pPr indent="-342900" lvl="0" marL="342900" marR="0" rtl="0" algn="l">
              <a:spcBef>
                <a:spcPts val="600"/>
              </a:spcBef>
              <a:spcAft>
                <a:spcPts val="0"/>
              </a:spcAft>
              <a:buClr>
                <a:srgbClr val="002060"/>
              </a:buClr>
              <a:buSzPts val="2700"/>
              <a:buFont typeface="Arial"/>
              <a:buChar char="•"/>
            </a:pPr>
            <a:r>
              <a:rPr lang="en-GB" sz="2700">
                <a:solidFill>
                  <a:srgbClr val="002060"/>
                </a:solidFill>
                <a:latin typeface="Arial"/>
                <a:ea typeface="Arial"/>
                <a:cs typeface="Arial"/>
                <a:sym typeface="Arial"/>
              </a:rPr>
              <a:t>Data from the IPD establish complete revascularization for patients with acute MI</a:t>
            </a:r>
            <a:r>
              <a:rPr lang="en-GB" sz="2700">
                <a:solidFill>
                  <a:srgbClr val="C00000"/>
                </a:solidFill>
                <a:latin typeface="Arial"/>
                <a:ea typeface="Arial"/>
                <a:cs typeface="Arial"/>
                <a:sym typeface="Arial"/>
              </a:rPr>
              <a:t> </a:t>
            </a:r>
            <a:r>
              <a:rPr lang="en-GB" sz="2700">
                <a:solidFill>
                  <a:srgbClr val="002060"/>
                </a:solidFill>
                <a:latin typeface="Arial"/>
                <a:ea typeface="Arial"/>
                <a:cs typeface="Arial"/>
                <a:sym typeface="Arial"/>
              </a:rPr>
              <a:t>as one of the few clinical indications where </a:t>
            </a:r>
            <a:r>
              <a:rPr lang="en-GB" sz="2700">
                <a:solidFill>
                  <a:srgbClr val="C00000"/>
                </a:solidFill>
                <a:latin typeface="Arial"/>
                <a:ea typeface="Arial"/>
                <a:cs typeface="Arial"/>
                <a:sym typeface="Arial"/>
              </a:rPr>
              <a:t>a PCI-based strategy reduces cardiovascular and all-cause death</a:t>
            </a:r>
            <a:r>
              <a:rPr b="1" lang="en-GB" sz="2700">
                <a:solidFill>
                  <a:srgbClr val="C00000"/>
                </a:solidFill>
                <a:latin typeface="Arial"/>
                <a:ea typeface="Arial"/>
                <a:cs typeface="Arial"/>
                <a:sym typeface="Arial"/>
              </a:rPr>
              <a:t> </a:t>
            </a:r>
            <a:endParaRPr/>
          </a:p>
        </p:txBody>
      </p:sp>
      <p:sp>
        <p:nvSpPr>
          <p:cNvPr id="539" name="Google Shape;539;p20"/>
          <p:cNvSpPr txBox="1"/>
          <p:nvPr/>
        </p:nvSpPr>
        <p:spPr>
          <a:xfrm>
            <a:off x="1188819" y="270465"/>
            <a:ext cx="9787467"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Implications</a:t>
            </a:r>
            <a:endParaRPr/>
          </a:p>
        </p:txBody>
      </p:sp>
      <p:pic>
        <p:nvPicPr>
          <p:cNvPr id="540" name="Google Shape;540;p20"/>
          <p:cNvPicPr preferRelativeResize="0"/>
          <p:nvPr/>
        </p:nvPicPr>
        <p:blipFill rotWithShape="1">
          <a:blip r:embed="rId3">
            <a:alphaModFix/>
          </a:blip>
          <a:srcRect b="19205" l="4559" r="4558" t="17022"/>
          <a:stretch/>
        </p:blipFill>
        <p:spPr>
          <a:xfrm>
            <a:off x="-32657" y="1"/>
            <a:ext cx="2852057" cy="13338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21"/>
          <p:cNvPicPr preferRelativeResize="0"/>
          <p:nvPr/>
        </p:nvPicPr>
        <p:blipFill rotWithShape="1">
          <a:blip r:embed="rId3">
            <a:alphaModFix/>
          </a:blip>
          <a:srcRect b="0" l="0" r="0" t="0"/>
          <a:stretch/>
        </p:blipFill>
        <p:spPr>
          <a:xfrm>
            <a:off x="3886200" y="304800"/>
            <a:ext cx="4800600" cy="2667000"/>
          </a:xfrm>
          <a:prstGeom prst="rect">
            <a:avLst/>
          </a:prstGeom>
          <a:noFill/>
          <a:ln>
            <a:noFill/>
          </a:ln>
        </p:spPr>
      </p:pic>
      <p:pic>
        <p:nvPicPr>
          <p:cNvPr id="546" name="Google Shape;546;p21"/>
          <p:cNvPicPr preferRelativeResize="0"/>
          <p:nvPr/>
        </p:nvPicPr>
        <p:blipFill rotWithShape="1">
          <a:blip r:embed="rId4">
            <a:alphaModFix/>
          </a:blip>
          <a:srcRect b="19205" l="4559" r="4558" t="17022"/>
          <a:stretch/>
        </p:blipFill>
        <p:spPr>
          <a:xfrm>
            <a:off x="-32657" y="1"/>
            <a:ext cx="2852057" cy="1333812"/>
          </a:xfrm>
          <a:prstGeom prst="rect">
            <a:avLst/>
          </a:prstGeom>
          <a:noFill/>
          <a:ln>
            <a:noFill/>
          </a:ln>
        </p:spPr>
      </p:pic>
      <p:sp>
        <p:nvSpPr>
          <p:cNvPr id="547" name="Google Shape;547;p21"/>
          <p:cNvSpPr txBox="1"/>
          <p:nvPr/>
        </p:nvSpPr>
        <p:spPr>
          <a:xfrm>
            <a:off x="3429000" y="457200"/>
            <a:ext cx="66223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002060"/>
                </a:solidFill>
                <a:latin typeface="Arial"/>
                <a:ea typeface="Arial"/>
                <a:cs typeface="Arial"/>
                <a:sym typeface="Arial"/>
              </a:rPr>
              <a:t>Simultaneously Published in:</a:t>
            </a:r>
            <a:endParaRPr/>
          </a:p>
        </p:txBody>
      </p:sp>
      <p:pic>
        <p:nvPicPr>
          <p:cNvPr id="548" name="Google Shape;548;p21"/>
          <p:cNvPicPr preferRelativeResize="0"/>
          <p:nvPr/>
        </p:nvPicPr>
        <p:blipFill rotWithShape="1">
          <a:blip r:embed="rId5">
            <a:alphaModFix/>
          </a:blip>
          <a:srcRect b="0" l="0" r="0" t="0"/>
          <a:stretch/>
        </p:blipFill>
        <p:spPr>
          <a:xfrm>
            <a:off x="381000" y="2133600"/>
            <a:ext cx="11745349" cy="34674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
          <p:cNvSpPr txBox="1"/>
          <p:nvPr/>
        </p:nvSpPr>
        <p:spPr>
          <a:xfrm>
            <a:off x="1066800" y="2286000"/>
            <a:ext cx="978746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800" u="none" cap="none" strike="noStrike">
                <a:solidFill>
                  <a:srgbClr val="002060"/>
                </a:solidFill>
                <a:latin typeface="Arial"/>
                <a:ea typeface="Arial"/>
                <a:cs typeface="Arial"/>
                <a:sym typeface="Arial"/>
              </a:rPr>
              <a:t>To perform a collaborative individual patient data meta-analysis to determine the robustness of the effect of complete revascularization on CV death or new MI and CV death alone, based on the totality of data from RCT’s</a:t>
            </a:r>
            <a:endParaRPr b="1" baseline="30000" i="0" sz="2800" u="none" cap="none" strike="noStrike">
              <a:solidFill>
                <a:srgbClr val="002060"/>
              </a:solidFill>
              <a:latin typeface="Arial"/>
              <a:ea typeface="Arial"/>
              <a:cs typeface="Arial"/>
              <a:sym typeface="Arial"/>
            </a:endParaRPr>
          </a:p>
        </p:txBody>
      </p:sp>
      <p:sp>
        <p:nvSpPr>
          <p:cNvPr id="347" name="Google Shape;347;p3"/>
          <p:cNvSpPr txBox="1"/>
          <p:nvPr/>
        </p:nvSpPr>
        <p:spPr>
          <a:xfrm>
            <a:off x="1202267" y="279073"/>
            <a:ext cx="978746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800" u="none" cap="none" strike="noStrike">
                <a:solidFill>
                  <a:srgbClr val="002060"/>
                </a:solidFill>
                <a:latin typeface="Arial"/>
                <a:ea typeface="Arial"/>
                <a:cs typeface="Arial"/>
                <a:sym typeface="Arial"/>
              </a:rPr>
              <a:t>Objective</a:t>
            </a:r>
            <a:endParaRPr/>
          </a:p>
        </p:txBody>
      </p:sp>
      <p:pic>
        <p:nvPicPr>
          <p:cNvPr id="348" name="Google Shape;348;p3"/>
          <p:cNvPicPr preferRelativeResize="0"/>
          <p:nvPr/>
        </p:nvPicPr>
        <p:blipFill rotWithShape="1">
          <a:blip r:embed="rId3">
            <a:alphaModFix/>
          </a:blip>
          <a:srcRect b="19205" l="4559" r="4558" t="17022"/>
          <a:stretch/>
        </p:blipFill>
        <p:spPr>
          <a:xfrm>
            <a:off x="76200" y="76200"/>
            <a:ext cx="2743201" cy="12829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
          <p:cNvSpPr txBox="1"/>
          <p:nvPr/>
        </p:nvSpPr>
        <p:spPr>
          <a:xfrm>
            <a:off x="1202267" y="279073"/>
            <a:ext cx="9787467"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800" u="none" cap="none" strike="noStrike">
                <a:solidFill>
                  <a:srgbClr val="002060"/>
                </a:solidFill>
                <a:latin typeface="Arial"/>
                <a:ea typeface="Arial"/>
                <a:cs typeface="Arial"/>
                <a:sym typeface="Arial"/>
              </a:rPr>
              <a:t>Outcomes</a:t>
            </a:r>
            <a:endParaRPr/>
          </a:p>
        </p:txBody>
      </p:sp>
      <p:pic>
        <p:nvPicPr>
          <p:cNvPr id="354" name="Google Shape;354;p4"/>
          <p:cNvPicPr preferRelativeResize="0"/>
          <p:nvPr/>
        </p:nvPicPr>
        <p:blipFill rotWithShape="1">
          <a:blip r:embed="rId3">
            <a:alphaModFix/>
          </a:blip>
          <a:srcRect b="19205" l="4559" r="4558" t="17022"/>
          <a:stretch/>
        </p:blipFill>
        <p:spPr>
          <a:xfrm>
            <a:off x="76200" y="76200"/>
            <a:ext cx="2743201" cy="1282905"/>
          </a:xfrm>
          <a:prstGeom prst="rect">
            <a:avLst/>
          </a:prstGeom>
          <a:noFill/>
          <a:ln>
            <a:noFill/>
          </a:ln>
        </p:spPr>
      </p:pic>
      <p:sp>
        <p:nvSpPr>
          <p:cNvPr id="355" name="Google Shape;355;p4"/>
          <p:cNvSpPr txBox="1"/>
          <p:nvPr/>
        </p:nvSpPr>
        <p:spPr>
          <a:xfrm>
            <a:off x="2852058" y="1251658"/>
            <a:ext cx="716280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002060"/>
                </a:solidFill>
                <a:latin typeface="Calibri"/>
                <a:ea typeface="Calibri"/>
                <a:cs typeface="Calibri"/>
                <a:sym typeface="Calibri"/>
              </a:rPr>
              <a:t>Primary Outcomes</a:t>
            </a:r>
            <a:endParaRPr/>
          </a:p>
          <a:p>
            <a:pPr indent="-457200" lvl="0" marL="457200" marR="0" rtl="0" algn="l">
              <a:spcBef>
                <a:spcPts val="0"/>
              </a:spcBef>
              <a:spcAft>
                <a:spcPts val="0"/>
              </a:spcAft>
              <a:buClr>
                <a:srgbClr val="002060"/>
              </a:buClr>
              <a:buSzPts val="3200"/>
              <a:buFont typeface="Arial"/>
              <a:buChar char="•"/>
            </a:pPr>
            <a:r>
              <a:rPr lang="en-GB" sz="3200">
                <a:solidFill>
                  <a:srgbClr val="002060"/>
                </a:solidFill>
                <a:latin typeface="Calibri"/>
                <a:ea typeface="Calibri"/>
                <a:cs typeface="Calibri"/>
                <a:sym typeface="Calibri"/>
              </a:rPr>
              <a:t>CV death or New MI</a:t>
            </a:r>
            <a:endParaRPr/>
          </a:p>
          <a:p>
            <a:pPr indent="-457200" lvl="0" marL="457200" marR="0" rtl="0" algn="l">
              <a:spcBef>
                <a:spcPts val="0"/>
              </a:spcBef>
              <a:spcAft>
                <a:spcPts val="0"/>
              </a:spcAft>
              <a:buClr>
                <a:srgbClr val="002060"/>
              </a:buClr>
              <a:buSzPts val="3200"/>
              <a:buFont typeface="Arial"/>
              <a:buChar char="•"/>
            </a:pPr>
            <a:r>
              <a:rPr lang="en-GB" sz="3200">
                <a:solidFill>
                  <a:srgbClr val="002060"/>
                </a:solidFill>
                <a:latin typeface="Calibri"/>
                <a:ea typeface="Calibri"/>
                <a:cs typeface="Calibri"/>
                <a:sym typeface="Calibri"/>
              </a:rPr>
              <a:t>CV death alone</a:t>
            </a:r>
            <a:endParaRPr/>
          </a:p>
          <a:p>
            <a:pPr indent="0" lvl="0" marL="0" marR="0" rtl="0" algn="l">
              <a:spcBef>
                <a:spcPts val="0"/>
              </a:spcBef>
              <a:spcAft>
                <a:spcPts val="0"/>
              </a:spcAft>
              <a:buNone/>
            </a:pPr>
            <a:r>
              <a:t/>
            </a:r>
            <a:endParaRPr sz="3200">
              <a:solidFill>
                <a:srgbClr val="002060"/>
              </a:solidFill>
              <a:latin typeface="Calibri"/>
              <a:ea typeface="Calibri"/>
              <a:cs typeface="Calibri"/>
              <a:sym typeface="Calibri"/>
            </a:endParaRPr>
          </a:p>
          <a:p>
            <a:pPr indent="0" lvl="0" marL="0" marR="0" rtl="0" algn="l">
              <a:spcBef>
                <a:spcPts val="0"/>
              </a:spcBef>
              <a:spcAft>
                <a:spcPts val="0"/>
              </a:spcAft>
              <a:buNone/>
            </a:pPr>
            <a:r>
              <a:rPr b="1" lang="en-GB" sz="3200">
                <a:solidFill>
                  <a:srgbClr val="002060"/>
                </a:solidFill>
                <a:latin typeface="Calibri"/>
                <a:ea typeface="Calibri"/>
                <a:cs typeface="Calibri"/>
                <a:sym typeface="Calibri"/>
              </a:rPr>
              <a:t>Secondary Outcome</a:t>
            </a:r>
            <a:endParaRPr/>
          </a:p>
          <a:p>
            <a:pPr indent="-457200" lvl="0" marL="457200" marR="0" rtl="0" algn="l">
              <a:spcBef>
                <a:spcPts val="0"/>
              </a:spcBef>
              <a:spcAft>
                <a:spcPts val="0"/>
              </a:spcAft>
              <a:buClr>
                <a:srgbClr val="002060"/>
              </a:buClr>
              <a:buSzPts val="3200"/>
              <a:buFont typeface="Arial"/>
              <a:buChar char="•"/>
            </a:pPr>
            <a:r>
              <a:rPr lang="en-GB" sz="3200">
                <a:solidFill>
                  <a:srgbClr val="002060"/>
                </a:solidFill>
                <a:latin typeface="Calibri"/>
                <a:ea typeface="Calibri"/>
                <a:cs typeface="Calibri"/>
                <a:sym typeface="Calibri"/>
              </a:rPr>
              <a:t>All-cause death</a:t>
            </a:r>
            <a:endParaRPr/>
          </a:p>
          <a:p>
            <a:pPr indent="0" lvl="0" marL="0" marR="0" rtl="0" algn="l">
              <a:spcBef>
                <a:spcPts val="0"/>
              </a:spcBef>
              <a:spcAft>
                <a:spcPts val="0"/>
              </a:spcAft>
              <a:buNone/>
            </a:pPr>
            <a:r>
              <a:t/>
            </a:r>
            <a:endParaRPr sz="3200">
              <a:solidFill>
                <a:srgbClr val="002060"/>
              </a:solidFill>
              <a:latin typeface="Calibri"/>
              <a:ea typeface="Calibri"/>
              <a:cs typeface="Calibri"/>
              <a:sym typeface="Calibri"/>
            </a:endParaRPr>
          </a:p>
          <a:p>
            <a:pPr indent="0" lvl="0" marL="0" marR="0" rtl="0" algn="l">
              <a:spcBef>
                <a:spcPts val="0"/>
              </a:spcBef>
              <a:spcAft>
                <a:spcPts val="0"/>
              </a:spcAft>
              <a:buNone/>
            </a:pPr>
            <a:r>
              <a:rPr b="1" lang="en-GB" sz="3200">
                <a:solidFill>
                  <a:srgbClr val="002060"/>
                </a:solidFill>
                <a:latin typeface="Calibri"/>
                <a:ea typeface="Calibri"/>
                <a:cs typeface="Calibri"/>
                <a:sym typeface="Calibri"/>
              </a:rPr>
              <a:t>Other Outcomes</a:t>
            </a:r>
            <a:endParaRPr/>
          </a:p>
          <a:p>
            <a:pPr indent="-457200" lvl="0" marL="457200" marR="0" rtl="0" algn="l">
              <a:spcBef>
                <a:spcPts val="0"/>
              </a:spcBef>
              <a:spcAft>
                <a:spcPts val="0"/>
              </a:spcAft>
              <a:buClr>
                <a:srgbClr val="002060"/>
              </a:buClr>
              <a:buSzPts val="3200"/>
              <a:buFont typeface="Arial"/>
              <a:buChar char="•"/>
            </a:pPr>
            <a:r>
              <a:rPr lang="en-GB" sz="3200">
                <a:solidFill>
                  <a:srgbClr val="002060"/>
                </a:solidFill>
                <a:latin typeface="Calibri"/>
                <a:ea typeface="Calibri"/>
                <a:cs typeface="Calibri"/>
                <a:sym typeface="Calibri"/>
              </a:rPr>
              <a:t>New MI</a:t>
            </a:r>
            <a:endParaRPr/>
          </a:p>
          <a:p>
            <a:pPr indent="-457200" lvl="0" marL="457200" marR="0" rtl="0" algn="l">
              <a:spcBef>
                <a:spcPts val="0"/>
              </a:spcBef>
              <a:spcAft>
                <a:spcPts val="0"/>
              </a:spcAft>
              <a:buClr>
                <a:srgbClr val="002060"/>
              </a:buClr>
              <a:buSzPts val="3200"/>
              <a:buFont typeface="Arial"/>
              <a:buChar char="•"/>
            </a:pPr>
            <a:r>
              <a:rPr lang="en-GB" sz="3200">
                <a:solidFill>
                  <a:srgbClr val="002060"/>
                </a:solidFill>
                <a:latin typeface="Calibri"/>
                <a:ea typeface="Calibri"/>
                <a:cs typeface="Calibri"/>
                <a:sym typeface="Calibri"/>
              </a:rPr>
              <a:t>Non-CV death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
          <p:cNvSpPr txBox="1"/>
          <p:nvPr/>
        </p:nvSpPr>
        <p:spPr>
          <a:xfrm>
            <a:off x="930730" y="1170029"/>
            <a:ext cx="11149854" cy="5450659"/>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GB" sz="1900">
                <a:solidFill>
                  <a:srgbClr val="002060"/>
                </a:solidFill>
                <a:latin typeface="Arial"/>
                <a:ea typeface="Arial"/>
                <a:cs typeface="Arial"/>
                <a:sym typeface="Arial"/>
              </a:rPr>
              <a:t>Inclusion Criteria: </a:t>
            </a:r>
            <a:r>
              <a:rPr lang="en-GB" sz="1900">
                <a:solidFill>
                  <a:schemeClr val="dk1"/>
                </a:solidFill>
                <a:latin typeface="Arial"/>
                <a:ea typeface="Arial"/>
                <a:cs typeface="Arial"/>
                <a:sym typeface="Arial"/>
              </a:rPr>
              <a:t>RCT’s enrolling at least 250 patients with STEMI or NSTEMI comparing complete revascularisation strategy (with PCI) with either an angiography-guided or physiology guided strategy to a culprit lesion-only PCI strategy</a:t>
            </a:r>
            <a:endParaRPr/>
          </a:p>
          <a:p>
            <a:pPr indent="0" lvl="0" marL="0" marR="0" rtl="0" algn="l">
              <a:lnSpc>
                <a:spcPct val="105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5000"/>
              </a:lnSpc>
              <a:spcBef>
                <a:spcPts val="0"/>
              </a:spcBef>
              <a:spcAft>
                <a:spcPts val="0"/>
              </a:spcAft>
              <a:buNone/>
            </a:pPr>
            <a:r>
              <a:rPr b="1" lang="en-GB" sz="1900">
                <a:solidFill>
                  <a:srgbClr val="002060"/>
                </a:solidFill>
                <a:latin typeface="Arial"/>
                <a:ea typeface="Arial"/>
                <a:cs typeface="Arial"/>
                <a:sym typeface="Arial"/>
              </a:rPr>
              <a:t>Exclusion: </a:t>
            </a:r>
            <a:r>
              <a:rPr lang="en-GB" sz="1900">
                <a:solidFill>
                  <a:schemeClr val="dk1"/>
                </a:solidFill>
                <a:latin typeface="Arial"/>
                <a:ea typeface="Arial"/>
                <a:cs typeface="Arial"/>
                <a:sym typeface="Arial"/>
              </a:rPr>
              <a:t>Trials enrolling patients with cardiogenic shock or stable coronary artery disease</a:t>
            </a:r>
            <a:endParaRPr/>
          </a:p>
          <a:p>
            <a:pPr indent="0" lvl="0" marL="0" marR="0" rtl="0" algn="l">
              <a:lnSpc>
                <a:spcPct val="105000"/>
              </a:lnSpc>
              <a:spcBef>
                <a:spcPts val="0"/>
              </a:spcBef>
              <a:spcAft>
                <a:spcPts val="0"/>
              </a:spcAft>
              <a:buNone/>
            </a:pPr>
            <a:r>
              <a:t/>
            </a:r>
            <a:endParaRPr b="1" sz="1900">
              <a:solidFill>
                <a:srgbClr val="002060"/>
              </a:solidFill>
              <a:latin typeface="Arial"/>
              <a:ea typeface="Arial"/>
              <a:cs typeface="Arial"/>
              <a:sym typeface="Arial"/>
            </a:endParaRPr>
          </a:p>
          <a:p>
            <a:pPr indent="0" lvl="0" marL="0" marR="0" rtl="0" algn="l">
              <a:lnSpc>
                <a:spcPct val="105000"/>
              </a:lnSpc>
              <a:spcBef>
                <a:spcPts val="0"/>
              </a:spcBef>
              <a:spcAft>
                <a:spcPts val="0"/>
              </a:spcAft>
              <a:buNone/>
            </a:pPr>
            <a:r>
              <a:rPr b="1" lang="en-GB" sz="1900">
                <a:solidFill>
                  <a:srgbClr val="002060"/>
                </a:solidFill>
                <a:latin typeface="Arial"/>
                <a:ea typeface="Arial"/>
                <a:cs typeface="Arial"/>
                <a:sym typeface="Arial"/>
              </a:rPr>
              <a:t>Search Strategy: </a:t>
            </a:r>
            <a:r>
              <a:rPr lang="en-GB" sz="1900">
                <a:solidFill>
                  <a:schemeClr val="dk1"/>
                </a:solidFill>
                <a:latin typeface="Arial"/>
                <a:ea typeface="Arial"/>
                <a:cs typeface="Arial"/>
                <a:sym typeface="Arial"/>
              </a:rPr>
              <a:t>Embase, Ovid MEDLINE and the Cochrane Central Register of Controlled Trials (CENTRAL) from 1996 to 2025 September 15 </a:t>
            </a:r>
            <a:endParaRPr/>
          </a:p>
          <a:p>
            <a:pPr indent="0" lvl="0" marL="0" marR="0" rtl="0" algn="l">
              <a:lnSpc>
                <a:spcPct val="105000"/>
              </a:lnSpc>
              <a:spcBef>
                <a:spcPts val="0"/>
              </a:spcBef>
              <a:spcAft>
                <a:spcPts val="0"/>
              </a:spcAft>
              <a:buNone/>
            </a:pPr>
            <a:r>
              <a:t/>
            </a:r>
            <a:endParaRPr b="1" sz="1900">
              <a:solidFill>
                <a:srgbClr val="002060"/>
              </a:solidFill>
              <a:latin typeface="Arial"/>
              <a:ea typeface="Arial"/>
              <a:cs typeface="Arial"/>
              <a:sym typeface="Arial"/>
            </a:endParaRPr>
          </a:p>
          <a:p>
            <a:pPr indent="0" lvl="0" marL="0" marR="0" rtl="0" algn="l">
              <a:lnSpc>
                <a:spcPct val="105000"/>
              </a:lnSpc>
              <a:spcBef>
                <a:spcPts val="0"/>
              </a:spcBef>
              <a:spcAft>
                <a:spcPts val="0"/>
              </a:spcAft>
              <a:buNone/>
            </a:pPr>
            <a:r>
              <a:rPr b="1" lang="en-GB" sz="1900">
                <a:solidFill>
                  <a:srgbClr val="002060"/>
                </a:solidFill>
                <a:latin typeface="Arial"/>
                <a:ea typeface="Arial"/>
                <a:cs typeface="Arial"/>
                <a:sym typeface="Arial"/>
              </a:rPr>
              <a:t>Analysis: </a:t>
            </a:r>
            <a:r>
              <a:rPr lang="en-GB" sz="1900">
                <a:solidFill>
                  <a:schemeClr val="dk1"/>
                </a:solidFill>
                <a:latin typeface="Arial"/>
                <a:ea typeface="Arial"/>
                <a:cs typeface="Arial"/>
                <a:sym typeface="Arial"/>
              </a:rPr>
              <a:t>ITT population, data pooled and analyses using a Cox Frailty Model with clustering of trials using a random effect. </a:t>
            </a:r>
            <a:endParaRPr sz="1400">
              <a:solidFill>
                <a:schemeClr val="dk1"/>
              </a:solidFill>
              <a:latin typeface="Arial"/>
              <a:ea typeface="Arial"/>
              <a:cs typeface="Arial"/>
              <a:sym typeface="Arial"/>
            </a:endParaRPr>
          </a:p>
          <a:p>
            <a:pPr indent="0" lvl="0" marL="0" marR="0" rtl="0" algn="l">
              <a:lnSpc>
                <a:spcPct val="105000"/>
              </a:lnSpc>
              <a:spcBef>
                <a:spcPts val="0"/>
              </a:spcBef>
              <a:spcAft>
                <a:spcPts val="0"/>
              </a:spcAft>
              <a:buNone/>
            </a:pPr>
            <a:r>
              <a:rPr lang="en-GB" sz="1900">
                <a:solidFill>
                  <a:srgbClr val="000000"/>
                </a:solidFill>
                <a:latin typeface="Arial"/>
                <a:ea typeface="Arial"/>
                <a:cs typeface="Arial"/>
                <a:sym typeface="Arial"/>
              </a:rPr>
              <a:t>The first primary outcome evaluated pre-specified 𝝰=0.04. If statistically significant, the 𝝰 was considered “unused” and transferred to the second primary outcome, which was then tested at the full 0.05 level. If the first primary outcome was not significant, the second primary outcome was tested at 𝝰=0.01. </a:t>
            </a:r>
            <a:endParaRPr sz="1900">
              <a:solidFill>
                <a:schemeClr val="dk1"/>
              </a:solidFill>
              <a:latin typeface="Arial"/>
              <a:ea typeface="Arial"/>
              <a:cs typeface="Arial"/>
              <a:sym typeface="Arial"/>
            </a:endParaRPr>
          </a:p>
          <a:p>
            <a:pPr indent="0" lvl="0" marL="0" marR="0" rtl="0" algn="l">
              <a:lnSpc>
                <a:spcPct val="105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5000"/>
              </a:lnSpc>
              <a:spcBef>
                <a:spcPts val="0"/>
              </a:spcBef>
              <a:spcAft>
                <a:spcPts val="0"/>
              </a:spcAft>
              <a:buNone/>
            </a:pPr>
            <a:r>
              <a:rPr b="1" lang="en-GB" sz="1900">
                <a:solidFill>
                  <a:srgbClr val="002060"/>
                </a:solidFill>
                <a:latin typeface="Arial"/>
                <a:ea typeface="Arial"/>
                <a:cs typeface="Arial"/>
                <a:sym typeface="Arial"/>
              </a:rPr>
              <a:t>Sensitivity Analysis:</a:t>
            </a:r>
            <a:r>
              <a:rPr lang="en-GB" sz="1900">
                <a:solidFill>
                  <a:schemeClr val="dk1"/>
                </a:solidFill>
                <a:latin typeface="Arial"/>
                <a:ea typeface="Arial"/>
                <a:cs typeface="Arial"/>
                <a:sym typeface="Arial"/>
              </a:rPr>
              <a:t> 2-Stage analysis with PRAMI included</a:t>
            </a:r>
            <a:endParaRPr/>
          </a:p>
          <a:p>
            <a:pPr indent="0" lvl="0" marL="0" marR="0" rtl="0" algn="l">
              <a:lnSpc>
                <a:spcPct val="105000"/>
              </a:lnSpc>
              <a:spcBef>
                <a:spcPts val="0"/>
              </a:spcBef>
              <a:spcAft>
                <a:spcPts val="0"/>
              </a:spcAft>
              <a:buNone/>
            </a:pPr>
            <a:r>
              <a:t/>
            </a:r>
            <a:endParaRPr sz="2000">
              <a:solidFill>
                <a:schemeClr val="dk1"/>
              </a:solidFill>
              <a:latin typeface="Arial"/>
              <a:ea typeface="Arial"/>
              <a:cs typeface="Arial"/>
              <a:sym typeface="Arial"/>
            </a:endParaRPr>
          </a:p>
        </p:txBody>
      </p:sp>
      <p:sp>
        <p:nvSpPr>
          <p:cNvPr id="362" name="Google Shape;362;p5"/>
          <p:cNvSpPr txBox="1"/>
          <p:nvPr/>
        </p:nvSpPr>
        <p:spPr>
          <a:xfrm>
            <a:off x="1202265" y="146447"/>
            <a:ext cx="9787467"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Methods</a:t>
            </a:r>
            <a:endParaRPr/>
          </a:p>
        </p:txBody>
      </p:sp>
      <p:pic>
        <p:nvPicPr>
          <p:cNvPr id="363" name="Google Shape;363;p5"/>
          <p:cNvPicPr preferRelativeResize="0"/>
          <p:nvPr/>
        </p:nvPicPr>
        <p:blipFill rotWithShape="1">
          <a:blip r:embed="rId3">
            <a:alphaModFix/>
          </a:blip>
          <a:srcRect b="19205" l="4559" r="4558" t="17022"/>
          <a:stretch/>
        </p:blipFill>
        <p:spPr>
          <a:xfrm>
            <a:off x="0" y="3837"/>
            <a:ext cx="2057399" cy="962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
          <p:cNvSpPr txBox="1"/>
          <p:nvPr/>
        </p:nvSpPr>
        <p:spPr>
          <a:xfrm>
            <a:off x="1131545" y="251936"/>
            <a:ext cx="9787467"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4000">
                <a:solidFill>
                  <a:srgbClr val="002060"/>
                </a:solidFill>
                <a:latin typeface="Arial"/>
                <a:ea typeface="Arial"/>
                <a:cs typeface="Arial"/>
                <a:sym typeface="Arial"/>
              </a:rPr>
              <a:t>Included Trials</a:t>
            </a:r>
            <a:endParaRPr/>
          </a:p>
        </p:txBody>
      </p:sp>
      <p:pic>
        <p:nvPicPr>
          <p:cNvPr id="370" name="Google Shape;370;p6"/>
          <p:cNvPicPr preferRelativeResize="0"/>
          <p:nvPr/>
        </p:nvPicPr>
        <p:blipFill rotWithShape="1">
          <a:blip r:embed="rId3">
            <a:alphaModFix/>
          </a:blip>
          <a:srcRect b="19205" l="4559" r="4558" t="17022"/>
          <a:stretch/>
        </p:blipFill>
        <p:spPr>
          <a:xfrm>
            <a:off x="0" y="37590"/>
            <a:ext cx="2262483" cy="1058088"/>
          </a:xfrm>
          <a:prstGeom prst="rect">
            <a:avLst/>
          </a:prstGeom>
          <a:noFill/>
          <a:ln>
            <a:noFill/>
          </a:ln>
        </p:spPr>
      </p:pic>
      <p:graphicFrame>
        <p:nvGraphicFramePr>
          <p:cNvPr id="371" name="Google Shape;371;p6"/>
          <p:cNvGraphicFramePr/>
          <p:nvPr/>
        </p:nvGraphicFramePr>
        <p:xfrm>
          <a:off x="779979" y="1171269"/>
          <a:ext cx="3000000" cy="3000000"/>
        </p:xfrm>
        <a:graphic>
          <a:graphicData uri="http://schemas.openxmlformats.org/drawingml/2006/table">
            <a:tbl>
              <a:tblPr>
                <a:noFill/>
                <a:tableStyleId>{DED9FC2E-A4BA-4236-B8FB-3D841BBA73F1}</a:tableStyleId>
              </a:tblPr>
              <a:tblGrid>
                <a:gridCol w="3810000"/>
                <a:gridCol w="2194550"/>
                <a:gridCol w="5120650"/>
              </a:tblGrid>
              <a:tr h="642300">
                <a:tc>
                  <a:txBody>
                    <a:bodyPr/>
                    <a:lstStyle/>
                    <a:p>
                      <a:pPr indent="0" lvl="0" marL="0" marR="0" rtl="0" algn="l">
                        <a:lnSpc>
                          <a:spcPct val="100000"/>
                        </a:lnSpc>
                        <a:spcBef>
                          <a:spcPts val="0"/>
                        </a:spcBef>
                        <a:spcAft>
                          <a:spcPts val="0"/>
                        </a:spcAft>
                        <a:buNone/>
                      </a:pPr>
                      <a:r>
                        <a:rPr b="1" lang="en-GB" sz="2400" u="none" cap="none" strike="noStrike">
                          <a:solidFill>
                            <a:srgbClr val="002060"/>
                          </a:solidFill>
                          <a:latin typeface="Arial"/>
                          <a:ea typeface="Arial"/>
                          <a:cs typeface="Arial"/>
                          <a:sym typeface="Arial"/>
                        </a:rPr>
                        <a:t> TRIAL</a:t>
                      </a:r>
                      <a:endParaRPr b="1" sz="2400" u="none" cap="none" strike="noStrike">
                        <a:solidFill>
                          <a:srgbClr val="002060"/>
                        </a:solidFill>
                        <a:latin typeface="Arial"/>
                        <a:ea typeface="Arial"/>
                        <a:cs typeface="Arial"/>
                        <a:sym typeface="Arial"/>
                      </a:endParaRPr>
                    </a:p>
                  </a:txBody>
                  <a:tcPr marT="0" marB="0" marR="30250" marL="30250" anchor="ctr">
                    <a:lnL cap="flat" cmpd="sng" w="12700">
                      <a:solidFill>
                        <a:srgbClr val="002060"/>
                      </a:solidFill>
                      <a:prstDash val="solid"/>
                      <a:round/>
                      <a:headEnd len="sm" w="sm" type="none"/>
                      <a:tailEnd len="sm" w="sm" type="none"/>
                    </a:lnL>
                    <a:lnT cap="flat" cmpd="sng" w="12700">
                      <a:solidFill>
                        <a:srgbClr val="002060"/>
                      </a:solidFill>
                      <a:prstDash val="solid"/>
                      <a:round/>
                      <a:headEnd len="sm" w="sm" type="none"/>
                      <a:tailEnd len="sm" w="sm" type="none"/>
                    </a:lnT>
                    <a:solidFill>
                      <a:srgbClr val="E0E7F8"/>
                    </a:solidFill>
                  </a:tcPr>
                </a:tc>
                <a:tc>
                  <a:txBody>
                    <a:bodyPr/>
                    <a:lstStyle/>
                    <a:p>
                      <a:pPr indent="0" lvl="0" marL="0" marR="0" rtl="0" algn="ctr">
                        <a:lnSpc>
                          <a:spcPct val="100000"/>
                        </a:lnSpc>
                        <a:spcBef>
                          <a:spcPts val="0"/>
                        </a:spcBef>
                        <a:spcAft>
                          <a:spcPts val="0"/>
                        </a:spcAft>
                        <a:buNone/>
                      </a:pPr>
                      <a:r>
                        <a:rPr b="1" lang="en-GB" sz="2400" u="none" cap="none" strike="noStrike">
                          <a:solidFill>
                            <a:srgbClr val="002060"/>
                          </a:solidFill>
                          <a:latin typeface="Arial"/>
                          <a:ea typeface="Arial"/>
                          <a:cs typeface="Arial"/>
                          <a:sym typeface="Arial"/>
                        </a:rPr>
                        <a:t>N</a:t>
                      </a:r>
                      <a:endParaRPr/>
                    </a:p>
                  </a:txBody>
                  <a:tcPr marT="0" marB="0" marR="30250" marL="30250" anchor="ctr">
                    <a:lnT cap="flat" cmpd="sng" w="12700">
                      <a:solidFill>
                        <a:srgbClr val="002060"/>
                      </a:solidFill>
                      <a:prstDash val="solid"/>
                      <a:round/>
                      <a:headEnd len="sm" w="sm" type="none"/>
                      <a:tailEnd len="sm" w="sm" type="none"/>
                    </a:lnT>
                    <a:solidFill>
                      <a:srgbClr val="E0E7F8"/>
                    </a:solidFill>
                  </a:tcPr>
                </a:tc>
                <a:tc>
                  <a:txBody>
                    <a:bodyPr/>
                    <a:lstStyle/>
                    <a:p>
                      <a:pPr indent="0" lvl="0" marL="0" marR="0" rtl="0" algn="ctr">
                        <a:lnSpc>
                          <a:spcPct val="100000"/>
                        </a:lnSpc>
                        <a:spcBef>
                          <a:spcPts val="0"/>
                        </a:spcBef>
                        <a:spcAft>
                          <a:spcPts val="0"/>
                        </a:spcAft>
                        <a:buNone/>
                      </a:pPr>
                      <a:r>
                        <a:rPr b="1" lang="en-GB" sz="2400" u="none" cap="none" strike="noStrike">
                          <a:solidFill>
                            <a:srgbClr val="002060"/>
                          </a:solidFill>
                          <a:latin typeface="Arial"/>
                          <a:ea typeface="Arial"/>
                          <a:cs typeface="Arial"/>
                          <a:sym typeface="Arial"/>
                        </a:rPr>
                        <a:t>INVESTIGATORS</a:t>
                      </a:r>
                      <a:endParaRPr/>
                    </a:p>
                  </a:txBody>
                  <a:tcPr marT="0" marB="0" marR="30250" marL="30250" anchor="ctr">
                    <a:lnT cap="flat" cmpd="sng" w="12700">
                      <a:solidFill>
                        <a:srgbClr val="002060"/>
                      </a:solidFill>
                      <a:prstDash val="solid"/>
                      <a:round/>
                      <a:headEnd len="sm" w="sm" type="none"/>
                      <a:tailEnd len="sm" w="sm" type="none"/>
                    </a:lnT>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rgbClr val="000000"/>
                          </a:solidFill>
                          <a:latin typeface="Arial"/>
                          <a:ea typeface="Arial"/>
                          <a:cs typeface="Arial"/>
                          <a:sym typeface="Arial"/>
                        </a:rPr>
                        <a:t>Compare-Acute</a:t>
                      </a:r>
                      <a:endParaRPr sz="2400" u="none" cap="none" strike="noStrike">
                        <a:solidFill>
                          <a:srgbClr val="000000"/>
                        </a:solidFill>
                        <a:latin typeface="Arial"/>
                        <a:ea typeface="Arial"/>
                        <a:cs typeface="Arial"/>
                        <a:sym typeface="Arial"/>
                      </a:endParaRPr>
                    </a:p>
                  </a:txBody>
                  <a:tcPr marT="0" marB="0" marR="91450" marL="182875" anchor="ctr">
                    <a:lnL cap="flat" cmpd="sng" w="12700">
                      <a:solidFill>
                        <a:srgbClr val="002060"/>
                      </a:solidFill>
                      <a:prstDash val="solid"/>
                      <a:round/>
                      <a:headEnd len="sm" w="sm" type="none"/>
                      <a:tailEnd len="sm" w="sm" type="none"/>
                    </a:lnL>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885</a:t>
                      </a:r>
                      <a:endParaRPr/>
                    </a:p>
                  </a:txBody>
                  <a:tcPr marT="0" marB="0" marR="91450" marL="182875" anchor="ctr">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b="0" lang="en-GB" sz="2400" u="none" cap="none" strike="noStrike">
                          <a:latin typeface="Arial"/>
                          <a:ea typeface="Arial"/>
                          <a:cs typeface="Arial"/>
                          <a:sym typeface="Arial"/>
                        </a:rPr>
                        <a:t>P. Smits, D. Giacoppo</a:t>
                      </a:r>
                      <a:endParaRPr b="0" sz="2400" u="none" cap="none" strike="noStrike">
                        <a:latin typeface="Arial"/>
                        <a:ea typeface="Arial"/>
                        <a:cs typeface="Arial"/>
                        <a:sym typeface="Arial"/>
                      </a:endParaRPr>
                    </a:p>
                  </a:txBody>
                  <a:tcPr marT="0" marB="0" marR="38100" marL="38100" anchor="ctr">
                    <a:lnB cap="flat" cmpd="sng" w="12700">
                      <a:solidFill>
                        <a:schemeClr val="lt1"/>
                      </a:solidFill>
                      <a:prstDash val="solid"/>
                      <a:round/>
                      <a:headEnd len="sm" w="sm" type="none"/>
                      <a:tailEnd len="sm" w="sm" type="none"/>
                    </a:lnB>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rgbClr val="000000"/>
                          </a:solidFill>
                          <a:latin typeface="Arial"/>
                          <a:ea typeface="Arial"/>
                          <a:cs typeface="Arial"/>
                          <a:sym typeface="Arial"/>
                        </a:rPr>
                        <a:t>DANAMI-3 PRIMULTI </a:t>
                      </a:r>
                      <a:endParaRPr sz="2400" u="none" cap="none" strike="noStrike">
                        <a:solidFill>
                          <a:srgbClr val="000000"/>
                        </a:solidFill>
                        <a:latin typeface="Arial"/>
                        <a:ea typeface="Arial"/>
                        <a:cs typeface="Arial"/>
                        <a:sym typeface="Arial"/>
                      </a:endParaRPr>
                    </a:p>
                  </a:txBody>
                  <a:tcPr marT="0" marB="0" marR="91450" marL="182875" anchor="ctr">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627</a:t>
                      </a:r>
                      <a:endParaRPr/>
                    </a:p>
                  </a:txBody>
                  <a:tcPr marT="0" marB="0" marR="91450" marL="18287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b="0" lang="en-GB" sz="2400" u="none" cap="none" strike="noStrike">
                          <a:latin typeface="Arial"/>
                          <a:ea typeface="Arial"/>
                          <a:cs typeface="Arial"/>
                          <a:sym typeface="Arial"/>
                        </a:rPr>
                        <a:t>T. Engstrøm, D.E. Høfsten</a:t>
                      </a:r>
                      <a:endParaRPr b="0" sz="2400" u="none" cap="none" strike="noStrike">
                        <a:latin typeface="Arial"/>
                        <a:ea typeface="Arial"/>
                        <a:cs typeface="Arial"/>
                        <a:sym typeface="Arial"/>
                      </a:endParaRPr>
                    </a:p>
                  </a:txBody>
                  <a:tcPr marT="0" marB="0" marR="38100" marL="381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rgbClr val="000000"/>
                          </a:solidFill>
                          <a:latin typeface="Arial"/>
                          <a:ea typeface="Arial"/>
                          <a:cs typeface="Arial"/>
                          <a:sym typeface="Arial"/>
                        </a:rPr>
                        <a:t>Cvlprit</a:t>
                      </a:r>
                      <a:endParaRPr sz="2400" u="none" cap="none" strike="noStrike">
                        <a:solidFill>
                          <a:srgbClr val="000000"/>
                        </a:solidFill>
                        <a:latin typeface="Arial"/>
                        <a:ea typeface="Arial"/>
                        <a:cs typeface="Arial"/>
                        <a:sym typeface="Arial"/>
                      </a:endParaRPr>
                    </a:p>
                  </a:txBody>
                  <a:tcPr marT="0" marB="0" marR="91450" marL="182875" anchor="ctr">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296</a:t>
                      </a:r>
                      <a:endParaRPr/>
                    </a:p>
                  </a:txBody>
                  <a:tcPr marT="0" marB="0" marR="91450" marL="18287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b="0" lang="en-GB" sz="2400" u="none" cap="none" strike="noStrike">
                          <a:latin typeface="Arial"/>
                          <a:ea typeface="Arial"/>
                          <a:cs typeface="Arial"/>
                          <a:sym typeface="Arial"/>
                        </a:rPr>
                        <a:t>A. Banning, G. McCann</a:t>
                      </a:r>
                      <a:endParaRPr/>
                    </a:p>
                  </a:txBody>
                  <a:tcPr marT="0" marB="0" marR="38100" marL="381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rgbClr val="000000"/>
                          </a:solidFill>
                          <a:latin typeface="Arial"/>
                          <a:ea typeface="Arial"/>
                          <a:cs typeface="Arial"/>
                          <a:sym typeface="Arial"/>
                        </a:rPr>
                        <a:t>COMPLETE</a:t>
                      </a:r>
                      <a:endParaRPr sz="2400" u="none" cap="none" strike="noStrike">
                        <a:solidFill>
                          <a:srgbClr val="000000"/>
                        </a:solidFill>
                        <a:latin typeface="Arial"/>
                        <a:ea typeface="Arial"/>
                        <a:cs typeface="Arial"/>
                        <a:sym typeface="Arial"/>
                      </a:endParaRPr>
                    </a:p>
                  </a:txBody>
                  <a:tcPr marT="0" marB="0" marR="91450" marL="182875" anchor="ctr">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4041</a:t>
                      </a:r>
                      <a:endParaRPr/>
                    </a:p>
                  </a:txBody>
                  <a:tcPr marT="0" marB="0" marR="91450" marL="18287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b="0" lang="en-GB" sz="2400" u="none" cap="none" strike="noStrike">
                          <a:latin typeface="Arial"/>
                          <a:ea typeface="Arial"/>
                          <a:cs typeface="Arial"/>
                          <a:sym typeface="Arial"/>
                        </a:rPr>
                        <a:t>S. Mehta, D. Wood, J. Cairns</a:t>
                      </a:r>
                      <a:endParaRPr/>
                    </a:p>
                  </a:txBody>
                  <a:tcPr marT="0" marB="0" marR="38100" marL="381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rgbClr val="000000"/>
                          </a:solidFill>
                          <a:latin typeface="Arial"/>
                          <a:ea typeface="Arial"/>
                          <a:cs typeface="Arial"/>
                          <a:sym typeface="Arial"/>
                        </a:rPr>
                        <a:t>FIRE</a:t>
                      </a:r>
                      <a:endParaRPr sz="2400" u="none" cap="none" strike="noStrike">
                        <a:solidFill>
                          <a:srgbClr val="000000"/>
                        </a:solidFill>
                        <a:latin typeface="Arial"/>
                        <a:ea typeface="Arial"/>
                        <a:cs typeface="Arial"/>
                        <a:sym typeface="Arial"/>
                      </a:endParaRPr>
                    </a:p>
                  </a:txBody>
                  <a:tcPr marT="0" marB="0" marR="91450" marL="182875" anchor="ctr">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1445</a:t>
                      </a:r>
                      <a:endParaRPr/>
                    </a:p>
                  </a:txBody>
                  <a:tcPr marT="0" marB="0" marR="91450" marL="18287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b="0" lang="en-GB" sz="2380" u="none" cap="none" strike="noStrike">
                          <a:latin typeface="Arial"/>
                          <a:ea typeface="Arial"/>
                          <a:cs typeface="Arial"/>
                          <a:sym typeface="Arial"/>
                        </a:rPr>
                        <a:t>S. Biscaglia, G. Casella, G. Campo</a:t>
                      </a:r>
                      <a:endParaRPr/>
                    </a:p>
                  </a:txBody>
                  <a:tcPr marT="0" marB="0" marR="38100" marL="381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chemeClr val="dk1"/>
                          </a:solidFill>
                          <a:latin typeface="Arial"/>
                          <a:ea typeface="Arial"/>
                          <a:cs typeface="Arial"/>
                          <a:sym typeface="Arial"/>
                        </a:rPr>
                        <a:t>FULL REVASC</a:t>
                      </a:r>
                      <a:endParaRPr sz="2400" u="none" cap="none" strike="noStrike">
                        <a:solidFill>
                          <a:srgbClr val="000000"/>
                        </a:solidFill>
                        <a:latin typeface="Arial"/>
                        <a:ea typeface="Arial"/>
                        <a:cs typeface="Arial"/>
                        <a:sym typeface="Arial"/>
                      </a:endParaRPr>
                    </a:p>
                  </a:txBody>
                  <a:tcPr marT="0" marB="0" marR="91450" marL="182875" anchor="ctr">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1542</a:t>
                      </a:r>
                      <a:endParaRPr/>
                    </a:p>
                  </a:txBody>
                  <a:tcPr marT="0" marB="0" marR="91450" marL="182875"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b="0" lang="en-GB" sz="2400" u="none" cap="none" strike="noStrike">
                          <a:solidFill>
                            <a:schemeClr val="dk1"/>
                          </a:solidFill>
                          <a:latin typeface="Arial"/>
                          <a:ea typeface="Arial"/>
                          <a:cs typeface="Arial"/>
                          <a:sym typeface="Arial"/>
                        </a:rPr>
                        <a:t> F. Böhm, S. James</a:t>
                      </a:r>
                      <a:endParaRPr b="0" sz="2400" u="none" cap="none" strike="noStrike">
                        <a:solidFill>
                          <a:schemeClr val="dk1"/>
                        </a:solidFill>
                        <a:latin typeface="Arial"/>
                        <a:ea typeface="Arial"/>
                        <a:cs typeface="Arial"/>
                        <a:sym typeface="Arial"/>
                      </a:endParaRPr>
                    </a:p>
                  </a:txBody>
                  <a:tcPr marT="0" marB="0" marR="38100" marL="3810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594350">
                <a:tc>
                  <a:txBody>
                    <a:bodyPr/>
                    <a:lstStyle/>
                    <a:p>
                      <a:pPr indent="0" lvl="0" marL="0" marR="0" rtl="0" algn="l">
                        <a:lnSpc>
                          <a:spcPct val="100000"/>
                        </a:lnSpc>
                        <a:spcBef>
                          <a:spcPts val="0"/>
                        </a:spcBef>
                        <a:spcAft>
                          <a:spcPts val="0"/>
                        </a:spcAft>
                        <a:buNone/>
                      </a:pPr>
                      <a:r>
                        <a:rPr b="1" lang="en-GB" sz="2400" u="none" cap="none" strike="noStrike">
                          <a:solidFill>
                            <a:srgbClr val="000000"/>
                          </a:solidFill>
                          <a:latin typeface="Arial"/>
                          <a:ea typeface="Arial"/>
                          <a:cs typeface="Arial"/>
                          <a:sym typeface="Arial"/>
                        </a:rPr>
                        <a:t>Total</a:t>
                      </a:r>
                      <a:endParaRPr/>
                    </a:p>
                  </a:txBody>
                  <a:tcPr marT="0" marB="0" marR="91450" marL="182875" anchor="ctr">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rPr lang="en-GB" sz="2400" u="none" cap="none" strike="noStrike">
                          <a:solidFill>
                            <a:srgbClr val="000000"/>
                          </a:solidFill>
                          <a:latin typeface="Arial"/>
                          <a:ea typeface="Arial"/>
                          <a:cs typeface="Arial"/>
                          <a:sym typeface="Arial"/>
                        </a:rPr>
                        <a:t>8836</a:t>
                      </a:r>
                      <a:endParaRPr/>
                    </a:p>
                  </a:txBody>
                  <a:tcPr marT="0" marB="0" marR="91450" marL="182875" anchor="ct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E7F8"/>
                    </a:solidFill>
                  </a:tcPr>
                </a:tc>
                <a:tc>
                  <a:txBody>
                    <a:bodyPr/>
                    <a:lstStyle/>
                    <a:p>
                      <a:pPr indent="0" lvl="0" marL="0" marR="0" rtl="0" algn="ctr">
                        <a:lnSpc>
                          <a:spcPct val="100000"/>
                        </a:lnSpc>
                        <a:spcBef>
                          <a:spcPts val="0"/>
                        </a:spcBef>
                        <a:spcAft>
                          <a:spcPts val="0"/>
                        </a:spcAft>
                        <a:buNone/>
                      </a:pPr>
                      <a:r>
                        <a:t/>
                      </a:r>
                      <a:endParaRPr b="0" sz="2400" u="none" cap="none" strike="noStrike">
                        <a:solidFill>
                          <a:schemeClr val="dk1"/>
                        </a:solidFill>
                        <a:latin typeface="Arial"/>
                        <a:ea typeface="Arial"/>
                        <a:cs typeface="Arial"/>
                        <a:sym typeface="Arial"/>
                      </a:endParaRPr>
                    </a:p>
                  </a:txBody>
                  <a:tcPr marT="0" marB="0" marR="38100" marL="38100" anchor="ct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E7F8"/>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aphicFrame>
        <p:nvGraphicFramePr>
          <p:cNvPr id="376" name="Google Shape;376;p7"/>
          <p:cNvGraphicFramePr/>
          <p:nvPr/>
        </p:nvGraphicFramePr>
        <p:xfrm>
          <a:off x="1066800" y="1143000"/>
          <a:ext cx="3000000" cy="3000000"/>
        </p:xfrm>
        <a:graphic>
          <a:graphicData uri="http://schemas.openxmlformats.org/drawingml/2006/table">
            <a:tbl>
              <a:tblPr>
                <a:noFill/>
                <a:tableStyleId>{DED9FC2E-A4BA-4236-B8FB-3D841BBA73F1}</a:tableStyleId>
              </a:tblPr>
              <a:tblGrid>
                <a:gridCol w="1828800"/>
                <a:gridCol w="1676400"/>
                <a:gridCol w="1447800"/>
              </a:tblGrid>
              <a:tr h="514250">
                <a:tc>
                  <a:txBody>
                    <a:bodyPr/>
                    <a:lstStyle/>
                    <a:p>
                      <a:pPr indent="0" lvl="0" marL="0" marR="0" rtl="0" algn="ctr">
                        <a:spcBef>
                          <a:spcPts val="0"/>
                        </a:spcBef>
                        <a:spcAft>
                          <a:spcPts val="0"/>
                        </a:spcAft>
                        <a:buNone/>
                      </a:pPr>
                      <a:r>
                        <a:rPr b="0" lang="en-GB" sz="1400" u="none" cap="none" strike="noStrike">
                          <a:latin typeface="Arial"/>
                          <a:ea typeface="Arial"/>
                          <a:cs typeface="Arial"/>
                          <a:sym typeface="Arial"/>
                        </a:rPr>
                        <a:t> </a:t>
                      </a:r>
                      <a:endParaRPr b="0" sz="1400" u="none" cap="none" strike="noStrike">
                        <a:latin typeface="Arial"/>
                        <a:ea typeface="Arial"/>
                        <a:cs typeface="Arial"/>
                        <a:sym typeface="Arial"/>
                      </a:endParaRPr>
                    </a:p>
                  </a:txBody>
                  <a:tcPr marT="0" marB="0" marR="30250" marL="30250" anchor="ctr">
                    <a:lnL cap="flat" cmpd="sng" w="12700">
                      <a:solidFill>
                        <a:srgbClr val="002060"/>
                      </a:solidFill>
                      <a:prstDash val="solid"/>
                      <a:round/>
                      <a:headEnd len="sm" w="sm" type="none"/>
                      <a:tailEnd len="sm" w="sm" type="none"/>
                    </a:lnL>
                    <a:lnT cap="flat" cmpd="sng" w="12700">
                      <a:solidFill>
                        <a:schemeClr val="dk1"/>
                      </a:solidFill>
                      <a:prstDash val="solid"/>
                      <a:round/>
                      <a:headEnd len="sm" w="sm" type="none"/>
                      <a:tailEnd len="sm" w="sm" type="none"/>
                    </a:lnT>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2060"/>
                          </a:solidFill>
                          <a:latin typeface="Arial"/>
                          <a:ea typeface="Arial"/>
                          <a:cs typeface="Arial"/>
                          <a:sym typeface="Arial"/>
                        </a:rPr>
                        <a:t>Complete</a:t>
                      </a:r>
                      <a:br>
                        <a:rPr b="1" lang="en-GB" sz="1400" u="none" cap="none" strike="noStrike">
                          <a:solidFill>
                            <a:srgbClr val="002060"/>
                          </a:solidFill>
                          <a:latin typeface="Arial"/>
                          <a:ea typeface="Arial"/>
                          <a:cs typeface="Arial"/>
                          <a:sym typeface="Arial"/>
                        </a:rPr>
                      </a:br>
                      <a:r>
                        <a:rPr b="0" lang="en-GB" sz="1400" u="none" cap="none" strike="noStrike">
                          <a:solidFill>
                            <a:srgbClr val="002060"/>
                          </a:solidFill>
                          <a:latin typeface="Arial"/>
                          <a:ea typeface="Arial"/>
                          <a:cs typeface="Arial"/>
                          <a:sym typeface="Arial"/>
                        </a:rPr>
                        <a:t>N=4,259</a:t>
                      </a:r>
                      <a:endParaRPr/>
                    </a:p>
                  </a:txBody>
                  <a:tcPr marT="0" marB="0" marR="30250" marL="30250" anchor="ctr">
                    <a:lnT cap="flat" cmpd="sng" w="12700">
                      <a:solidFill>
                        <a:schemeClr val="dk1"/>
                      </a:solidFill>
                      <a:prstDash val="solid"/>
                      <a:round/>
                      <a:headEnd len="sm" w="sm" type="none"/>
                      <a:tailEnd len="sm" w="sm" type="none"/>
                    </a:lnT>
                    <a:solidFill>
                      <a:srgbClr val="E0E7F8"/>
                    </a:solidFill>
                  </a:tcPr>
                </a:tc>
                <a:tc>
                  <a:txBody>
                    <a:bodyPr/>
                    <a:lstStyle/>
                    <a:p>
                      <a:pPr indent="0" lvl="0" marL="0" marR="0" rtl="0" algn="ctr">
                        <a:spcBef>
                          <a:spcPts val="0"/>
                        </a:spcBef>
                        <a:spcAft>
                          <a:spcPts val="0"/>
                        </a:spcAft>
                        <a:buNone/>
                      </a:pPr>
                      <a:r>
                        <a:rPr b="1" lang="en-GB" sz="1400" u="none" cap="none" strike="noStrike">
                          <a:solidFill>
                            <a:srgbClr val="7030A0"/>
                          </a:solidFill>
                          <a:latin typeface="Arial"/>
                          <a:ea typeface="Arial"/>
                          <a:cs typeface="Arial"/>
                          <a:sym typeface="Arial"/>
                        </a:rPr>
                        <a:t>Culprit-only</a:t>
                      </a:r>
                      <a:br>
                        <a:rPr b="1" lang="en-GB" sz="1400" u="none" cap="none" strike="noStrike">
                          <a:solidFill>
                            <a:srgbClr val="7030A0"/>
                          </a:solidFill>
                          <a:latin typeface="Arial"/>
                          <a:ea typeface="Arial"/>
                          <a:cs typeface="Arial"/>
                          <a:sym typeface="Arial"/>
                        </a:rPr>
                      </a:br>
                      <a:r>
                        <a:rPr b="0" lang="en-GB" sz="1400" u="none" cap="none" strike="noStrike">
                          <a:solidFill>
                            <a:srgbClr val="7030A0"/>
                          </a:solidFill>
                          <a:latin typeface="Arial"/>
                          <a:ea typeface="Arial"/>
                          <a:cs typeface="Arial"/>
                          <a:sym typeface="Arial"/>
                        </a:rPr>
                        <a:t>N=4,577</a:t>
                      </a:r>
                      <a:endParaRPr b="0" sz="1400" u="none" cap="none" strike="noStrike">
                        <a:solidFill>
                          <a:srgbClr val="7030A0"/>
                        </a:solidFill>
                        <a:latin typeface="Arial"/>
                        <a:ea typeface="Arial"/>
                        <a:cs typeface="Arial"/>
                        <a:sym typeface="Arial"/>
                      </a:endParaRPr>
                    </a:p>
                  </a:txBody>
                  <a:tcPr marT="0" marB="0" marR="30250" marL="30250" anchor="ctr">
                    <a:lnR cap="flat" cmpd="sng" w="12700">
                      <a:solidFill>
                        <a:srgbClr val="002060"/>
                      </a:solidFill>
                      <a:prstDash val="solid"/>
                      <a:round/>
                      <a:headEnd len="sm" w="sm" type="none"/>
                      <a:tailEnd len="sm" w="sm" type="none"/>
                    </a:lnR>
                    <a:lnT cap="flat" cmpd="sng" w="12700">
                      <a:solidFill>
                        <a:schemeClr val="dk1"/>
                      </a:solidFill>
                      <a:prstDash val="solid"/>
                      <a:round/>
                      <a:headEnd len="sm" w="sm" type="none"/>
                      <a:tailEnd len="sm" w="sm" type="none"/>
                    </a:lnT>
                    <a:solidFill>
                      <a:srgbClr val="E0E7F8"/>
                    </a:solidFill>
                  </a:tcPr>
                </a:tc>
              </a:tr>
              <a:tr h="333050">
                <a:tc>
                  <a:txBody>
                    <a:bodyPr/>
                    <a:lstStyle/>
                    <a:p>
                      <a:pPr indent="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Median Age, years</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65.5 (56.8, 76.0)</a:t>
                      </a:r>
                      <a:endParaRPr b="1" sz="1400" u="none" cap="none" strike="noStrike">
                        <a:latin typeface="Arial"/>
                        <a:ea typeface="Arial"/>
                        <a:cs typeface="Arial"/>
                        <a:sym typeface="Arial"/>
                      </a:endParaRPr>
                    </a:p>
                  </a:txBody>
                  <a:tcPr marT="0" marB="0" marR="38100" marL="38100">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66 (57.0,76.0)</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Male sex</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77.3%</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75.5%</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Female sex</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22.7%</a:t>
                      </a:r>
                      <a:endParaRPr b="1"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24.5%</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Diabetes</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19.5%</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20.1%</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Chronic renal insuff.</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12.8%</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11.9%</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Clinical Presentation</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18669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STEMI</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87.4%</a:t>
                      </a:r>
                      <a:endParaRPr b="1"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88.4%</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18669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NSTEMI</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12.6%</a:t>
                      </a:r>
                      <a:endParaRPr b="1"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11.6%</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Previous MI</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8.7%</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8.8%</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Current smoker</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34.7%</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34.5%</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Hypertension</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53.6%</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54.8%</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Dyslipidaemia</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36.9%</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36.6%</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Previous PCI</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8.9%</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8.9%</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Killip class ≥II </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rgbClr val="002060"/>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11.8%</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rgbClr val="002060"/>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11.6%</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2060"/>
                      </a:solidFill>
                      <a:prstDash val="solid"/>
                      <a:round/>
                      <a:headEnd len="sm" w="sm" type="none"/>
                      <a:tailEnd len="sm" w="sm" type="none"/>
                    </a:lnB>
                    <a:solidFill>
                      <a:srgbClr val="E0E7F8"/>
                    </a:solidFill>
                  </a:tcPr>
                </a:tc>
              </a:tr>
            </a:tbl>
          </a:graphicData>
        </a:graphic>
      </p:graphicFrame>
      <p:graphicFrame>
        <p:nvGraphicFramePr>
          <p:cNvPr id="377" name="Google Shape;377;p7"/>
          <p:cNvGraphicFramePr/>
          <p:nvPr/>
        </p:nvGraphicFramePr>
        <p:xfrm>
          <a:off x="6476999" y="1143002"/>
          <a:ext cx="3000000" cy="3000000"/>
        </p:xfrm>
        <a:graphic>
          <a:graphicData uri="http://schemas.openxmlformats.org/drawingml/2006/table">
            <a:tbl>
              <a:tblPr>
                <a:noFill/>
                <a:tableStyleId>{DED9FC2E-A4BA-4236-B8FB-3D841BBA73F1}</a:tableStyleId>
              </a:tblPr>
              <a:tblGrid>
                <a:gridCol w="2438400"/>
                <a:gridCol w="1295400"/>
                <a:gridCol w="1386850"/>
              </a:tblGrid>
              <a:tr h="516075">
                <a:tc>
                  <a:txBody>
                    <a:bodyPr/>
                    <a:lstStyle/>
                    <a:p>
                      <a:pPr indent="0" lvl="0" marL="0" marR="0" rtl="0" algn="ctr">
                        <a:spcBef>
                          <a:spcPts val="0"/>
                        </a:spcBef>
                        <a:spcAft>
                          <a:spcPts val="0"/>
                        </a:spcAft>
                        <a:buNone/>
                      </a:pPr>
                      <a:r>
                        <a:rPr b="1" lang="en-GB" sz="1400" u="none" cap="none" strike="noStrike">
                          <a:latin typeface="Arial"/>
                          <a:ea typeface="Arial"/>
                          <a:cs typeface="Arial"/>
                          <a:sym typeface="Arial"/>
                        </a:rPr>
                        <a:t> </a:t>
                      </a:r>
                      <a:endParaRPr b="1" sz="1400" u="none" cap="none" strike="noStrike">
                        <a:latin typeface="Arial"/>
                        <a:ea typeface="Arial"/>
                        <a:cs typeface="Arial"/>
                        <a:sym typeface="Arial"/>
                      </a:endParaRPr>
                    </a:p>
                  </a:txBody>
                  <a:tcPr marT="0" marB="0" marR="30250" marL="30250" anchor="ctr">
                    <a:lnL cap="flat" cmpd="sng" w="12700">
                      <a:solidFill>
                        <a:srgbClr val="002060"/>
                      </a:solidFill>
                      <a:prstDash val="solid"/>
                      <a:round/>
                      <a:headEnd len="sm" w="sm" type="none"/>
                      <a:tailEnd len="sm" w="sm" type="none"/>
                    </a:lnL>
                    <a:lnT cap="flat" cmpd="sng" w="12700">
                      <a:solidFill>
                        <a:srgbClr val="002060"/>
                      </a:solidFill>
                      <a:prstDash val="solid"/>
                      <a:round/>
                      <a:headEnd len="sm" w="sm" type="none"/>
                      <a:tailEnd len="sm" w="sm" type="none"/>
                    </a:lnT>
                    <a:lnB cap="flat" cmpd="sng" w="12700">
                      <a:solidFill>
                        <a:srgbClr val="538CD5"/>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2060"/>
                          </a:solidFill>
                          <a:latin typeface="Arial"/>
                          <a:ea typeface="Arial"/>
                          <a:cs typeface="Arial"/>
                          <a:sym typeface="Arial"/>
                        </a:rPr>
                        <a:t>Complete</a:t>
                      </a:r>
                      <a:br>
                        <a:rPr b="1" lang="en-GB" sz="1400" u="none" cap="none" strike="noStrike">
                          <a:solidFill>
                            <a:srgbClr val="002060"/>
                          </a:solidFill>
                          <a:latin typeface="Arial"/>
                          <a:ea typeface="Arial"/>
                          <a:cs typeface="Arial"/>
                          <a:sym typeface="Arial"/>
                        </a:rPr>
                      </a:br>
                      <a:r>
                        <a:rPr b="0" lang="en-GB" sz="1400" u="none" cap="none" strike="noStrike">
                          <a:solidFill>
                            <a:srgbClr val="002060"/>
                          </a:solidFill>
                          <a:latin typeface="Arial"/>
                          <a:ea typeface="Arial"/>
                          <a:cs typeface="Arial"/>
                          <a:sym typeface="Arial"/>
                        </a:rPr>
                        <a:t>N=4,259</a:t>
                      </a:r>
                      <a:endParaRPr b="0" sz="1400" u="none" cap="none" strike="noStrike">
                        <a:solidFill>
                          <a:srgbClr val="002060"/>
                        </a:solidFill>
                        <a:latin typeface="Arial"/>
                        <a:ea typeface="Arial"/>
                        <a:cs typeface="Arial"/>
                        <a:sym typeface="Arial"/>
                      </a:endParaRPr>
                    </a:p>
                  </a:txBody>
                  <a:tcPr marT="0" marB="0" marR="30250" marL="30250" anchor="ctr">
                    <a:lnT cap="flat" cmpd="sng" w="12700">
                      <a:solidFill>
                        <a:srgbClr val="002060"/>
                      </a:solidFill>
                      <a:prstDash val="solid"/>
                      <a:round/>
                      <a:headEnd len="sm" w="sm" type="none"/>
                      <a:tailEnd len="sm" w="sm" type="none"/>
                    </a:lnT>
                    <a:lnB cap="flat" cmpd="sng" w="12700">
                      <a:solidFill>
                        <a:srgbClr val="538CD5"/>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7030A0"/>
                          </a:solidFill>
                          <a:latin typeface="Arial"/>
                          <a:ea typeface="Arial"/>
                          <a:cs typeface="Arial"/>
                          <a:sym typeface="Arial"/>
                        </a:rPr>
                        <a:t>Culprit-only</a:t>
                      </a:r>
                      <a:br>
                        <a:rPr b="1" lang="en-GB" sz="1400" u="none" cap="none" strike="noStrike">
                          <a:solidFill>
                            <a:srgbClr val="7030A0"/>
                          </a:solidFill>
                          <a:latin typeface="Arial"/>
                          <a:ea typeface="Arial"/>
                          <a:cs typeface="Arial"/>
                          <a:sym typeface="Arial"/>
                        </a:rPr>
                      </a:br>
                      <a:r>
                        <a:rPr b="0" lang="en-GB" sz="1400" u="none" cap="none" strike="noStrike">
                          <a:solidFill>
                            <a:srgbClr val="7030A0"/>
                          </a:solidFill>
                          <a:latin typeface="Arial"/>
                          <a:ea typeface="Arial"/>
                          <a:cs typeface="Arial"/>
                          <a:sym typeface="Arial"/>
                        </a:rPr>
                        <a:t>N=4,577</a:t>
                      </a:r>
                      <a:endParaRPr b="0" sz="1400" u="none" cap="none" strike="noStrike">
                        <a:solidFill>
                          <a:srgbClr val="7030A0"/>
                        </a:solidFill>
                        <a:latin typeface="Arial"/>
                        <a:ea typeface="Arial"/>
                        <a:cs typeface="Arial"/>
                        <a:sym typeface="Arial"/>
                      </a:endParaRPr>
                    </a:p>
                  </a:txBody>
                  <a:tcPr marT="0" marB="0" marR="30250" marL="30250" anchor="ctr">
                    <a:lnR cap="flat" cmpd="sng" w="12700">
                      <a:solidFill>
                        <a:srgbClr val="002060"/>
                      </a:solidFill>
                      <a:prstDash val="solid"/>
                      <a:round/>
                      <a:headEnd len="sm" w="sm" type="none"/>
                      <a:tailEnd len="sm" w="sm" type="none"/>
                    </a:lnR>
                    <a:lnT cap="flat" cmpd="sng" w="12700">
                      <a:solidFill>
                        <a:srgbClr val="002060"/>
                      </a:solidFill>
                      <a:prstDash val="solid"/>
                      <a:round/>
                      <a:headEnd len="sm" w="sm" type="none"/>
                      <a:tailEnd len="sm" w="sm" type="none"/>
                    </a:lnT>
                    <a:lnB cap="flat" cmpd="sng" w="12700">
                      <a:solidFill>
                        <a:srgbClr val="538CD5"/>
                      </a:solidFill>
                      <a:prstDash val="solid"/>
                      <a:round/>
                      <a:headEnd len="sm" w="sm" type="none"/>
                      <a:tailEnd len="sm" w="sm" type="none"/>
                    </a:lnB>
                    <a:solidFill>
                      <a:srgbClr val="E0E7F8"/>
                    </a:solidFill>
                  </a:tcPr>
                </a:tc>
              </a:tr>
              <a:tr h="33310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Symptom onset to index PCI</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rgbClr val="538CD5"/>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rgbClr val="538CD5"/>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rgbClr val="538CD5"/>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&lt;6 hr</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72.3%</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72.4%</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6-12 hr</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15.9%</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15.9%</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&gt;12 hr</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11.8%</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11.6%</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0" lvl="0" marL="0" marR="0" rtl="0" algn="l">
                        <a:spcBef>
                          <a:spcPts val="0"/>
                        </a:spcBef>
                        <a:spcAft>
                          <a:spcPts val="0"/>
                        </a:spcAft>
                        <a:buNone/>
                      </a:pPr>
                      <a:r>
                        <a:rPr lang="en-GB" sz="1400" u="none" cap="none" strike="noStrike">
                          <a:solidFill>
                            <a:srgbClr val="000000"/>
                          </a:solidFill>
                          <a:latin typeface="Arial"/>
                          <a:ea typeface="Arial"/>
                          <a:cs typeface="Arial"/>
                          <a:sym typeface="Arial"/>
                        </a:rPr>
                        <a:t>Medications at discharge</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Aspirin</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98.6%</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98.4%</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P2Y12 Inhibitor</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Any</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97.7%</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98.2%</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Ticagrelor</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59.0%</a:t>
                      </a:r>
                      <a:endParaRPr b="1"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57.0%</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Prasugrel</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11.9%</a:t>
                      </a:r>
                      <a:endParaRPr b="1"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12.9%</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Clopidogrel</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26.9%</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28.3%</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Beta blocker</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85.9%</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86.1%</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lang="en-GB" sz="1400" u="none" cap="none" strike="noStrike">
                          <a:solidFill>
                            <a:srgbClr val="000000"/>
                          </a:solidFill>
                          <a:latin typeface="Arial"/>
                          <a:ea typeface="Arial"/>
                          <a:cs typeface="Arial"/>
                          <a:sym typeface="Arial"/>
                        </a:rPr>
                        <a:t>ACEi/ARB</a:t>
                      </a:r>
                      <a:endParaRPr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81.0%</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80.4%</a:t>
                      </a:r>
                      <a:endParaRPr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186690" lvl="0" marL="0" marR="0" rtl="0" algn="l">
                        <a:spcBef>
                          <a:spcPts val="0"/>
                        </a:spcBef>
                        <a:spcAft>
                          <a:spcPts val="0"/>
                        </a:spcAft>
                        <a:buNone/>
                      </a:pPr>
                      <a:r>
                        <a:rPr b="1" lang="en-GB" sz="1400" u="none" cap="none" strike="noStrike">
                          <a:solidFill>
                            <a:srgbClr val="000000"/>
                          </a:solidFill>
                          <a:latin typeface="Arial"/>
                          <a:ea typeface="Arial"/>
                          <a:cs typeface="Arial"/>
                          <a:sym typeface="Arial"/>
                        </a:rPr>
                        <a:t>Statin</a:t>
                      </a:r>
                      <a:endParaRPr b="1" sz="1400" u="none" cap="none" strike="noStrike">
                        <a:latin typeface="Arial"/>
                        <a:ea typeface="Arial"/>
                        <a:cs typeface="Arial"/>
                        <a:sym typeface="Arial"/>
                      </a:endParaRPr>
                    </a:p>
                  </a:txBody>
                  <a:tcPr marT="0" marB="0" marR="38100" marL="38100">
                    <a:lnL cap="flat" cmpd="sng" w="12700">
                      <a:solidFill>
                        <a:srgbClr val="002060"/>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rgbClr val="002060"/>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97.7%</a:t>
                      </a:r>
                      <a:endParaRPr b="1"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rgbClr val="002060"/>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0000"/>
                          </a:solidFill>
                          <a:latin typeface="Arial"/>
                          <a:ea typeface="Arial"/>
                          <a:cs typeface="Arial"/>
                          <a:sym typeface="Arial"/>
                        </a:rPr>
                        <a:t>96.7%</a:t>
                      </a:r>
                      <a:endParaRPr b="1" sz="1400" u="none" cap="none" strike="noStrike">
                        <a:latin typeface="Arial"/>
                        <a:ea typeface="Arial"/>
                        <a:cs typeface="Arial"/>
                        <a:sym typeface="Arial"/>
                      </a:endParaRPr>
                    </a:p>
                  </a:txBody>
                  <a:tcPr marT="0" marB="0" marR="38100" marL="38100">
                    <a:lnR cap="flat" cmpd="sng" w="12700">
                      <a:solidFill>
                        <a:srgbClr val="002060"/>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02060"/>
                      </a:solidFill>
                      <a:prstDash val="solid"/>
                      <a:round/>
                      <a:headEnd len="sm" w="sm" type="none"/>
                      <a:tailEnd len="sm" w="sm" type="none"/>
                    </a:lnB>
                    <a:solidFill>
                      <a:srgbClr val="E0E7F8"/>
                    </a:solidFill>
                  </a:tcPr>
                </a:tc>
              </a:tr>
            </a:tbl>
          </a:graphicData>
        </a:graphic>
      </p:graphicFrame>
      <p:sp>
        <p:nvSpPr>
          <p:cNvPr id="378" name="Google Shape;378;p7"/>
          <p:cNvSpPr txBox="1"/>
          <p:nvPr/>
        </p:nvSpPr>
        <p:spPr>
          <a:xfrm>
            <a:off x="2819400" y="209460"/>
            <a:ext cx="6934200" cy="735365"/>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1" i="0" lang="en-GB" sz="3600">
                <a:solidFill>
                  <a:srgbClr val="002060"/>
                </a:solidFill>
                <a:latin typeface="Arial"/>
                <a:ea typeface="Arial"/>
                <a:cs typeface="Arial"/>
                <a:sym typeface="Arial"/>
              </a:rPr>
              <a:t>Baseline Characteristics</a:t>
            </a:r>
            <a:endParaRPr/>
          </a:p>
        </p:txBody>
      </p:sp>
      <p:pic>
        <p:nvPicPr>
          <p:cNvPr id="379" name="Google Shape;379;p7"/>
          <p:cNvPicPr preferRelativeResize="0"/>
          <p:nvPr/>
        </p:nvPicPr>
        <p:blipFill rotWithShape="1">
          <a:blip r:embed="rId3">
            <a:alphaModFix/>
          </a:blip>
          <a:srcRect b="19205" l="4559" r="4558" t="17022"/>
          <a:stretch/>
        </p:blipFill>
        <p:spPr>
          <a:xfrm>
            <a:off x="32657" y="39299"/>
            <a:ext cx="2133600" cy="9978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aphicFrame>
        <p:nvGraphicFramePr>
          <p:cNvPr id="384" name="Google Shape;384;p8"/>
          <p:cNvGraphicFramePr/>
          <p:nvPr/>
        </p:nvGraphicFramePr>
        <p:xfrm>
          <a:off x="1066800" y="1066800"/>
          <a:ext cx="3000000" cy="3000000"/>
        </p:xfrm>
        <a:graphic>
          <a:graphicData uri="http://schemas.openxmlformats.org/drawingml/2006/table">
            <a:tbl>
              <a:tblPr>
                <a:noFill/>
                <a:tableStyleId>{DED9FC2E-A4BA-4236-B8FB-3D841BBA73F1}</a:tableStyleId>
              </a:tblPr>
              <a:tblGrid>
                <a:gridCol w="1981200"/>
                <a:gridCol w="1712325"/>
                <a:gridCol w="1610000"/>
              </a:tblGrid>
              <a:tr h="514250">
                <a:tc>
                  <a:txBody>
                    <a:bodyPr/>
                    <a:lstStyle/>
                    <a:p>
                      <a:pPr indent="0" lvl="0" marL="0" marR="0" rtl="0" algn="ctr">
                        <a:spcBef>
                          <a:spcPts val="0"/>
                        </a:spcBef>
                        <a:spcAft>
                          <a:spcPts val="0"/>
                        </a:spcAft>
                        <a:buNone/>
                      </a:pPr>
                      <a:r>
                        <a:rPr b="0" lang="en-GB" sz="1400" u="none" cap="none" strike="noStrike">
                          <a:latin typeface="Arial"/>
                          <a:ea typeface="Arial"/>
                          <a:cs typeface="Arial"/>
                          <a:sym typeface="Arial"/>
                        </a:rPr>
                        <a:t> </a:t>
                      </a:r>
                      <a:endParaRPr b="0" sz="1400" u="none" cap="none" strike="noStrike">
                        <a:latin typeface="Arial"/>
                        <a:ea typeface="Arial"/>
                        <a:cs typeface="Arial"/>
                        <a:sym typeface="Arial"/>
                      </a:endParaRPr>
                    </a:p>
                  </a:txBody>
                  <a:tcPr marT="0" marB="0" marR="30250" marL="30250" anchor="ctr">
                    <a:lnL cap="flat" cmpd="sng" w="12700">
                      <a:solidFill>
                        <a:srgbClr val="0C0C0C"/>
                      </a:solidFill>
                      <a:prstDash val="solid"/>
                      <a:round/>
                      <a:headEnd len="sm" w="sm" type="none"/>
                      <a:tailEnd len="sm" w="sm" type="none"/>
                    </a:lnL>
                    <a:lnT cap="flat" cmpd="sng" w="12700">
                      <a:solidFill>
                        <a:srgbClr val="0C0C0C"/>
                      </a:solidFill>
                      <a:prstDash val="solid"/>
                      <a:round/>
                      <a:headEnd len="sm" w="sm" type="none"/>
                      <a:tailEnd len="sm" w="sm" type="none"/>
                    </a:lnT>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2060"/>
                          </a:solidFill>
                          <a:latin typeface="Arial"/>
                          <a:ea typeface="Arial"/>
                          <a:cs typeface="Arial"/>
                          <a:sym typeface="Arial"/>
                        </a:rPr>
                        <a:t>Complete</a:t>
                      </a:r>
                      <a:br>
                        <a:rPr b="1" lang="en-GB" sz="1400" u="none" cap="none" strike="noStrike">
                          <a:solidFill>
                            <a:srgbClr val="002060"/>
                          </a:solidFill>
                          <a:latin typeface="Arial"/>
                          <a:ea typeface="Arial"/>
                          <a:cs typeface="Arial"/>
                          <a:sym typeface="Arial"/>
                        </a:rPr>
                      </a:br>
                      <a:r>
                        <a:rPr b="0" lang="en-GB" sz="1400" u="none" cap="none" strike="noStrike">
                          <a:solidFill>
                            <a:srgbClr val="002060"/>
                          </a:solidFill>
                          <a:latin typeface="Arial"/>
                          <a:ea typeface="Arial"/>
                          <a:cs typeface="Arial"/>
                          <a:sym typeface="Arial"/>
                        </a:rPr>
                        <a:t>N=4,259</a:t>
                      </a:r>
                      <a:endParaRPr/>
                    </a:p>
                  </a:txBody>
                  <a:tcPr marT="0" marB="0" marR="30250" marL="30250" anchor="ctr">
                    <a:lnT cap="flat" cmpd="sng" w="12700">
                      <a:solidFill>
                        <a:srgbClr val="0C0C0C"/>
                      </a:solidFill>
                      <a:prstDash val="solid"/>
                      <a:round/>
                      <a:headEnd len="sm" w="sm" type="none"/>
                      <a:tailEnd len="sm" w="sm" type="none"/>
                    </a:lnT>
                    <a:solidFill>
                      <a:srgbClr val="E0E7F8"/>
                    </a:solidFill>
                  </a:tcPr>
                </a:tc>
                <a:tc>
                  <a:txBody>
                    <a:bodyPr/>
                    <a:lstStyle/>
                    <a:p>
                      <a:pPr indent="0" lvl="0" marL="0" marR="0" rtl="0" algn="ctr">
                        <a:spcBef>
                          <a:spcPts val="0"/>
                        </a:spcBef>
                        <a:spcAft>
                          <a:spcPts val="0"/>
                        </a:spcAft>
                        <a:buNone/>
                      </a:pPr>
                      <a:r>
                        <a:rPr b="1" lang="en-GB" sz="1400" u="none" cap="none" strike="noStrike">
                          <a:solidFill>
                            <a:srgbClr val="7030A0"/>
                          </a:solidFill>
                          <a:latin typeface="Arial"/>
                          <a:ea typeface="Arial"/>
                          <a:cs typeface="Arial"/>
                          <a:sym typeface="Arial"/>
                        </a:rPr>
                        <a:t>Culprit-only</a:t>
                      </a:r>
                      <a:br>
                        <a:rPr b="1" lang="en-GB" sz="1400" u="none" cap="none" strike="noStrike">
                          <a:solidFill>
                            <a:srgbClr val="7030A0"/>
                          </a:solidFill>
                          <a:latin typeface="Arial"/>
                          <a:ea typeface="Arial"/>
                          <a:cs typeface="Arial"/>
                          <a:sym typeface="Arial"/>
                        </a:rPr>
                      </a:br>
                      <a:r>
                        <a:rPr b="0" lang="en-GB" sz="1400" u="none" cap="none" strike="noStrike">
                          <a:solidFill>
                            <a:srgbClr val="7030A0"/>
                          </a:solidFill>
                          <a:latin typeface="Arial"/>
                          <a:ea typeface="Arial"/>
                          <a:cs typeface="Arial"/>
                          <a:sym typeface="Arial"/>
                        </a:rPr>
                        <a:t>N=4,577</a:t>
                      </a:r>
                      <a:endParaRPr b="0" sz="1400" u="none" cap="none" strike="noStrike">
                        <a:solidFill>
                          <a:srgbClr val="7030A0"/>
                        </a:solidFill>
                        <a:latin typeface="Arial"/>
                        <a:ea typeface="Arial"/>
                        <a:cs typeface="Arial"/>
                        <a:sym typeface="Arial"/>
                      </a:endParaRPr>
                    </a:p>
                  </a:txBody>
                  <a:tcPr marT="0" marB="0" marR="30250" marL="30250" anchor="ctr">
                    <a:lnR cap="flat" cmpd="sng" w="12700">
                      <a:solidFill>
                        <a:srgbClr val="0C0C0C"/>
                      </a:solidFill>
                      <a:prstDash val="solid"/>
                      <a:round/>
                      <a:headEnd len="sm" w="sm" type="none"/>
                      <a:tailEnd len="sm" w="sm" type="none"/>
                    </a:lnR>
                    <a:lnT cap="flat" cmpd="sng" w="12700">
                      <a:solidFill>
                        <a:srgbClr val="0C0C0C"/>
                      </a:solidFill>
                      <a:prstDash val="solid"/>
                      <a:round/>
                      <a:headEnd len="sm" w="sm" type="none"/>
                      <a:tailEnd len="sm" w="sm" type="none"/>
                    </a:lnT>
                    <a:solidFill>
                      <a:srgbClr val="E0E7F8"/>
                    </a:solidFill>
                  </a:tcPr>
                </a:tc>
              </a:tr>
              <a:tr h="33305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Radial access</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79.5%</a:t>
                      </a:r>
                      <a:endParaRPr sz="1400" u="none" cap="none" strike="noStrike">
                        <a:latin typeface="Arial"/>
                        <a:ea typeface="Arial"/>
                        <a:cs typeface="Arial"/>
                        <a:sym typeface="Arial"/>
                      </a:endParaRPr>
                    </a:p>
                  </a:txBody>
                  <a:tcPr marT="0" marB="0" marR="38100" marL="38100">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73.5%</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B cap="flat" cmpd="sng" w="12700">
                      <a:solidFill>
                        <a:schemeClr val="lt1"/>
                      </a:solidFill>
                      <a:prstDash val="solid"/>
                      <a:round/>
                      <a:headEnd len="sm" w="sm" type="none"/>
                      <a:tailEnd len="sm" w="sm" type="none"/>
                    </a:lnB>
                    <a:solidFill>
                      <a:srgbClr val="E0E7F8"/>
                    </a:solidFill>
                  </a:tcPr>
                </a:tc>
              </a:tr>
              <a:tr h="33305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Culprit lesion location*</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92710" lvl="0" marL="6350" marR="0" rtl="0" algn="l">
                        <a:spcBef>
                          <a:spcPts val="0"/>
                        </a:spcBef>
                        <a:spcAft>
                          <a:spcPts val="0"/>
                        </a:spcAft>
                        <a:buNone/>
                      </a:pPr>
                      <a:r>
                        <a:rPr lang="en-GB" sz="1400" u="none" cap="none" strike="noStrike">
                          <a:solidFill>
                            <a:srgbClr val="000000"/>
                          </a:solidFill>
                          <a:latin typeface="Arial"/>
                          <a:ea typeface="Arial"/>
                          <a:cs typeface="Arial"/>
                          <a:sym typeface="Arial"/>
                        </a:rPr>
                        <a:t>LM</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44/3831 (1.1%)</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46/4167 (1.1%)</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92710" lvl="0" marL="6350" marR="0" rtl="0" algn="l">
                        <a:spcBef>
                          <a:spcPts val="0"/>
                        </a:spcBef>
                        <a:spcAft>
                          <a:spcPts val="0"/>
                        </a:spcAft>
                        <a:buNone/>
                      </a:pPr>
                      <a:r>
                        <a:rPr lang="en-GB" sz="1400" u="none" cap="none" strike="noStrike">
                          <a:solidFill>
                            <a:srgbClr val="000000"/>
                          </a:solidFill>
                          <a:latin typeface="Arial"/>
                          <a:ea typeface="Arial"/>
                          <a:cs typeface="Arial"/>
                          <a:sym typeface="Arial"/>
                        </a:rPr>
                        <a:t>LAD</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1408/3831 (36.7%)</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1520/4167 (36.5%)</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92710" lvl="0" marL="6350" marR="0" rtl="0" algn="l">
                        <a:spcBef>
                          <a:spcPts val="0"/>
                        </a:spcBef>
                        <a:spcAft>
                          <a:spcPts val="0"/>
                        </a:spcAft>
                        <a:buNone/>
                      </a:pPr>
                      <a:r>
                        <a:rPr lang="en-GB" sz="1400" u="none" cap="none" strike="noStrike">
                          <a:solidFill>
                            <a:srgbClr val="000000"/>
                          </a:solidFill>
                          <a:latin typeface="Arial"/>
                          <a:ea typeface="Arial"/>
                          <a:cs typeface="Arial"/>
                          <a:sym typeface="Arial"/>
                        </a:rPr>
                        <a:t>Circ</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731/3831 (19.0%)</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741/4167 (17.8%)</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92710" lvl="0" marL="6350" marR="0" rtl="0" algn="l">
                        <a:spcBef>
                          <a:spcPts val="0"/>
                        </a:spcBef>
                        <a:spcAft>
                          <a:spcPts val="0"/>
                        </a:spcAft>
                        <a:buNone/>
                      </a:pPr>
                      <a:r>
                        <a:rPr lang="en-GB" sz="1400" u="none" cap="none" strike="noStrike">
                          <a:solidFill>
                            <a:srgbClr val="000000"/>
                          </a:solidFill>
                          <a:latin typeface="Arial"/>
                          <a:ea typeface="Arial"/>
                          <a:cs typeface="Arial"/>
                          <a:sym typeface="Arial"/>
                        </a:rPr>
                        <a:t>RCA</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1655/3831 (43.2%)</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1870/4167 (44.9%)</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No. of NCL vessels</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73.7%</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73.3%</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26.3%</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26.6%</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NCL diameter stenosis*</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186690" lvl="0" marL="0" marR="0" rtl="0" algn="l">
                        <a:spcBef>
                          <a:spcPts val="0"/>
                        </a:spcBef>
                        <a:spcAft>
                          <a:spcPts val="0"/>
                        </a:spcAft>
                        <a:buNone/>
                      </a:pPr>
                      <a:r>
                        <a:rPr lang="en-GB" sz="1400" u="none" cap="none" strike="noStrike">
                          <a:latin typeface="Arial"/>
                          <a:ea typeface="Arial"/>
                          <a:cs typeface="Arial"/>
                          <a:sym typeface="Arial"/>
                        </a:rPr>
                        <a:t>50-&lt;70%</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743/5273 (14.1%)</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736/4895 (15.0%)</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186690" lvl="0" marL="0" marR="0" rtl="0" algn="l">
                        <a:spcBef>
                          <a:spcPts val="0"/>
                        </a:spcBef>
                        <a:spcAft>
                          <a:spcPts val="0"/>
                        </a:spcAft>
                        <a:buNone/>
                      </a:pPr>
                      <a:r>
                        <a:rPr lang="en-GB" sz="1400" u="none" cap="none" strike="noStrike">
                          <a:latin typeface="Arial"/>
                          <a:ea typeface="Arial"/>
                          <a:cs typeface="Arial"/>
                          <a:sym typeface="Arial"/>
                        </a:rPr>
                        <a:t>70-&lt;90%</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3098/5273 (58.8%)</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2929/4895 (59.8%)</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186690" lvl="0" marL="0" marR="0" rtl="0" algn="l">
                        <a:spcBef>
                          <a:spcPts val="0"/>
                        </a:spcBef>
                        <a:spcAft>
                          <a:spcPts val="0"/>
                        </a:spcAft>
                        <a:buNone/>
                      </a:pPr>
                      <a:r>
                        <a:rPr lang="en-GB" sz="1400" u="none" cap="none" strike="noStrike">
                          <a:latin typeface="Arial"/>
                          <a:ea typeface="Arial"/>
                          <a:cs typeface="Arial"/>
                          <a:sym typeface="Arial"/>
                        </a:rPr>
                        <a:t>90-&lt;100%</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1145/5273 (21.7%)</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960/4895 (19.6%)</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050">
                <a:tc>
                  <a:txBody>
                    <a:bodyPr/>
                    <a:lstStyle/>
                    <a:p>
                      <a:pPr indent="186690" lvl="0" marL="0" marR="0" rtl="0" algn="l">
                        <a:spcBef>
                          <a:spcPts val="0"/>
                        </a:spcBef>
                        <a:spcAft>
                          <a:spcPts val="0"/>
                        </a:spcAft>
                        <a:buNone/>
                      </a:pPr>
                      <a:r>
                        <a:rPr lang="en-GB" sz="1400" u="none" cap="none" strike="noStrike">
                          <a:latin typeface="Arial"/>
                          <a:ea typeface="Arial"/>
                          <a:cs typeface="Arial"/>
                          <a:sym typeface="Arial"/>
                        </a:rPr>
                        <a:t>100%</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rgbClr val="0C0C0C"/>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287/5273 (5.4%)</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rgbClr val="0C0C0C"/>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latin typeface="Arial"/>
                          <a:ea typeface="Arial"/>
                          <a:cs typeface="Arial"/>
                          <a:sym typeface="Arial"/>
                        </a:rPr>
                        <a:t>270/4895 (5.5%)</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C0C0C"/>
                      </a:solidFill>
                      <a:prstDash val="solid"/>
                      <a:round/>
                      <a:headEnd len="sm" w="sm" type="none"/>
                      <a:tailEnd len="sm" w="sm" type="none"/>
                    </a:lnB>
                    <a:solidFill>
                      <a:srgbClr val="E0E7F8"/>
                    </a:solidFill>
                  </a:tcPr>
                </a:tc>
              </a:tr>
            </a:tbl>
          </a:graphicData>
        </a:graphic>
      </p:graphicFrame>
      <p:graphicFrame>
        <p:nvGraphicFramePr>
          <p:cNvPr id="385" name="Google Shape;385;p8"/>
          <p:cNvGraphicFramePr/>
          <p:nvPr/>
        </p:nvGraphicFramePr>
        <p:xfrm>
          <a:off x="6476999" y="1066802"/>
          <a:ext cx="3000000" cy="3000000"/>
        </p:xfrm>
        <a:graphic>
          <a:graphicData uri="http://schemas.openxmlformats.org/drawingml/2006/table">
            <a:tbl>
              <a:tblPr>
                <a:noFill/>
                <a:tableStyleId>{DED9FC2E-A4BA-4236-B8FB-3D841BBA73F1}</a:tableStyleId>
              </a:tblPr>
              <a:tblGrid>
                <a:gridCol w="2133600"/>
                <a:gridCol w="1600200"/>
                <a:gridCol w="1676400"/>
              </a:tblGrid>
              <a:tr h="516075">
                <a:tc>
                  <a:txBody>
                    <a:bodyPr/>
                    <a:lstStyle/>
                    <a:p>
                      <a:pPr indent="0" lvl="0" marL="0" marR="0" rtl="0" algn="ctr">
                        <a:spcBef>
                          <a:spcPts val="0"/>
                        </a:spcBef>
                        <a:spcAft>
                          <a:spcPts val="0"/>
                        </a:spcAft>
                        <a:buNone/>
                      </a:pPr>
                      <a:r>
                        <a:rPr b="1" lang="en-GB" sz="1400" u="none" cap="none" strike="noStrike">
                          <a:latin typeface="Arial"/>
                          <a:ea typeface="Arial"/>
                          <a:cs typeface="Arial"/>
                          <a:sym typeface="Arial"/>
                        </a:rPr>
                        <a:t> </a:t>
                      </a:r>
                      <a:endParaRPr b="1" sz="1400" u="none" cap="none" strike="noStrike">
                        <a:latin typeface="Arial"/>
                        <a:ea typeface="Arial"/>
                        <a:cs typeface="Arial"/>
                        <a:sym typeface="Arial"/>
                      </a:endParaRPr>
                    </a:p>
                  </a:txBody>
                  <a:tcPr marT="0" marB="0" marR="30250" marL="30250" anchor="ctr">
                    <a:lnL cap="flat" cmpd="sng" w="12700">
                      <a:solidFill>
                        <a:srgbClr val="0C0C0C"/>
                      </a:solidFill>
                      <a:prstDash val="solid"/>
                      <a:round/>
                      <a:headEnd len="sm" w="sm" type="none"/>
                      <a:tailEnd len="sm" w="sm" type="none"/>
                    </a:lnL>
                    <a:lnT cap="flat" cmpd="sng" w="12700">
                      <a:solidFill>
                        <a:srgbClr val="0C0C0C"/>
                      </a:solidFill>
                      <a:prstDash val="solid"/>
                      <a:round/>
                      <a:headEnd len="sm" w="sm" type="none"/>
                      <a:tailEnd len="sm" w="sm" type="none"/>
                    </a:lnT>
                    <a:lnB cap="flat" cmpd="sng" w="12700">
                      <a:solidFill>
                        <a:srgbClr val="538CD5"/>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002060"/>
                          </a:solidFill>
                          <a:latin typeface="Arial"/>
                          <a:ea typeface="Arial"/>
                          <a:cs typeface="Arial"/>
                          <a:sym typeface="Arial"/>
                        </a:rPr>
                        <a:t>Complete</a:t>
                      </a:r>
                      <a:br>
                        <a:rPr b="1" lang="en-GB" sz="1400" u="none" cap="none" strike="noStrike">
                          <a:solidFill>
                            <a:srgbClr val="002060"/>
                          </a:solidFill>
                          <a:latin typeface="Arial"/>
                          <a:ea typeface="Arial"/>
                          <a:cs typeface="Arial"/>
                          <a:sym typeface="Arial"/>
                        </a:rPr>
                      </a:br>
                      <a:r>
                        <a:rPr b="0" lang="en-GB" sz="1400" u="none" cap="none" strike="noStrike">
                          <a:solidFill>
                            <a:srgbClr val="002060"/>
                          </a:solidFill>
                          <a:latin typeface="Arial"/>
                          <a:ea typeface="Arial"/>
                          <a:cs typeface="Arial"/>
                          <a:sym typeface="Arial"/>
                        </a:rPr>
                        <a:t>N=4,259</a:t>
                      </a:r>
                      <a:endParaRPr b="0" sz="1400" u="none" cap="none" strike="noStrike">
                        <a:solidFill>
                          <a:srgbClr val="002060"/>
                        </a:solidFill>
                        <a:latin typeface="Arial"/>
                        <a:ea typeface="Arial"/>
                        <a:cs typeface="Arial"/>
                        <a:sym typeface="Arial"/>
                      </a:endParaRPr>
                    </a:p>
                  </a:txBody>
                  <a:tcPr marT="0" marB="0" marR="30250" marL="30250" anchor="ctr">
                    <a:lnT cap="flat" cmpd="sng" w="12700">
                      <a:solidFill>
                        <a:srgbClr val="0C0C0C"/>
                      </a:solidFill>
                      <a:prstDash val="solid"/>
                      <a:round/>
                      <a:headEnd len="sm" w="sm" type="none"/>
                      <a:tailEnd len="sm" w="sm" type="none"/>
                    </a:lnT>
                    <a:lnB cap="flat" cmpd="sng" w="12700">
                      <a:solidFill>
                        <a:srgbClr val="538CD5"/>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b="1" lang="en-GB" sz="1400" u="none" cap="none" strike="noStrike">
                          <a:solidFill>
                            <a:srgbClr val="7030A0"/>
                          </a:solidFill>
                          <a:latin typeface="Arial"/>
                          <a:ea typeface="Arial"/>
                          <a:cs typeface="Arial"/>
                          <a:sym typeface="Arial"/>
                        </a:rPr>
                        <a:t>Culprit-only</a:t>
                      </a:r>
                      <a:br>
                        <a:rPr b="1" lang="en-GB" sz="1400" u="none" cap="none" strike="noStrike">
                          <a:solidFill>
                            <a:srgbClr val="7030A0"/>
                          </a:solidFill>
                          <a:latin typeface="Arial"/>
                          <a:ea typeface="Arial"/>
                          <a:cs typeface="Arial"/>
                          <a:sym typeface="Arial"/>
                        </a:rPr>
                      </a:br>
                      <a:r>
                        <a:rPr b="0" lang="en-GB" sz="1400" u="none" cap="none" strike="noStrike">
                          <a:solidFill>
                            <a:srgbClr val="7030A0"/>
                          </a:solidFill>
                          <a:latin typeface="Arial"/>
                          <a:ea typeface="Arial"/>
                          <a:cs typeface="Arial"/>
                          <a:sym typeface="Arial"/>
                        </a:rPr>
                        <a:t>N=4,577</a:t>
                      </a:r>
                      <a:endParaRPr b="0" sz="1400" u="none" cap="none" strike="noStrike">
                        <a:solidFill>
                          <a:srgbClr val="7030A0"/>
                        </a:solidFill>
                        <a:latin typeface="Arial"/>
                        <a:ea typeface="Arial"/>
                        <a:cs typeface="Arial"/>
                        <a:sym typeface="Arial"/>
                      </a:endParaRPr>
                    </a:p>
                  </a:txBody>
                  <a:tcPr marT="0" marB="0" marR="30250" marL="30250" anchor="ctr">
                    <a:lnR cap="flat" cmpd="sng" w="12700">
                      <a:solidFill>
                        <a:srgbClr val="0C0C0C"/>
                      </a:solidFill>
                      <a:prstDash val="solid"/>
                      <a:round/>
                      <a:headEnd len="sm" w="sm" type="none"/>
                      <a:tailEnd len="sm" w="sm" type="none"/>
                    </a:lnR>
                    <a:lnT cap="flat" cmpd="sng" w="12700">
                      <a:solidFill>
                        <a:srgbClr val="0C0C0C"/>
                      </a:solidFill>
                      <a:prstDash val="solid"/>
                      <a:round/>
                      <a:headEnd len="sm" w="sm" type="none"/>
                      <a:tailEnd len="sm" w="sm" type="none"/>
                    </a:lnT>
                    <a:lnB cap="flat" cmpd="sng" w="12700">
                      <a:solidFill>
                        <a:srgbClr val="538CD5"/>
                      </a:solidFill>
                      <a:prstDash val="solid"/>
                      <a:round/>
                      <a:headEnd len="sm" w="sm" type="none"/>
                      <a:tailEnd len="sm" w="sm" type="none"/>
                    </a:lnB>
                    <a:solidFill>
                      <a:srgbClr val="E0E7F8"/>
                    </a:solidFill>
                  </a:tcPr>
                </a:tc>
              </a:tr>
              <a:tr h="333100">
                <a:tc>
                  <a:txBody>
                    <a:bodyPr/>
                    <a:lstStyle/>
                    <a:p>
                      <a:pPr indent="8890" lvl="0" marL="0" marR="0" rtl="0" algn="l">
                        <a:spcBef>
                          <a:spcPts val="0"/>
                        </a:spcBef>
                        <a:spcAft>
                          <a:spcPts val="0"/>
                        </a:spcAft>
                        <a:buNone/>
                      </a:pPr>
                      <a:r>
                        <a:rPr lang="en-GB" sz="1400" u="none" cap="none" strike="noStrike">
                          <a:solidFill>
                            <a:srgbClr val="000000"/>
                          </a:solidFill>
                          <a:latin typeface="Arial"/>
                          <a:ea typeface="Arial"/>
                          <a:cs typeface="Arial"/>
                          <a:sym typeface="Arial"/>
                        </a:rPr>
                        <a:t>Non-culprit lesion location*</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rgbClr val="538CD5"/>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T cap="flat" cmpd="sng" w="12700">
                      <a:solidFill>
                        <a:srgbClr val="538CD5"/>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 </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rgbClr val="538CD5"/>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Left main</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13/4888 (0.3%)</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7/5089 (0.1%)</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LAD</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1961/4888 (40.1%)</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2190/5089 (43.0%)</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Proximal LAD</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514/4888 (10.5%)</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543/5089 (10.7%)</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Mid LAD</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739/4888 (15.1%)</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857/5089 (16.8%)</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Circumflex</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1832/4888 (37.5%)</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1914/5089 (37.6%)</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Prox Circ</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897/4888 (18.4%)</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964/5089 (18.9%)</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Distal Circ/PLV</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330/4888 (6.8%)</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366/5089 (7.2%)</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0E7F8"/>
                    </a:solidFill>
                  </a:tcPr>
                </a:tc>
              </a:tr>
              <a:tr h="333100">
                <a:tc>
                  <a:txBody>
                    <a:bodyPr/>
                    <a:lstStyle/>
                    <a:p>
                      <a:pPr indent="87629" lvl="0" marL="99060" marR="0" rtl="0" algn="l">
                        <a:spcBef>
                          <a:spcPts val="0"/>
                        </a:spcBef>
                        <a:spcAft>
                          <a:spcPts val="0"/>
                        </a:spcAft>
                        <a:buNone/>
                      </a:pPr>
                      <a:r>
                        <a:rPr lang="en-GB" sz="1400" u="none" cap="none" strike="noStrike">
                          <a:solidFill>
                            <a:srgbClr val="000000"/>
                          </a:solidFill>
                          <a:latin typeface="Arial"/>
                          <a:ea typeface="Arial"/>
                          <a:cs typeface="Arial"/>
                          <a:sym typeface="Arial"/>
                        </a:rPr>
                        <a:t>RCA</a:t>
                      </a:r>
                      <a:endParaRPr sz="1400" u="none" cap="none" strike="noStrike">
                        <a:latin typeface="Arial"/>
                        <a:ea typeface="Arial"/>
                        <a:cs typeface="Arial"/>
                        <a:sym typeface="Arial"/>
                      </a:endParaRPr>
                    </a:p>
                  </a:txBody>
                  <a:tcPr marT="0" marB="0" marR="38100" marL="38100">
                    <a:lnL cap="flat" cmpd="sng" w="12700">
                      <a:solidFill>
                        <a:srgbClr val="0C0C0C"/>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rgbClr val="0C0C0C"/>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1174/4888 (24.0%)</a:t>
                      </a:r>
                      <a:endParaRPr sz="1400" u="none" cap="none" strike="noStrike">
                        <a:latin typeface="Arial"/>
                        <a:ea typeface="Arial"/>
                        <a:cs typeface="Arial"/>
                        <a:sym typeface="Arial"/>
                      </a:endParaRPr>
                    </a:p>
                  </a:txBody>
                  <a:tcPr marT="0" marB="0" marR="38100" marL="38100">
                    <a:lnT cap="flat" cmpd="sng" w="12700">
                      <a:solidFill>
                        <a:schemeClr val="lt1"/>
                      </a:solidFill>
                      <a:prstDash val="solid"/>
                      <a:round/>
                      <a:headEnd len="sm" w="sm" type="none"/>
                      <a:tailEnd len="sm" w="sm" type="none"/>
                    </a:lnT>
                    <a:lnB cap="flat" cmpd="sng" w="12700">
                      <a:solidFill>
                        <a:srgbClr val="0C0C0C"/>
                      </a:solidFill>
                      <a:prstDash val="solid"/>
                      <a:round/>
                      <a:headEnd len="sm" w="sm" type="none"/>
                      <a:tailEnd len="sm" w="sm" type="none"/>
                    </a:lnB>
                    <a:solidFill>
                      <a:srgbClr val="E0E7F8"/>
                    </a:solidFill>
                  </a:tcPr>
                </a:tc>
                <a:tc>
                  <a:txBody>
                    <a:bodyPr/>
                    <a:lstStyle/>
                    <a:p>
                      <a:pPr indent="0" lvl="0" marL="0" marR="0" rtl="0" algn="ctr">
                        <a:spcBef>
                          <a:spcPts val="0"/>
                        </a:spcBef>
                        <a:spcAft>
                          <a:spcPts val="0"/>
                        </a:spcAft>
                        <a:buNone/>
                      </a:pPr>
                      <a:r>
                        <a:rPr lang="en-GB" sz="1400" u="none" cap="none" strike="noStrike">
                          <a:solidFill>
                            <a:srgbClr val="000000"/>
                          </a:solidFill>
                          <a:latin typeface="Arial"/>
                          <a:ea typeface="Arial"/>
                          <a:cs typeface="Arial"/>
                          <a:sym typeface="Arial"/>
                        </a:rPr>
                        <a:t>1173/5089 (23.0%)</a:t>
                      </a:r>
                      <a:endParaRPr sz="1400" u="none" cap="none" strike="noStrike">
                        <a:latin typeface="Arial"/>
                        <a:ea typeface="Arial"/>
                        <a:cs typeface="Arial"/>
                        <a:sym typeface="Arial"/>
                      </a:endParaRPr>
                    </a:p>
                  </a:txBody>
                  <a:tcPr marT="0" marB="0" marR="38100" marL="38100">
                    <a:lnR cap="flat" cmpd="sng" w="12700">
                      <a:solidFill>
                        <a:srgbClr val="0C0C0C"/>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0C0C0C"/>
                      </a:solidFill>
                      <a:prstDash val="solid"/>
                      <a:round/>
                      <a:headEnd len="sm" w="sm" type="none"/>
                      <a:tailEnd len="sm" w="sm" type="none"/>
                    </a:lnB>
                    <a:solidFill>
                      <a:srgbClr val="E0E7F8"/>
                    </a:solidFill>
                  </a:tcPr>
                </a:tc>
              </a:tr>
            </a:tbl>
          </a:graphicData>
        </a:graphic>
      </p:graphicFrame>
      <p:sp>
        <p:nvSpPr>
          <p:cNvPr id="386" name="Google Shape;386;p8"/>
          <p:cNvSpPr txBox="1"/>
          <p:nvPr/>
        </p:nvSpPr>
        <p:spPr>
          <a:xfrm>
            <a:off x="2903220" y="152400"/>
            <a:ext cx="6934200" cy="735365"/>
          </a:xfrm>
          <a:prstGeom prst="rect">
            <a:avLst/>
          </a:prstGeom>
          <a:noFill/>
          <a:ln>
            <a:noFill/>
          </a:ln>
        </p:spPr>
        <p:txBody>
          <a:bodyPr anchorCtr="0" anchor="ctr" bIns="0" lIns="0" spcFirstLastPara="1" rIns="0" wrap="square" tIns="0">
            <a:normAutofit fontScale="62500" lnSpcReduction="20000"/>
          </a:bodyPr>
          <a:lstStyle/>
          <a:p>
            <a:pPr indent="0" lvl="0" marL="0" marR="0" rtl="0" algn="ctr">
              <a:spcBef>
                <a:spcPts val="0"/>
              </a:spcBef>
              <a:spcAft>
                <a:spcPts val="0"/>
              </a:spcAft>
              <a:buNone/>
            </a:pPr>
            <a:r>
              <a:rPr b="1" i="0" lang="en-GB" sz="4400">
                <a:solidFill>
                  <a:srgbClr val="002060"/>
                </a:solidFill>
                <a:latin typeface="Arial"/>
                <a:ea typeface="Arial"/>
                <a:cs typeface="Arial"/>
                <a:sym typeface="Arial"/>
              </a:rPr>
              <a:t>Procedural/Angiographic Characteristics</a:t>
            </a:r>
            <a:endParaRPr/>
          </a:p>
        </p:txBody>
      </p:sp>
      <p:sp>
        <p:nvSpPr>
          <p:cNvPr id="387" name="Google Shape;387;p8"/>
          <p:cNvSpPr txBox="1"/>
          <p:nvPr/>
        </p:nvSpPr>
        <p:spPr>
          <a:xfrm>
            <a:off x="6553200" y="5029200"/>
            <a:ext cx="111120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*Per Lesion</a:t>
            </a:r>
            <a:endParaRPr/>
          </a:p>
        </p:txBody>
      </p:sp>
      <p:pic>
        <p:nvPicPr>
          <p:cNvPr id="388" name="Google Shape;388;p8"/>
          <p:cNvPicPr preferRelativeResize="0"/>
          <p:nvPr/>
        </p:nvPicPr>
        <p:blipFill rotWithShape="1">
          <a:blip r:embed="rId3">
            <a:alphaModFix/>
          </a:blip>
          <a:srcRect b="19205" l="4559" r="4558" t="17022"/>
          <a:stretch/>
        </p:blipFill>
        <p:spPr>
          <a:xfrm>
            <a:off x="3810" y="22957"/>
            <a:ext cx="2125979" cy="99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9"/>
          <p:cNvSpPr txBox="1"/>
          <p:nvPr/>
        </p:nvSpPr>
        <p:spPr>
          <a:xfrm>
            <a:off x="2903220" y="209460"/>
            <a:ext cx="6934200" cy="973274"/>
          </a:xfrm>
          <a:prstGeom prst="rect">
            <a:avLst/>
          </a:prstGeom>
          <a:noFill/>
          <a:ln>
            <a:noFill/>
          </a:ln>
        </p:spPr>
        <p:txBody>
          <a:bodyPr anchorCtr="0" anchor="t" bIns="0" lIns="0" spcFirstLastPara="1" rIns="0" wrap="square" tIns="0">
            <a:normAutofit fontScale="92500" lnSpcReduction="10000"/>
          </a:bodyPr>
          <a:lstStyle/>
          <a:p>
            <a:pPr indent="0" lvl="0" marL="0" marR="0" rtl="0" algn="ctr">
              <a:spcBef>
                <a:spcPts val="0"/>
              </a:spcBef>
              <a:spcAft>
                <a:spcPts val="0"/>
              </a:spcAft>
              <a:buNone/>
            </a:pPr>
            <a:r>
              <a:rPr b="1" i="0" lang="en-GB" sz="3600">
                <a:solidFill>
                  <a:srgbClr val="002060"/>
                </a:solidFill>
                <a:latin typeface="Arial"/>
                <a:ea typeface="Arial"/>
                <a:cs typeface="Arial"/>
                <a:sym typeface="Arial"/>
              </a:rPr>
              <a:t>Primary Outcome: </a:t>
            </a:r>
            <a:endParaRPr/>
          </a:p>
          <a:p>
            <a:pPr indent="0" lvl="0" marL="0" marR="0" rtl="0" algn="ctr">
              <a:spcBef>
                <a:spcPts val="0"/>
              </a:spcBef>
              <a:spcAft>
                <a:spcPts val="0"/>
              </a:spcAft>
              <a:buNone/>
            </a:pPr>
            <a:r>
              <a:rPr b="1" i="0" lang="en-GB" sz="3600">
                <a:solidFill>
                  <a:srgbClr val="002060"/>
                </a:solidFill>
                <a:latin typeface="Arial"/>
                <a:ea typeface="Arial"/>
                <a:cs typeface="Arial"/>
                <a:sym typeface="Arial"/>
              </a:rPr>
              <a:t>CV Death or New MI</a:t>
            </a:r>
            <a:endParaRPr/>
          </a:p>
        </p:txBody>
      </p:sp>
      <p:grpSp>
        <p:nvGrpSpPr>
          <p:cNvPr id="395" name="Google Shape;395;p9"/>
          <p:cNvGrpSpPr/>
          <p:nvPr/>
        </p:nvGrpSpPr>
        <p:grpSpPr>
          <a:xfrm>
            <a:off x="2438400" y="1384280"/>
            <a:ext cx="8190777" cy="5168920"/>
            <a:chOff x="2438400" y="1143000"/>
            <a:chExt cx="8676293" cy="5568288"/>
          </a:xfrm>
        </p:grpSpPr>
        <p:pic>
          <p:nvPicPr>
            <p:cNvPr id="396" name="Google Shape;396;p9"/>
            <p:cNvPicPr preferRelativeResize="0"/>
            <p:nvPr/>
          </p:nvPicPr>
          <p:blipFill rotWithShape="1">
            <a:blip r:embed="rId3">
              <a:alphaModFix/>
            </a:blip>
            <a:srcRect b="0" l="0" r="0" t="0"/>
            <a:stretch/>
          </p:blipFill>
          <p:spPr>
            <a:xfrm>
              <a:off x="2438400" y="1143000"/>
              <a:ext cx="6781800" cy="5568288"/>
            </a:xfrm>
            <a:prstGeom prst="rect">
              <a:avLst/>
            </a:prstGeom>
            <a:noFill/>
            <a:ln>
              <a:noFill/>
            </a:ln>
          </p:spPr>
        </p:pic>
        <p:sp>
          <p:nvSpPr>
            <p:cNvPr id="397" name="Google Shape;397;p9"/>
            <p:cNvSpPr/>
            <p:nvPr/>
          </p:nvSpPr>
          <p:spPr>
            <a:xfrm>
              <a:off x="4031300" y="1212131"/>
              <a:ext cx="26743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98" name="Google Shape;398;p9"/>
            <p:cNvSpPr/>
            <p:nvPr/>
          </p:nvSpPr>
          <p:spPr>
            <a:xfrm>
              <a:off x="5747079" y="1329591"/>
              <a:ext cx="2866928" cy="885839"/>
            </a:xfrm>
            <a:prstGeom prst="roundRect">
              <a:avLst>
                <a:gd fmla="val 50000"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C00000"/>
                  </a:solidFill>
                  <a:latin typeface="Arial"/>
                  <a:ea typeface="Arial"/>
                  <a:cs typeface="Arial"/>
                  <a:sym typeface="Arial"/>
                </a:rPr>
                <a:t>Culprit Lesion-Only PCI</a:t>
              </a:r>
              <a:endParaRPr/>
            </a:p>
            <a:p>
              <a:pPr indent="0" lvl="0" marL="0" marR="0" rtl="0" algn="ctr">
                <a:spcBef>
                  <a:spcPts val="0"/>
                </a:spcBef>
                <a:spcAft>
                  <a:spcPts val="0"/>
                </a:spcAft>
                <a:buNone/>
              </a:pPr>
              <a:r>
                <a:rPr b="1" lang="en-GB" sz="1600">
                  <a:solidFill>
                    <a:srgbClr val="C00000"/>
                  </a:solidFill>
                  <a:latin typeface="Arial"/>
                  <a:ea typeface="Arial"/>
                  <a:cs typeface="Arial"/>
                  <a:sym typeface="Arial"/>
                </a:rPr>
                <a:t>(N=4,577)</a:t>
              </a:r>
              <a:endParaRPr/>
            </a:p>
          </p:txBody>
        </p:sp>
        <p:sp>
          <p:nvSpPr>
            <p:cNvPr id="399" name="Google Shape;399;p9"/>
            <p:cNvSpPr/>
            <p:nvPr/>
          </p:nvSpPr>
          <p:spPr>
            <a:xfrm>
              <a:off x="6400800" y="3593553"/>
              <a:ext cx="2293299"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00" name="Google Shape;400;p9"/>
            <p:cNvSpPr txBox="1"/>
            <p:nvPr/>
          </p:nvSpPr>
          <p:spPr>
            <a:xfrm>
              <a:off x="9048743" y="1590155"/>
              <a:ext cx="2065950" cy="364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C00000"/>
                  </a:solidFill>
                  <a:latin typeface="Arial"/>
                  <a:ea typeface="Arial"/>
                  <a:cs typeface="Arial"/>
                  <a:sym typeface="Arial"/>
                </a:rPr>
                <a:t>11.5% (528 events)</a:t>
              </a:r>
              <a:endParaRPr/>
            </a:p>
          </p:txBody>
        </p:sp>
        <p:sp>
          <p:nvSpPr>
            <p:cNvPr id="401" name="Google Shape;401;p9"/>
            <p:cNvSpPr txBox="1"/>
            <p:nvPr/>
          </p:nvSpPr>
          <p:spPr>
            <a:xfrm>
              <a:off x="9118350" y="2483606"/>
              <a:ext cx="1961556" cy="364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9.0% (382 events)</a:t>
              </a:r>
              <a:endParaRPr/>
            </a:p>
          </p:txBody>
        </p:sp>
        <p:sp>
          <p:nvSpPr>
            <p:cNvPr id="402" name="Google Shape;402;p9"/>
            <p:cNvSpPr txBox="1"/>
            <p:nvPr/>
          </p:nvSpPr>
          <p:spPr>
            <a:xfrm>
              <a:off x="7765711" y="2989114"/>
              <a:ext cx="3094137" cy="6299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Complete Revascularization</a:t>
              </a:r>
              <a:endParaRPr/>
            </a:p>
            <a:p>
              <a:pPr indent="0" lvl="0" marL="0" marR="0" rtl="0" algn="ctr">
                <a:spcBef>
                  <a:spcPts val="0"/>
                </a:spcBef>
                <a:spcAft>
                  <a:spcPts val="0"/>
                </a:spcAft>
                <a:buNone/>
              </a:pPr>
              <a:r>
                <a:rPr b="1" lang="en-GB" sz="1600">
                  <a:solidFill>
                    <a:schemeClr val="dk1"/>
                  </a:solidFill>
                  <a:latin typeface="Arial"/>
                  <a:ea typeface="Arial"/>
                  <a:cs typeface="Arial"/>
                  <a:sym typeface="Arial"/>
                </a:rPr>
                <a:t>(N=4,259)</a:t>
              </a:r>
              <a:endParaRPr/>
            </a:p>
          </p:txBody>
        </p:sp>
        <p:sp>
          <p:nvSpPr>
            <p:cNvPr id="403" name="Google Shape;403;p9"/>
            <p:cNvSpPr/>
            <p:nvPr/>
          </p:nvSpPr>
          <p:spPr>
            <a:xfrm>
              <a:off x="5646907" y="3839516"/>
              <a:ext cx="2557563" cy="1044276"/>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rgbClr val="002060"/>
                  </a:solidFill>
                  <a:latin typeface="Arial"/>
                  <a:ea typeface="Arial"/>
                  <a:cs typeface="Arial"/>
                  <a:sym typeface="Arial"/>
                </a:rPr>
                <a:t>HR 0.76</a:t>
              </a:r>
              <a:endParaRPr/>
            </a:p>
            <a:p>
              <a:pPr indent="0" lvl="0" marL="0" marR="0" rtl="0" algn="ctr">
                <a:spcBef>
                  <a:spcPts val="0"/>
                </a:spcBef>
                <a:spcAft>
                  <a:spcPts val="0"/>
                </a:spcAft>
                <a:buNone/>
              </a:pPr>
              <a:r>
                <a:rPr lang="en-GB" sz="2000">
                  <a:solidFill>
                    <a:srgbClr val="002060"/>
                  </a:solidFill>
                  <a:latin typeface="Arial"/>
                  <a:ea typeface="Arial"/>
                  <a:cs typeface="Arial"/>
                  <a:sym typeface="Arial"/>
                </a:rPr>
                <a:t>95% CI 0.67-0.87</a:t>
              </a:r>
              <a:endParaRPr/>
            </a:p>
            <a:p>
              <a:pPr indent="0" lvl="0" marL="0" marR="0" rtl="0" algn="ctr">
                <a:spcBef>
                  <a:spcPts val="0"/>
                </a:spcBef>
                <a:spcAft>
                  <a:spcPts val="0"/>
                </a:spcAft>
                <a:buNone/>
              </a:pPr>
              <a:r>
                <a:rPr b="1" lang="en-GB" sz="2000">
                  <a:solidFill>
                    <a:srgbClr val="002060"/>
                  </a:solidFill>
                  <a:latin typeface="Arial"/>
                  <a:ea typeface="Arial"/>
                  <a:cs typeface="Arial"/>
                  <a:sym typeface="Arial"/>
                </a:rPr>
                <a:t>P&lt;0.0001</a:t>
              </a:r>
              <a:endParaRPr/>
            </a:p>
          </p:txBody>
        </p:sp>
      </p:grpSp>
      <p:pic>
        <p:nvPicPr>
          <p:cNvPr id="404" name="Google Shape;404;p9"/>
          <p:cNvPicPr preferRelativeResize="0"/>
          <p:nvPr/>
        </p:nvPicPr>
        <p:blipFill rotWithShape="1">
          <a:blip r:embed="rId4">
            <a:alphaModFix/>
          </a:blip>
          <a:srcRect b="19205" l="4559" r="4558" t="17022"/>
          <a:stretch/>
        </p:blipFill>
        <p:spPr>
          <a:xfrm>
            <a:off x="32657" y="72366"/>
            <a:ext cx="2589751" cy="12111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HRI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2C5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ISCHEMIA template_10nov2011">
  <a:themeElement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ISCHEMIA template_10nov2011">
  <a:themeElement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xmlns:r="http://schemas.openxmlformats.org/officeDocument/2006/relationship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2017-05-04T20:11:38Z</dcterms:created>
  <dc:creator>Nguyen, Helen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2016-08-02T00:00:00Z</vt:filetime>
  </property>
  <property fmtid="{D5CDD505-2E9C-101B-9397-08002B2CF9AE}" pid="3" name="Creator">
    <vt:lpwstr>Adobe InDesign CS6 (Macintosh)</vt:lpwstr>
  </property>
  <property fmtid="{D5CDD505-2E9C-101B-9397-08002B2CF9AE}" pid="4" name="LastSaved">
    <vt:filetime>2017-05-04T00:00:00Z</vt:filetime>
  </property>
  <property fmtid="{D5CDD505-2E9C-101B-9397-08002B2CF9AE}" pid="5" name="ContentTypeId">
    <vt:lpwstr>0x01010026F339CF7017E540B9C55DE133B933F4</vt:lpwstr>
  </property>
  <property fmtid="{D5CDD505-2E9C-101B-9397-08002B2CF9AE}" pid="6" name="Download a copy">
    <vt:lpwstr/>
  </property>
</Properties>
</file>